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59" r:id="rId2"/>
    <p:sldId id="341" r:id="rId3"/>
    <p:sldId id="342" r:id="rId4"/>
    <p:sldId id="343" r:id="rId5"/>
    <p:sldId id="344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5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92" y="108"/>
      </p:cViewPr>
      <p:guideLst>
        <p:guide orient="horz" pos="188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7AB7A-CDB8-4CD5-B800-31563206E00D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8C6BB-B188-42AF-8B48-DD28E1C063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847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94FA2C41-B8B8-4551-80FE-3EFF92BF1A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0A3F4364-3166-4330-BD9E-D0B374D23E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729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7">
            <a:extLst>
              <a:ext uri="{FF2B5EF4-FFF2-40B4-BE49-F238E27FC236}">
                <a16:creationId xmlns:a16="http://schemas.microsoft.com/office/drawing/2014/main" id="{556880DE-60CE-492F-9961-7E977215ABD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79F36EE4-D76B-4E48-8A56-5ABD3E442F9C}" type="slidenum">
              <a:rPr lang="en-GB" altLang="en-US" sz="1200">
                <a:latin typeface="Tahoma" panose="020B0604030504040204" pitchFamily="34" charset="0"/>
              </a:rPr>
              <a:pPr algn="r" eaLnBrk="1" hangingPunct="1"/>
              <a:t>5</a:t>
            </a:fld>
            <a:endParaRPr lang="en-GB" altLang="en-US" sz="1200">
              <a:latin typeface="Tahoma" panose="020B0604030504040204" pitchFamily="34" charset="0"/>
            </a:endParaRPr>
          </a:p>
        </p:txBody>
      </p:sp>
      <p:sp>
        <p:nvSpPr>
          <p:cNvPr id="277507" name="Rectangle 2">
            <a:extLst>
              <a:ext uri="{FF2B5EF4-FFF2-40B4-BE49-F238E27FC236}">
                <a16:creationId xmlns:a16="http://schemas.microsoft.com/office/drawing/2014/main" id="{0DE4983C-5EFB-4323-88F1-AB487444970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900" y="742950"/>
            <a:ext cx="6619875" cy="3724275"/>
          </a:xfrm>
          <a:ln/>
        </p:spPr>
      </p:sp>
      <p:sp>
        <p:nvSpPr>
          <p:cNvPr id="277508" name="Rectangle 3">
            <a:extLst>
              <a:ext uri="{FF2B5EF4-FFF2-40B4-BE49-F238E27FC236}">
                <a16:creationId xmlns:a16="http://schemas.microsoft.com/office/drawing/2014/main" id="{808DB328-4F8C-4BDC-97CF-6350174337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4875" y="4714875"/>
            <a:ext cx="4987925" cy="4467225"/>
          </a:xfrm>
          <a:noFill/>
        </p:spPr>
        <p:txBody>
          <a:bodyPr/>
          <a:lstStyle/>
          <a:p>
            <a:pPr eaLnBrk="1" hangingPunct="1"/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145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D62F9-C3B4-4163-A3D3-F6946D09342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93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D3BC6-D181-42AA-8504-6AA5E2F00E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70553E-D98C-4601-841D-1544E029C8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FA039-79A6-4ED8-AB31-933F43CEB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39793-761D-46F9-AE1C-86C1BB932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61942-877C-42EC-B808-BCBF2BE2E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197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D4A20-2384-4D9A-9734-BAC31D6E5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8D479C-2B9A-4CAB-8348-62341F13C7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BAEB8-BD07-4E47-9678-18746D3FC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7667A0-C908-40DE-AE93-D0DBE4E39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576DC-C41E-408C-AE1B-C59F82A00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071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AC588B-51C7-4F22-9669-7697ED968A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7A2944-880D-4CC9-87B4-C726DF158E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3109F-6B87-4B61-84A6-37F65E1A3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88FF8-B392-4DE5-83A9-646D016A3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71A3B-02A8-4F74-8CCD-C403F05D4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332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15A6A-191E-438F-A925-566B3D53C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80F9C-3DA0-41CB-BE58-97388A3BD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7866D-F638-4EBF-A345-D168263D3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43F81-8D68-4AEA-B58B-BEED0EA7D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C9B64-B827-46FC-97A4-4C7B30663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526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5DB8E-2BF6-43B1-887C-C65777E27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3C8E50-DA67-4A71-9253-BC1B68A66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95300-1506-429D-99D0-27E068916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B8C6B-C81C-46E3-A544-261227A8A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FC5F8-4F7A-43B6-886B-857D1994E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7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253C4-B102-40B9-9643-79D02506D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2DBBB-C9F6-46B5-82A2-D6204E722D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593FB5-56CE-49FC-A43C-13197D850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DB0D40-7BA8-4E1E-BFE4-C934C2D17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87E58B-F41E-4E3A-9160-D7C4BE787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C9B31F-C4D3-4481-BE01-8042F8634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62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5A096-8961-44E8-8842-B985D8AE1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9D893-8722-4A50-BF7F-5F4B607D2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1186E2-9EF7-4F80-8402-9F17A8EE3A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C94970-3F3E-49B7-A540-68A1699EB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42A192-557B-47E7-8FDA-B80D017D36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14B65D-0FF7-4799-9833-D09BD020E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1619B7-0DF8-44DE-B8FB-B7122C323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33FEBD-7F34-4BBD-9771-DA3226D05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952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ABB56-43C6-4EFF-A4BF-534F7B962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595158-396E-45C1-99BD-75076F6F3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217B27-11CE-41CD-BAEB-99461DB63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471550-B8C5-47DC-8CA0-C5202AB9B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834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98D73D-FF6D-491F-872C-85F13E809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DE6372-3750-4D2C-9998-18B08C18C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8D2BC-714A-46C4-8AE4-328710786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08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4E5F8-FF45-437F-A192-DA202DDA1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1B039-848F-4BA3-94CD-88949414D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54C2E4-F51E-4B08-9EDE-35912583CB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D038D-7623-424C-A6EC-35DE8E755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802EEF-0D13-4D05-8087-A57835C20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0A2B66-56B8-4B1E-A17D-BEC7049E0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8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C9D93-B415-4C2E-87B4-8369B8F36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A71951-A37B-4C8E-8941-1F4885799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F32FAA-B0B0-4F56-B826-8C5FC3BE98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3FAFF9-A47B-4C08-8A62-703FE3AA4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D57781-1801-4FE4-A8A9-39C5C3859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F1D342-01E9-4F51-845C-B6BDB3F30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934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0AC171-1ABB-4794-AC7F-100626B4E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0480EA-238C-442E-96EB-E00213FB2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5127D-2B42-44D5-BD5E-0E2A783D55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035E4-68AD-47B0-8343-6B44F4D3AFB7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370D9-5C11-4FAF-AEBB-2D725AEC5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9754B-C4BA-4ED8-9B2C-E3A120DBB4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E6238-DE15-4878-87B0-1F021554C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860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8F6472D7-50F6-43E4-9E94-35528272C7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74043" y="2425700"/>
            <a:ext cx="8443913" cy="1143000"/>
          </a:xfrm>
        </p:spPr>
        <p:txBody>
          <a:bodyPr>
            <a:normAutofit/>
          </a:bodyPr>
          <a:lstStyle/>
          <a:p>
            <a:pPr algn="ctr"/>
            <a:r>
              <a:rPr lang="en-GB" altLang="en-US" sz="7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Case 2.</a:t>
            </a: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6B2BC4C6-9F06-42D2-916D-11833ACCF204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317" name="Rectangle 316">
              <a:extLst>
                <a:ext uri="{FF2B5EF4-FFF2-40B4-BE49-F238E27FC236}">
                  <a16:creationId xmlns:a16="http://schemas.microsoft.com/office/drawing/2014/main" id="{D091C09F-371E-4749-A5AF-5FF97849BDE6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5B334EB0-46EE-4E77-BFF4-84A69EFD95E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319" name="Group 7">
              <a:extLst>
                <a:ext uri="{FF2B5EF4-FFF2-40B4-BE49-F238E27FC236}">
                  <a16:creationId xmlns:a16="http://schemas.microsoft.com/office/drawing/2014/main" id="{94332095-0EC3-441B-AE4F-F8DD1AF6CEB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591" name="Line 8">
                <a:extLst>
                  <a:ext uri="{FF2B5EF4-FFF2-40B4-BE49-F238E27FC236}">
                    <a16:creationId xmlns:a16="http://schemas.microsoft.com/office/drawing/2014/main" id="{9B7C1C76-BE7B-4214-9F29-DACBF5EDD9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2" name="Line 9">
                <a:extLst>
                  <a:ext uri="{FF2B5EF4-FFF2-40B4-BE49-F238E27FC236}">
                    <a16:creationId xmlns:a16="http://schemas.microsoft.com/office/drawing/2014/main" id="{FCA1D615-E348-4F57-9418-DF7C81FA13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3" name="Line 10">
                <a:extLst>
                  <a:ext uri="{FF2B5EF4-FFF2-40B4-BE49-F238E27FC236}">
                    <a16:creationId xmlns:a16="http://schemas.microsoft.com/office/drawing/2014/main" id="{6578C38B-6D78-43CE-9383-241886DCE2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4" name="Line 11">
                <a:extLst>
                  <a:ext uri="{FF2B5EF4-FFF2-40B4-BE49-F238E27FC236}">
                    <a16:creationId xmlns:a16="http://schemas.microsoft.com/office/drawing/2014/main" id="{E82EAC3B-B88D-4452-AAB5-D54EAE763A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5" name="Rectangle 12">
                <a:extLst>
                  <a:ext uri="{FF2B5EF4-FFF2-40B4-BE49-F238E27FC236}">
                    <a16:creationId xmlns:a16="http://schemas.microsoft.com/office/drawing/2014/main" id="{133CCF02-4CDB-4930-AA49-8E945D3A3A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96" name="Rectangle 13">
                <a:extLst>
                  <a:ext uri="{FF2B5EF4-FFF2-40B4-BE49-F238E27FC236}">
                    <a16:creationId xmlns:a16="http://schemas.microsoft.com/office/drawing/2014/main" id="{F8EF29D5-2B14-484B-B96B-7C1E6816E2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97" name="Rectangle 14">
                <a:extLst>
                  <a:ext uri="{FF2B5EF4-FFF2-40B4-BE49-F238E27FC236}">
                    <a16:creationId xmlns:a16="http://schemas.microsoft.com/office/drawing/2014/main" id="{9D899AEC-74E8-49B3-9CAB-00D776B261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98" name="Rectangle 15">
                <a:extLst>
                  <a:ext uri="{FF2B5EF4-FFF2-40B4-BE49-F238E27FC236}">
                    <a16:creationId xmlns:a16="http://schemas.microsoft.com/office/drawing/2014/main" id="{FBAFC906-E338-41EE-BA65-30D759FC6A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99" name="Rectangle 16">
                <a:extLst>
                  <a:ext uri="{FF2B5EF4-FFF2-40B4-BE49-F238E27FC236}">
                    <a16:creationId xmlns:a16="http://schemas.microsoft.com/office/drawing/2014/main" id="{12EA1255-61FC-4254-8F29-A0655319D6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0" name="Rectangle 17">
                <a:extLst>
                  <a:ext uri="{FF2B5EF4-FFF2-40B4-BE49-F238E27FC236}">
                    <a16:creationId xmlns:a16="http://schemas.microsoft.com/office/drawing/2014/main" id="{DB8FA0BC-56B3-4B42-839D-F8745044FE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1" name="Rectangle 18">
                <a:extLst>
                  <a:ext uri="{FF2B5EF4-FFF2-40B4-BE49-F238E27FC236}">
                    <a16:creationId xmlns:a16="http://schemas.microsoft.com/office/drawing/2014/main" id="{43A0E8A8-ED74-444B-8331-ABEF3E1684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2" name="Rectangle 19">
                <a:extLst>
                  <a:ext uri="{FF2B5EF4-FFF2-40B4-BE49-F238E27FC236}">
                    <a16:creationId xmlns:a16="http://schemas.microsoft.com/office/drawing/2014/main" id="{04C0AD79-5AA7-4192-94ED-FE5E5D9858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603" name="AutoShape 20">
                <a:extLst>
                  <a:ext uri="{FF2B5EF4-FFF2-40B4-BE49-F238E27FC236}">
                    <a16:creationId xmlns:a16="http://schemas.microsoft.com/office/drawing/2014/main" id="{B1271B33-BA91-498B-8C34-A0A221F9AC00}"/>
                  </a:ext>
                </a:extLst>
              </p:cNvPr>
              <p:cNvCxnSpPr>
                <a:cxnSpLocks noChangeAspect="1" noChangeShapeType="1"/>
                <a:stCxn id="602" idx="3"/>
                <a:endCxn id="602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4" name="AutoShape 21">
                <a:extLst>
                  <a:ext uri="{FF2B5EF4-FFF2-40B4-BE49-F238E27FC236}">
                    <a16:creationId xmlns:a16="http://schemas.microsoft.com/office/drawing/2014/main" id="{0AFF6660-3A06-4233-AF3B-A94A3F851A4D}"/>
                  </a:ext>
                </a:extLst>
              </p:cNvPr>
              <p:cNvCxnSpPr>
                <a:cxnSpLocks noChangeAspect="1" noChangeShapeType="1"/>
                <a:stCxn id="602" idx="1"/>
                <a:endCxn id="60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5" name="AutoShape 22">
                <a:extLst>
                  <a:ext uri="{FF2B5EF4-FFF2-40B4-BE49-F238E27FC236}">
                    <a16:creationId xmlns:a16="http://schemas.microsoft.com/office/drawing/2014/main" id="{A75A37AD-48D2-4539-BF3C-5D2054E7068E}"/>
                  </a:ext>
                </a:extLst>
              </p:cNvPr>
              <p:cNvCxnSpPr>
                <a:cxnSpLocks noChangeAspect="1" noChangeShapeType="1"/>
                <a:stCxn id="602" idx="1"/>
                <a:endCxn id="60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6" name="AutoShape 23">
                <a:extLst>
                  <a:ext uri="{FF2B5EF4-FFF2-40B4-BE49-F238E27FC236}">
                    <a16:creationId xmlns:a16="http://schemas.microsoft.com/office/drawing/2014/main" id="{3B6FF29A-42F4-4EB1-A5CF-306F94529EB6}"/>
                  </a:ext>
                </a:extLst>
              </p:cNvPr>
              <p:cNvCxnSpPr>
                <a:cxnSpLocks noChangeAspect="1" noChangeShapeType="1"/>
                <a:stCxn id="602" idx="1"/>
                <a:endCxn id="60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7" name="AutoShape 24">
                <a:extLst>
                  <a:ext uri="{FF2B5EF4-FFF2-40B4-BE49-F238E27FC236}">
                    <a16:creationId xmlns:a16="http://schemas.microsoft.com/office/drawing/2014/main" id="{40102D8C-4A12-4326-AB87-89D656773398}"/>
                  </a:ext>
                </a:extLst>
              </p:cNvPr>
              <p:cNvCxnSpPr>
                <a:cxnSpLocks noChangeAspect="1" noChangeShapeType="1"/>
                <a:stCxn id="602" idx="1"/>
                <a:endCxn id="60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8" name="AutoShape 25">
                <a:extLst>
                  <a:ext uri="{FF2B5EF4-FFF2-40B4-BE49-F238E27FC236}">
                    <a16:creationId xmlns:a16="http://schemas.microsoft.com/office/drawing/2014/main" id="{5C7DC5A3-9AEA-4286-8C76-AB4D62D88988}"/>
                  </a:ext>
                </a:extLst>
              </p:cNvPr>
              <p:cNvCxnSpPr>
                <a:cxnSpLocks noChangeAspect="1" noChangeShapeType="1"/>
                <a:stCxn id="596" idx="3"/>
                <a:endCxn id="596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9" name="AutoShape 26">
                <a:extLst>
                  <a:ext uri="{FF2B5EF4-FFF2-40B4-BE49-F238E27FC236}">
                    <a16:creationId xmlns:a16="http://schemas.microsoft.com/office/drawing/2014/main" id="{353A9725-3D78-4F67-89B3-63C5DFBFBE6F}"/>
                  </a:ext>
                </a:extLst>
              </p:cNvPr>
              <p:cNvCxnSpPr>
                <a:cxnSpLocks noChangeAspect="1" noChangeShapeType="1"/>
                <a:stCxn id="602" idx="1"/>
                <a:endCxn id="60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0" name="AutoShape 27">
                <a:extLst>
                  <a:ext uri="{FF2B5EF4-FFF2-40B4-BE49-F238E27FC236}">
                    <a16:creationId xmlns:a16="http://schemas.microsoft.com/office/drawing/2014/main" id="{171FBFC0-F905-4A5F-B5EC-CED23BA658E3}"/>
                  </a:ext>
                </a:extLst>
              </p:cNvPr>
              <p:cNvCxnSpPr>
                <a:cxnSpLocks noChangeAspect="1" noChangeShapeType="1"/>
                <a:stCxn id="602" idx="1"/>
                <a:endCxn id="60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1" name="AutoShape 28">
                <a:extLst>
                  <a:ext uri="{FF2B5EF4-FFF2-40B4-BE49-F238E27FC236}">
                    <a16:creationId xmlns:a16="http://schemas.microsoft.com/office/drawing/2014/main" id="{8F80012D-B5B4-4A81-A6F7-252885A76E21}"/>
                  </a:ext>
                </a:extLst>
              </p:cNvPr>
              <p:cNvCxnSpPr>
                <a:cxnSpLocks noChangeAspect="1" noChangeShapeType="1"/>
                <a:stCxn id="602" idx="1"/>
                <a:endCxn id="60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2" name="AutoShape 29">
                <a:extLst>
                  <a:ext uri="{FF2B5EF4-FFF2-40B4-BE49-F238E27FC236}">
                    <a16:creationId xmlns:a16="http://schemas.microsoft.com/office/drawing/2014/main" id="{A70270AC-937C-41BE-B8A6-B837037F4B8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3" name="AutoShape 30">
                <a:extLst>
                  <a:ext uri="{FF2B5EF4-FFF2-40B4-BE49-F238E27FC236}">
                    <a16:creationId xmlns:a16="http://schemas.microsoft.com/office/drawing/2014/main" id="{8BB34906-8B6A-44F1-9F81-231B41757C7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4" name="AutoShape 31">
                <a:extLst>
                  <a:ext uri="{FF2B5EF4-FFF2-40B4-BE49-F238E27FC236}">
                    <a16:creationId xmlns:a16="http://schemas.microsoft.com/office/drawing/2014/main" id="{ABB570AE-5DD8-4CE0-9324-5AE56B0F53C1}"/>
                  </a:ext>
                </a:extLst>
              </p:cNvPr>
              <p:cNvCxnSpPr>
                <a:cxnSpLocks noChangeAspect="1" noChangeShapeType="1"/>
                <a:stCxn id="596" idx="1"/>
                <a:endCxn id="596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15" name="Line 32">
                <a:extLst>
                  <a:ext uri="{FF2B5EF4-FFF2-40B4-BE49-F238E27FC236}">
                    <a16:creationId xmlns:a16="http://schemas.microsoft.com/office/drawing/2014/main" id="{26047C18-0785-46F0-A7B4-F88A2ECBBD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6" name="Line 33">
                <a:extLst>
                  <a:ext uri="{FF2B5EF4-FFF2-40B4-BE49-F238E27FC236}">
                    <a16:creationId xmlns:a16="http://schemas.microsoft.com/office/drawing/2014/main" id="{79381FDC-5E23-48C1-8063-3905257462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7" name="Line 34">
                <a:extLst>
                  <a:ext uri="{FF2B5EF4-FFF2-40B4-BE49-F238E27FC236}">
                    <a16:creationId xmlns:a16="http://schemas.microsoft.com/office/drawing/2014/main" id="{3840667C-EA51-40EB-9C33-7867910078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8" name="Line 35">
                <a:extLst>
                  <a:ext uri="{FF2B5EF4-FFF2-40B4-BE49-F238E27FC236}">
                    <a16:creationId xmlns:a16="http://schemas.microsoft.com/office/drawing/2014/main" id="{B24AC878-79C2-4169-90EB-05767386B07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9" name="Line 36">
                <a:extLst>
                  <a:ext uri="{FF2B5EF4-FFF2-40B4-BE49-F238E27FC236}">
                    <a16:creationId xmlns:a16="http://schemas.microsoft.com/office/drawing/2014/main" id="{44410AD5-E9AB-4DED-8C93-BF578EA321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0" name="Line 37">
                <a:extLst>
                  <a:ext uri="{FF2B5EF4-FFF2-40B4-BE49-F238E27FC236}">
                    <a16:creationId xmlns:a16="http://schemas.microsoft.com/office/drawing/2014/main" id="{E4E02230-63D6-45AB-AC82-4B72F4430F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1" name="Line 38">
                <a:extLst>
                  <a:ext uri="{FF2B5EF4-FFF2-40B4-BE49-F238E27FC236}">
                    <a16:creationId xmlns:a16="http://schemas.microsoft.com/office/drawing/2014/main" id="{D34BE6D4-34F9-4DCB-AF5D-656963B5A1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2" name="Line 39">
                <a:extLst>
                  <a:ext uri="{FF2B5EF4-FFF2-40B4-BE49-F238E27FC236}">
                    <a16:creationId xmlns:a16="http://schemas.microsoft.com/office/drawing/2014/main" id="{88830EE2-9E35-435D-B805-C79FC78BCA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3" name="Line 40">
                <a:extLst>
                  <a:ext uri="{FF2B5EF4-FFF2-40B4-BE49-F238E27FC236}">
                    <a16:creationId xmlns:a16="http://schemas.microsoft.com/office/drawing/2014/main" id="{708511FC-4759-449D-AC84-A16A67B560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4" name="Line 41">
                <a:extLst>
                  <a:ext uri="{FF2B5EF4-FFF2-40B4-BE49-F238E27FC236}">
                    <a16:creationId xmlns:a16="http://schemas.microsoft.com/office/drawing/2014/main" id="{EA983CF1-6539-411A-9277-4492390603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5" name="Line 42">
                <a:extLst>
                  <a:ext uri="{FF2B5EF4-FFF2-40B4-BE49-F238E27FC236}">
                    <a16:creationId xmlns:a16="http://schemas.microsoft.com/office/drawing/2014/main" id="{DA39D179-84C8-4E4B-84B2-512D652E28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6" name="Line 43">
                <a:extLst>
                  <a:ext uri="{FF2B5EF4-FFF2-40B4-BE49-F238E27FC236}">
                    <a16:creationId xmlns:a16="http://schemas.microsoft.com/office/drawing/2014/main" id="{AE38AB09-D616-4653-A72D-2D130A761D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7" name="Oval 44">
                <a:extLst>
                  <a:ext uri="{FF2B5EF4-FFF2-40B4-BE49-F238E27FC236}">
                    <a16:creationId xmlns:a16="http://schemas.microsoft.com/office/drawing/2014/main" id="{8F2B6BBD-C077-42FA-A75D-D76D751F40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8" name="Oval 45">
                <a:extLst>
                  <a:ext uri="{FF2B5EF4-FFF2-40B4-BE49-F238E27FC236}">
                    <a16:creationId xmlns:a16="http://schemas.microsoft.com/office/drawing/2014/main" id="{57DD9F24-D152-4876-988F-5FC8E97BF2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320" name="Group 397">
              <a:extLst>
                <a:ext uri="{FF2B5EF4-FFF2-40B4-BE49-F238E27FC236}">
                  <a16:creationId xmlns:a16="http://schemas.microsoft.com/office/drawing/2014/main" id="{F014161F-03C0-4446-B04B-F12D52BAAB9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321" name="Line 141">
                <a:extLst>
                  <a:ext uri="{FF2B5EF4-FFF2-40B4-BE49-F238E27FC236}">
                    <a16:creationId xmlns:a16="http://schemas.microsoft.com/office/drawing/2014/main" id="{BC009E6A-FF17-473A-9BE8-84945F94E9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2" name="Line 142">
                <a:extLst>
                  <a:ext uri="{FF2B5EF4-FFF2-40B4-BE49-F238E27FC236}">
                    <a16:creationId xmlns:a16="http://schemas.microsoft.com/office/drawing/2014/main" id="{5A9FAD2E-D407-40AB-95E3-D123427536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3" name="Rectangle 126">
                <a:extLst>
                  <a:ext uri="{FF2B5EF4-FFF2-40B4-BE49-F238E27FC236}">
                    <a16:creationId xmlns:a16="http://schemas.microsoft.com/office/drawing/2014/main" id="{98412C8B-4801-4735-B9BF-119B97BC66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4" name="Rectangle 127">
                <a:extLst>
                  <a:ext uri="{FF2B5EF4-FFF2-40B4-BE49-F238E27FC236}">
                    <a16:creationId xmlns:a16="http://schemas.microsoft.com/office/drawing/2014/main" id="{83C4E38E-B954-42D4-9243-7A02BE1948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5" name="Rectangle 128">
                <a:extLst>
                  <a:ext uri="{FF2B5EF4-FFF2-40B4-BE49-F238E27FC236}">
                    <a16:creationId xmlns:a16="http://schemas.microsoft.com/office/drawing/2014/main" id="{821E166A-9D9F-4BF1-A094-B633F6C3C9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6" name="Line 129">
                <a:extLst>
                  <a:ext uri="{FF2B5EF4-FFF2-40B4-BE49-F238E27FC236}">
                    <a16:creationId xmlns:a16="http://schemas.microsoft.com/office/drawing/2014/main" id="{A2FECCAB-957D-4669-82AE-CA808672B2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7" name="Line 130">
                <a:extLst>
                  <a:ext uri="{FF2B5EF4-FFF2-40B4-BE49-F238E27FC236}">
                    <a16:creationId xmlns:a16="http://schemas.microsoft.com/office/drawing/2014/main" id="{FEB9EBA8-F88F-4451-A76E-50D465D49B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8" name="Line 131">
                <a:extLst>
                  <a:ext uri="{FF2B5EF4-FFF2-40B4-BE49-F238E27FC236}">
                    <a16:creationId xmlns:a16="http://schemas.microsoft.com/office/drawing/2014/main" id="{D6B06215-7805-4A75-A115-5C59A98030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9" name="Line 132">
                <a:extLst>
                  <a:ext uri="{FF2B5EF4-FFF2-40B4-BE49-F238E27FC236}">
                    <a16:creationId xmlns:a16="http://schemas.microsoft.com/office/drawing/2014/main" id="{A364933D-8F82-4098-964C-1A1647F1B0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0" name="Line 133">
                <a:extLst>
                  <a:ext uri="{FF2B5EF4-FFF2-40B4-BE49-F238E27FC236}">
                    <a16:creationId xmlns:a16="http://schemas.microsoft.com/office/drawing/2014/main" id="{3D6F8AA6-E22A-4E17-B0AE-2475C54084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1" name="Line 134">
                <a:extLst>
                  <a:ext uri="{FF2B5EF4-FFF2-40B4-BE49-F238E27FC236}">
                    <a16:creationId xmlns:a16="http://schemas.microsoft.com/office/drawing/2014/main" id="{6622E64E-5EA7-4355-B87A-9A17F6725F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2" name="Line 135">
                <a:extLst>
                  <a:ext uri="{FF2B5EF4-FFF2-40B4-BE49-F238E27FC236}">
                    <a16:creationId xmlns:a16="http://schemas.microsoft.com/office/drawing/2014/main" id="{430F2138-8920-44C1-9B25-67F2D42A5E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3" name="Line 136">
                <a:extLst>
                  <a:ext uri="{FF2B5EF4-FFF2-40B4-BE49-F238E27FC236}">
                    <a16:creationId xmlns:a16="http://schemas.microsoft.com/office/drawing/2014/main" id="{D033690E-21B6-4A5C-8CA5-23DA172734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4" name="Line 137">
                <a:extLst>
                  <a:ext uri="{FF2B5EF4-FFF2-40B4-BE49-F238E27FC236}">
                    <a16:creationId xmlns:a16="http://schemas.microsoft.com/office/drawing/2014/main" id="{995EFB29-EE96-4839-BB6C-DB03F64019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5" name="Line 138">
                <a:extLst>
                  <a:ext uri="{FF2B5EF4-FFF2-40B4-BE49-F238E27FC236}">
                    <a16:creationId xmlns:a16="http://schemas.microsoft.com/office/drawing/2014/main" id="{A2148870-44F3-4CFB-B64B-3EEB137AF6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6" name="Line 139">
                <a:extLst>
                  <a:ext uri="{FF2B5EF4-FFF2-40B4-BE49-F238E27FC236}">
                    <a16:creationId xmlns:a16="http://schemas.microsoft.com/office/drawing/2014/main" id="{6F649DEE-4FC4-4CCB-A2E2-3BDE1FF393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7" name="Line 140">
                <a:extLst>
                  <a:ext uri="{FF2B5EF4-FFF2-40B4-BE49-F238E27FC236}">
                    <a16:creationId xmlns:a16="http://schemas.microsoft.com/office/drawing/2014/main" id="{1EDAEFB2-240A-4B46-9738-51109947BA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338" name="AutoShape 143">
                <a:extLst>
                  <a:ext uri="{FF2B5EF4-FFF2-40B4-BE49-F238E27FC236}">
                    <a16:creationId xmlns:a16="http://schemas.microsoft.com/office/drawing/2014/main" id="{81EA8DE1-AE01-4A64-9F05-186CFB19106E}"/>
                  </a:ext>
                </a:extLst>
              </p:cNvPr>
              <p:cNvCxnSpPr>
                <a:cxnSpLocks noChangeAspect="1" noChangeShapeType="1"/>
                <a:stCxn id="345" idx="0"/>
                <a:endCxn id="342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39" name="Rectangle 144">
                <a:extLst>
                  <a:ext uri="{FF2B5EF4-FFF2-40B4-BE49-F238E27FC236}">
                    <a16:creationId xmlns:a16="http://schemas.microsoft.com/office/drawing/2014/main" id="{10167421-56B9-47C6-970F-614E0D0A46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0" name="Rectangle 145">
                <a:extLst>
                  <a:ext uri="{FF2B5EF4-FFF2-40B4-BE49-F238E27FC236}">
                    <a16:creationId xmlns:a16="http://schemas.microsoft.com/office/drawing/2014/main" id="{344638AF-F989-4DFC-A27B-BD0204B038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1" name="Rectangle 146">
                <a:extLst>
                  <a:ext uri="{FF2B5EF4-FFF2-40B4-BE49-F238E27FC236}">
                    <a16:creationId xmlns:a16="http://schemas.microsoft.com/office/drawing/2014/main" id="{0AAEEF5C-A085-4ECC-B3C0-0C46CBC630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2" name="Rectangle 147">
                <a:extLst>
                  <a:ext uri="{FF2B5EF4-FFF2-40B4-BE49-F238E27FC236}">
                    <a16:creationId xmlns:a16="http://schemas.microsoft.com/office/drawing/2014/main" id="{79C6A14F-6DEC-4FEF-BA0E-26C20F6799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3" name="Rectangle 148">
                <a:extLst>
                  <a:ext uri="{FF2B5EF4-FFF2-40B4-BE49-F238E27FC236}">
                    <a16:creationId xmlns:a16="http://schemas.microsoft.com/office/drawing/2014/main" id="{D4521785-1405-45FD-88BD-8570F709A0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4" name="Rectangle 149">
                <a:extLst>
                  <a:ext uri="{FF2B5EF4-FFF2-40B4-BE49-F238E27FC236}">
                    <a16:creationId xmlns:a16="http://schemas.microsoft.com/office/drawing/2014/main" id="{978B902B-DAC5-4F1B-B6B6-EE218BD41B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5" name="Rectangle 150">
                <a:extLst>
                  <a:ext uri="{FF2B5EF4-FFF2-40B4-BE49-F238E27FC236}">
                    <a16:creationId xmlns:a16="http://schemas.microsoft.com/office/drawing/2014/main" id="{65CC5720-70D2-4E32-B872-D09117C5F5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6" name="Rectangle 151">
                <a:extLst>
                  <a:ext uri="{FF2B5EF4-FFF2-40B4-BE49-F238E27FC236}">
                    <a16:creationId xmlns:a16="http://schemas.microsoft.com/office/drawing/2014/main" id="{53630068-8017-4A13-834F-63644DC8A2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7" name="AutoShape 152">
                <a:extLst>
                  <a:ext uri="{FF2B5EF4-FFF2-40B4-BE49-F238E27FC236}">
                    <a16:creationId xmlns:a16="http://schemas.microsoft.com/office/drawing/2014/main" id="{ED4AB63C-0B32-46C6-9931-6026F8F916C4}"/>
                  </a:ext>
                </a:extLst>
              </p:cNvPr>
              <p:cNvCxnSpPr>
                <a:cxnSpLocks noChangeAspect="1" noChangeShapeType="1"/>
                <a:stCxn id="346" idx="3"/>
                <a:endCxn id="346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8" name="AutoShape 153">
                <a:extLst>
                  <a:ext uri="{FF2B5EF4-FFF2-40B4-BE49-F238E27FC236}">
                    <a16:creationId xmlns:a16="http://schemas.microsoft.com/office/drawing/2014/main" id="{03C0F790-3A6C-4492-8039-F2528C1B70EF}"/>
                  </a:ext>
                </a:extLst>
              </p:cNvPr>
              <p:cNvCxnSpPr>
                <a:cxnSpLocks noChangeAspect="1" noChangeShapeType="1"/>
                <a:stCxn id="346" idx="1"/>
                <a:endCxn id="34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9" name="AutoShape 154">
                <a:extLst>
                  <a:ext uri="{FF2B5EF4-FFF2-40B4-BE49-F238E27FC236}">
                    <a16:creationId xmlns:a16="http://schemas.microsoft.com/office/drawing/2014/main" id="{FDEE5874-631A-48C8-BDEE-D1B54011747E}"/>
                  </a:ext>
                </a:extLst>
              </p:cNvPr>
              <p:cNvCxnSpPr>
                <a:cxnSpLocks noChangeAspect="1" noChangeShapeType="1"/>
                <a:stCxn id="346" idx="1"/>
                <a:endCxn id="34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0" name="AutoShape 155">
                <a:extLst>
                  <a:ext uri="{FF2B5EF4-FFF2-40B4-BE49-F238E27FC236}">
                    <a16:creationId xmlns:a16="http://schemas.microsoft.com/office/drawing/2014/main" id="{A90877BD-0595-4E40-AD37-7200CB7D87BF}"/>
                  </a:ext>
                </a:extLst>
              </p:cNvPr>
              <p:cNvCxnSpPr>
                <a:cxnSpLocks noChangeAspect="1" noChangeShapeType="1"/>
                <a:stCxn id="346" idx="1"/>
                <a:endCxn id="34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1" name="AutoShape 156">
                <a:extLst>
                  <a:ext uri="{FF2B5EF4-FFF2-40B4-BE49-F238E27FC236}">
                    <a16:creationId xmlns:a16="http://schemas.microsoft.com/office/drawing/2014/main" id="{49B378EE-D8E7-44A5-AD05-72C1A6E2EA1B}"/>
                  </a:ext>
                </a:extLst>
              </p:cNvPr>
              <p:cNvCxnSpPr>
                <a:cxnSpLocks noChangeAspect="1" noChangeShapeType="1"/>
                <a:stCxn id="346" idx="1"/>
                <a:endCxn id="34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2" name="AutoShape 157">
                <a:extLst>
                  <a:ext uri="{FF2B5EF4-FFF2-40B4-BE49-F238E27FC236}">
                    <a16:creationId xmlns:a16="http://schemas.microsoft.com/office/drawing/2014/main" id="{3E365481-9D93-49FF-A290-D6851C5822EA}"/>
                  </a:ext>
                </a:extLst>
              </p:cNvPr>
              <p:cNvCxnSpPr>
                <a:cxnSpLocks noChangeAspect="1" noChangeShapeType="1"/>
                <a:stCxn id="340" idx="3"/>
                <a:endCxn id="340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3" name="AutoShape 158">
                <a:extLst>
                  <a:ext uri="{FF2B5EF4-FFF2-40B4-BE49-F238E27FC236}">
                    <a16:creationId xmlns:a16="http://schemas.microsoft.com/office/drawing/2014/main" id="{CD889456-D9D6-45DD-87CD-E3C1634F854E}"/>
                  </a:ext>
                </a:extLst>
              </p:cNvPr>
              <p:cNvCxnSpPr>
                <a:cxnSpLocks noChangeAspect="1" noChangeShapeType="1"/>
                <a:stCxn id="346" idx="1"/>
                <a:endCxn id="34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4" name="AutoShape 159">
                <a:extLst>
                  <a:ext uri="{FF2B5EF4-FFF2-40B4-BE49-F238E27FC236}">
                    <a16:creationId xmlns:a16="http://schemas.microsoft.com/office/drawing/2014/main" id="{03F984A9-8B8E-4ED8-BBAE-17534503A788}"/>
                  </a:ext>
                </a:extLst>
              </p:cNvPr>
              <p:cNvCxnSpPr>
                <a:cxnSpLocks noChangeAspect="1" noChangeShapeType="1"/>
                <a:stCxn id="346" idx="1"/>
                <a:endCxn id="34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5" name="AutoShape 160">
                <a:extLst>
                  <a:ext uri="{FF2B5EF4-FFF2-40B4-BE49-F238E27FC236}">
                    <a16:creationId xmlns:a16="http://schemas.microsoft.com/office/drawing/2014/main" id="{08A96659-41E2-4F4B-8B05-ED8163B74AAB}"/>
                  </a:ext>
                </a:extLst>
              </p:cNvPr>
              <p:cNvCxnSpPr>
                <a:cxnSpLocks noChangeAspect="1" noChangeShapeType="1"/>
                <a:stCxn id="346" idx="1"/>
                <a:endCxn id="34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6" name="AutoShape 161">
                <a:extLst>
                  <a:ext uri="{FF2B5EF4-FFF2-40B4-BE49-F238E27FC236}">
                    <a16:creationId xmlns:a16="http://schemas.microsoft.com/office/drawing/2014/main" id="{E25C069D-BC44-49CB-A196-5AF03403DD6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7" name="AutoShape 162">
                <a:extLst>
                  <a:ext uri="{FF2B5EF4-FFF2-40B4-BE49-F238E27FC236}">
                    <a16:creationId xmlns:a16="http://schemas.microsoft.com/office/drawing/2014/main" id="{D89B9980-AFF6-42DD-ACB6-F8187EF46D3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8" name="AutoShape 163">
                <a:extLst>
                  <a:ext uri="{FF2B5EF4-FFF2-40B4-BE49-F238E27FC236}">
                    <a16:creationId xmlns:a16="http://schemas.microsoft.com/office/drawing/2014/main" id="{75F11BC7-81EC-4B8B-B140-E3A0CA694AED}"/>
                  </a:ext>
                </a:extLst>
              </p:cNvPr>
              <p:cNvCxnSpPr>
                <a:cxnSpLocks noChangeAspect="1" noChangeShapeType="1"/>
                <a:stCxn id="340" idx="1"/>
                <a:endCxn id="340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59" name="Line 164">
                <a:extLst>
                  <a:ext uri="{FF2B5EF4-FFF2-40B4-BE49-F238E27FC236}">
                    <a16:creationId xmlns:a16="http://schemas.microsoft.com/office/drawing/2014/main" id="{7019F508-43C5-400C-A6A3-77DD767AC6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0" name="Line 165">
                <a:extLst>
                  <a:ext uri="{FF2B5EF4-FFF2-40B4-BE49-F238E27FC236}">
                    <a16:creationId xmlns:a16="http://schemas.microsoft.com/office/drawing/2014/main" id="{C7BA22C2-3CB8-48EB-9F0E-D61365CD60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1" name="Line 166">
                <a:extLst>
                  <a:ext uri="{FF2B5EF4-FFF2-40B4-BE49-F238E27FC236}">
                    <a16:creationId xmlns:a16="http://schemas.microsoft.com/office/drawing/2014/main" id="{E1DE11D8-8297-43F9-B635-3ABBD6E9DF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2" name="Line 167">
                <a:extLst>
                  <a:ext uri="{FF2B5EF4-FFF2-40B4-BE49-F238E27FC236}">
                    <a16:creationId xmlns:a16="http://schemas.microsoft.com/office/drawing/2014/main" id="{8D14536F-95EB-4907-8514-00FAAA831F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3" name="Line 168">
                <a:extLst>
                  <a:ext uri="{FF2B5EF4-FFF2-40B4-BE49-F238E27FC236}">
                    <a16:creationId xmlns:a16="http://schemas.microsoft.com/office/drawing/2014/main" id="{FC95B62B-E06C-4D74-8D30-B59E3C631D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4" name="Line 169">
                <a:extLst>
                  <a:ext uri="{FF2B5EF4-FFF2-40B4-BE49-F238E27FC236}">
                    <a16:creationId xmlns:a16="http://schemas.microsoft.com/office/drawing/2014/main" id="{3DDB6B9D-5EF0-4E4B-BC53-F38C8154184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5" name="Line 170">
                <a:extLst>
                  <a:ext uri="{FF2B5EF4-FFF2-40B4-BE49-F238E27FC236}">
                    <a16:creationId xmlns:a16="http://schemas.microsoft.com/office/drawing/2014/main" id="{C7FCEDC7-2BB0-4575-A0E8-E21A001E08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6" name="Line 171">
                <a:extLst>
                  <a:ext uri="{FF2B5EF4-FFF2-40B4-BE49-F238E27FC236}">
                    <a16:creationId xmlns:a16="http://schemas.microsoft.com/office/drawing/2014/main" id="{62CBF7C3-77C5-49A7-9BF9-C17D8B8796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7" name="Line 172">
                <a:extLst>
                  <a:ext uri="{FF2B5EF4-FFF2-40B4-BE49-F238E27FC236}">
                    <a16:creationId xmlns:a16="http://schemas.microsoft.com/office/drawing/2014/main" id="{AD139A78-1A9E-4F62-8F01-8B7A50D25B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8" name="Line 173">
                <a:extLst>
                  <a:ext uri="{FF2B5EF4-FFF2-40B4-BE49-F238E27FC236}">
                    <a16:creationId xmlns:a16="http://schemas.microsoft.com/office/drawing/2014/main" id="{A61FBA0D-0E37-4231-A919-2D24CDA132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9" name="Line 174">
                <a:extLst>
                  <a:ext uri="{FF2B5EF4-FFF2-40B4-BE49-F238E27FC236}">
                    <a16:creationId xmlns:a16="http://schemas.microsoft.com/office/drawing/2014/main" id="{7C7B0D52-321C-44AC-87BA-E6428BF2BC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70" name="Line 175">
                <a:extLst>
                  <a:ext uri="{FF2B5EF4-FFF2-40B4-BE49-F238E27FC236}">
                    <a16:creationId xmlns:a16="http://schemas.microsoft.com/office/drawing/2014/main" id="{E8AB711A-2EFB-437A-90EF-3D3B4EE0D1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71" name="Line 176">
                <a:extLst>
                  <a:ext uri="{FF2B5EF4-FFF2-40B4-BE49-F238E27FC236}">
                    <a16:creationId xmlns:a16="http://schemas.microsoft.com/office/drawing/2014/main" id="{5DE4C5AE-C7AA-480C-AF20-F5318D54F0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72" name="Line 177">
                <a:extLst>
                  <a:ext uri="{FF2B5EF4-FFF2-40B4-BE49-F238E27FC236}">
                    <a16:creationId xmlns:a16="http://schemas.microsoft.com/office/drawing/2014/main" id="{EF2BF925-A80A-4270-A3BF-C9ED5BA67A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73" name="Oval 178">
                <a:extLst>
                  <a:ext uri="{FF2B5EF4-FFF2-40B4-BE49-F238E27FC236}">
                    <a16:creationId xmlns:a16="http://schemas.microsoft.com/office/drawing/2014/main" id="{E89F542D-3F37-4438-891E-D044AF6EEB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4" name="Oval 179">
                <a:extLst>
                  <a:ext uri="{FF2B5EF4-FFF2-40B4-BE49-F238E27FC236}">
                    <a16:creationId xmlns:a16="http://schemas.microsoft.com/office/drawing/2014/main" id="{EA658020-D966-4CE3-8F82-D5B2E424FD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5" name="Oval 180">
                <a:extLst>
                  <a:ext uri="{FF2B5EF4-FFF2-40B4-BE49-F238E27FC236}">
                    <a16:creationId xmlns:a16="http://schemas.microsoft.com/office/drawing/2014/main" id="{EA6E787E-6105-4B0D-A2B3-775F7F4871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6" name="Oval 181">
                <a:extLst>
                  <a:ext uri="{FF2B5EF4-FFF2-40B4-BE49-F238E27FC236}">
                    <a16:creationId xmlns:a16="http://schemas.microsoft.com/office/drawing/2014/main" id="{62317435-64EC-4B65-A854-42FD1C7387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7" name="Oval 182">
                <a:extLst>
                  <a:ext uri="{FF2B5EF4-FFF2-40B4-BE49-F238E27FC236}">
                    <a16:creationId xmlns:a16="http://schemas.microsoft.com/office/drawing/2014/main" id="{C9D0E203-F87F-41CE-892B-0F81EEA611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8" name="Oval 183">
                <a:extLst>
                  <a:ext uri="{FF2B5EF4-FFF2-40B4-BE49-F238E27FC236}">
                    <a16:creationId xmlns:a16="http://schemas.microsoft.com/office/drawing/2014/main" id="{2F4AB605-EB72-424D-92E5-E4F4EF06B7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9" name="Oval 184">
                <a:extLst>
                  <a:ext uri="{FF2B5EF4-FFF2-40B4-BE49-F238E27FC236}">
                    <a16:creationId xmlns:a16="http://schemas.microsoft.com/office/drawing/2014/main" id="{2AE20546-EF98-4275-A3BD-3A2DEED7B1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0" name="Oval 185">
                <a:extLst>
                  <a:ext uri="{FF2B5EF4-FFF2-40B4-BE49-F238E27FC236}">
                    <a16:creationId xmlns:a16="http://schemas.microsoft.com/office/drawing/2014/main" id="{2BDABDEC-655D-484D-8F20-1AFA78CFB2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1" name="Oval 186">
                <a:extLst>
                  <a:ext uri="{FF2B5EF4-FFF2-40B4-BE49-F238E27FC236}">
                    <a16:creationId xmlns:a16="http://schemas.microsoft.com/office/drawing/2014/main" id="{E41843B3-2C00-4C39-88B1-1829D97D8E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2" name="Oval 187">
                <a:extLst>
                  <a:ext uri="{FF2B5EF4-FFF2-40B4-BE49-F238E27FC236}">
                    <a16:creationId xmlns:a16="http://schemas.microsoft.com/office/drawing/2014/main" id="{E35382EB-07A8-4F68-8A2B-E91CB0F6DF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3" name="Line 188">
                <a:extLst>
                  <a:ext uri="{FF2B5EF4-FFF2-40B4-BE49-F238E27FC236}">
                    <a16:creationId xmlns:a16="http://schemas.microsoft.com/office/drawing/2014/main" id="{66EDFEA5-1768-4A3A-8D86-40DBB62D9B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84" name="Line 189">
                <a:extLst>
                  <a:ext uri="{FF2B5EF4-FFF2-40B4-BE49-F238E27FC236}">
                    <a16:creationId xmlns:a16="http://schemas.microsoft.com/office/drawing/2014/main" id="{17440E93-DC40-4EBA-ABD9-042BFDDF7B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85" name="Line 190">
                <a:extLst>
                  <a:ext uri="{FF2B5EF4-FFF2-40B4-BE49-F238E27FC236}">
                    <a16:creationId xmlns:a16="http://schemas.microsoft.com/office/drawing/2014/main" id="{F405A96C-435F-4676-BBC5-9AF2460EEB8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386" name="AutoShape 191">
                <a:extLst>
                  <a:ext uri="{FF2B5EF4-FFF2-40B4-BE49-F238E27FC236}">
                    <a16:creationId xmlns:a16="http://schemas.microsoft.com/office/drawing/2014/main" id="{275FD177-1F51-40DD-BE23-08DA4D574A3F}"/>
                  </a:ext>
                </a:extLst>
              </p:cNvPr>
              <p:cNvCxnSpPr>
                <a:cxnSpLocks noChangeAspect="1" noChangeShapeType="1"/>
                <a:stCxn id="395" idx="0"/>
                <a:endCxn id="391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87" name="Rectangle 192">
                <a:extLst>
                  <a:ext uri="{FF2B5EF4-FFF2-40B4-BE49-F238E27FC236}">
                    <a16:creationId xmlns:a16="http://schemas.microsoft.com/office/drawing/2014/main" id="{3A11484D-0B5F-4FA5-B50D-9D847061C9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8" name="Rectangle 193">
                <a:extLst>
                  <a:ext uri="{FF2B5EF4-FFF2-40B4-BE49-F238E27FC236}">
                    <a16:creationId xmlns:a16="http://schemas.microsoft.com/office/drawing/2014/main" id="{3F1C102E-3047-4543-A4EE-257197404C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9" name="Rectangle 194">
                <a:extLst>
                  <a:ext uri="{FF2B5EF4-FFF2-40B4-BE49-F238E27FC236}">
                    <a16:creationId xmlns:a16="http://schemas.microsoft.com/office/drawing/2014/main" id="{685914E5-6210-474B-B537-31D38574EA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0" name="Rectangle 195">
                <a:extLst>
                  <a:ext uri="{FF2B5EF4-FFF2-40B4-BE49-F238E27FC236}">
                    <a16:creationId xmlns:a16="http://schemas.microsoft.com/office/drawing/2014/main" id="{1AD21E9E-86FE-4FCA-97F6-9BE2DE1C76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1" name="Rectangle 196">
                <a:extLst>
                  <a:ext uri="{FF2B5EF4-FFF2-40B4-BE49-F238E27FC236}">
                    <a16:creationId xmlns:a16="http://schemas.microsoft.com/office/drawing/2014/main" id="{0AB63806-059C-432B-A939-E69C7411DA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2" name="Rectangle 197">
                <a:extLst>
                  <a:ext uri="{FF2B5EF4-FFF2-40B4-BE49-F238E27FC236}">
                    <a16:creationId xmlns:a16="http://schemas.microsoft.com/office/drawing/2014/main" id="{CC2FF46F-DB9E-4C8E-80C2-F52573CDFD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3" name="Rectangle 198">
                <a:extLst>
                  <a:ext uri="{FF2B5EF4-FFF2-40B4-BE49-F238E27FC236}">
                    <a16:creationId xmlns:a16="http://schemas.microsoft.com/office/drawing/2014/main" id="{8955F75E-FAE8-4C3B-9232-72E67DD6DB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4" name="Rectangle 199">
                <a:extLst>
                  <a:ext uri="{FF2B5EF4-FFF2-40B4-BE49-F238E27FC236}">
                    <a16:creationId xmlns:a16="http://schemas.microsoft.com/office/drawing/2014/main" id="{AEF6742D-A473-41BB-AF73-CC1B4CCFED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5" name="Rectangle 200">
                <a:extLst>
                  <a:ext uri="{FF2B5EF4-FFF2-40B4-BE49-F238E27FC236}">
                    <a16:creationId xmlns:a16="http://schemas.microsoft.com/office/drawing/2014/main" id="{5EDD60C1-1F54-49A9-8D48-ABE4053A54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6" name="Rectangle 201">
                <a:extLst>
                  <a:ext uri="{FF2B5EF4-FFF2-40B4-BE49-F238E27FC236}">
                    <a16:creationId xmlns:a16="http://schemas.microsoft.com/office/drawing/2014/main" id="{50EE5E10-49C5-4DB1-8BBA-D320510FC4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97" name="AutoShape 202">
                <a:extLst>
                  <a:ext uri="{FF2B5EF4-FFF2-40B4-BE49-F238E27FC236}">
                    <a16:creationId xmlns:a16="http://schemas.microsoft.com/office/drawing/2014/main" id="{AB29D463-DF21-4082-AE45-22BC0F1B4777}"/>
                  </a:ext>
                </a:extLst>
              </p:cNvPr>
              <p:cNvCxnSpPr>
                <a:cxnSpLocks noChangeAspect="1" noChangeShapeType="1"/>
                <a:stCxn id="396" idx="3"/>
                <a:endCxn id="396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8" name="AutoShape 203">
                <a:extLst>
                  <a:ext uri="{FF2B5EF4-FFF2-40B4-BE49-F238E27FC236}">
                    <a16:creationId xmlns:a16="http://schemas.microsoft.com/office/drawing/2014/main" id="{CED2D389-AA33-46C9-BDBD-14CEA2C8816C}"/>
                  </a:ext>
                </a:extLst>
              </p:cNvPr>
              <p:cNvCxnSpPr>
                <a:cxnSpLocks noChangeAspect="1" noChangeShapeType="1"/>
                <a:stCxn id="396" idx="1"/>
                <a:endCxn id="39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9" name="AutoShape 204">
                <a:extLst>
                  <a:ext uri="{FF2B5EF4-FFF2-40B4-BE49-F238E27FC236}">
                    <a16:creationId xmlns:a16="http://schemas.microsoft.com/office/drawing/2014/main" id="{AB9F2525-570A-436B-BE74-64F1344A7C0F}"/>
                  </a:ext>
                </a:extLst>
              </p:cNvPr>
              <p:cNvCxnSpPr>
                <a:cxnSpLocks noChangeAspect="1" noChangeShapeType="1"/>
                <a:stCxn id="396" idx="1"/>
                <a:endCxn id="39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0" name="AutoShape 205">
                <a:extLst>
                  <a:ext uri="{FF2B5EF4-FFF2-40B4-BE49-F238E27FC236}">
                    <a16:creationId xmlns:a16="http://schemas.microsoft.com/office/drawing/2014/main" id="{D78E62E0-D32A-4A28-911B-C0D500723E23}"/>
                  </a:ext>
                </a:extLst>
              </p:cNvPr>
              <p:cNvCxnSpPr>
                <a:cxnSpLocks noChangeAspect="1" noChangeShapeType="1"/>
                <a:stCxn id="396" idx="1"/>
                <a:endCxn id="39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1" name="AutoShape 206">
                <a:extLst>
                  <a:ext uri="{FF2B5EF4-FFF2-40B4-BE49-F238E27FC236}">
                    <a16:creationId xmlns:a16="http://schemas.microsoft.com/office/drawing/2014/main" id="{1EA5EBE7-2A14-4E9B-A72C-54B357FC907A}"/>
                  </a:ext>
                </a:extLst>
              </p:cNvPr>
              <p:cNvCxnSpPr>
                <a:cxnSpLocks noChangeAspect="1" noChangeShapeType="1"/>
                <a:stCxn id="396" idx="1"/>
                <a:endCxn id="39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2" name="AutoShape 207">
                <a:extLst>
                  <a:ext uri="{FF2B5EF4-FFF2-40B4-BE49-F238E27FC236}">
                    <a16:creationId xmlns:a16="http://schemas.microsoft.com/office/drawing/2014/main" id="{6B6BE3E0-67D8-4EF4-BD80-6482CE95B308}"/>
                  </a:ext>
                </a:extLst>
              </p:cNvPr>
              <p:cNvCxnSpPr>
                <a:cxnSpLocks noChangeAspect="1" noChangeShapeType="1"/>
                <a:stCxn id="389" idx="3"/>
                <a:endCxn id="389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3" name="AutoShape 208">
                <a:extLst>
                  <a:ext uri="{FF2B5EF4-FFF2-40B4-BE49-F238E27FC236}">
                    <a16:creationId xmlns:a16="http://schemas.microsoft.com/office/drawing/2014/main" id="{64C3A548-282D-4CFE-860A-408F1EAD08BB}"/>
                  </a:ext>
                </a:extLst>
              </p:cNvPr>
              <p:cNvCxnSpPr>
                <a:cxnSpLocks noChangeAspect="1" noChangeShapeType="1"/>
                <a:stCxn id="396" idx="1"/>
                <a:endCxn id="39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4" name="AutoShape 209">
                <a:extLst>
                  <a:ext uri="{FF2B5EF4-FFF2-40B4-BE49-F238E27FC236}">
                    <a16:creationId xmlns:a16="http://schemas.microsoft.com/office/drawing/2014/main" id="{040624C5-47EE-4631-93FC-446C072BE866}"/>
                  </a:ext>
                </a:extLst>
              </p:cNvPr>
              <p:cNvCxnSpPr>
                <a:cxnSpLocks noChangeAspect="1" noChangeShapeType="1"/>
                <a:stCxn id="396" idx="1"/>
                <a:endCxn id="39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5" name="AutoShape 210">
                <a:extLst>
                  <a:ext uri="{FF2B5EF4-FFF2-40B4-BE49-F238E27FC236}">
                    <a16:creationId xmlns:a16="http://schemas.microsoft.com/office/drawing/2014/main" id="{30CD18D0-65D2-4D65-811C-5B2645EC463B}"/>
                  </a:ext>
                </a:extLst>
              </p:cNvPr>
              <p:cNvCxnSpPr>
                <a:cxnSpLocks noChangeAspect="1" noChangeShapeType="1"/>
                <a:stCxn id="396" idx="1"/>
                <a:endCxn id="39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6" name="AutoShape 211">
                <a:extLst>
                  <a:ext uri="{FF2B5EF4-FFF2-40B4-BE49-F238E27FC236}">
                    <a16:creationId xmlns:a16="http://schemas.microsoft.com/office/drawing/2014/main" id="{C7551F20-798D-492C-8124-E6103589781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7" name="AutoShape 212">
                <a:extLst>
                  <a:ext uri="{FF2B5EF4-FFF2-40B4-BE49-F238E27FC236}">
                    <a16:creationId xmlns:a16="http://schemas.microsoft.com/office/drawing/2014/main" id="{132C2720-B50C-4C8A-9389-A90F5D47DD5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8" name="AutoShape 213">
                <a:extLst>
                  <a:ext uri="{FF2B5EF4-FFF2-40B4-BE49-F238E27FC236}">
                    <a16:creationId xmlns:a16="http://schemas.microsoft.com/office/drawing/2014/main" id="{2B120793-D93C-4C8A-8A38-7C07CF780B34}"/>
                  </a:ext>
                </a:extLst>
              </p:cNvPr>
              <p:cNvCxnSpPr>
                <a:cxnSpLocks noChangeAspect="1" noChangeShapeType="1"/>
                <a:stCxn id="389" idx="1"/>
                <a:endCxn id="389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09" name="Line 214">
                <a:extLst>
                  <a:ext uri="{FF2B5EF4-FFF2-40B4-BE49-F238E27FC236}">
                    <a16:creationId xmlns:a16="http://schemas.microsoft.com/office/drawing/2014/main" id="{6DB5E5E1-64E3-438E-AC5F-7732EAF236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0" name="Line 215">
                <a:extLst>
                  <a:ext uri="{FF2B5EF4-FFF2-40B4-BE49-F238E27FC236}">
                    <a16:creationId xmlns:a16="http://schemas.microsoft.com/office/drawing/2014/main" id="{B3FA0065-3ECA-4E14-9848-9249A1F99BB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1" name="Line 216">
                <a:extLst>
                  <a:ext uri="{FF2B5EF4-FFF2-40B4-BE49-F238E27FC236}">
                    <a16:creationId xmlns:a16="http://schemas.microsoft.com/office/drawing/2014/main" id="{33183435-93FF-4F08-A287-F7B3A5AD67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2" name="Line 217">
                <a:extLst>
                  <a:ext uri="{FF2B5EF4-FFF2-40B4-BE49-F238E27FC236}">
                    <a16:creationId xmlns:a16="http://schemas.microsoft.com/office/drawing/2014/main" id="{FAA1F077-9B7D-4916-8FB3-D692CC19FE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3" name="Line 218">
                <a:extLst>
                  <a:ext uri="{FF2B5EF4-FFF2-40B4-BE49-F238E27FC236}">
                    <a16:creationId xmlns:a16="http://schemas.microsoft.com/office/drawing/2014/main" id="{B6FEB1F9-3924-49F1-BCCF-CCE1B16656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4" name="Line 219">
                <a:extLst>
                  <a:ext uri="{FF2B5EF4-FFF2-40B4-BE49-F238E27FC236}">
                    <a16:creationId xmlns:a16="http://schemas.microsoft.com/office/drawing/2014/main" id="{BFCEA51A-8227-45BE-A1E1-DDC7598E2B1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5" name="Line 220">
                <a:extLst>
                  <a:ext uri="{FF2B5EF4-FFF2-40B4-BE49-F238E27FC236}">
                    <a16:creationId xmlns:a16="http://schemas.microsoft.com/office/drawing/2014/main" id="{B86A756F-9925-4636-A052-E4F6E38043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6" name="Line 221">
                <a:extLst>
                  <a:ext uri="{FF2B5EF4-FFF2-40B4-BE49-F238E27FC236}">
                    <a16:creationId xmlns:a16="http://schemas.microsoft.com/office/drawing/2014/main" id="{59B3A7DB-90B6-4CCC-B54E-5881B3DD45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7" name="Line 222">
                <a:extLst>
                  <a:ext uri="{FF2B5EF4-FFF2-40B4-BE49-F238E27FC236}">
                    <a16:creationId xmlns:a16="http://schemas.microsoft.com/office/drawing/2014/main" id="{6857F783-C46A-4E3F-B046-BDD219798E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8" name="Line 223">
                <a:extLst>
                  <a:ext uri="{FF2B5EF4-FFF2-40B4-BE49-F238E27FC236}">
                    <a16:creationId xmlns:a16="http://schemas.microsoft.com/office/drawing/2014/main" id="{4CA7D468-E4F6-45DA-8D15-52C7F121F0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9" name="Line 224">
                <a:extLst>
                  <a:ext uri="{FF2B5EF4-FFF2-40B4-BE49-F238E27FC236}">
                    <a16:creationId xmlns:a16="http://schemas.microsoft.com/office/drawing/2014/main" id="{971AF947-6FED-4243-9645-E1FC783BF2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20" name="Line 225">
                <a:extLst>
                  <a:ext uri="{FF2B5EF4-FFF2-40B4-BE49-F238E27FC236}">
                    <a16:creationId xmlns:a16="http://schemas.microsoft.com/office/drawing/2014/main" id="{54AF55C8-73EC-4D77-844B-953EEF2756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21" name="Line 226">
                <a:extLst>
                  <a:ext uri="{FF2B5EF4-FFF2-40B4-BE49-F238E27FC236}">
                    <a16:creationId xmlns:a16="http://schemas.microsoft.com/office/drawing/2014/main" id="{2C217209-B119-4710-A038-F0A88C9CD4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22" name="Line 227">
                <a:extLst>
                  <a:ext uri="{FF2B5EF4-FFF2-40B4-BE49-F238E27FC236}">
                    <a16:creationId xmlns:a16="http://schemas.microsoft.com/office/drawing/2014/main" id="{D0B1DD13-3EBD-4F11-834C-90EC1377D4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23" name="Oval 228">
                <a:extLst>
                  <a:ext uri="{FF2B5EF4-FFF2-40B4-BE49-F238E27FC236}">
                    <a16:creationId xmlns:a16="http://schemas.microsoft.com/office/drawing/2014/main" id="{E70A13DA-CDBC-41E1-893B-D55B445B9A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4" name="Oval 229">
                <a:extLst>
                  <a:ext uri="{FF2B5EF4-FFF2-40B4-BE49-F238E27FC236}">
                    <a16:creationId xmlns:a16="http://schemas.microsoft.com/office/drawing/2014/main" id="{22E29EFD-1520-4D69-B331-64B6EA01A5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5" name="Oval 230">
                <a:extLst>
                  <a:ext uri="{FF2B5EF4-FFF2-40B4-BE49-F238E27FC236}">
                    <a16:creationId xmlns:a16="http://schemas.microsoft.com/office/drawing/2014/main" id="{C62B0A21-141C-404B-ADE9-03D0D6BA9C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6" name="Oval 231">
                <a:extLst>
                  <a:ext uri="{FF2B5EF4-FFF2-40B4-BE49-F238E27FC236}">
                    <a16:creationId xmlns:a16="http://schemas.microsoft.com/office/drawing/2014/main" id="{BE95A5AA-5758-4BF0-8E5A-5DE49D9E7F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7" name="Oval 232">
                <a:extLst>
                  <a:ext uri="{FF2B5EF4-FFF2-40B4-BE49-F238E27FC236}">
                    <a16:creationId xmlns:a16="http://schemas.microsoft.com/office/drawing/2014/main" id="{D673F15E-7C18-453F-8764-3F7FA9C4A4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8" name="Oval 233">
                <a:extLst>
                  <a:ext uri="{FF2B5EF4-FFF2-40B4-BE49-F238E27FC236}">
                    <a16:creationId xmlns:a16="http://schemas.microsoft.com/office/drawing/2014/main" id="{25DA5306-26EE-4425-904D-D269318B23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9" name="Oval 234">
                <a:extLst>
                  <a:ext uri="{FF2B5EF4-FFF2-40B4-BE49-F238E27FC236}">
                    <a16:creationId xmlns:a16="http://schemas.microsoft.com/office/drawing/2014/main" id="{0B632851-D2F8-4707-AB2C-E1B4CFAD2C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0" name="Oval 235">
                <a:extLst>
                  <a:ext uri="{FF2B5EF4-FFF2-40B4-BE49-F238E27FC236}">
                    <a16:creationId xmlns:a16="http://schemas.microsoft.com/office/drawing/2014/main" id="{C56600B1-9B91-480B-92AF-2EFB659BB1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1" name="Oval 236">
                <a:extLst>
                  <a:ext uri="{FF2B5EF4-FFF2-40B4-BE49-F238E27FC236}">
                    <a16:creationId xmlns:a16="http://schemas.microsoft.com/office/drawing/2014/main" id="{5DE53129-FCEA-45BF-A597-1ED83EA5F3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2" name="Oval 237">
                <a:extLst>
                  <a:ext uri="{FF2B5EF4-FFF2-40B4-BE49-F238E27FC236}">
                    <a16:creationId xmlns:a16="http://schemas.microsoft.com/office/drawing/2014/main" id="{0D300BE6-038D-40B6-8B11-E5DF13DC19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3" name="Line 238">
                <a:extLst>
                  <a:ext uri="{FF2B5EF4-FFF2-40B4-BE49-F238E27FC236}">
                    <a16:creationId xmlns:a16="http://schemas.microsoft.com/office/drawing/2014/main" id="{CA95A8BC-DD78-4204-B3EB-09540B3661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4" name="Line 239">
                <a:extLst>
                  <a:ext uri="{FF2B5EF4-FFF2-40B4-BE49-F238E27FC236}">
                    <a16:creationId xmlns:a16="http://schemas.microsoft.com/office/drawing/2014/main" id="{8D9FC57A-EE4D-459D-9458-9AAB0ADAE0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5" name="Line 240">
                <a:extLst>
                  <a:ext uri="{FF2B5EF4-FFF2-40B4-BE49-F238E27FC236}">
                    <a16:creationId xmlns:a16="http://schemas.microsoft.com/office/drawing/2014/main" id="{5C127857-DCCD-4B75-A816-A588829FDB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436" name="AutoShape 241">
                <a:extLst>
                  <a:ext uri="{FF2B5EF4-FFF2-40B4-BE49-F238E27FC236}">
                    <a16:creationId xmlns:a16="http://schemas.microsoft.com/office/drawing/2014/main" id="{4AC0704C-81D4-47AA-8FAB-78A4D9DA1142}"/>
                  </a:ext>
                </a:extLst>
              </p:cNvPr>
              <p:cNvCxnSpPr>
                <a:cxnSpLocks noChangeAspect="1" noChangeShapeType="1"/>
                <a:stCxn id="445" idx="0"/>
                <a:endCxn id="441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37" name="Rectangle 242">
                <a:extLst>
                  <a:ext uri="{FF2B5EF4-FFF2-40B4-BE49-F238E27FC236}">
                    <a16:creationId xmlns:a16="http://schemas.microsoft.com/office/drawing/2014/main" id="{8E912D46-FC10-49BE-94FE-49523C69E9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8" name="Rectangle 243">
                <a:extLst>
                  <a:ext uri="{FF2B5EF4-FFF2-40B4-BE49-F238E27FC236}">
                    <a16:creationId xmlns:a16="http://schemas.microsoft.com/office/drawing/2014/main" id="{F97F8FED-33BD-4703-8A03-E22FAC863C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9" name="Rectangle 244">
                <a:extLst>
                  <a:ext uri="{FF2B5EF4-FFF2-40B4-BE49-F238E27FC236}">
                    <a16:creationId xmlns:a16="http://schemas.microsoft.com/office/drawing/2014/main" id="{3672656B-ED6A-4B9A-9711-6F63F66F37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40" name="Rectangle 245">
                <a:extLst>
                  <a:ext uri="{FF2B5EF4-FFF2-40B4-BE49-F238E27FC236}">
                    <a16:creationId xmlns:a16="http://schemas.microsoft.com/office/drawing/2014/main" id="{470F1711-08AB-4538-87DA-4A056C527C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41" name="Rectangle 246">
                <a:extLst>
                  <a:ext uri="{FF2B5EF4-FFF2-40B4-BE49-F238E27FC236}">
                    <a16:creationId xmlns:a16="http://schemas.microsoft.com/office/drawing/2014/main" id="{AEFC9CD0-FBE6-47B1-881D-7D79F2E426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42" name="Rectangle 247">
                <a:extLst>
                  <a:ext uri="{FF2B5EF4-FFF2-40B4-BE49-F238E27FC236}">
                    <a16:creationId xmlns:a16="http://schemas.microsoft.com/office/drawing/2014/main" id="{0303AF5A-3974-45E4-86F1-B2365F1CB7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43" name="Rectangle 248">
                <a:extLst>
                  <a:ext uri="{FF2B5EF4-FFF2-40B4-BE49-F238E27FC236}">
                    <a16:creationId xmlns:a16="http://schemas.microsoft.com/office/drawing/2014/main" id="{F6B95B9D-A3E7-4780-A3D8-49B300C42B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44" name="Rectangle 249">
                <a:extLst>
                  <a:ext uri="{FF2B5EF4-FFF2-40B4-BE49-F238E27FC236}">
                    <a16:creationId xmlns:a16="http://schemas.microsoft.com/office/drawing/2014/main" id="{A65AA4F7-EF32-483A-866C-148BD54927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45" name="Rectangle 250">
                <a:extLst>
                  <a:ext uri="{FF2B5EF4-FFF2-40B4-BE49-F238E27FC236}">
                    <a16:creationId xmlns:a16="http://schemas.microsoft.com/office/drawing/2014/main" id="{8B49E717-FB4B-4011-A1F9-BE8AE5AAB4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46" name="Rectangle 251">
                <a:extLst>
                  <a:ext uri="{FF2B5EF4-FFF2-40B4-BE49-F238E27FC236}">
                    <a16:creationId xmlns:a16="http://schemas.microsoft.com/office/drawing/2014/main" id="{B2151349-3B38-4145-9AE3-E955EE4992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447" name="AutoShape 252">
                <a:extLst>
                  <a:ext uri="{FF2B5EF4-FFF2-40B4-BE49-F238E27FC236}">
                    <a16:creationId xmlns:a16="http://schemas.microsoft.com/office/drawing/2014/main" id="{B3B379C3-5853-498F-9D73-02B55D0209C6}"/>
                  </a:ext>
                </a:extLst>
              </p:cNvPr>
              <p:cNvCxnSpPr>
                <a:cxnSpLocks noChangeAspect="1" noChangeShapeType="1"/>
                <a:stCxn id="446" idx="3"/>
                <a:endCxn id="446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8" name="AutoShape 253">
                <a:extLst>
                  <a:ext uri="{FF2B5EF4-FFF2-40B4-BE49-F238E27FC236}">
                    <a16:creationId xmlns:a16="http://schemas.microsoft.com/office/drawing/2014/main" id="{31CE255D-B51C-40CC-A5E6-6FADE9BF8428}"/>
                  </a:ext>
                </a:extLst>
              </p:cNvPr>
              <p:cNvCxnSpPr>
                <a:cxnSpLocks noChangeAspect="1" noChangeShapeType="1"/>
                <a:stCxn id="446" idx="1"/>
                <a:endCxn id="44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9" name="AutoShape 254">
                <a:extLst>
                  <a:ext uri="{FF2B5EF4-FFF2-40B4-BE49-F238E27FC236}">
                    <a16:creationId xmlns:a16="http://schemas.microsoft.com/office/drawing/2014/main" id="{91A8CCA1-C0C9-4BFE-A78B-769D38C92ADC}"/>
                  </a:ext>
                </a:extLst>
              </p:cNvPr>
              <p:cNvCxnSpPr>
                <a:cxnSpLocks noChangeAspect="1" noChangeShapeType="1"/>
                <a:stCxn id="446" idx="1"/>
                <a:endCxn id="44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" name="AutoShape 255">
                <a:extLst>
                  <a:ext uri="{FF2B5EF4-FFF2-40B4-BE49-F238E27FC236}">
                    <a16:creationId xmlns:a16="http://schemas.microsoft.com/office/drawing/2014/main" id="{E59686C6-4CD5-4A4A-A87F-17D839A2B908}"/>
                  </a:ext>
                </a:extLst>
              </p:cNvPr>
              <p:cNvCxnSpPr>
                <a:cxnSpLocks noChangeAspect="1" noChangeShapeType="1"/>
                <a:stCxn id="446" idx="1"/>
                <a:endCxn id="44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1" name="AutoShape 256">
                <a:extLst>
                  <a:ext uri="{FF2B5EF4-FFF2-40B4-BE49-F238E27FC236}">
                    <a16:creationId xmlns:a16="http://schemas.microsoft.com/office/drawing/2014/main" id="{373BEFDE-1798-4B28-A580-EDF4E43E9EB4}"/>
                  </a:ext>
                </a:extLst>
              </p:cNvPr>
              <p:cNvCxnSpPr>
                <a:cxnSpLocks noChangeAspect="1" noChangeShapeType="1"/>
                <a:stCxn id="446" idx="1"/>
                <a:endCxn id="44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2" name="AutoShape 257">
                <a:extLst>
                  <a:ext uri="{FF2B5EF4-FFF2-40B4-BE49-F238E27FC236}">
                    <a16:creationId xmlns:a16="http://schemas.microsoft.com/office/drawing/2014/main" id="{BCD47C1E-56FB-475B-9F40-BA79F7AA6DD0}"/>
                  </a:ext>
                </a:extLst>
              </p:cNvPr>
              <p:cNvCxnSpPr>
                <a:cxnSpLocks noChangeAspect="1" noChangeShapeType="1"/>
                <a:stCxn id="439" idx="3"/>
                <a:endCxn id="439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3" name="AutoShape 258">
                <a:extLst>
                  <a:ext uri="{FF2B5EF4-FFF2-40B4-BE49-F238E27FC236}">
                    <a16:creationId xmlns:a16="http://schemas.microsoft.com/office/drawing/2014/main" id="{A4CF323E-128D-4421-B753-6F0662545207}"/>
                  </a:ext>
                </a:extLst>
              </p:cNvPr>
              <p:cNvCxnSpPr>
                <a:cxnSpLocks noChangeAspect="1" noChangeShapeType="1"/>
                <a:stCxn id="446" idx="1"/>
                <a:endCxn id="44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4" name="AutoShape 259">
                <a:extLst>
                  <a:ext uri="{FF2B5EF4-FFF2-40B4-BE49-F238E27FC236}">
                    <a16:creationId xmlns:a16="http://schemas.microsoft.com/office/drawing/2014/main" id="{080A5C47-BB91-485F-B34B-C39D8A354CDE}"/>
                  </a:ext>
                </a:extLst>
              </p:cNvPr>
              <p:cNvCxnSpPr>
                <a:cxnSpLocks noChangeAspect="1" noChangeShapeType="1"/>
                <a:stCxn id="446" idx="1"/>
                <a:endCxn id="44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5" name="AutoShape 260">
                <a:extLst>
                  <a:ext uri="{FF2B5EF4-FFF2-40B4-BE49-F238E27FC236}">
                    <a16:creationId xmlns:a16="http://schemas.microsoft.com/office/drawing/2014/main" id="{87A87AFB-4977-449C-89C4-7065E07D97CA}"/>
                  </a:ext>
                </a:extLst>
              </p:cNvPr>
              <p:cNvCxnSpPr>
                <a:cxnSpLocks noChangeAspect="1" noChangeShapeType="1"/>
                <a:stCxn id="446" idx="1"/>
                <a:endCxn id="44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6" name="AutoShape 261">
                <a:extLst>
                  <a:ext uri="{FF2B5EF4-FFF2-40B4-BE49-F238E27FC236}">
                    <a16:creationId xmlns:a16="http://schemas.microsoft.com/office/drawing/2014/main" id="{53166731-8D2E-47E9-8DC5-C2151BF4C58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7" name="AutoShape 262">
                <a:extLst>
                  <a:ext uri="{FF2B5EF4-FFF2-40B4-BE49-F238E27FC236}">
                    <a16:creationId xmlns:a16="http://schemas.microsoft.com/office/drawing/2014/main" id="{BEAF3C5D-4EB7-49A1-9C1D-A8094832B7F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8" name="AutoShape 263">
                <a:extLst>
                  <a:ext uri="{FF2B5EF4-FFF2-40B4-BE49-F238E27FC236}">
                    <a16:creationId xmlns:a16="http://schemas.microsoft.com/office/drawing/2014/main" id="{444B43CF-396F-4E05-9637-189EC0C21F29}"/>
                  </a:ext>
                </a:extLst>
              </p:cNvPr>
              <p:cNvCxnSpPr>
                <a:cxnSpLocks noChangeAspect="1" noChangeShapeType="1"/>
                <a:stCxn id="439" idx="1"/>
                <a:endCxn id="439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59" name="Line 264">
                <a:extLst>
                  <a:ext uri="{FF2B5EF4-FFF2-40B4-BE49-F238E27FC236}">
                    <a16:creationId xmlns:a16="http://schemas.microsoft.com/office/drawing/2014/main" id="{A6636AEA-CE5E-4098-BB97-8CFF5CBC42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60" name="Line 265">
                <a:extLst>
                  <a:ext uri="{FF2B5EF4-FFF2-40B4-BE49-F238E27FC236}">
                    <a16:creationId xmlns:a16="http://schemas.microsoft.com/office/drawing/2014/main" id="{886743AF-DF77-432F-8FF8-07A52BF628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61" name="Line 266">
                <a:extLst>
                  <a:ext uri="{FF2B5EF4-FFF2-40B4-BE49-F238E27FC236}">
                    <a16:creationId xmlns:a16="http://schemas.microsoft.com/office/drawing/2014/main" id="{831CCE23-3B0C-4EB0-9F4E-1A3F0788AA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62" name="Line 267">
                <a:extLst>
                  <a:ext uri="{FF2B5EF4-FFF2-40B4-BE49-F238E27FC236}">
                    <a16:creationId xmlns:a16="http://schemas.microsoft.com/office/drawing/2014/main" id="{CAE6ECE4-5354-4B1C-A68E-7199C1ABA1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63" name="Line 268">
                <a:extLst>
                  <a:ext uri="{FF2B5EF4-FFF2-40B4-BE49-F238E27FC236}">
                    <a16:creationId xmlns:a16="http://schemas.microsoft.com/office/drawing/2014/main" id="{DC7E9138-8B30-4B27-A4D1-3E4D6C04A4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64" name="Line 269">
                <a:extLst>
                  <a:ext uri="{FF2B5EF4-FFF2-40B4-BE49-F238E27FC236}">
                    <a16:creationId xmlns:a16="http://schemas.microsoft.com/office/drawing/2014/main" id="{8F330770-876C-4F18-89D5-9D0A1591B0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65" name="Line 270">
                <a:extLst>
                  <a:ext uri="{FF2B5EF4-FFF2-40B4-BE49-F238E27FC236}">
                    <a16:creationId xmlns:a16="http://schemas.microsoft.com/office/drawing/2014/main" id="{6D381188-54F2-409A-BBF6-56E5B55C85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66" name="Line 271">
                <a:extLst>
                  <a:ext uri="{FF2B5EF4-FFF2-40B4-BE49-F238E27FC236}">
                    <a16:creationId xmlns:a16="http://schemas.microsoft.com/office/drawing/2014/main" id="{208CF2F5-FAF4-4E11-8E22-8D9B3B03248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67" name="Line 272">
                <a:extLst>
                  <a:ext uri="{FF2B5EF4-FFF2-40B4-BE49-F238E27FC236}">
                    <a16:creationId xmlns:a16="http://schemas.microsoft.com/office/drawing/2014/main" id="{6547B063-1FF7-4456-A8B7-46951335A4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68" name="Line 273">
                <a:extLst>
                  <a:ext uri="{FF2B5EF4-FFF2-40B4-BE49-F238E27FC236}">
                    <a16:creationId xmlns:a16="http://schemas.microsoft.com/office/drawing/2014/main" id="{2DB48B7A-759D-4A06-B85E-BFCF1A7B6A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69" name="Line 274">
                <a:extLst>
                  <a:ext uri="{FF2B5EF4-FFF2-40B4-BE49-F238E27FC236}">
                    <a16:creationId xmlns:a16="http://schemas.microsoft.com/office/drawing/2014/main" id="{EB605C10-37BD-48D5-A6A8-BD5548E07A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0" name="Line 275">
                <a:extLst>
                  <a:ext uri="{FF2B5EF4-FFF2-40B4-BE49-F238E27FC236}">
                    <a16:creationId xmlns:a16="http://schemas.microsoft.com/office/drawing/2014/main" id="{C0E9C83A-B814-4A1C-9BC7-6FBCE7DB01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1" name="Line 276">
                <a:extLst>
                  <a:ext uri="{FF2B5EF4-FFF2-40B4-BE49-F238E27FC236}">
                    <a16:creationId xmlns:a16="http://schemas.microsoft.com/office/drawing/2014/main" id="{D440E823-371F-4C3C-8976-FED05CDDB6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2" name="Line 277">
                <a:extLst>
                  <a:ext uri="{FF2B5EF4-FFF2-40B4-BE49-F238E27FC236}">
                    <a16:creationId xmlns:a16="http://schemas.microsoft.com/office/drawing/2014/main" id="{DA06DE3B-7CA5-4180-80DE-953BB03999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3" name="Oval 278">
                <a:extLst>
                  <a:ext uri="{FF2B5EF4-FFF2-40B4-BE49-F238E27FC236}">
                    <a16:creationId xmlns:a16="http://schemas.microsoft.com/office/drawing/2014/main" id="{ADC8F372-A8A0-4AF7-A556-BCDF6943FC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4" name="Oval 279">
                <a:extLst>
                  <a:ext uri="{FF2B5EF4-FFF2-40B4-BE49-F238E27FC236}">
                    <a16:creationId xmlns:a16="http://schemas.microsoft.com/office/drawing/2014/main" id="{81400649-90D3-495D-BB4A-EE676CD0BA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5" name="Oval 280">
                <a:extLst>
                  <a:ext uri="{FF2B5EF4-FFF2-40B4-BE49-F238E27FC236}">
                    <a16:creationId xmlns:a16="http://schemas.microsoft.com/office/drawing/2014/main" id="{258CCF4F-F5A7-49FA-9104-89B0CA7908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6" name="Oval 281">
                <a:extLst>
                  <a:ext uri="{FF2B5EF4-FFF2-40B4-BE49-F238E27FC236}">
                    <a16:creationId xmlns:a16="http://schemas.microsoft.com/office/drawing/2014/main" id="{34C5FA36-7B43-40B1-8D7F-F82DB22520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7" name="Oval 282">
                <a:extLst>
                  <a:ext uri="{FF2B5EF4-FFF2-40B4-BE49-F238E27FC236}">
                    <a16:creationId xmlns:a16="http://schemas.microsoft.com/office/drawing/2014/main" id="{C3B3F76D-9A9A-49EA-B10B-8C045AAE6D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8" name="Oval 283">
                <a:extLst>
                  <a:ext uri="{FF2B5EF4-FFF2-40B4-BE49-F238E27FC236}">
                    <a16:creationId xmlns:a16="http://schemas.microsoft.com/office/drawing/2014/main" id="{574D25A8-F40D-4864-A153-D0E0AD1FBC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9" name="Oval 284">
                <a:extLst>
                  <a:ext uri="{FF2B5EF4-FFF2-40B4-BE49-F238E27FC236}">
                    <a16:creationId xmlns:a16="http://schemas.microsoft.com/office/drawing/2014/main" id="{CF47668D-3C2F-40F5-9E82-35EBF030CF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80" name="Oval 285">
                <a:extLst>
                  <a:ext uri="{FF2B5EF4-FFF2-40B4-BE49-F238E27FC236}">
                    <a16:creationId xmlns:a16="http://schemas.microsoft.com/office/drawing/2014/main" id="{453DA0D8-99F9-4BCD-9DFC-821CD2BB0D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81" name="Oval 286">
                <a:extLst>
                  <a:ext uri="{FF2B5EF4-FFF2-40B4-BE49-F238E27FC236}">
                    <a16:creationId xmlns:a16="http://schemas.microsoft.com/office/drawing/2014/main" id="{4A8E366A-F92A-4E23-990F-612086A737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82" name="Oval 287">
                <a:extLst>
                  <a:ext uri="{FF2B5EF4-FFF2-40B4-BE49-F238E27FC236}">
                    <a16:creationId xmlns:a16="http://schemas.microsoft.com/office/drawing/2014/main" id="{398FAEE0-A760-485F-BF3C-729AC6FFAA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83" name="Line 288">
                <a:extLst>
                  <a:ext uri="{FF2B5EF4-FFF2-40B4-BE49-F238E27FC236}">
                    <a16:creationId xmlns:a16="http://schemas.microsoft.com/office/drawing/2014/main" id="{BEF8B516-E168-4DE7-A473-5D57DCB10E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4" name="Line 289">
                <a:extLst>
                  <a:ext uri="{FF2B5EF4-FFF2-40B4-BE49-F238E27FC236}">
                    <a16:creationId xmlns:a16="http://schemas.microsoft.com/office/drawing/2014/main" id="{1A37FC83-65DD-47FC-AA52-7097DD09F3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5" name="Line 290">
                <a:extLst>
                  <a:ext uri="{FF2B5EF4-FFF2-40B4-BE49-F238E27FC236}">
                    <a16:creationId xmlns:a16="http://schemas.microsoft.com/office/drawing/2014/main" id="{7197D3AD-33C5-4D5B-A4CF-B57028B682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486" name="AutoShape 291">
                <a:extLst>
                  <a:ext uri="{FF2B5EF4-FFF2-40B4-BE49-F238E27FC236}">
                    <a16:creationId xmlns:a16="http://schemas.microsoft.com/office/drawing/2014/main" id="{4FC8ADD4-C9C4-431C-8588-6B0250456A22}"/>
                  </a:ext>
                </a:extLst>
              </p:cNvPr>
              <p:cNvCxnSpPr>
                <a:cxnSpLocks noChangeAspect="1" noChangeShapeType="1"/>
                <a:stCxn id="495" idx="0"/>
                <a:endCxn id="491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87" name="Rectangle 292">
                <a:extLst>
                  <a:ext uri="{FF2B5EF4-FFF2-40B4-BE49-F238E27FC236}">
                    <a16:creationId xmlns:a16="http://schemas.microsoft.com/office/drawing/2014/main" id="{0E188163-18E7-4F5F-BCDF-2098C103E8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88" name="Rectangle 293">
                <a:extLst>
                  <a:ext uri="{FF2B5EF4-FFF2-40B4-BE49-F238E27FC236}">
                    <a16:creationId xmlns:a16="http://schemas.microsoft.com/office/drawing/2014/main" id="{CB9E4D77-4EAC-4581-A83C-B658A2A2B7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89" name="Rectangle 294">
                <a:extLst>
                  <a:ext uri="{FF2B5EF4-FFF2-40B4-BE49-F238E27FC236}">
                    <a16:creationId xmlns:a16="http://schemas.microsoft.com/office/drawing/2014/main" id="{C3116902-24AA-4C88-8BCD-32B40339E4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90" name="Rectangle 295">
                <a:extLst>
                  <a:ext uri="{FF2B5EF4-FFF2-40B4-BE49-F238E27FC236}">
                    <a16:creationId xmlns:a16="http://schemas.microsoft.com/office/drawing/2014/main" id="{F6628328-6097-4FC1-A56D-D9871B9BF2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91" name="Rectangle 296">
                <a:extLst>
                  <a:ext uri="{FF2B5EF4-FFF2-40B4-BE49-F238E27FC236}">
                    <a16:creationId xmlns:a16="http://schemas.microsoft.com/office/drawing/2014/main" id="{AAD1562D-2FBA-4B0A-BDE7-BA96A730A7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92" name="Rectangle 297">
                <a:extLst>
                  <a:ext uri="{FF2B5EF4-FFF2-40B4-BE49-F238E27FC236}">
                    <a16:creationId xmlns:a16="http://schemas.microsoft.com/office/drawing/2014/main" id="{955DD3D1-7ECA-44FF-B2BC-F1037E7C91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93" name="Rectangle 298">
                <a:extLst>
                  <a:ext uri="{FF2B5EF4-FFF2-40B4-BE49-F238E27FC236}">
                    <a16:creationId xmlns:a16="http://schemas.microsoft.com/office/drawing/2014/main" id="{9BB586DC-7AFE-4F0A-ABD3-5AF9DF88F0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94" name="Rectangle 299">
                <a:extLst>
                  <a:ext uri="{FF2B5EF4-FFF2-40B4-BE49-F238E27FC236}">
                    <a16:creationId xmlns:a16="http://schemas.microsoft.com/office/drawing/2014/main" id="{1FA46EDF-A061-4CBD-A488-D9901817B1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95" name="Rectangle 300">
                <a:extLst>
                  <a:ext uri="{FF2B5EF4-FFF2-40B4-BE49-F238E27FC236}">
                    <a16:creationId xmlns:a16="http://schemas.microsoft.com/office/drawing/2014/main" id="{BEAEB18D-468D-4EDF-985A-61C1EFAFAE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96" name="Rectangle 301">
                <a:extLst>
                  <a:ext uri="{FF2B5EF4-FFF2-40B4-BE49-F238E27FC236}">
                    <a16:creationId xmlns:a16="http://schemas.microsoft.com/office/drawing/2014/main" id="{2DE9AC96-8FF7-4392-B14C-110080F875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497" name="AutoShape 302">
                <a:extLst>
                  <a:ext uri="{FF2B5EF4-FFF2-40B4-BE49-F238E27FC236}">
                    <a16:creationId xmlns:a16="http://schemas.microsoft.com/office/drawing/2014/main" id="{0E1F3316-FE98-4880-BCC7-635E51E4298C}"/>
                  </a:ext>
                </a:extLst>
              </p:cNvPr>
              <p:cNvCxnSpPr>
                <a:cxnSpLocks noChangeAspect="1" noChangeShapeType="1"/>
                <a:stCxn id="496" idx="3"/>
                <a:endCxn id="496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8" name="AutoShape 303">
                <a:extLst>
                  <a:ext uri="{FF2B5EF4-FFF2-40B4-BE49-F238E27FC236}">
                    <a16:creationId xmlns:a16="http://schemas.microsoft.com/office/drawing/2014/main" id="{518AD0E1-ABB2-4E88-A0A3-812008EE70C4}"/>
                  </a:ext>
                </a:extLst>
              </p:cNvPr>
              <p:cNvCxnSpPr>
                <a:cxnSpLocks noChangeAspect="1" noChangeShapeType="1"/>
                <a:stCxn id="496" idx="1"/>
                <a:endCxn id="49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9" name="AutoShape 304">
                <a:extLst>
                  <a:ext uri="{FF2B5EF4-FFF2-40B4-BE49-F238E27FC236}">
                    <a16:creationId xmlns:a16="http://schemas.microsoft.com/office/drawing/2014/main" id="{9790EC48-7434-40A4-A67D-8D3EBD9BA060}"/>
                  </a:ext>
                </a:extLst>
              </p:cNvPr>
              <p:cNvCxnSpPr>
                <a:cxnSpLocks noChangeAspect="1" noChangeShapeType="1"/>
                <a:stCxn id="496" idx="1"/>
                <a:endCxn id="49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0" name="AutoShape 305">
                <a:extLst>
                  <a:ext uri="{FF2B5EF4-FFF2-40B4-BE49-F238E27FC236}">
                    <a16:creationId xmlns:a16="http://schemas.microsoft.com/office/drawing/2014/main" id="{A50AD06A-8936-431E-9EA8-4B637E2151D7}"/>
                  </a:ext>
                </a:extLst>
              </p:cNvPr>
              <p:cNvCxnSpPr>
                <a:cxnSpLocks noChangeAspect="1" noChangeShapeType="1"/>
                <a:stCxn id="496" idx="1"/>
                <a:endCxn id="49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1" name="AutoShape 306">
                <a:extLst>
                  <a:ext uri="{FF2B5EF4-FFF2-40B4-BE49-F238E27FC236}">
                    <a16:creationId xmlns:a16="http://schemas.microsoft.com/office/drawing/2014/main" id="{03B6AEF6-36C9-46CF-872D-BF6FFB11BF61}"/>
                  </a:ext>
                </a:extLst>
              </p:cNvPr>
              <p:cNvCxnSpPr>
                <a:cxnSpLocks noChangeAspect="1" noChangeShapeType="1"/>
                <a:stCxn id="496" idx="1"/>
                <a:endCxn id="49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2" name="AutoShape 307">
                <a:extLst>
                  <a:ext uri="{FF2B5EF4-FFF2-40B4-BE49-F238E27FC236}">
                    <a16:creationId xmlns:a16="http://schemas.microsoft.com/office/drawing/2014/main" id="{76AF0F0B-4882-44D1-BD01-40B0B0C6D0E4}"/>
                  </a:ext>
                </a:extLst>
              </p:cNvPr>
              <p:cNvCxnSpPr>
                <a:cxnSpLocks noChangeAspect="1" noChangeShapeType="1"/>
                <a:stCxn id="489" idx="3"/>
                <a:endCxn id="489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3" name="AutoShape 308">
                <a:extLst>
                  <a:ext uri="{FF2B5EF4-FFF2-40B4-BE49-F238E27FC236}">
                    <a16:creationId xmlns:a16="http://schemas.microsoft.com/office/drawing/2014/main" id="{D568AF9F-7F9F-415C-97CB-76DC553E71FA}"/>
                  </a:ext>
                </a:extLst>
              </p:cNvPr>
              <p:cNvCxnSpPr>
                <a:cxnSpLocks noChangeAspect="1" noChangeShapeType="1"/>
                <a:stCxn id="496" idx="1"/>
                <a:endCxn id="49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4" name="AutoShape 309">
                <a:extLst>
                  <a:ext uri="{FF2B5EF4-FFF2-40B4-BE49-F238E27FC236}">
                    <a16:creationId xmlns:a16="http://schemas.microsoft.com/office/drawing/2014/main" id="{93E7F314-6246-40AF-933D-EBE3C1AA6EF5}"/>
                  </a:ext>
                </a:extLst>
              </p:cNvPr>
              <p:cNvCxnSpPr>
                <a:cxnSpLocks noChangeAspect="1" noChangeShapeType="1"/>
                <a:stCxn id="496" idx="1"/>
                <a:endCxn id="49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5" name="AutoShape 310">
                <a:extLst>
                  <a:ext uri="{FF2B5EF4-FFF2-40B4-BE49-F238E27FC236}">
                    <a16:creationId xmlns:a16="http://schemas.microsoft.com/office/drawing/2014/main" id="{A8E463B8-7D7A-481B-B547-6960E009AB4E}"/>
                  </a:ext>
                </a:extLst>
              </p:cNvPr>
              <p:cNvCxnSpPr>
                <a:cxnSpLocks noChangeAspect="1" noChangeShapeType="1"/>
                <a:stCxn id="496" idx="1"/>
                <a:endCxn id="49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6" name="AutoShape 311">
                <a:extLst>
                  <a:ext uri="{FF2B5EF4-FFF2-40B4-BE49-F238E27FC236}">
                    <a16:creationId xmlns:a16="http://schemas.microsoft.com/office/drawing/2014/main" id="{A510C626-5228-45B4-98C0-D7EB2812473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7" name="AutoShape 312">
                <a:extLst>
                  <a:ext uri="{FF2B5EF4-FFF2-40B4-BE49-F238E27FC236}">
                    <a16:creationId xmlns:a16="http://schemas.microsoft.com/office/drawing/2014/main" id="{B911F91A-D31F-4D1F-BE08-24EE815EBCB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8" name="AutoShape 313">
                <a:extLst>
                  <a:ext uri="{FF2B5EF4-FFF2-40B4-BE49-F238E27FC236}">
                    <a16:creationId xmlns:a16="http://schemas.microsoft.com/office/drawing/2014/main" id="{DDD6FC96-645F-4FDC-BE5A-DB4629F85E65}"/>
                  </a:ext>
                </a:extLst>
              </p:cNvPr>
              <p:cNvCxnSpPr>
                <a:cxnSpLocks noChangeAspect="1" noChangeShapeType="1"/>
                <a:stCxn id="489" idx="1"/>
                <a:endCxn id="489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09" name="Line 314">
                <a:extLst>
                  <a:ext uri="{FF2B5EF4-FFF2-40B4-BE49-F238E27FC236}">
                    <a16:creationId xmlns:a16="http://schemas.microsoft.com/office/drawing/2014/main" id="{954B2957-1FFD-4C01-9269-E5231C8108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0" name="Line 315">
                <a:extLst>
                  <a:ext uri="{FF2B5EF4-FFF2-40B4-BE49-F238E27FC236}">
                    <a16:creationId xmlns:a16="http://schemas.microsoft.com/office/drawing/2014/main" id="{949BFC8B-20E7-4A43-A259-C1C5E8A922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1" name="Line 316">
                <a:extLst>
                  <a:ext uri="{FF2B5EF4-FFF2-40B4-BE49-F238E27FC236}">
                    <a16:creationId xmlns:a16="http://schemas.microsoft.com/office/drawing/2014/main" id="{D4060DC1-AE91-41A0-B59C-334E7C92FB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2" name="Line 317">
                <a:extLst>
                  <a:ext uri="{FF2B5EF4-FFF2-40B4-BE49-F238E27FC236}">
                    <a16:creationId xmlns:a16="http://schemas.microsoft.com/office/drawing/2014/main" id="{436C9967-C81F-4F8A-9623-9D043D61E2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3" name="Line 318">
                <a:extLst>
                  <a:ext uri="{FF2B5EF4-FFF2-40B4-BE49-F238E27FC236}">
                    <a16:creationId xmlns:a16="http://schemas.microsoft.com/office/drawing/2014/main" id="{2313197B-4B58-4AB3-A2AF-E200139AB3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4" name="Line 319">
                <a:extLst>
                  <a:ext uri="{FF2B5EF4-FFF2-40B4-BE49-F238E27FC236}">
                    <a16:creationId xmlns:a16="http://schemas.microsoft.com/office/drawing/2014/main" id="{8B8931B4-C964-4648-9209-40EC3A3239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5" name="Line 320">
                <a:extLst>
                  <a:ext uri="{FF2B5EF4-FFF2-40B4-BE49-F238E27FC236}">
                    <a16:creationId xmlns:a16="http://schemas.microsoft.com/office/drawing/2014/main" id="{0A0A7607-217E-45E6-BCDB-8B930EBD11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6" name="Line 321">
                <a:extLst>
                  <a:ext uri="{FF2B5EF4-FFF2-40B4-BE49-F238E27FC236}">
                    <a16:creationId xmlns:a16="http://schemas.microsoft.com/office/drawing/2014/main" id="{6705F24A-A6C5-4EF4-B955-C7FFF10994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7" name="Line 322">
                <a:extLst>
                  <a:ext uri="{FF2B5EF4-FFF2-40B4-BE49-F238E27FC236}">
                    <a16:creationId xmlns:a16="http://schemas.microsoft.com/office/drawing/2014/main" id="{F9DBDB16-A84E-4261-94B3-322402841D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8" name="Line 323">
                <a:extLst>
                  <a:ext uri="{FF2B5EF4-FFF2-40B4-BE49-F238E27FC236}">
                    <a16:creationId xmlns:a16="http://schemas.microsoft.com/office/drawing/2014/main" id="{697AA674-8ED7-4B46-AD1C-E43A7D524B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9" name="Line 324">
                <a:extLst>
                  <a:ext uri="{FF2B5EF4-FFF2-40B4-BE49-F238E27FC236}">
                    <a16:creationId xmlns:a16="http://schemas.microsoft.com/office/drawing/2014/main" id="{A1886E15-6270-4004-9853-82E1B9235C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0" name="Line 325">
                <a:extLst>
                  <a:ext uri="{FF2B5EF4-FFF2-40B4-BE49-F238E27FC236}">
                    <a16:creationId xmlns:a16="http://schemas.microsoft.com/office/drawing/2014/main" id="{9FE867A1-6F6B-4FD3-8171-0FBF064E6E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1" name="Line 326">
                <a:extLst>
                  <a:ext uri="{FF2B5EF4-FFF2-40B4-BE49-F238E27FC236}">
                    <a16:creationId xmlns:a16="http://schemas.microsoft.com/office/drawing/2014/main" id="{A153226B-0C9F-430C-80AA-B4638E7127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2" name="Line 327">
                <a:extLst>
                  <a:ext uri="{FF2B5EF4-FFF2-40B4-BE49-F238E27FC236}">
                    <a16:creationId xmlns:a16="http://schemas.microsoft.com/office/drawing/2014/main" id="{8402A56E-80E3-48AE-BC71-BBD76DED1F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3" name="Oval 328">
                <a:extLst>
                  <a:ext uri="{FF2B5EF4-FFF2-40B4-BE49-F238E27FC236}">
                    <a16:creationId xmlns:a16="http://schemas.microsoft.com/office/drawing/2014/main" id="{464F4A08-9230-48C2-BFBB-A9FF7CE634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4" name="Oval 329">
                <a:extLst>
                  <a:ext uri="{FF2B5EF4-FFF2-40B4-BE49-F238E27FC236}">
                    <a16:creationId xmlns:a16="http://schemas.microsoft.com/office/drawing/2014/main" id="{6F07EDE1-9911-446B-B505-200BC28A50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5" name="Oval 330">
                <a:extLst>
                  <a:ext uri="{FF2B5EF4-FFF2-40B4-BE49-F238E27FC236}">
                    <a16:creationId xmlns:a16="http://schemas.microsoft.com/office/drawing/2014/main" id="{36E4EC4A-6955-4DC1-9E30-29B2DD8294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6" name="Oval 331">
                <a:extLst>
                  <a:ext uri="{FF2B5EF4-FFF2-40B4-BE49-F238E27FC236}">
                    <a16:creationId xmlns:a16="http://schemas.microsoft.com/office/drawing/2014/main" id="{8027ACBB-764E-4BC9-82BD-DE253C7FFC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7" name="Oval 332">
                <a:extLst>
                  <a:ext uri="{FF2B5EF4-FFF2-40B4-BE49-F238E27FC236}">
                    <a16:creationId xmlns:a16="http://schemas.microsoft.com/office/drawing/2014/main" id="{8D197508-EFBC-472D-9018-CED8AA91D8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8" name="Oval 333">
                <a:extLst>
                  <a:ext uri="{FF2B5EF4-FFF2-40B4-BE49-F238E27FC236}">
                    <a16:creationId xmlns:a16="http://schemas.microsoft.com/office/drawing/2014/main" id="{E7EE8D02-4448-4156-A644-1F02D54EBC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9" name="Oval 334">
                <a:extLst>
                  <a:ext uri="{FF2B5EF4-FFF2-40B4-BE49-F238E27FC236}">
                    <a16:creationId xmlns:a16="http://schemas.microsoft.com/office/drawing/2014/main" id="{DC1F50B4-2D13-4BA1-A8F7-7D1DC78720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30" name="Oval 335">
                <a:extLst>
                  <a:ext uri="{FF2B5EF4-FFF2-40B4-BE49-F238E27FC236}">
                    <a16:creationId xmlns:a16="http://schemas.microsoft.com/office/drawing/2014/main" id="{E6B37881-20F1-415F-82C2-0F5FF659D3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31" name="Oval 336">
                <a:extLst>
                  <a:ext uri="{FF2B5EF4-FFF2-40B4-BE49-F238E27FC236}">
                    <a16:creationId xmlns:a16="http://schemas.microsoft.com/office/drawing/2014/main" id="{F1D356B8-390C-44D3-88F6-8EF57CEC93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32" name="Oval 337">
                <a:extLst>
                  <a:ext uri="{FF2B5EF4-FFF2-40B4-BE49-F238E27FC236}">
                    <a16:creationId xmlns:a16="http://schemas.microsoft.com/office/drawing/2014/main" id="{AC50AB70-5885-4DCB-A36B-C3C7CAE860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33" name="Line 338">
                <a:extLst>
                  <a:ext uri="{FF2B5EF4-FFF2-40B4-BE49-F238E27FC236}">
                    <a16:creationId xmlns:a16="http://schemas.microsoft.com/office/drawing/2014/main" id="{7E8ED9AF-5775-48C9-A74C-2F6020E47A4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34" name="Line 339">
                <a:extLst>
                  <a:ext uri="{FF2B5EF4-FFF2-40B4-BE49-F238E27FC236}">
                    <a16:creationId xmlns:a16="http://schemas.microsoft.com/office/drawing/2014/main" id="{F38EAD41-DB28-4E87-8B98-1C8A1AF961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35" name="Line 340">
                <a:extLst>
                  <a:ext uri="{FF2B5EF4-FFF2-40B4-BE49-F238E27FC236}">
                    <a16:creationId xmlns:a16="http://schemas.microsoft.com/office/drawing/2014/main" id="{165E0FFC-7A6D-493B-9115-E23CAD0106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536" name="AutoShape 341">
                <a:extLst>
                  <a:ext uri="{FF2B5EF4-FFF2-40B4-BE49-F238E27FC236}">
                    <a16:creationId xmlns:a16="http://schemas.microsoft.com/office/drawing/2014/main" id="{A058976E-02FE-4DA5-9B6C-8077DB6A13B1}"/>
                  </a:ext>
                </a:extLst>
              </p:cNvPr>
              <p:cNvCxnSpPr>
                <a:cxnSpLocks noChangeAspect="1" noChangeShapeType="1"/>
                <a:stCxn id="545" idx="0"/>
                <a:endCxn id="541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37" name="Rectangle 342">
                <a:extLst>
                  <a:ext uri="{FF2B5EF4-FFF2-40B4-BE49-F238E27FC236}">
                    <a16:creationId xmlns:a16="http://schemas.microsoft.com/office/drawing/2014/main" id="{3A7070C5-9827-44BF-9BFC-5EA7625380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38" name="Rectangle 343">
                <a:extLst>
                  <a:ext uri="{FF2B5EF4-FFF2-40B4-BE49-F238E27FC236}">
                    <a16:creationId xmlns:a16="http://schemas.microsoft.com/office/drawing/2014/main" id="{6DEC7D10-C3D7-40F4-8576-7481544FF5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39" name="Rectangle 344">
                <a:extLst>
                  <a:ext uri="{FF2B5EF4-FFF2-40B4-BE49-F238E27FC236}">
                    <a16:creationId xmlns:a16="http://schemas.microsoft.com/office/drawing/2014/main" id="{FE25E3F1-48E5-4852-9218-EBE4FA292F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0" name="Rectangle 345">
                <a:extLst>
                  <a:ext uri="{FF2B5EF4-FFF2-40B4-BE49-F238E27FC236}">
                    <a16:creationId xmlns:a16="http://schemas.microsoft.com/office/drawing/2014/main" id="{53485E50-8BB1-4D19-A681-6B738E8B71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1" name="Rectangle 346">
                <a:extLst>
                  <a:ext uri="{FF2B5EF4-FFF2-40B4-BE49-F238E27FC236}">
                    <a16:creationId xmlns:a16="http://schemas.microsoft.com/office/drawing/2014/main" id="{5B9AB5AE-8821-4667-9C82-7AAD602F63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2" name="Rectangle 347">
                <a:extLst>
                  <a:ext uri="{FF2B5EF4-FFF2-40B4-BE49-F238E27FC236}">
                    <a16:creationId xmlns:a16="http://schemas.microsoft.com/office/drawing/2014/main" id="{4855B5A5-8AE0-4CEC-AA4C-E5AFF693A9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3" name="Rectangle 348">
                <a:extLst>
                  <a:ext uri="{FF2B5EF4-FFF2-40B4-BE49-F238E27FC236}">
                    <a16:creationId xmlns:a16="http://schemas.microsoft.com/office/drawing/2014/main" id="{37E2F414-FDB1-40B1-9D2C-5F9B21A428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4" name="Rectangle 349">
                <a:extLst>
                  <a:ext uri="{FF2B5EF4-FFF2-40B4-BE49-F238E27FC236}">
                    <a16:creationId xmlns:a16="http://schemas.microsoft.com/office/drawing/2014/main" id="{60D5940C-D135-4426-8157-E7ABBF6190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5" name="Rectangle 350">
                <a:extLst>
                  <a:ext uri="{FF2B5EF4-FFF2-40B4-BE49-F238E27FC236}">
                    <a16:creationId xmlns:a16="http://schemas.microsoft.com/office/drawing/2014/main" id="{F040CE05-8D9C-42C2-814B-452FB6DF54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6" name="Rectangle 351">
                <a:extLst>
                  <a:ext uri="{FF2B5EF4-FFF2-40B4-BE49-F238E27FC236}">
                    <a16:creationId xmlns:a16="http://schemas.microsoft.com/office/drawing/2014/main" id="{5093624A-24E9-4E87-821B-A8B374CBBC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547" name="AutoShape 352">
                <a:extLst>
                  <a:ext uri="{FF2B5EF4-FFF2-40B4-BE49-F238E27FC236}">
                    <a16:creationId xmlns:a16="http://schemas.microsoft.com/office/drawing/2014/main" id="{3C2A20CE-AF4B-4992-B8CD-55CC2767F99C}"/>
                  </a:ext>
                </a:extLst>
              </p:cNvPr>
              <p:cNvCxnSpPr>
                <a:cxnSpLocks noChangeAspect="1" noChangeShapeType="1"/>
                <a:stCxn id="546" idx="3"/>
                <a:endCxn id="546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8" name="AutoShape 353">
                <a:extLst>
                  <a:ext uri="{FF2B5EF4-FFF2-40B4-BE49-F238E27FC236}">
                    <a16:creationId xmlns:a16="http://schemas.microsoft.com/office/drawing/2014/main" id="{39C369E4-3D2F-4900-83D1-D1E70C05869B}"/>
                  </a:ext>
                </a:extLst>
              </p:cNvPr>
              <p:cNvCxnSpPr>
                <a:cxnSpLocks noChangeAspect="1" noChangeShapeType="1"/>
                <a:stCxn id="546" idx="1"/>
                <a:endCxn id="54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9" name="AutoShape 354">
                <a:extLst>
                  <a:ext uri="{FF2B5EF4-FFF2-40B4-BE49-F238E27FC236}">
                    <a16:creationId xmlns:a16="http://schemas.microsoft.com/office/drawing/2014/main" id="{2F7206EE-EC83-404A-A405-3F78208F85BC}"/>
                  </a:ext>
                </a:extLst>
              </p:cNvPr>
              <p:cNvCxnSpPr>
                <a:cxnSpLocks noChangeAspect="1" noChangeShapeType="1"/>
                <a:stCxn id="546" idx="1"/>
                <a:endCxn id="54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0" name="AutoShape 355">
                <a:extLst>
                  <a:ext uri="{FF2B5EF4-FFF2-40B4-BE49-F238E27FC236}">
                    <a16:creationId xmlns:a16="http://schemas.microsoft.com/office/drawing/2014/main" id="{97FCE348-F0D3-4D01-B6C3-EAD39A053216}"/>
                  </a:ext>
                </a:extLst>
              </p:cNvPr>
              <p:cNvCxnSpPr>
                <a:cxnSpLocks noChangeAspect="1" noChangeShapeType="1"/>
                <a:stCxn id="546" idx="1"/>
                <a:endCxn id="54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1" name="AutoShape 356">
                <a:extLst>
                  <a:ext uri="{FF2B5EF4-FFF2-40B4-BE49-F238E27FC236}">
                    <a16:creationId xmlns:a16="http://schemas.microsoft.com/office/drawing/2014/main" id="{920AE28C-4E5E-4457-B039-93374BB0BAAA}"/>
                  </a:ext>
                </a:extLst>
              </p:cNvPr>
              <p:cNvCxnSpPr>
                <a:cxnSpLocks noChangeAspect="1" noChangeShapeType="1"/>
                <a:stCxn id="546" idx="1"/>
                <a:endCxn id="54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2" name="AutoShape 357">
                <a:extLst>
                  <a:ext uri="{FF2B5EF4-FFF2-40B4-BE49-F238E27FC236}">
                    <a16:creationId xmlns:a16="http://schemas.microsoft.com/office/drawing/2014/main" id="{86A49274-B8C1-47C7-9D52-E957A73BA57C}"/>
                  </a:ext>
                </a:extLst>
              </p:cNvPr>
              <p:cNvCxnSpPr>
                <a:cxnSpLocks noChangeAspect="1" noChangeShapeType="1"/>
                <a:stCxn id="539" idx="3"/>
                <a:endCxn id="539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3" name="AutoShape 358">
                <a:extLst>
                  <a:ext uri="{FF2B5EF4-FFF2-40B4-BE49-F238E27FC236}">
                    <a16:creationId xmlns:a16="http://schemas.microsoft.com/office/drawing/2014/main" id="{BA0599CB-B040-4404-A0E0-B777ABF58137}"/>
                  </a:ext>
                </a:extLst>
              </p:cNvPr>
              <p:cNvCxnSpPr>
                <a:cxnSpLocks noChangeAspect="1" noChangeShapeType="1"/>
                <a:stCxn id="546" idx="1"/>
                <a:endCxn id="54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4" name="AutoShape 359">
                <a:extLst>
                  <a:ext uri="{FF2B5EF4-FFF2-40B4-BE49-F238E27FC236}">
                    <a16:creationId xmlns:a16="http://schemas.microsoft.com/office/drawing/2014/main" id="{A8CFE969-8D49-4E0C-B863-C011C1AC35A5}"/>
                  </a:ext>
                </a:extLst>
              </p:cNvPr>
              <p:cNvCxnSpPr>
                <a:cxnSpLocks noChangeAspect="1" noChangeShapeType="1"/>
                <a:stCxn id="546" idx="1"/>
                <a:endCxn id="54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5" name="AutoShape 360">
                <a:extLst>
                  <a:ext uri="{FF2B5EF4-FFF2-40B4-BE49-F238E27FC236}">
                    <a16:creationId xmlns:a16="http://schemas.microsoft.com/office/drawing/2014/main" id="{7602D7A5-DD9B-4412-BAD3-73A811B966C4}"/>
                  </a:ext>
                </a:extLst>
              </p:cNvPr>
              <p:cNvCxnSpPr>
                <a:cxnSpLocks noChangeAspect="1" noChangeShapeType="1"/>
                <a:stCxn id="546" idx="1"/>
                <a:endCxn id="54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6" name="AutoShape 361">
                <a:extLst>
                  <a:ext uri="{FF2B5EF4-FFF2-40B4-BE49-F238E27FC236}">
                    <a16:creationId xmlns:a16="http://schemas.microsoft.com/office/drawing/2014/main" id="{C7BA0E84-04B1-4985-A89A-8F24A5F06AB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7" name="AutoShape 362">
                <a:extLst>
                  <a:ext uri="{FF2B5EF4-FFF2-40B4-BE49-F238E27FC236}">
                    <a16:creationId xmlns:a16="http://schemas.microsoft.com/office/drawing/2014/main" id="{5AAD1FE2-CE70-461A-A1B5-E3A5456D254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8" name="AutoShape 363">
                <a:extLst>
                  <a:ext uri="{FF2B5EF4-FFF2-40B4-BE49-F238E27FC236}">
                    <a16:creationId xmlns:a16="http://schemas.microsoft.com/office/drawing/2014/main" id="{2FBEFDD0-B8BB-46BF-A271-C7B50C704351}"/>
                  </a:ext>
                </a:extLst>
              </p:cNvPr>
              <p:cNvCxnSpPr>
                <a:cxnSpLocks noChangeAspect="1" noChangeShapeType="1"/>
                <a:stCxn id="539" idx="1"/>
                <a:endCxn id="539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59" name="Line 364">
                <a:extLst>
                  <a:ext uri="{FF2B5EF4-FFF2-40B4-BE49-F238E27FC236}">
                    <a16:creationId xmlns:a16="http://schemas.microsoft.com/office/drawing/2014/main" id="{08880765-D9A8-455E-8216-136FD59602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0" name="Line 365">
                <a:extLst>
                  <a:ext uri="{FF2B5EF4-FFF2-40B4-BE49-F238E27FC236}">
                    <a16:creationId xmlns:a16="http://schemas.microsoft.com/office/drawing/2014/main" id="{A99C417A-71D6-4094-848E-8A0A3E0331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1" name="Line 366">
                <a:extLst>
                  <a:ext uri="{FF2B5EF4-FFF2-40B4-BE49-F238E27FC236}">
                    <a16:creationId xmlns:a16="http://schemas.microsoft.com/office/drawing/2014/main" id="{A6A36BF1-919B-42CB-83AF-421227673D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2" name="Line 367">
                <a:extLst>
                  <a:ext uri="{FF2B5EF4-FFF2-40B4-BE49-F238E27FC236}">
                    <a16:creationId xmlns:a16="http://schemas.microsoft.com/office/drawing/2014/main" id="{F8C7012E-80DD-47A1-9608-B64B99B481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3" name="Line 368">
                <a:extLst>
                  <a:ext uri="{FF2B5EF4-FFF2-40B4-BE49-F238E27FC236}">
                    <a16:creationId xmlns:a16="http://schemas.microsoft.com/office/drawing/2014/main" id="{2542610D-20A3-4D6E-819E-EE6C8CEB60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4" name="Line 369">
                <a:extLst>
                  <a:ext uri="{FF2B5EF4-FFF2-40B4-BE49-F238E27FC236}">
                    <a16:creationId xmlns:a16="http://schemas.microsoft.com/office/drawing/2014/main" id="{E5152774-C9FD-4185-85C5-04209B1CAA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5" name="Line 370">
                <a:extLst>
                  <a:ext uri="{FF2B5EF4-FFF2-40B4-BE49-F238E27FC236}">
                    <a16:creationId xmlns:a16="http://schemas.microsoft.com/office/drawing/2014/main" id="{936E76BE-350D-4BA4-8104-E785ED6EF28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6" name="Line 371">
                <a:extLst>
                  <a:ext uri="{FF2B5EF4-FFF2-40B4-BE49-F238E27FC236}">
                    <a16:creationId xmlns:a16="http://schemas.microsoft.com/office/drawing/2014/main" id="{51B75FC1-CBDA-4C12-AEA0-0717BE2277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7" name="Line 372">
                <a:extLst>
                  <a:ext uri="{FF2B5EF4-FFF2-40B4-BE49-F238E27FC236}">
                    <a16:creationId xmlns:a16="http://schemas.microsoft.com/office/drawing/2014/main" id="{62ECAC52-D071-43EA-9BB3-AF24FA905E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8" name="Line 373">
                <a:extLst>
                  <a:ext uri="{FF2B5EF4-FFF2-40B4-BE49-F238E27FC236}">
                    <a16:creationId xmlns:a16="http://schemas.microsoft.com/office/drawing/2014/main" id="{3F88A67F-62CA-4BA2-B0F5-D67600D007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9" name="Line 374">
                <a:extLst>
                  <a:ext uri="{FF2B5EF4-FFF2-40B4-BE49-F238E27FC236}">
                    <a16:creationId xmlns:a16="http://schemas.microsoft.com/office/drawing/2014/main" id="{A1AB638C-444E-4639-A441-C73A01C7857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0" name="Line 375">
                <a:extLst>
                  <a:ext uri="{FF2B5EF4-FFF2-40B4-BE49-F238E27FC236}">
                    <a16:creationId xmlns:a16="http://schemas.microsoft.com/office/drawing/2014/main" id="{2FDC0061-9470-4D3C-8379-087AA98030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1" name="Line 376">
                <a:extLst>
                  <a:ext uri="{FF2B5EF4-FFF2-40B4-BE49-F238E27FC236}">
                    <a16:creationId xmlns:a16="http://schemas.microsoft.com/office/drawing/2014/main" id="{F4FF1D53-B936-41B7-AC34-779AFE4FA8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2" name="Line 377">
                <a:extLst>
                  <a:ext uri="{FF2B5EF4-FFF2-40B4-BE49-F238E27FC236}">
                    <a16:creationId xmlns:a16="http://schemas.microsoft.com/office/drawing/2014/main" id="{3064008E-854F-41D8-AA3F-2B76E4796A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3" name="Oval 378">
                <a:extLst>
                  <a:ext uri="{FF2B5EF4-FFF2-40B4-BE49-F238E27FC236}">
                    <a16:creationId xmlns:a16="http://schemas.microsoft.com/office/drawing/2014/main" id="{87283E2F-CC02-4D94-86C0-ACB70F8A66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4" name="Oval 379">
                <a:extLst>
                  <a:ext uri="{FF2B5EF4-FFF2-40B4-BE49-F238E27FC236}">
                    <a16:creationId xmlns:a16="http://schemas.microsoft.com/office/drawing/2014/main" id="{97E81652-DAB3-40B3-9355-14E51FDC47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5" name="Oval 380">
                <a:extLst>
                  <a:ext uri="{FF2B5EF4-FFF2-40B4-BE49-F238E27FC236}">
                    <a16:creationId xmlns:a16="http://schemas.microsoft.com/office/drawing/2014/main" id="{29800979-80AA-481E-A896-0B06B87C2C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6" name="Oval 381">
                <a:extLst>
                  <a:ext uri="{FF2B5EF4-FFF2-40B4-BE49-F238E27FC236}">
                    <a16:creationId xmlns:a16="http://schemas.microsoft.com/office/drawing/2014/main" id="{A8B7FA9F-58BD-4942-9368-09165070D4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7" name="Oval 382">
                <a:extLst>
                  <a:ext uri="{FF2B5EF4-FFF2-40B4-BE49-F238E27FC236}">
                    <a16:creationId xmlns:a16="http://schemas.microsoft.com/office/drawing/2014/main" id="{83B7C6A4-6D35-442B-8C03-E8AFA7BFF9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8" name="Oval 383">
                <a:extLst>
                  <a:ext uri="{FF2B5EF4-FFF2-40B4-BE49-F238E27FC236}">
                    <a16:creationId xmlns:a16="http://schemas.microsoft.com/office/drawing/2014/main" id="{9258F6E7-FFED-4213-B1CF-A120056500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9" name="Oval 384">
                <a:extLst>
                  <a:ext uri="{FF2B5EF4-FFF2-40B4-BE49-F238E27FC236}">
                    <a16:creationId xmlns:a16="http://schemas.microsoft.com/office/drawing/2014/main" id="{F9B3F0B8-2AFE-444A-97EB-C8E21DBA95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0" name="Oval 385">
                <a:extLst>
                  <a:ext uri="{FF2B5EF4-FFF2-40B4-BE49-F238E27FC236}">
                    <a16:creationId xmlns:a16="http://schemas.microsoft.com/office/drawing/2014/main" id="{E445062B-862E-47F5-9655-0922EAF0F3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1" name="Oval 386">
                <a:extLst>
                  <a:ext uri="{FF2B5EF4-FFF2-40B4-BE49-F238E27FC236}">
                    <a16:creationId xmlns:a16="http://schemas.microsoft.com/office/drawing/2014/main" id="{F5A3D348-5DC5-49B1-B232-AFF591D03A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2" name="Oval 387">
                <a:extLst>
                  <a:ext uri="{FF2B5EF4-FFF2-40B4-BE49-F238E27FC236}">
                    <a16:creationId xmlns:a16="http://schemas.microsoft.com/office/drawing/2014/main" id="{ACE68F3F-03B4-476D-B001-2A8BC08B6B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3" name="Line 388">
                <a:extLst>
                  <a:ext uri="{FF2B5EF4-FFF2-40B4-BE49-F238E27FC236}">
                    <a16:creationId xmlns:a16="http://schemas.microsoft.com/office/drawing/2014/main" id="{0CF0A821-635A-426F-9A6B-41BF1213EB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4" name="Line 389">
                <a:extLst>
                  <a:ext uri="{FF2B5EF4-FFF2-40B4-BE49-F238E27FC236}">
                    <a16:creationId xmlns:a16="http://schemas.microsoft.com/office/drawing/2014/main" id="{8A772754-5B3F-4325-B6E7-577B5968E9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5" name="Text Box 391">
                <a:extLst>
                  <a:ext uri="{FF2B5EF4-FFF2-40B4-BE49-F238E27FC236}">
                    <a16:creationId xmlns:a16="http://schemas.microsoft.com/office/drawing/2014/main" id="{21BB25A0-D7A9-4963-AB76-9C59B3DBDA0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6" name="Text Box 392">
                <a:extLst>
                  <a:ext uri="{FF2B5EF4-FFF2-40B4-BE49-F238E27FC236}">
                    <a16:creationId xmlns:a16="http://schemas.microsoft.com/office/drawing/2014/main" id="{6760464C-DD6E-4A7B-B5AE-AA0AAB33E86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7" name="Text Box 393">
                <a:extLst>
                  <a:ext uri="{FF2B5EF4-FFF2-40B4-BE49-F238E27FC236}">
                    <a16:creationId xmlns:a16="http://schemas.microsoft.com/office/drawing/2014/main" id="{8F956BD4-8D0B-4A7A-ADF9-F8C7BC72CD6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8" name="Text Box 394">
                <a:extLst>
                  <a:ext uri="{FF2B5EF4-FFF2-40B4-BE49-F238E27FC236}">
                    <a16:creationId xmlns:a16="http://schemas.microsoft.com/office/drawing/2014/main" id="{B0E1FC0E-7AF6-402E-B35F-A15B659B46B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9" name="Text Box 395">
                <a:extLst>
                  <a:ext uri="{FF2B5EF4-FFF2-40B4-BE49-F238E27FC236}">
                    <a16:creationId xmlns:a16="http://schemas.microsoft.com/office/drawing/2014/main" id="{C2D6448A-6452-4343-8EA3-D2871DCA1F2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90" name="Arc 396">
                <a:extLst>
                  <a:ext uri="{FF2B5EF4-FFF2-40B4-BE49-F238E27FC236}">
                    <a16:creationId xmlns:a16="http://schemas.microsoft.com/office/drawing/2014/main" id="{CAA130AC-859F-4190-887F-09120456046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011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>
            <a:extLst>
              <a:ext uri="{FF2B5EF4-FFF2-40B4-BE49-F238E27FC236}">
                <a16:creationId xmlns:a16="http://schemas.microsoft.com/office/drawing/2014/main" id="{4CEE284B-F58E-44BA-B790-E1DBFEC8F7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was no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vitro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fertilisation, no egg donation and a baby swap was ruled out!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B13844E-8864-43E6-99D0-574928F63317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78C531D-51D2-4E7B-A9F1-DB18E2AE3CA6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D9BDA7E-A5C5-4196-9986-BCAD94C3F654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EA5B0A43-62D1-403B-B482-6B8733126C4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A6A4B8AB-B0F9-482B-BE9C-A3D43C40E7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C2FB6F2E-1213-4CEE-A757-0FBC74B3C2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B6504F83-93BB-4B94-8A57-8E6663B355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7B3AEDFD-DC30-4A35-82B9-86C3DAAFCDE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7B067351-0955-4C94-A7E6-CE21909A25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36488206-939D-483D-8CD8-3124BECE1E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D37533AF-B8EA-4473-B183-F444BAC8DB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C6189352-E09D-4F1C-8777-C24663BD7E0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C4B29F3F-B089-4B69-A846-1CDD085937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A2EDE470-637F-4447-AA1E-693FE872FE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1EB1BAD8-AFAE-4EE0-88EB-42CB891501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C4C5BDE1-81A8-4F1E-A981-55FEBF7182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1011B805-BB39-4891-A12B-6559C391609E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EF3AAA9E-490C-4167-A0B1-214750048F6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7007FEBD-8F9D-452F-B3AD-15DFCD73498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7368BB6D-BD78-491E-9597-4D36589EB2D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C5FB2A75-9094-4CEE-B829-A5D75D70A68E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719A38CA-9350-4EF2-B96A-7B7A67337A23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BEC97E34-883A-45EB-B45E-D54E9D66F3B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0446EAE4-A43C-40A4-9A67-C2EDC73448F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46106B56-CA63-42FF-AB31-C9C9EFE78B6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091CF139-3B1D-4551-8616-938B152FA5D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5A5AF2A3-EF21-4EB3-959E-A5A911AB426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1C788931-C4D4-4E81-82AF-EF40918C9EDD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2D024353-6827-4CAD-A2DC-59EBA1CB6C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D5C05CF9-5C99-4DE0-9B85-8F1D3216D9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72592897-B074-4EF4-B956-62CEABC3A5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F2EE94B9-613E-496C-A97D-99F475288C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977D6715-1E12-411B-8610-A52B11E672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158B2DB8-05CB-4EE9-95A4-4CDDAFB53E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5D00248A-01ED-43CC-BA97-864D2578C1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1813FD58-2CA8-4A08-AF1F-C2CE80FD7C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F93859B7-E555-4AC9-9A41-CB0B0EF125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ED4C4108-7593-42AD-8FEF-BC8AFE73B4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EDAA6CA9-EF13-4FBD-87C6-4088CC96D6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B84F306E-26B0-42BB-A715-6DA033E5E5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98CFC9F6-AA24-4890-B3C6-1C85312225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7DC55607-579F-43EA-A0D3-36E5E0316A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9B4056EC-788A-4D04-BE45-1EC40CA35DE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33F634C7-702B-415A-B31A-B5F1915102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C698E2C1-7A78-4C25-934C-C4077BE83C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C388CF27-87EF-4748-852B-3DF8708EF3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25FD5AD6-C489-4AA7-9FC5-ABC3377D3B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DC697580-CD18-4C4E-9615-B80AA2AF27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7E61E816-AAEE-4509-A35C-7B1A778297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32D90DBA-8C9B-459C-AFAF-B6B56C49F2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141B2A4E-5CCC-406D-A400-B6E3A1A373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06107A38-0295-4BB4-8E6A-EA9748A66C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FCC4B5DB-ACFF-48D0-9134-9DF6B1EEC5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95500277-5AF7-4C38-B203-E55981BDBC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18CE0C6A-8D14-4A40-A571-B420282406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B7F84DA1-9FEA-412D-B880-D78B5458B5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2677FEFD-D028-4193-A225-E32EA556D4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C09307E7-912A-44D5-9ED9-17716A6F61B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D6A85F05-B1D2-411D-9282-98596E1926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849D8CF1-C9C2-4C52-8222-ECC5F216E8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12382F29-4FE9-4649-985A-64EE3217EDBE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225C7FCC-40EC-4EE8-ACEE-93B6762323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9FE4014A-6D95-473B-BC40-87DF634862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0C0EA6CB-AA79-4D7D-ABA9-979CD30C9F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B45E6DAF-4B5C-41A2-A350-BE6482F1D6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D765F1A5-FBBD-4C41-AE8E-DBBF0FF015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E05F61EB-A4C2-4BD9-B886-5DBB18EDB3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7924E0F9-BD19-4753-B456-83B07E26A1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E4C39EA0-2BAE-47FB-B84E-74EB074847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19FBCB6A-E127-4F30-8A40-C945FCC2A1CA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BD956C8E-7C16-4EAD-B491-03E8798D5E6A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39CFF343-C27C-4BC7-9B63-149A36E6848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1612CBC0-5068-41DD-AE9A-BBE81904EC2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3C013424-DCCD-401B-A37E-09BC64E6D25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CB41368C-5A28-4872-9763-B27733CD1C2B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E8CB2B0A-5C01-4B19-A80C-2E0D85DE353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77AEA779-0EF1-4252-87E9-077E95FCE90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4D9B4C88-9FC5-4927-B45E-DCEF22385DC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C5A67629-5269-409F-8F02-286F17C6AF7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7D85469D-3A47-4845-AB62-3E76F7BBB08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72765B31-7640-4FFD-B531-3611D356DCA5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EFB66610-E0D7-495A-84ED-149801F40C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B8DB5BEB-795A-4017-B5C1-9E1765BC77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081C4607-C863-4E83-8385-2D2A947B04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4F4B158B-333E-421C-8EF7-A6C47E12E7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981B6172-1CEE-4AE7-BB0B-CDF581A475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BE8064BD-7509-45BC-B16C-6469B5EF1C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20A13D88-BA06-4E5E-9295-5F0E3E4653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2EE850E0-05AF-484F-A097-25BD2EAA19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65CED50B-665F-4A6C-A9D9-139AF81F0C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57587F0D-36B6-47EA-B717-28864A3A0B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9C6D88B2-72AE-4A14-B9EF-B0AEEA4126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3638CD25-0DFA-42AA-8DBE-785CCE5BFE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A193F4BA-549A-40AE-B674-3A1C4D656C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93197E97-4EEB-461C-A1AB-BCF1CB98D7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F2D5612A-B8D2-416C-818A-7EF3F3DF93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799C92CC-722C-493D-9F5A-F4B940387D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80E1846F-8B85-462B-9D9D-04070AC34E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4AB7D564-B41D-4FC5-A1DF-936AFAB097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1FC30BE7-AF33-4296-BB9B-5E6E6AE9E1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731C31DB-DDA1-4EB0-8BBA-0AAAC6F466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92B58BF1-C32B-4E9B-8258-32A2CC1D67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2465CF3C-5C1D-4071-9D9E-EAE830194D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ED85FB6C-A04D-4916-A715-48BC4A5745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000D72CC-3DB3-448C-A059-168ED2EDC4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A82788AC-F8CE-42F0-9673-75C1A949237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8BBFE0B0-3D0F-4E2D-9B13-65C9A8065C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C3FAFAA7-2B6C-48CD-8223-CE23AC4905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F0DE4279-CD27-4112-BFAB-16FD7A528752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AAEA20B6-2E21-41C3-90D0-D9A341D013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D72C8453-D74C-41CC-A15B-F79DEB2259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18D8E6EF-5026-4776-9514-BD7206564F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F71F0C1D-85B8-44DE-8682-BC98401DBE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70DF8CCA-9668-48B3-9E30-616EC565A6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B655532B-5A04-4D20-A03B-3B9BAE241A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D4B782E6-4ABF-4871-9132-E7E05F9C51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65C902EB-276A-4A88-B2F0-C573B93F4E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257CE09E-B414-4250-A365-469607B5A1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37AF6F3B-5115-4750-8611-6EFAC0100A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C1EDDD79-7CD1-4CD2-AE46-91DA60073344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0EAC71DA-C4A3-4A6D-8000-61C19EDE026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07AA90B4-898D-4628-8D77-73ED8CA22DA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0DEA45E5-9571-4E39-A98D-6A941D00A40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F1188EA8-8B28-4F96-8096-45E22651000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9181882A-22F8-40D7-877C-3F739E5610C3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935B39F1-9837-4EB4-BDA3-4E9B4D7B659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56E59A3E-AAD0-4EDD-B10B-9D60A921299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47423385-E5E5-4CEA-9B4E-C955EFE3351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66129C8B-2342-479C-8814-50248D596EB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0040CF1D-2913-4925-A394-62F61FAE24C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A90057B8-9A9E-4201-8E87-5FB295B83429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7EAA54A5-DBFE-491D-820F-6B304998B6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95FB51B2-7DD8-49E7-9659-E67AE82C43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A00E6E83-5B9D-42AB-BB20-6FF85645D9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FF6179C2-9133-402F-B43E-2987342D11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13556579-B33D-4512-9828-F5CC43E81B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64E29538-46F9-4CB0-BD5F-41F558D81B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6F44ED02-5A97-40A1-88B9-2BA3D4B315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E4892A65-914F-4D96-816C-53A1AA3393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2180BB38-7C67-4EFA-A1F1-124F8C4DB5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5BA7576A-D1E2-44FD-9620-FE9C5E6471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9D50A8D5-EF10-488D-A4D3-9341F7320B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35ED46BD-71EB-44F4-B8FC-174E6CC250B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7FDF27CD-39B8-41A7-967B-9040EC3BC6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78B8F2A1-937E-42EE-A316-0920E94AB8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0E912ABD-6C0C-4D27-A6EE-91B7EC08E6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5BB06781-98C9-4895-8FCB-90B3E06783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11F7EF05-2143-4F66-B570-C09CB593F4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180BC63C-C98A-4C91-B49E-977F52CF79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A78BDF52-1B4C-4104-B314-657B5D480F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BB51C654-1335-4E83-A0C8-5E69E4BE8D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7536F8B5-AB78-4474-8777-3E30A10D9F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4BBC8BAD-91D8-4AFD-8C66-E55F2FE9ED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04AF3A17-0711-40F9-8E8A-B3998D696B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8D487AAB-F920-4B59-B52E-E008F35CAF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16359325-0FD5-4471-AF72-8358B5817F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FB790346-0918-4809-B85E-94AD36F912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08B78021-3D04-4F06-B874-05761A766E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192E5010-F00C-4C06-86F4-59D41E787512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98DAAF5B-7B4F-4ABF-B7F7-43493F4742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7433A84F-F0CF-437D-B07C-A362235C66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7CE417A7-CC8E-4305-B251-420FA6DD93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7240B205-D179-4764-A357-FBD9C83021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C3EB2211-0689-4B8A-BC91-BC91BD6AE1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FA11D60B-A135-457E-861B-36D37565C4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5AC45011-1A5C-4637-81E7-DF5EBB326D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9C070D17-E74D-4C29-A55A-75F5E01BC3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8D0D45AD-EADA-4EC5-9FC6-4E689AAA850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9B09C34F-D2DA-4BBA-A1B2-51F8B5E300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A8A8DF6F-B1FB-4C1C-817F-36A21103394F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D5E211CA-B359-416D-B549-FA7E89B28CAD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CFB27E51-DDE5-49C5-8DB3-61493342A9F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4716B4CA-05E8-4E67-96D4-B5010E2D1CA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EA7069FD-9A21-4977-9B59-8D45EAB7167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6845AAF2-173A-4054-AC01-DE54DEE6988A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BC89C217-51C9-42DB-9B91-EAD08C8FC71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2B1093E6-DE53-492E-A877-AE8213B7534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AA31296C-D9E6-459E-A6C6-162A2B9FDE1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514FA801-364B-4731-B2BB-30622236CA6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5626CCE2-EF0F-4C1F-9201-83E6E09B40F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E745D7E5-B379-4287-94A9-4C10A7F3E1F3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744534AB-C8C8-4B1D-A35E-A07696522F5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A0C08A9C-1722-476A-8E91-860A687510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3628AFA7-9D4A-43DD-9775-92CBD01204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B8023572-6FBB-4EE4-B89C-7714F9E0A9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70A9ACA1-AFD1-4EF5-B81A-896ECCCD9D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A1AC7641-40F4-47CD-A9BB-AE6C1536D6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9F642A11-ED73-430D-A9D0-9BEB44664A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E7D7698B-5DBA-4E3A-9238-DCFF47A405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47700F01-C2B5-43C4-AEE3-3A3F5A5185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4A6BF943-0F37-476E-AE0E-ECF3E5D26F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90AF40BF-BC89-4C5B-B8B3-AB52A5F2A9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A7EDCE33-F1B7-4487-9A3E-BFDED96BFC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2D671289-C58E-4457-A28C-B53566BCBD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E0AFA612-F467-43BF-9D49-C0C2F45756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13984FE3-A603-46A3-AB61-7EACFC5ABA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509CE254-1B7F-4BC2-8E05-5D4BB10BC4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92D507DC-B638-4D5B-99F4-6D27F5C37A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05C3207F-BE81-4B68-8218-21DC7DB2D1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1BF8EDF4-B318-49DC-B456-1D61412474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2EE164CC-BFD6-4F49-8FAB-A0997ED882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6B39A88C-C669-4D31-9651-D59597BB26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04195916-1FB4-4742-A6FB-21ED7838EE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C0804208-0955-4C49-AE7F-58CA868865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4E3C825E-FAA4-49C1-8222-1EE041D380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31131FEC-F2CA-48C6-A461-AA802AD468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8838F45C-0F9A-486F-8561-133ED77D65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1A1B38A2-F919-40EA-BD0A-05DC04AE46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85331982-5C4E-4D1F-99FD-C1ABF176D348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11D8B418-2A53-49A5-90EE-C2574A4E49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0E595B43-4D8B-4161-AB39-732337AE2C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47F4FEFF-B496-4A29-B65D-4739EA2D52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FFD6D4D5-75C3-4430-A690-14D9869A03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804CEEF3-B9E9-46BC-B613-960CE06E34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49133EBE-4984-4C65-BA96-848AD221F7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70BA127A-D3C1-4B7C-8ECD-268159FFC3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2EFBF20A-B6FC-4C09-AD9F-F1DC54074E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0A8A8618-171C-4E91-B34A-5357BCB386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7C6EA04D-81B2-411D-84FC-5EC6A8FCF1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E9B53C80-2DA1-4375-92B3-4EEB9D42D29B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585EDF68-06E1-4039-8F19-F0882770593E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56860425-ADE4-4566-A2E5-8793B2448F4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370ACF83-64A5-468B-AF4C-8F898AC957AB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30F20109-BACD-413C-84FD-FFB8701C18BA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4472D4C6-B77B-479F-AE9E-69D7BAC50914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1447348A-5272-4D43-BFF5-903F6307369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8B53B6B3-3EEA-4B70-9714-30CD5DC7CEED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4A50D2CE-4FE3-4A8E-8B55-D75A0A2A570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CF7514D0-73D5-4F57-935D-43F06B42546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F29B2C0F-8FEF-4FE2-9864-8C5A4E5AC1B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77804398-AB9E-47DB-8C7D-D4D2BE2304A0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9618649E-A8DF-43FE-AC62-D5A0A5BC01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95BF28FA-CEA4-443C-A349-79F969FE76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9DC40B03-2200-4907-9A5D-2B77AC0677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A719CBC2-C267-488D-834F-11710B5DC1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3DDA4F7F-35EB-4988-8C31-ED82484989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98226C46-9519-4C12-AE2E-D23ADB7EF3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AAC07488-7F46-4AEC-9204-B22C3E4BCF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95CB8416-AB43-4684-A308-8E70A3AC12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65091289-9379-482C-A245-384489CDFC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0402EF0C-A05B-427D-8568-9A0D312725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03AD28EF-C7CA-44EF-A66B-EA5EE492C8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477D5E02-D26E-4B34-81FB-06E6AB0FE1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588EE266-E5D0-4758-A060-3C64F3FD9B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5806BCCD-1E0B-4A2E-9644-D33239A4C4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6B9B9198-ACEE-445A-A614-DDB4DAECFA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29FE1953-375E-4760-88FB-2008A7F509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3554B938-2636-4CF2-9FFC-930F324262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6BB79EFC-BFD5-4CF9-BAD5-FABC52E56B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C6FC80A8-E772-4E84-90DE-616CECF273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1ED76274-DAFB-4936-BC01-C75ABF5679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D6F41C6E-D90D-4A7B-931C-62326C36FB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A69AD157-7C43-47DD-9217-4570CE4163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B1B7AE05-AB8C-45B8-94B1-E9B242CAB5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346EC9A5-5260-4794-8F4A-08CD40C25F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75BCC567-4A9C-42D5-8829-94CC924A2E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3C9171FA-B3EE-48FF-BC4D-196CE3C6B6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ECAF2DD5-BF28-4239-8E9B-E1525DFC5E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0534B505-2C57-4597-AB66-C4165F885EAD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A14BEBC8-99F9-4805-818E-6EA393B808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98662608-E484-4EE1-B3FA-C23660AC93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FD3AA66D-AB5B-4A2F-BA5B-1C49E8418E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7508D3EC-63CE-4744-BCEA-4AE4698D6F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2B0D1750-4A40-4B4B-82F6-2969B82DA6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F02B5277-7560-4807-A7E0-AB4850FDA8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D54FDC72-66DD-44B2-BEB6-DA30EFE74A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191E1C0F-E424-4996-BD43-7CDBEA54B7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1CB960BF-E50E-4E25-B144-8CF487B016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84FB4460-EE2F-400F-BDB7-67C92347C8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CE91219C-7474-4091-9F65-B314B5302EB3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2C65C197-C155-487A-8360-1210A84A4F65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F03C92BD-BA47-4228-8189-E7F802AE189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3A14B185-D643-45DE-B844-B4D264CF1DDF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AF95CDC1-1EBE-44B7-B3D0-553F8F12D2E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6DDEEA3E-C360-495F-8CCF-19BA4C90FD15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D3FA1D5A-7452-40EF-B8C4-DA0019E9D200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7B2287D8-DBA7-41F3-8B85-E1AE0B04AFA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E3E4ED74-401B-429E-A586-F34D246EC66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9087F418-A02F-4006-AC7A-D293788B5EE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5C45D2AD-58B2-43AC-92AD-860DBEFB7D4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F5FF6350-3F3E-4946-9550-D831FC0B3969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EBD66AAD-7EFD-415D-A9E6-4F4C5273CB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B0297655-EBFA-45E3-9E10-0D1B434290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519A895F-1249-44D5-B57E-FB00995B94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DD714CF7-4242-46A9-9A73-11EDE2F433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6375A971-F981-4FDE-ADC1-22326CD950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62CCB12E-45A2-4ED1-A382-14FD9100C87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1F9932E4-4A8B-4F9F-A4F2-057B1B777E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B555DDEF-5B96-4153-BB41-4827A85A86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864E605D-CCB3-4BB8-A0D3-EA02C3F72E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E44BE95B-97CB-42E3-BEB6-00BF50825D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AC95C7D1-E2DB-4E3C-91CD-76A27D1850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8278660D-855E-4591-8E55-5650910A27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BACE5696-9E67-4067-8638-7BCF82C317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5CD75C59-2215-47FE-B99B-0A1F77FAA4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C7D30BA1-B219-4FCA-ADC9-D89CF0441D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F5B45A4F-D016-42BF-AEE1-245F44C81A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956E4A9E-0995-4712-BF5C-D6B251E107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9EE0F766-3C21-494A-9EA2-899A6F719F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497481B3-FA03-4A56-ABB2-8A3B62DAA5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6767249A-3A29-4C8C-B2DF-A10C94B93E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7E1E3C65-4E4C-4DA9-AECA-0302E2EE21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D544B8FF-E4CA-4138-8AB5-B72AA39201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1E65C3E8-7D4D-4B7A-82A0-6019E18302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4D568F3A-8CCC-4638-8A9E-E1480E033F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B9F91F57-46DF-4C8E-B361-83BA734C68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217449C2-5433-4C57-A63E-DB8FB0150E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539A51C7-5F38-4778-8883-864D11D2362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34609C6D-9CED-407E-A060-86FA8DE997A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D6826CD3-CA42-40E0-81BC-E9750009740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C1986870-4751-43A1-AA47-7209CC69FF0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8335704E-D30C-41AD-81EA-FDF33D4907DE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82CD1FDA-65EB-4642-B8EC-CFA8829097A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669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>
            <a:extLst>
              <a:ext uri="{FF2B5EF4-FFF2-40B4-BE49-F238E27FC236}">
                <a16:creationId xmlns:a16="http://schemas.microsoft.com/office/drawing/2014/main" id="{3218ADA0-004B-4F7A-8C14-0507123DA8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asked for a sample from the father, and this typed as </a:t>
            </a: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r”r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019591-8B4E-47F3-855F-8D7BA33BBA70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8E1E519-1110-4362-8CE8-6777E6F9A445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5CEDC95-00FD-4876-8CDA-8756A2A0952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22A09FD4-1B42-4314-945C-41FC00700A0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5A64F785-D1EE-4D28-ABDE-32DB89CCFF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C82E6688-E55B-446D-85EE-4D55F98412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222F1CB9-EE88-47C2-9FFB-8DFAAF6619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836F5FF0-2CC9-4FB0-A87A-B8C8B2C06A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B10C73DC-48C3-4BCC-9C01-B8F842C576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2EEFB18B-62A3-4C7C-BC65-B440678B0A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A77A91BF-1AD8-442D-BAFA-282822CE4D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3AE68FAB-302E-4AD2-98D5-69B870C4A9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E6F357CA-192C-402D-8102-D681412255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00008899-DA64-4FCC-AAC4-EB77FFB62F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FB6CA577-7B60-4C9F-827A-FB292D056B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5473B30E-9CAF-4642-9FB3-76DFD7C1D4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7FD963DC-2419-4810-8BEA-149E3DF90218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5F936346-57A6-43BD-96AA-184C444E25D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42F0E9E5-4CBC-49F8-B4CA-4F9392131C3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B65FD716-A239-4540-B737-B084023113F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F82BE1FE-3779-41AE-BEE2-B5676FAEECC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5DE597B7-54E9-4A89-BB1E-94513849862E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9264A6FF-376C-490A-B315-AB4229C6E07E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53A548AB-8422-431F-91FF-2022DE29FF7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7E790E33-B5F0-4EA4-BC68-9E78A57DBD7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DE1160A1-9AA7-44A2-B871-C01AC3FC3F3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8DED2F4A-D329-4B9F-AB61-2A17E76BEB1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BF160B8B-535C-455A-AFD2-4D982743DC67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8D51576F-C336-4C12-9BB9-03C4745665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6AE9C623-29E2-486B-A7D9-2C75FF5CD9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3C8AE538-D09B-405A-8058-817BC23806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EDC57E11-F7EC-4115-9A19-09C3D60122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2D94F0F0-E7B7-4D97-A4E5-4FC7870F51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9EECDC5A-E936-4E71-A08B-4945DF2AAC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13BA0BD1-E7D7-4CD3-9156-C55C112071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12DB818B-E46A-4AF4-9A5C-A00406E84F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6D2126C3-4D4E-4520-A236-2FD0E5F68D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459C412D-B4FA-48CD-8549-ADE16899B7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FCED0372-BC78-4BE5-9E42-CC4FBE5DF8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7277B410-BC9E-4BDB-BC60-6C7368CA36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CEE49E97-773B-453A-A0BB-D1DF804067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C6118906-6A86-40E3-8D2C-9C531BB75F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8918D9C1-4212-4A4B-9C9C-3C69BC6C640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2E3C3D49-8A58-4280-8C14-3E9CAA1211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E23DFC1E-9EC8-4B82-82FB-F75EFB8D6D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4B9AAAC7-F74F-44A3-A90A-6D9AB78D00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CC44E385-C7F9-4A30-BAAA-6A9E063603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AA5D721D-4DE6-4573-9C97-BF41B4B420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AB7849DA-A2DD-4F8C-A9A3-735D43763F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ED775332-5C7E-4235-A005-5BD9508F99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22E3D7B7-D85F-4D96-A96D-744785E75C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F1FD7568-79FC-4196-ADB4-EC2647357D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1213D76D-BC20-4A52-98F3-657AC30280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68882DA6-C3F2-498C-900C-1D5FDDBF31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A64EE09E-3692-4A95-80DA-BE23862AD3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F13A7025-2829-4C48-A371-BA3A7CB940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2A46894D-20BB-4D5B-BE30-109D1C7AA2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5A42CB2F-F46C-444D-9DA1-E53892919B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AD239B5D-B192-4064-849B-05A34D6EF3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4E5A30B7-E3AD-4590-BF58-F2805BF538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D9A3AE6F-C600-48E4-91D1-2E1EA4EBF786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06A92768-6EF3-4B2C-B7C9-98B1BCF15A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E65790C4-BC64-4F6E-9F25-B830883668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1901F97F-F592-4387-AC8D-2152C2FDE6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7E0E47A5-3FF4-4144-BC19-6855B86666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C40F6E18-FBD5-4CB6-9255-071FD43BD8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7390BA55-A7CB-4B1A-87DA-E815ECF853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2C0F3914-19E4-40BC-834A-B03C2759BD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12FF759D-A5BB-4E02-8174-D6C7F6758A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F6E29155-2F01-4363-9DCA-22208B877A9E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63A6B52D-F4EA-4520-9F60-5100481292E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065E6E35-734F-4955-8E9A-6ED80925E6F7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78E19CBD-4AAD-40EA-A924-A2CB239515AA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FE420862-B318-473A-AD70-5578E4BEFB3E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61AA24F5-8F6C-487B-9CDB-6D257C31A90F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0384F97F-1F49-4170-B630-21205C628BDE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00556ECA-E78D-4BE5-934F-8007EFCC789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3E3157B1-353C-409B-ADAC-60BEA93FE1D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7B397E37-4B7B-4458-85FC-D13E19978AA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8F5B9973-5728-464C-AF69-229D5EB8426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77648A68-9315-4955-BC23-C72715EBCDAE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6DBB5CF5-8404-4E56-8DAE-AB8143F8B7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BE70EBF5-5D72-4191-8AFD-E7BABAC775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C8893C82-14CC-4E41-A554-4CB5934764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6EDA04B4-E1F7-419F-89EE-85F429C5B7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EF2DEC26-A2D7-467C-BA87-001A515647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8EC2AE83-7FCE-483C-914B-9E81DE19A2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10A80FEF-2F9C-491E-B02B-DF1AF6D66E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B9C724FD-2E02-4B31-9FF4-D45219D2C3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27106F14-9CD0-4C68-87FE-10034A63FE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8AC23CB7-BC1F-4E26-802C-A65C1418DA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E3A8D7C5-2843-4DB4-B422-01CCDE740E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1FC0661D-35E0-4162-AC80-D02A772370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A787F001-9FE6-4C8D-A3A2-81FA09690E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1C5690D9-F4D3-4BA3-A03E-7037F32C6E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5E5D7857-6F22-4B32-B92E-4CC130946A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5AF56E2B-E91F-434C-ABD2-336997CB5D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BB7ABB00-38A0-40D1-BD3A-52B215AD81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7F8E4FDF-A5C2-4BE7-BB23-DF46704946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2525AAB2-186C-4A8B-BA5D-27517D5E76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B9D2093F-DDCD-4953-9E08-09EEBA7232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A714E5AB-2B27-4D10-9FA9-98347ADA45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12F979B0-4107-4AC4-BD1D-FE6F717BCE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8E609134-7857-4218-832A-AE1513F36F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2E4FDFC1-116B-4658-8833-398B1F0D4C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6AA470FA-80C8-40A8-8A18-A019039A03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448CD911-2B88-4219-ADEA-7284C2D677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3655BA2E-3E67-4941-935E-F86646F778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C5D9B02F-F128-410E-8009-F64F9D84BD37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2BE9FD21-11FE-4305-9D72-E425E074CB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54E10FE0-235E-4073-93FF-7E06596661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D7913F6A-20ED-431F-8F81-99F3F2D624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38F58006-5008-472E-87A8-2FCB7EEEF8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3BB0C72D-DB76-47B9-AEF4-4455F3FB2F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8B461312-CFC4-4539-83D4-768272AB8A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DFF040F2-BE99-4DE6-AB42-1903AA2225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B0D3D8A1-104C-40F8-BCEB-8805908B11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2DC53F25-2F71-40EA-B660-14DE9E1A0D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22A4C3FF-C724-4D58-BA5D-9D53FD0F16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B645BEA6-1AA9-41CB-8359-8EE3D9A683AB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AB5024F4-BBA5-4A8C-8BE2-B634D4E9F83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2725C42D-2A78-4ACB-A2DF-DD00AE4D1FA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13875E76-00B8-46FA-974D-F3E8891432B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C2E2E70B-10B0-4532-8F11-E82079E667B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C9411F03-5C94-4574-BAA7-E1AF15B2CF92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6A5F8E22-AC82-4BA9-985C-62F27D808DB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9F13F6C4-74FD-4145-B62B-997F5285B98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D46535C0-6C0F-435C-BC32-5A64CB937C5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28B81655-C648-4067-8F4C-09C3AADBA8E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BE2CA510-147D-4EE6-AECC-4B3398664E5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0349B995-07A7-411F-80EB-6849AC2D45A0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EC6B467F-D8DC-4893-9805-ED9EE36ECF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8F8197BD-3D43-40FF-B775-C594C3FF6E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54A9EC74-B1DB-48D7-BA98-3FC0E62E16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92355930-86BA-434B-AB87-D838A1D625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4517CBD8-BAC2-4782-A795-89604C0EB4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F3D5EDD4-784E-46F6-8504-F10C1DEC80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2ECB6FA4-3B1A-497D-B3B5-9B99D8B005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ED37366D-395C-4665-957C-5B524752D8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ED3CAFCD-5F31-4012-A332-D323B0AC1B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4FE6E774-1BD2-417A-AD2A-1810F5DF16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0B8D6028-7319-468C-8A80-1305291ECD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5A4ADEE4-65E1-4546-8F72-F32578C310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EA2BEFA1-65BF-4A0A-9971-39D5819DEE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11C459CB-9EBD-461E-9A58-38C23297B7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781B1607-CD73-4A12-8141-7B938A683D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5E1566AB-937F-42BE-ADEB-376F283D3C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D6210EB7-5E69-4301-820C-863F1496C2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C034B5AB-4476-4FA1-881F-106B79992E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A88D4E42-2D40-44C8-A474-0D00041B69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AB8579E7-74F8-4DC4-B796-35D7A2E1DC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E0700111-E105-4907-B145-DBB7AE4EF6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78ACBD32-FEDC-467E-A2FF-618E8ADF9F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2261C09D-9C65-481A-8CA1-6714C36D04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04AA1BBB-2E13-49BD-B794-6515CAD3F3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5515C7E0-7832-4E78-BAAC-2B5FFD635E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913BC318-94C7-4234-A650-D4D6E340FC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2CA8D655-C318-4E45-8F6A-EE9759FF0C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927F2D13-5E5F-4CDA-A21A-4359F925C7BB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5D547A92-DD97-45CA-AB16-8F0541CBA5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6DE01861-7977-45CB-863D-5E5B348387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971C3DDC-8F99-4E9F-9420-8467AF90E3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EDB66C09-B4FE-4E1F-B9DE-BD6647A998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1EB60C9E-AB0C-4DE9-83B3-F7982FCC3D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5BE0AB24-2312-425E-A8BF-9E445DE2EA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031C76E8-6504-4D7B-B6F7-F01F8F5F8A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F0328EC1-1A34-460E-AA7C-FB3AD6061D0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656C16FC-3F34-41CF-A9EF-88C1BA33FC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C4D6B81A-C8E5-4A64-99A8-DDC9CDD717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5830C906-58B7-43B1-87A1-C8E67B3E4B87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24831835-D2AF-4650-8D64-261D87F3AD4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275FE03D-B025-443C-82AE-F5452A1F42D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26A87D76-FF0A-4292-9232-E1F88FFD54F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83F4A192-AFEB-49E7-A331-4317168E7AE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A994602F-400B-42D5-B2CE-7280ED40420E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0B6A931C-AEA9-456C-A00F-21D2C1E5A16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813CC6DD-F293-4B4D-92FA-01FE4F459E0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64AAF0FB-978B-4149-AA6E-AE95F6A7254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17B61218-4C17-4ED8-A541-31F93109D3B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9876F87E-417F-478A-BE5B-8BC864D69A2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AB28CDB4-369A-42DF-8F9D-9AFE83F4AA7B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69BB59A1-1105-43F1-BD8F-06B52B112E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57224AE1-AA8C-40A0-AA3E-325C8D7E8A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8817256F-1FDF-47D7-B7CB-01C059F789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76E974CE-890A-4063-83B9-343A027B4C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327D7B5C-280A-4329-8EDD-41940A9590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276DF572-983D-44C4-B3AB-231017239D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C9849E00-1B53-495B-997F-CD49E568CB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C1D976E7-72D8-4A31-A7B3-8223764A51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4E9D2318-F104-4A33-B204-023EE2F170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762B692B-22E5-4FCA-88EE-74A11CDF7C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3825D05F-885F-49A0-A1A5-A42EC7A143A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E9756927-6A85-4D07-97A8-19D291648C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682A6424-B04B-4913-A064-459651ADF8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08C542FF-AC39-4CA1-AE48-1DAD981276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3DB4F489-46F6-454F-8376-BAB9504694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FF878D06-F6A8-4393-A922-0D0D81F541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E9A29A31-3AD4-4BD2-B838-ED3EC4E403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972E0331-CAAD-41C8-95A1-BCC00AFEC4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BF53FE8A-F716-40EA-90DC-994EC9D86A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A99B17F1-DA62-4B07-A288-71B6E57C46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92D5D1C7-71C7-447D-BE71-C8C842ED99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129B58CB-7D23-473A-B8BC-90A193A1D1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CC164D72-3A49-4418-AEE1-F3AB0D201B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BD2EE5F0-4E42-4E6C-9A37-A034544D79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FB031561-26BF-4563-A285-BF2394C79B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94069D03-2841-4EF4-A272-9C288C9E04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12CF2DA3-8C9B-4E54-A450-E33CEB617A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9F56FFFF-DBEE-444F-A4EA-6295208A4FBB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849610BC-C72A-4C64-A289-9D523809A6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340E7E12-AA71-4FD5-886A-55106DB8E5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A43F7BCE-1667-470A-B351-F67127C02D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06DA3F04-DD12-46DD-B9A1-9D5A4CB95B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4002812E-F0E4-4405-8835-1EA84B9C9D0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981DDD0D-F242-4714-A7BC-C61C3182900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92C0CA1D-B676-4454-9FC2-B82DB4840E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F35D13D5-69CF-4C24-AAB0-C01ACC1374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D4FAB8D8-B0BF-49EE-B74F-FB63CAECC2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CD0C73E0-D5B2-4C7D-A6F9-2DA67C2D2C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B1F88939-0D2C-4D4E-97FF-196FF6C71702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1CEB3F88-3BA4-461C-B0C4-5BAC343CE4B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A24489CC-0F2E-438F-9245-111098C4967E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1589BE89-2A4B-4035-810A-73E0CA18A21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9BF05679-1DC1-463B-9F37-145B1CA3744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05A58460-4ADB-4756-8079-189BA0822ABC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A293B8FF-B676-44BA-97E0-36CF310B6A63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D765F184-195A-46C6-B01E-CA6290F1529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542EEE8F-D9A2-4497-B707-1E788F7BC2F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6F3AEB17-2C80-4EBD-A71E-839C6C48847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A5B1E157-3696-4296-97F7-1E7BF66078E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C2217380-7075-405D-9438-A2100264B88E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B880B840-7C2B-4082-8701-76D54C2CC3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6A168A7B-6E20-43FF-BA1E-AAD1E53BAA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2D513185-B61A-4EE0-8827-E9A697E308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B0E9B30E-F82C-409A-A701-03CFEDDA1E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2EC5378B-11D8-4042-B592-ABCECDE090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8A5B76E3-C367-4DD4-A31E-57C94AFDC0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93C75D31-0601-406C-9ECC-71C5016431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284DE1AB-3719-4FF9-ACD7-F73D9E4DCD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A837B33C-639E-4445-96EA-843337A4EE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D1427897-4E69-4980-9E0C-F239C3DEC6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566BBA88-4BD7-4D2F-81BC-90EBD5613C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AAF5D6DA-F62F-4B3E-B9FC-495C8EC814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1F4B6912-509C-4377-B350-73F5778E7B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8A6CBDAC-C2E3-4EF2-9E60-5ED56F7A4D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15BFAD25-0160-4F41-8D84-4C91B873F61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D2D84240-7A8F-4471-852D-4AC77C7A86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92F851A1-CD8F-46DD-BEAA-907FC377937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9AD5E99F-89B7-4CC2-8683-0A946EBA1F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E78C5AA0-1654-40FA-BB9B-5DF7994C2D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F081FD6E-C866-4CC6-B06C-418942499E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91606936-8821-45B3-8337-3D10040D1D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769A2A62-4FB3-45EF-A1C3-A1C52641A3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0794D8DC-BA15-42B0-A421-34E5020283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49ADB531-3C98-4445-AC76-71232C8E13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63F704A2-8CC3-48DB-9D29-48449B0DB7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DD3FE1E2-E348-4676-B348-3DA9ED7C64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2371D461-02CF-4708-A2C8-3FBAFD0DA0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BC223077-7637-4759-B8D5-60FDF7729C42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0256A06D-8A57-42AC-AE42-130CFDB510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4283D6D5-8E28-449D-8942-07D58A2C34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C83F833F-1D6D-4EE0-9B0D-84C05BC70E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C2ACCE79-C733-478E-9A79-20408080B8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5483C74B-7556-4EAD-803F-34C0806E06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261AB839-A6A8-48FE-B53C-F06CF3EFCE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068C2E96-B39C-4566-BBFD-949D456D21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A87D0803-2693-4E82-9E0D-C98D819101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0FA148D4-D52D-405A-A874-0F61A69B5D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8844F8CB-665E-4D36-AF00-925044CCDF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CC41D551-03FC-47CB-A79B-8FDC7919CFF4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D24C995C-3993-4B40-A513-96703ACB096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DB45FF43-0895-45AC-91CA-4B89DE270B9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93A3639A-FA33-4176-ACB0-05061B0BCE4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59E22BCD-D7F7-43A1-BD0A-5A45EF75C85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46B6AD9B-EB4B-4903-A6A1-08E31D003503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0D9ACEBB-5CE1-4E2A-83B7-FC60B4B8064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AB762828-42D4-4E27-A1D8-B31B1588357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9D455565-D96D-4F8E-94CF-02360580C57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F3041C75-F8B8-4493-817D-0A0BFC19DC4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7CF264F5-DB51-4EBF-B074-1B722E7CE2E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4C80C6B8-A914-45EF-B7BF-FAB854225A5A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4F78062D-03FE-4E5E-8269-BC411036A5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F25D7D4E-1C41-40EA-8F02-0FBABE5B9C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247ACA6A-BEEB-4980-84AF-07857AB062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3AC606DB-DD92-46CA-BECE-3DC94F5AB3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B442E046-D165-427C-A764-9DA96648B2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6F076BC4-B08E-4AC9-8B41-45BD1E8F7A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A4DDC542-8318-4603-BEE9-7FE43AEF05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47DBD80B-E61D-4ECC-8ED9-C5AE3F5872A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E21F404E-77B1-40A4-948F-0928E2BBDF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F501113A-D552-450F-AF4D-9E78574B20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402C9A18-EF94-47E0-98E3-F8507CD97B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49EC8CF3-420B-4C6A-9A75-56214D36BB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8F5FC567-267B-47AE-B62A-E0F4267F64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FC8E26BF-8712-47DE-9B35-6D83D2B7AB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E189364D-F475-4A58-BA68-B7B705A10B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86311BD2-583F-45CA-B5D9-01B052F9A4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35586A7D-9093-428D-972A-F1214BF11C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3635B01A-ADE6-4D71-BBBE-B5B9831607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FC874864-8E32-45F3-924B-ECC2BC94D8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A80BA8F0-566D-4851-9B4C-223843AD96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BF050841-EE10-445C-A524-FBE5A036AF9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042A677D-FCC7-4A0F-A065-A6FCBD8A75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0BCD1711-0E63-492D-9BC6-BC66A4045D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9E8AEC80-63F1-4F27-80A0-F8993A8FFE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67B6CC57-389B-4978-8659-53CF7D4780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6EE8554B-1152-46CD-A8F1-51B2EAC40B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FA7D014E-4C9A-406B-99E0-DB6E10C7B85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753D6A66-3605-4141-ADE2-F0511BEC2AFF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5411494E-60CE-4755-BECD-64E31008514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EEFC5AA1-5F84-447F-9FED-56A48653D7D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893D174B-0F46-43BE-B90B-53ADE682DEE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0455C06D-C5EE-4248-A2CD-2804CE8510A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227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80" name="Rectangle 4">
            <a:extLst>
              <a:ext uri="{FF2B5EF4-FFF2-40B4-BE49-F238E27FC236}">
                <a16:creationId xmlns:a16="http://schemas.microsoft.com/office/drawing/2014/main" id="{95337201-9BEE-493A-AE12-491F7596BA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90569" y="2501900"/>
            <a:ext cx="84201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So, the Mother typed as D+, C+, E-, c-, e+, the Father as D-, C-, E+, c+, e+ and the baby as D-, C-, E+, c+, e-.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8EDD79A-63C2-4EE7-90DF-EF8AD1762CB1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420EE84-116A-49A1-A1D8-4904F9C385A1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EBB7D91-14D2-460C-A0F9-9BC87ACD59C4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EC60BAF5-B041-4F65-BB8D-685068EA0B1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ECC0A6B2-E224-4BEE-8A17-FF768EF59E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50590D84-39E0-4E5B-975C-C894CFDE0E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DB4F4AA0-8DDF-4A71-A63C-CC5D13CBDA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8CA9F2D6-6026-4997-998F-ED1B4EC5D1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81BF2BD2-4C93-4F5E-BA57-1E29B6C49E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BA445554-30E2-4576-87E5-F92D8E7070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2A4E3D0A-57E6-400F-A5C7-43A99423F6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F663FA0F-ACFB-4909-9233-4820CBEBC4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15F1A389-B550-49D6-A7D5-AD5C6D4BCE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0F7E8098-2685-4AA1-B5DE-DFC12399BB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72D76AA8-9C69-4315-AE33-F4EC8CB74A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0489585E-FB27-479B-A281-E3729B525D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B68C46FA-78AB-4698-83BE-67D275317D4E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F5C5F198-70E7-4C3D-B807-796152038746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4AF9CE37-39DF-46AD-9F53-2D4CC3B559E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C79E0154-B3D9-4BDE-BEBB-2D25A14A747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ACCA8D94-DA9C-4253-BCBE-2A2851C22B26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9A749B83-DB01-45CB-8D82-9BC9CCA47E65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F453F9F6-7F94-4ED7-960E-A1C3C9ECAF9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79C78F56-DB92-41D9-9826-3527A51A856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41245129-6179-4824-98A6-FD31C74ADE2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16CB93A1-0A39-4E34-94E1-60AF3B12145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FDD6DE8C-6D11-4DEF-B33F-D9A9E325146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46F25E61-0C7F-438F-AB61-5D03F6F2B0AB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5B705F81-54FA-4F8F-955C-29EF964A1F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1B57F970-521D-4E7D-92F8-AA3DF9B838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8B9715F8-1013-4293-AA19-3BF62D1EC99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DFEC6DC6-00C9-42C8-A68E-F38E1553BB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29976C08-6222-4EAD-9682-6466656A51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0B6E090F-62BC-422B-BA55-7FF6D4F143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88B2FFB1-E24E-4FE4-B86D-FADF37013C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397A2578-57AF-4BFF-981A-F238AB18A98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E6F69797-8A69-4821-A2CD-520D6B16AA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FC6641F9-EF10-4171-9D05-7796F9A5AB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05F9582D-348A-4B9C-8DBA-28AA59EAC1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64821551-39F3-4001-8A82-70EA3362D7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51CB9285-801A-42FD-83DD-186EF0EF39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9A7B9922-8C5F-4F5F-B4EE-9ADFA93B20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0C6F7548-326F-45B7-A0D2-66318219F13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328420CA-C6BE-4E51-90A5-8815ABCA67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91EB02BF-A06D-4AB3-83C5-F7952CE294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3AA64F38-1DA6-4D24-ABE1-65C3FFEC6C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802B7DCE-A77B-470E-A38C-1B180BB75F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2FDDD876-4804-4E68-83AB-7971EC8A49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68BAB744-1A5D-4C9F-A36B-2876F145A1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B754BAF5-6672-49FC-A5E7-C6442E406D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58584277-2CF0-4B4F-822A-0BCE06567E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C8637035-35F9-4773-84CC-27D4F4DD42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896FB7BF-7F4A-4FE1-8A6F-20E4578ED1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2A06FEE2-E1DE-4495-8CF9-B37ADBA337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BEFE6098-3ED0-4CB9-9941-0175A864D9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8336CD95-FC6F-48A7-90B4-AB8E8A8679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9EE885C1-7057-4B72-A1C4-4EBC4562F7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5EFD5618-4D30-4B74-8C39-D227420302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0BB2AA0D-12A5-4262-9305-D99C3BBE75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27810008-BD70-40C2-8DC8-FC83C9E53F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38103637-8BAF-4BB5-BE77-7D2A6A24C273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7B810A00-9C18-4893-89AF-79E51A0667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79A40C15-0FD2-4A04-ABF5-588FED96FB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ED927B15-1495-47C6-BC13-378DBA4673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9FD241F6-90AD-4F27-8C90-2F499C179A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580193FE-BE81-4A85-B016-CA7337743D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FFC1F8DF-74AB-449A-819B-53EFD02C6E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1A592D95-5298-45EC-AD37-91F5E0E936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99BC6DCD-469C-4D96-AA74-D9944D3F50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2D3F3C60-E4F3-4C61-9711-E4F07BEC2494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84C46311-4120-4827-B9D2-76740A24B51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083102F2-B79E-4C6E-8C66-06740F7602B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A922B6B4-08FE-4831-B39B-ABE6B34E7E0D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D5201899-B9D8-4C84-876B-57ABF28763C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F5B090AD-BE0F-411F-B2A7-618883AACFFA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95A40E7F-B197-43C0-AFD6-310371B56D8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68ADE8AE-09D6-4BCE-8A8F-134C9E89428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D9268354-0049-4C1D-92D0-8EE63E292E7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7276F210-2AB4-488A-B65D-0B7DE4173EB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38496F1C-48DD-47ED-B366-1981E865F36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1CBB6E33-C922-4CBB-B4D1-1FB8C07133FA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0FF1A525-9EA4-4DA9-AD4D-E6443D83E6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B0DF523A-BA11-46AA-A2E7-1B8B942E63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DEFDEE71-6FFB-4C33-992B-9BF680AE88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9687AEBF-1EFC-4B42-ADE5-24B1A43BA7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F40904FD-98CF-467C-B670-56317AAAAB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80F54533-822A-4B45-BC11-613203D9F2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25B1F9B0-A47E-487D-924B-AE6A0F3DC2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A27DA90E-39E5-4B4A-8663-E2178D06AF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22B2CC7C-3744-44AA-B827-EE441EA05E8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E27A1035-7374-401F-B716-516B0C8C84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20423F24-EFE6-4DB9-A5E3-0586452E3A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2E3C2D05-0C98-45D3-81F6-3F5A2A0F18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7B51A4DB-3F58-4808-A7B9-1275CD42C4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B6D39531-A80F-4C9C-ADC3-693B583572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A0D27000-9B7C-450B-A434-B0A8CC84AD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8A3ADFF6-6F15-4756-B1B7-73C7FFB7D4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E92D0553-25B9-4C2B-A363-C787FC50C5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3BB17ED9-F914-4FB7-AC6A-6CC6D125A1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31418444-B3E2-4A4E-B1CF-904D33323D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4C06DFCF-C6F2-48A2-AEE6-2615610C29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555B0908-E29A-466F-B5D6-C465AE3533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466049EB-BC8E-42DB-BA58-09DEC881A6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DA51CFC9-BAEC-4430-B4AE-6E262C1059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A800E72E-B122-44A1-9A1B-05F346FFD9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F0461BEC-2D06-46BC-90A1-06BD1901B3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D917DBA4-3804-44B3-AF5C-EA55D27286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B227E671-4979-4ED1-8EDC-36E6CEFB2C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6BBD57BE-A3CC-4C8F-9EBF-D140EC88EE1A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C1C8F32F-A58C-472B-9624-DAE725097F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17F44878-703E-4E97-B829-B1B7895881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9BCEDA4C-981B-40DC-843C-131F130ED4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ABE8C042-661C-4DD3-BFFE-8B5014C77B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0206AE95-D4D4-4220-A159-6CA511DAA0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45344F63-900D-4CBB-B955-15B81F9C3C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40C09A97-561F-4455-9F33-7683D177B2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BDB34F4F-0E5E-4074-9713-5A467753E2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659590EF-F285-419C-A31E-D61506C987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BEA78C3B-109D-4BC0-9090-AC5D9CDF28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B50BDC44-3AE3-4456-8DD3-4F5B3A58BA72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D740FF91-7591-465C-8146-FD923F29126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3D57CAEC-5B56-4161-A3B9-85D8B6C82A0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91C2CD05-E5B4-4999-B3FA-AD29FE492A7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23788D95-8531-451C-A4CC-345F206B9A1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4C96C397-4F66-461A-9C02-F261FF951931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CD89DA7D-E7F0-45FE-A229-191BE93ADF0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4DB2D027-D126-4B15-B0E3-2BA7DFAEEA5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F9C5F8C3-3D1E-4CBA-977D-7F97B750C2F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CF8517BF-7A24-4571-96D8-AE6DF733C4E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0A5ED028-1EDD-4078-9A57-9B44249941F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7D47BD91-D204-4B06-93BD-15798ABCA4E9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60C7F3C9-C8F5-4D00-B6A1-519771178E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57F193CA-7F5F-4674-B2E7-831A2C582B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EF8198CB-111A-482F-A76D-E747257CCC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0ED4093D-8809-4A8B-A81D-D32CC91C8E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10C7CEB7-4E0C-4190-85D8-DFCDA944AB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C4C7EBF0-C22A-4DCE-B1F6-E613FD5007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D79C5D19-A9FA-4358-B2E5-93550EA0EE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6C2D75EB-96E7-4253-8BA1-5AC6816C16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7D9EC99D-1380-46FB-8B17-5BFD98FDA1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FBDC8862-2E67-4897-BFE5-6AAEB51D17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2681D842-F614-4974-B0D1-9F6A645332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5434F5F6-A1A5-40D5-8DA8-3BBC77C954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E1E80A5A-7314-4C7A-BE68-4B7DE4166A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56EB1488-6E95-4E79-8AF1-20D1CDEEF0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9F72E834-139D-4EB7-A22B-CCB3BEA722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E1BD8304-372A-4470-853B-6AC43649C5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8C6216F4-55EA-42C3-8E5C-0FB271C774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1452FD29-DFF6-4D4B-B972-AE050BBD56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05A04622-FEE0-4533-9DBA-7E93A1225F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FEA8F9D9-7511-406B-BDF9-34C08431E9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45CE8D34-0531-4B42-97BA-2CAF91A330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736C33E5-AE3F-4B12-A4F2-17C8FE253C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0F051168-BD2F-4083-A40F-5DFB6BCEE1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CD139017-0016-4DE6-A5C0-2E05D90973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BFEA82EC-D3F5-44C9-BCB2-A057CF10DF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ABD58C44-DED0-4E74-90BF-BFED02020C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BDFAB7E8-7782-4548-B8BB-AB4014D382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E264CBC1-EB07-4F57-A9A1-4BF1358A205F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76680917-AAB7-47D8-8A1B-5963FACAB2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977D4F12-23AB-4B89-A020-F65BA16C6E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A065998D-0DFA-4022-8D37-CD476A4529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A038276A-51F1-4A2C-9BC8-51E019FCD68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421656D3-9809-446B-97EB-3A60010B4C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E528FF72-06E9-41F5-8317-D405DF12F7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947E4AA4-6162-4059-B397-BBF21A92BD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A314398F-6EDC-42E3-A90B-6B7406CA14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43592370-9BCE-458D-A4EC-43E27A3D45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503F2D02-9DDC-4B9D-80A4-026C63DDD6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24692CCC-C8ED-440D-BAF6-99F951720B8F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ADAA3FB0-5883-4CCE-8041-AA2B955BFCF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2B000F36-3F6A-4EE3-ACEC-020E6005430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B944A00C-80D2-4EB1-9014-3708C85C4C1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8FD10EB5-4CEB-4AD8-A2AE-FBB0CD7EFA4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3ED71484-9372-40E3-98B5-477AAC8A3041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1C05B5E5-6D08-470C-80A1-1F4D4B683CD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A8718B9D-3342-4943-96F3-7FC62DF9F89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715F0925-82AB-43AE-8C74-DE056FBA06E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5CEDF0BB-216D-4720-B436-9FC1E39B525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55C5386A-3B09-4DF4-A6AC-322837E44D8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AD397027-2755-4C15-96A3-312110281BD0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1B9E2688-9702-4DED-B141-90D6C1B8F2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CE19B343-B2CE-497B-BA36-7656BC9BF7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F7E8DCCA-D636-4EFE-9BE2-650A03AB69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D2AD8852-2654-41D0-99B4-F6E674B3E1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FCF29B95-62DF-489A-8325-4892507AED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4ED4FA70-E6C3-474D-927B-A8CB815ED0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2C402257-7116-41FE-9B5B-D19EF1E06B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D6ACC0AB-7782-4733-ABBB-A6B3B216BC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B03450EC-A44D-4350-8A9A-BE6D8F5A13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F6DBD834-6369-4C6C-8115-4F73F36B7F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C671F7B0-94F8-4E19-8BEE-4AFB5EC29DB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5E6E0DA1-0D07-4403-9C70-63F6895D9C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90833DEA-E088-4F01-9440-6285CCA741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C49619AF-7ACD-4DB1-8041-50A2B1D20B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2313A492-A658-40D0-A1D1-86A0041621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FB95B57E-93DE-4685-B48B-943BE835CA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730B1877-3E8A-4510-85E3-5C208EE469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F0C5865B-CF8F-4D88-83C3-E433B2E154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6113C321-8863-4478-A173-42FD68364F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6265F21F-94E7-4A9C-97F0-176661A69B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C7C59970-7C8E-480A-B41F-579FE749BD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C18C231E-AF2F-45D7-BEAB-4E975680D8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950FB19B-7F20-4895-8A18-9433D94BB1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3056E561-DAF0-4EDF-919E-1624633A38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EE563DBF-E2AD-41BB-92AE-21018735680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330CA49E-AB6A-4B33-9D6F-BEFC56AC44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FFFC7C12-EBD1-447B-A196-A5A58B38E3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A4C58F9E-23CD-4562-9E43-63ACBE2B2477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9D7ED072-6E8A-4C05-B8B1-5FCFEFF00C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1BEFC7CD-9253-45AB-8F38-4DE585D539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D0EF0380-1F76-4285-988C-63F9C18770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953E4924-24E6-49F8-84B5-FD4312B4B1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6597C93F-4D47-47D8-868C-73F985E1BB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0B5BECC7-D1EB-45C9-8116-B19A751013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EEF9DE33-C664-4FDD-BDCD-854617FAE4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B90864F6-DC52-40A2-BD4F-B37E7ABCBE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43CBEEC0-2402-4D22-B6CC-1B7DE34A23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DAC989FF-ED19-4C49-B7AC-D5EA16B32D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0D152BBC-32C1-45D4-8A13-4A7A0BEC3769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E84D0418-CCB8-4EF6-BF93-70DC9584D8C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866FC800-4735-4CCD-B424-6C9325603D3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A079D7F5-B0FB-4A07-A842-31909ADE3E8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C7D0E358-7D61-47B8-92C9-BBC653EFC9A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AEA2BDD4-BE3E-442F-AACF-E506533E9164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0D44DE1C-04B5-48A3-9EF5-D0EBC451E52E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DB4261B5-9BA5-4CEB-8B5A-0B2D94A3926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548914D5-EA2A-4566-A06B-F06300E0379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2E6A21C5-7F94-481D-BB4B-E9FD2CF16E5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5DB42FFC-BF95-4E04-9CB1-09121BB05B0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4323A697-7249-45CE-B936-DCF0DE0FD839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D2791858-F02C-489E-9BB5-6F708452E7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91CCF4FE-4C8D-4C4E-B1A0-D93BD0896A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88F08218-E6C3-41CB-B8D9-571DD83DB4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8B03E26A-655F-417E-9F08-F4647B5E90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56D4F96B-FE8E-40F3-95C7-32B46A1060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BA90F0FB-1647-4F99-ADCD-AF3914E7DE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261EB1FE-E99F-4509-A467-7454E7A01B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7E9716C7-8A1F-410F-A05F-016139CF30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7453D05B-42D2-49A3-9C46-23984C7BFD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1496553D-882B-4755-9352-EEB0B9239C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D82C7D6B-C14A-4778-92E2-E1522F5D8B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A2C66F5F-782B-4A67-9AE9-C4D7C55C7F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0990FA19-9A04-4504-9AEC-402F6AEAB0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473987C7-49B9-4F15-8631-A97FC58BCA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9DE6270A-1CB3-4992-B7BF-2D1F8B6FA9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1CD34D50-82ED-41B3-9DAC-B47B84E277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87E50444-62DD-4E1D-A2DE-6D46FBE28B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1B5C37E5-19B3-4494-A6A1-33C124B784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372E3865-D863-44AE-92DC-0FF55E3FA9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D403F021-E1A2-49F5-95DE-5BEA9FA0FF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6FC33596-79A2-4950-B3A6-42C0C4B3B6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B3B33A79-F04F-45ED-9C11-ED48B46428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94AD8A07-3762-41DF-BD8B-30A59F17CB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1B45BDA2-8DFC-49BA-ADBA-117D301103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E7AC56E6-72C3-47CC-9F1C-B34611773E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0B945171-3C84-4C76-BB32-9506B7950E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D8660071-F750-416F-92A9-478C2398A5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2D0C3F5A-5B3C-45DB-8CBF-CEF0A9F1E432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B40B6981-BF52-4A42-9944-2A47E9720C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BF80C935-DF6D-421A-9F9C-F9678176FD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161E55A7-7C19-4465-9472-9A1947F7A1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BDB7439A-23EF-4771-B2A6-45B415D8E0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F8A90767-5078-4570-A593-6E3FE28B1F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1C5F1C15-ECA1-4B5C-823C-C5ED0CA4B2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6455D328-FEAA-4948-A0CF-1D605FE00D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70CBBFA8-E506-406B-ACE3-C498D28AA6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EBBE77E9-26F4-4D1A-811F-EF038FD1AC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5D5E339D-9F5A-4029-82E1-D34EDCCEBA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9603E3E3-7A62-4987-AD3C-DE917D28A51A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64DFE4D1-FEC0-4EDE-87E9-B9D440FEFE29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B49F710A-3C5F-4AEC-A158-35FDBBE6B1E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587238D4-4EC4-4C56-A7DE-72CB8DB61B0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F1EC6ACE-A912-417C-8227-2089F67F9B7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0A595760-1D65-490F-ACCE-881E24D7F798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A9444CD7-C380-45E1-A71F-C6C2D877D6E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8C2589AD-3E40-4764-A48B-F7341036E9F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FF60234C-BAD0-4C85-BA50-49E0E3DAF41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AC962B37-ECFD-425F-8A4D-D2D9AC69720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75AB516E-1EE0-4833-A76A-FD0A05C1F7E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FCEDA5C4-B5C7-4A79-9F7F-57AD3EEBCC7C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EBCC4832-5BFB-4C26-A627-0F251026D3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BFBE84B8-710B-48A4-AF25-766799FEDD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147E8D69-4AE6-48A8-98DA-E1417B67C2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F9905EF5-E1B4-4078-A1D9-49849857E7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D17364F1-2064-4AB0-9F6F-C0BD253868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4EE2FF4B-4E2C-4815-9244-DDCFE701AE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B8C27C5E-8CAC-4FC4-90B1-F5188EF714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0780BE88-EEAA-42FC-BAC0-F9DD2D5333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64507C51-EF99-43F7-B596-FBA11CF455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2B70FBF1-E4A1-4428-8165-4B150BDF1D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1E1138AF-BEF0-4655-8D27-1FACDF3B31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4A473E59-8DDC-4316-B995-EB4950D64F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9A696757-9F95-4877-8551-819BF36092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530C04E0-B7B6-4BD1-A9D4-AD10B5624B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287114EB-29C7-4EEB-8410-8875C60BF4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7C91725F-6580-40D8-B05A-C77388E19F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3B83185F-D84A-4FB6-8977-487097DA36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117985EE-BE31-4E0A-94D1-068FF969E5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2A7145EA-2888-47E2-8F0E-9192866E6E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0F61910D-EB3D-476E-A8DD-1C9018FE94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F5AACDA4-01D4-4543-8AF8-EDBB04933A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1DFBD24D-87E6-4003-8FB0-509CCC7E1E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DF8C5FCC-CCEA-4B6C-BCEE-89AF75EB17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FF9BD5F1-E43F-48CD-8DEE-8669A35FC7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AAE64F44-964E-45B9-9F3F-37168B8BCB0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CECC0C79-11B4-43D7-BE40-87C573F93E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5785852A-C2A8-435D-8DFE-C436C7862F2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29B1A138-D0BD-406F-B8E4-E3654AA9B18E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EA0AAD8A-9498-4E1F-932D-B64E6F6E4D4E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EA19D7AC-8BC6-45B7-8720-AAE3997009F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2C0FA2C9-722F-4E4F-BD6D-1FB583745C5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134C8A65-1664-412B-8A6C-04749B1E81F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716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>
            <a:extLst>
              <a:ext uri="{FF2B5EF4-FFF2-40B4-BE49-F238E27FC236}">
                <a16:creationId xmlns:a16="http://schemas.microsoft.com/office/drawing/2014/main" id="{6C8B09F1-93EB-44B3-B628-0AA8CAABDB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5950" y="475456"/>
            <a:ext cx="8420100" cy="5043487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Mother and baby probably have a gene deletion.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Mother and baby probably have more than one gene deletion. 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Father and baby probably have a gene deletion.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Father and baby probably have more than one gene deletion.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CB7F795-F6E4-426A-9AE3-AC4CAA55AC6D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38739F0-752D-45E3-A874-52AC26BE6560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B023DFE-A979-4C0A-98A4-196312F9E6D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1B5007FB-2040-4806-8BCD-CD681E9CFA7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1DCAFCD8-C63C-4B14-B625-7AB62D738D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8EC4AC7F-319F-4161-B4BE-41FB31A71A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79014E04-0F4D-4D70-A959-221E281E7E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040EA3D1-91F3-4D0A-AFE3-A7C1587398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6EF7A46F-E618-4971-8631-50942E4193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C1246D4A-0ADE-477C-B946-E987075C8F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31F9C952-149C-46DD-8172-D64F7CE822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2B9D6122-DA96-4B31-BA94-15CD4952D7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8F5571C1-846E-494A-88E3-03C1077958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8A5A2E12-A81D-403C-A54B-B58DE05D8D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501F131B-C43E-4ECC-9A8B-B8B49729B4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DC538721-5900-4286-A425-F13D1ED072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6533E946-D732-4F33-91FF-E810E62ABEE0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802A4C72-3AE6-45A7-8B0E-74F4C2659F1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A1795C01-ADF5-4866-9CC1-570615F2CDD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ADD7C999-B05C-4713-9793-47646134CC4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F2ACC2C2-2667-4FB1-BE3F-166BE4227B2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A8BB2713-3EDD-4389-8BDD-65BD37E95FA0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69A3E2CF-8202-4EC6-9ECB-D4E44337613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1AEE91BD-0B64-4A46-8462-C8350C148ED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530DD9A2-91F6-48AA-B60F-53E1ACEC12E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7ECE40D7-255F-4E7A-91E9-E0A4C8AEBAE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5FD59DEA-1804-4CD4-8378-6F1D17219B1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0FBD2D09-D416-4038-AC61-93F0FAF3445B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DAD3E792-581F-41FF-9FC4-42DEE349CF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BC324DE9-812C-4F3C-BC39-2977BCDB7A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EFAF1755-33CF-40BC-A064-BB5264EE9F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2A0AD154-232E-4F96-8E28-4BA6C76C8D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04837F86-C8A9-4B10-A5C6-4FC0ED922C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95EF77F2-38CC-400E-9CB5-D4454DD67B0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248BA798-3408-48FE-97B1-67E078045E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196A69D2-FC64-4639-91CD-CAB6018D25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8AF86F9A-0B1C-41CC-9A8E-4A628D03B7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3026A952-7620-4BAA-AF26-1AEE70057E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FAFDB768-894D-41DB-B016-A8763A032A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0B4B0E72-4226-4D19-94D6-04083AD279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23132E7C-2B79-4432-8A74-C739DBA258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171063DC-483B-4A26-9C03-54BF289AAD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08255F7E-2E93-4201-95E9-3A172F281A0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A3434849-7524-45FC-B990-ECA218302A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55AC1730-D813-4EC1-BCA5-90E7A336FB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A6D11D84-B543-4412-AF9D-B4A37DD417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67849895-5B44-427B-9EAD-8D920D979F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51A848FC-E67D-4A48-8150-601FB35F39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B56568C1-6F96-4355-9326-C8015E73AC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5E7046FA-0B32-452F-AE1A-3027E1A877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041AF756-BD3A-4C9D-A748-F3B5EFF37C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4D5451E5-B368-4CB1-A771-DA9D0D27A0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3AC49201-315F-4BC6-B9E7-6AB8A3E82E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5AA35F55-17B7-4C19-8995-496E232A9D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5225510E-E2F2-402B-912B-B7C2ABB1D8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01091428-908D-4C91-A749-8138190E28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C4257599-63B7-4584-8A60-D2B8DE1A9B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734BA16B-3927-4F0F-B1FB-1E561D999B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4BDFAED5-9AF7-48BC-9546-9BCA3FA3148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681E9FBD-BB93-44A5-8337-91C597B438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C2397F1B-CDB2-4021-90B5-F1711B0BD2ED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AF569614-E167-47E2-BF90-0DE12ED4B5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1CDEEB29-D115-46DC-9682-6C8A7C8CE0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6505A1B7-EEC9-4D90-BADC-282DEBE95F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7CF94019-5ED0-4191-A8E4-7D7687361C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0376A612-3585-482C-98EC-FBE8A30A5E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F82445E4-A0F3-4FD0-804E-01E9E43D5C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D9B617AC-1881-4F98-91E0-9386FCC3F1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56B5044A-7B9E-4256-B8F3-6A2083AB2F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0D291F72-BE61-4A29-A1CC-0840A6828E52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E912B43A-8D90-4B59-8138-1795A42CBAFE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66522EF1-C94C-4318-AAE7-8C8EFA00D12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58F5A00B-86B1-444E-9752-95814B062C9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CF781570-E801-49E2-9ED7-AE6C0A7EF6A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A6B24315-1838-4243-8E3D-DF4FB7D52144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3A10B4A9-72B5-4A4B-9D62-1C2A4C344C3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2F8541EC-BC40-4ABE-8898-786C068C027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60CE71F9-7D4A-4E67-BD85-51E3AC39AE6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1620E4EC-0125-4C80-B5CA-1417D7257F8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49B21796-6572-4E8C-949D-D1BE98827D0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82EBAECA-E8F1-49D6-8360-60909FE08E9F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4BDB2367-E6AE-4425-8DD7-36F8BD5A44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3DCE48F4-B09C-44BC-82BF-D7492B7E7A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EA242F8C-31F0-4A56-AA13-56CAFB4E27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F052A78D-03CC-468A-A01B-F4DA121D12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2144747B-0462-4F17-98D5-BA7BCCE6FB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66846EE1-4987-4AA6-9C69-5245AA0010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922693B6-172C-4863-8432-98A747D51B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E83DD660-04ED-4DD4-A736-7049D5D5E2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E4D9414F-911C-4D18-BB90-232AB173CB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7675599F-743D-45FD-A4AF-903F15F766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99AE60BE-E244-476D-A4EC-2E477A777A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72C1E897-20AC-47F7-9259-AD0AC725C2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7A62C118-B323-4012-A4E7-76BED8EE02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5FE723FC-45AD-4880-904B-93205F44F5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2776B556-A7E8-4FC4-9776-2178948B25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340B1D85-804C-4711-9CBE-49C2915FB3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7C8AD6CF-D4AB-4CD6-BA70-31E24C3038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ABEFFF48-D279-442E-A2D3-B168588922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07B3FEFD-A3BC-43E9-BD6B-506D577615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087DEE77-FB44-4442-B437-0E1F162FCE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27905B72-77F2-48B6-B854-2CBB1BE92C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1EB38236-3BAB-484C-91BD-CE89760DA4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DA5FB08F-92C7-4EE5-BDD2-F49B34E91A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CFBD7C54-BDB0-4D1B-94FB-881556761E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14FC5F37-5525-46F9-AEFB-952E33F9F8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9F80D701-BC95-4AFF-AFCD-A24673C32D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675C008F-FA5E-4DD4-BF98-86A5FC588A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9C73DE52-8D15-4AF3-A568-5F5D7273F4C0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D702FBDD-9D92-4AFF-AFAD-F222CC3724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DEB0DDDC-A56D-4474-92B5-1F9E1BFD0F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A3ABDA86-DC0C-4E08-9FC3-84062A96DD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E6F7CE16-0F7B-4FDA-9084-87201907C5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908FA275-74F4-4FCE-A458-D3C4F2C53F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F8E6D1E5-4348-4EF3-A5E5-C4FA725E46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F020E2C8-C959-48FC-A225-D98C610874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92C6626D-642F-478B-9D12-12AAF6480B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B92836A1-2D4A-449D-AFE8-FFB445DB78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7650D079-C224-4178-8A19-2592ACE1D3E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4E5CA10D-082E-4070-9B2E-563EBBC2695D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AD77BEFB-7970-4AE2-8DDE-DDFF3092311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6622A8AA-FFCB-47CA-A470-0B857BF3F2B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D5449C2C-70F6-4AAF-9A40-CE49AAE82F1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A42AC5F2-C9C3-455A-BC86-A56A1C2C8E3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C4A9BE03-1A2B-495F-8B04-6D35244C32C6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E2B542AE-241E-4AB1-B1B0-51FE82F6E554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BA7E59AA-5C9B-40F4-893E-DA39E14D447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248FA66F-9E50-4CE9-8505-36AACCFDB97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0A4777D1-8538-4F28-95D0-A6E7C13E9EA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A705176A-91BD-40A8-B47E-79C162A1F4D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BEDAE4AF-EC55-4D49-A8D4-F518BD70BC2B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68FE5CC8-EC44-4D39-AB37-3BE3B9AFAB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470BB2F6-4BD1-4078-8BD8-972321A610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63D766FF-4B2A-496D-A644-5913FAE330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043F5361-0D37-4546-8225-2F4A8DF10C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E2AD441D-8E0A-40F4-ACE0-AE06F873BC7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EEB8A7F1-8714-4499-84FC-81C03BDD228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523F9CA0-767E-487A-B835-74B6D06026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399A4C8E-4923-420C-923A-58AB5D1F4DE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8053323E-B82B-4E98-B791-F47011A0C1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69FEBEC4-A928-4B14-A767-B5B3FCCDB7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4E5E7200-23AF-4C14-B736-F6E628AA9C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2368B328-E9D3-420C-9447-280447D8C7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AEFE3754-9542-4A58-BEF9-A59EF366F6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7CE1BEEF-57FF-4F50-9941-A1196D283B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9A0F9617-AEAA-41D0-A489-B88AD7B801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AD7F431F-0BB6-43D3-9B87-4FFF7A5ABB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025FBF75-4153-4205-88F9-F583EF775D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710A40DB-16A9-4DFE-A2DA-C7DF7ED6FB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F109E5ED-B1AD-494D-984C-0F6C581187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06FAE104-18E4-4B23-9062-978D314EC2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FDA4CD1D-EE12-45B2-9D14-C2A1697F50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96AF8FAD-EE83-4DAE-B172-DC9385E174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6F5C9353-94DD-4C3E-AE6D-82B3206C96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6DACE086-F9D8-4CD6-817A-524781F0E5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E017E642-7127-4A78-9D0D-0ADF75087A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9AEAA6B7-EBDF-4C19-9626-8567703630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1587570E-589C-4761-BB18-D850BF71D0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B8EAB123-52FC-4A7A-A10C-589F4D18E01B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C03DC12A-4931-46FC-8494-C8235C29F3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43D03A34-0474-448F-9555-1BA64185A1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89BAA40A-E069-469A-9BDA-23B70AD215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84AC7225-EA37-45DB-9509-793348BA58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466941FD-7E62-484D-8277-0CFBC4A160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C353DDD2-7D00-4091-8F68-69099595D8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F9EAE7AB-11D0-4E79-8ECE-BCB90F4573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E2A6A5DF-549A-4971-9C2D-2391387F811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207D0A50-D759-48F4-A275-A626933558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F988999F-3BF4-4F65-9384-16BB5EED13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B4EAA37F-DF8B-4C70-B9D3-B4446D3B336B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29561C7C-1564-461C-8A1A-1BFB48D5A86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DFF882F7-60FE-4AAF-B3C4-F411EBBEABFD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1497A17D-5E92-4F79-A0BA-8582EC88841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550AE0A7-F9E6-466F-8B47-EA0CE126DD7B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2D953247-2841-44D9-92D1-56DBB9D5DECF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3DE53B95-B3CC-4A84-A5E4-45AD46A5F52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871B8DFC-1017-48D9-88D6-ADF7E3DE832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7A850564-A080-4607-AA2E-2828512B1AC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DF9B5B24-6521-4EDB-9F17-F0EE78D4C7E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2036DA8A-E351-482B-B707-E165461BECB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B19A78D6-499D-4A8C-A302-74703E030A94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42AEEE47-4126-4B54-B35C-BE8EAB36FF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7F673EA9-92D6-47FC-8473-EBD0B0E856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486D568F-8AA4-46ED-BD47-A02E736784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0B163A8B-A8DA-41EC-BF00-4CF74C9B0B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6FA952B7-453E-4742-9F66-E2C0652C4B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F2779536-F82F-4947-B2AC-614C78AA22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AD42CD73-177C-4E0A-B20D-5D17601E98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5BE9E07C-613E-4990-9104-335374852C8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4BF5630B-FFDD-4BA5-9291-844505D97A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E55E039F-1D0F-4E6F-B568-D4E028445F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9D605A81-E755-448E-A84B-FE2A41A72A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0B98334E-C2F5-4B2A-818A-4DA9197B30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25656900-CFE2-44C6-9178-D2B816609B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D92D25D9-9773-4FA7-A0DF-C047891868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CD240192-117C-4995-84A1-B0F018FA86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701E8BC0-BF05-4892-BF0C-1920A8F8CB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4A7C2BB1-6FBD-45C8-9716-CB8271E27A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5C6C95AF-89F1-45BC-9799-3BE49ECD46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48BCC08D-7CF2-49E6-8188-E2DB5623C1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9AC5EA6F-CF67-4D50-9C12-3F9096D8D8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E2C7D9B7-4834-441A-B1C2-5EA4AE795D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5DDE711F-C40B-473B-8010-5D3B1AE4A5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F2389635-C52D-4F5A-8F35-1FB62B1821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3F5ADE21-39D9-4F3E-8694-1E53495698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C0895D1A-0817-4783-9912-BDB3D52A03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2304AD17-C20B-474E-AF61-763F88552A8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883AD483-5B93-44D9-8A3E-E11E36AE18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743F3FC3-341F-4CFA-BE0F-02587E66483C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EE6BCB61-6808-413A-BCF6-79A880D293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714CED5D-1B08-4F27-8568-8ECEB64A46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80429B33-ADB6-4804-8251-9FD596911F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B1F17363-DD0C-4AA0-8532-D8810C8458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E396F021-D442-406F-AAEA-F01C91445A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FA87BD41-33F5-46CE-ABCD-F75201C995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9FD6B469-8C6C-4291-854F-22ED5018FC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B83B2F6E-B628-4ADD-A229-62C61A29E3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DA499BBE-161C-4555-B6D8-8E53157BCB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74DD260D-71B4-4402-9B07-A8308F8DDD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6B59F117-3D9E-4D0C-A91C-997E2CC54679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77393006-C3BA-48AE-B963-F2C9EE08BA9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7541A327-9505-4891-A1C9-489EA920FA33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68CF0968-0D32-4500-A852-146AF4398B0E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328C8FCC-EB1F-46FD-B28E-D9BF84E17A3B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F372D1FD-CAC7-4A66-97D7-B8802EA1C80F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11A70097-06BE-4AD4-880A-E59081579A3B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D54D54AE-A46C-46BE-A4D7-5B9B5C2D02D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6A3306E1-89DB-4C9E-8C85-DB2E1FD9BCE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958AAC13-8416-46C1-A8DD-876B2CF0C5E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9B174D15-0A9D-4E8B-8225-D731BF2B3FC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3D2E5C74-0C87-46BA-AA49-9C9408BFD21F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9A8F1EB1-F3EE-4219-A9DB-CCA4DE4BE5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EEE592CF-CE21-450B-AD8E-28CB86D042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89C771DD-F77A-49CE-9AC7-F735394DB1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31F10A31-A998-4AB2-8AD2-D90F985896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5C56DB64-8098-43A8-96E5-33206FE369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4C89906A-6E4C-41F0-865B-D8B04A0B31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86EE8821-B0A9-4B82-AF49-8A04C05F5C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70045D04-820B-4FE2-87A7-94B453C851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FC08486C-A81D-4317-B022-4A0AEDF361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566603EB-A6FC-454D-B91B-FB9720F7B4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6F9DC942-E5B7-4491-B969-278EA490A6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CFCC3B80-E2FC-40D8-8862-643198686E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6EA35D0F-5043-45A8-8DFD-F1109BCD7E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4A5E031F-454D-4FF5-A58D-C50B96DEFE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BA7449A8-97AA-401C-AA65-6BEF8B95D3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EB594249-6B47-44E2-8C15-9A8B6982CC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ED71B8A3-9D4D-4E59-8C22-ED6438575D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FE967035-7561-46EF-B5A5-5C4953EB62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8790FF26-65B7-4A50-BF89-595AED4128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C883358E-60EB-4381-97BA-D0657C86D9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880FA25E-14ED-4FFF-B828-E0995E8C69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6474FEC2-9E45-422B-B257-E9ABF78BC3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D116E839-C0C7-441E-B8E0-D774DD64D7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E2DAE6A2-FF25-49CA-BD06-BD66BFD4AE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FEA7B8DF-3893-436A-88D6-E2BE9D8C1D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F49BBE79-6CFC-4A87-B634-25B441660E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14F0F003-9559-4799-893E-8905F84E80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B4ED04CB-AF57-4072-AF97-DB6A0A107039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16367546-F061-4FC4-A7CC-1D29345F05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A14AFAEA-4696-4C04-83A6-29159F09CD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82E7C90D-A895-4EE9-8850-5B50F302C4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4984CA00-14FE-4C35-A8ED-876B95B0B0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D0E95065-67B3-44C6-9611-F2904D8B6B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58FF803C-60E3-45F8-BB16-6F677CC4F6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4F211D8C-13C7-4E69-AD3A-C35516CCF0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824A76AC-8096-4272-9DAB-5E2924DC62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5C733619-0C91-41CB-A0E5-4D7128D697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0334A34E-9C4D-44C1-9942-0BBF2E972C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85C6A59A-FD3C-46A4-AED7-0B077CC42B85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009A0291-62D0-4D4A-BCCD-3F7B5D4F724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61623685-A9C8-4716-8E27-037682B8479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B4376AF6-5BA1-47AE-B437-19DDEB80F3D9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D2D41CEE-B806-439C-B758-803C7783DEE0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C22F2B7F-BE7A-4540-BAE9-A4D14F615BAA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D1BC41A0-60A4-46FB-A242-733CE3011FB9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4A1D651E-9E03-4E0C-BFF4-E96FC1457FD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FBCFC7EB-F4BD-4C8A-AEAD-470F2A5EBBB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A1BF8630-D5A2-43EC-A642-600941D01EB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0BD819A0-4C45-465A-A9D6-2B53F9A52C5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43C63909-1E94-4E1D-8CA6-930895D2ABE4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EC31CAF7-FE30-4033-B9A3-CA8757E08D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CF07C1CB-68D8-4AC7-983D-BA9E3CF7A4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7749ED4F-F68C-4FCA-B79C-E49753C9DE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F1559E05-4CC2-4F1A-AC93-E18D17316C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2BF14D1D-9B8C-43CD-84CB-4B8CF3FF1E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1C951968-A4A8-4747-B08D-604E3FD80E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9C2ACAA5-C7C5-4B59-BBDE-29EF92C495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36A23B7F-BF71-424A-BE8D-FDA3A16FAA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3CE1DA5B-A28D-4B6E-8EDD-BF747E3C0B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31CC4452-9C62-4711-B1E2-8C3E820DC1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85B8B43D-A623-4CC6-B00A-6D77CE0631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745C6A3B-8C43-4C68-B350-50A6E908CB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8A8FE554-60C2-40B1-A179-F50FBEEC04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F1C03F5B-9A20-45BC-9F0C-ECFF81300D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6A558E5F-B001-43A0-BEF0-7F7A28FE5C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D1D012B3-0419-4517-9BE5-1FEF7D8717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6E802F31-8BD4-4EF9-8B4E-A9AD4AF868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A02C0323-739D-43C7-A638-C9CDF9B9B3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144BDA22-2A48-45FA-8E87-66017C4139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D0AD7B8C-53E6-445A-BC41-DFA9B31C9F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10CA0D77-E0D3-4E88-BC40-6BC9017E77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6C2099FA-0C53-4580-B47A-D392AF18A2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6E4F89B3-49A0-41C5-84C7-B167D8DC0B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EE29E2E6-2682-4D5B-B381-63E1B00A68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6728437E-2AEB-4482-9692-86A0FAC39A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58941DAC-810F-4237-B78D-FFC798B416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11C9C89F-26EB-41E4-B42B-2523AA024D0E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767C2DAB-9942-43C7-9E24-4220241B979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83633604-1A32-436C-A405-800DD9D69CC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5082342F-1ED3-464F-AAE3-210B21586DBE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3A067061-7B48-43AF-8C14-777B7D2890B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2E614A6E-3E7A-42E5-A4B5-DA8C566FBE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990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>
            <a:extLst>
              <a:ext uri="{FF2B5EF4-FFF2-40B4-BE49-F238E27FC236}">
                <a16:creationId xmlns:a16="http://schemas.microsoft.com/office/drawing/2014/main" id="{3E3F9664-0D61-47A7-8FF5-C1988E7873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5950" y="475456"/>
            <a:ext cx="8420100" cy="5043487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Mother and baby probably have a gene deletion.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008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Mother and baby probably have more than one gene deletion. 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008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Father and baby probably have a gene deletion.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Father and baby probably have more than one gene deletion.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B6BCE28-9A84-4713-8AC2-BD7FE531C6A9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D090CEE-2C24-4DA4-917B-1F0BC7EE0BE8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1DD0FEC-897D-449E-B950-EC43ED39D284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CD152D80-C74C-498B-AA46-012A39B31FB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B9C8045A-BD7A-4727-B3BD-0C6E2E55E0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553935C5-2C13-4FDA-A053-806D95C242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B5C07DC5-2488-435A-838C-938D37D413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62DC3AAB-69FD-4D3C-AF4F-186508CB4F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97DBBD81-3940-4E78-9D9D-23533849A8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26810572-2581-4483-976A-D3F7BDAD2C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4E16C03C-FA31-431D-A23B-016ECDA949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FC80AAA2-B801-4F8E-8946-382382C3FF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82EBE020-4BB7-425F-B895-9F4B61059E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F493F0CE-4B5A-4716-A13C-1F23491D94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FBBA7879-EBC8-4A56-983D-273BB9B874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F505C5DC-0F66-4F3D-A2D0-E9254610C7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BEECD9D4-FE89-45AD-BB1A-E8EDA14B7932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63C15501-7EB4-4900-B634-E0013BC2DEAC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06FBCBF1-E429-47A1-88ED-A284CAF4158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608F1A83-36E9-4213-BEDE-75E7503DDE86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6EF87778-38C5-4961-94B2-466E0C7A5E3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98F62D48-D294-4797-B9BD-274F2C2B985D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229DBA71-B134-45E8-B0D9-C664AF7C9C8B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EB3E073E-BE9E-4512-89B1-E2356CF84DC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49CF7DF9-4F46-4604-A1BA-ABC1D049646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FC13F8A8-AE35-4ED7-9952-CF7DD60B384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EB80750D-3DD0-459D-ADF0-900B59F3BE3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F1254311-F142-4218-878F-99DB4ED2290B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8DC04EB2-D6FA-4A6F-ACB3-DF2B86E340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1CBD927B-1E04-4DE4-89A8-F50A50B010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0F60704E-3F4A-4FBB-ABAC-41F1814468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83DD1BC2-1FB1-4A7C-99A7-A78B68DA62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E27F8C76-712D-4799-BF69-1258BA4924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7A2F715C-8DEF-4E2B-ADA2-636B786505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D41FD61B-F950-474C-A088-AA60E1EA25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8B979685-5E79-4A39-8DF8-D55DACC04A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A76338D1-62B2-4A20-B9D8-14BAFAF803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ED881F90-8CAA-4155-BCB4-90693C581B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3E5EA90A-EA41-44BD-89B9-B9627C4A299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FAA7A6C3-D8CD-44BD-8C0E-0D930E6055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C7E9BA8F-1A4D-42D6-8450-BF9A5AE65B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637C35C4-0498-4161-BE2C-E55A4B5C62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8B240AA3-99F5-40F1-A193-5BA4999FF97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5841E258-3E5A-40DF-BECC-5A846B24EC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ADD19D74-3A65-46D7-BC6E-D295D72C3D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8AB8A143-E31A-4F5A-8C1C-A2191504FC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F4E3E7E9-8C43-4020-86EE-2DBD2A17E7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FC8414CE-354C-4F4A-9D50-616C859D06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4ADB9C8D-CE57-4867-998D-C4D92895FC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76233FEA-F8CA-49C0-BCA9-5DE6677750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B1C7ABD2-0167-48BE-BA0C-E90448C556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E5763598-D929-4844-9A13-39EC6FEE0C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19F998BA-DC8F-4ECE-9920-68B6D807D3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28203A7F-6C87-468A-81EB-BB7B15F389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BC75E9C6-9BBC-4398-A117-5F110A9EB6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CD11285E-01A0-4FA5-B0EA-B7D35BE3AA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5DA35FB6-D92B-4A60-A412-D84B79F2F49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8A2609BB-B8B5-4DEE-8E60-D6DDBEBA3A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68C07D33-05B2-4923-859C-B774D84C64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D7629236-7901-4691-8008-49BBDEF693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4CAD29A1-EB62-49E5-8236-91F021E27A9F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0C0B6EAB-980F-4FD9-9061-7223E44C62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15B41543-AD9D-4EC9-9899-6D6E057A34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82F25FB1-2E8B-463F-BF03-43F278B135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3A15D503-3609-493A-8E0E-E243B638FD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088F69AC-D3C5-4E1D-8DA1-7B59F972E1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41C7C137-439D-4DB7-948C-2CC432B243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2A401E0C-1D80-49C1-8F64-3425312FE8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C71D7380-6979-476A-8F2A-2A61C9749E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B366246B-7D7C-47B0-95A3-0B4AC61088E6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8C776996-D040-40ED-93A8-83563E04C4FD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0FA09838-266C-4ECD-8D7E-4638AF3BD30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AB3E68BA-E164-4249-961D-ED46BB5C0B3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25014B91-5163-4BBB-8FC3-A597734B946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55144099-D5B3-47FF-A1F4-789C792B6C76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D7C97952-B956-4E57-9900-7BB675258C5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37ED2E33-8E63-4425-BA67-EC1B5F46395A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672638FF-F2A2-4B2F-8A84-4893AAD7965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7425D558-B2F1-4673-B18B-10F62DC9867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1C502BFF-47F6-49B2-B16D-0F6D1BA8D16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8EE39538-3D2B-4546-B017-C562AEA3CA1E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26B80EA4-A9F7-4C48-9794-65C87EA463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9851B354-1E9D-4822-BA52-055D93AA73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B10D4E71-13D1-42C5-8C96-225AB7808C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EA8B041F-6EEC-4865-B5A3-514B83DE3F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46F4CA51-99B2-4167-8B13-B921DB0879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8756E7B8-66DE-47B4-8F94-8A3DBCD259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F18A1D99-9DAB-40DC-86F8-308D0B7D87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EAF33F8C-4AEC-454C-90C6-C02EA964C79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17DD34D0-ECA7-4657-90B8-7EDAA3BAFC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6A64FCA2-B077-44DC-B63D-49B8C311FB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49405C34-8902-48BA-B6C2-41E55D16E8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0373D895-2DD2-4E3D-B866-1C75C9B309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DE9932E7-E9E7-496C-B5F4-1F25026AAD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79DF6A84-5994-4CB7-B54F-8C9A7524BA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7831580D-2907-4A22-8002-4CF4C80441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05F4BC6D-4962-4A37-8DC8-668D0EEC53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392D74BD-3155-4229-8335-4A607ADE9F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97BA1F00-4056-4F57-A132-3FBB9693FA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AD15CDE1-CDB2-4683-97EA-0F5B274B27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A0E1CC7C-FFE7-467C-89DE-49D0FC8CD2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3377AB94-6677-4241-BD1D-2EE21C3513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52A00BED-7CB7-43B7-BF0D-1D16DFC4E9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3F06241C-BCD5-4CCD-BE6A-0109C6B10C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5E65C095-F1D6-4726-BDA5-3AD5AE46D5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F399D4CB-D695-4AC0-9966-566A734ABF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02513765-8AD2-4D9D-81DD-E5119D4280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0121877F-650F-41F0-8A08-A3CD21AC98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14F14951-4980-4F60-85F9-CCCA87388A06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33249690-A2A5-417E-84C3-DF4606BD25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405F4F4A-EA21-460A-B513-05D4C66536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66CB6A38-D7AE-48BA-B8B4-BF15B53AF9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24D4AC37-B0B5-49D0-9278-0AC2FEC9AC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FB5986DB-F2F5-43B2-A693-B58B7106A7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D21A7086-020E-4CAD-990E-98A79FAE47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AC974B26-96D4-4955-86BA-B644A97A3D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31B95FC9-BB14-4FB5-B4C3-01C20C3595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25608691-9853-4AC4-B23A-9C4E9A7976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81280326-C0CD-4217-8943-A04AE3B7239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833278B0-703C-4E2C-A983-903871A1C2C8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004D1925-D60A-4EDD-8ED4-881E1486423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5A9C73EE-7E63-4410-9683-1B085C5818D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71C6659D-BE38-436A-B4E5-A1893AB56FE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3EA3EFB3-3D98-4AA5-A31E-E836AD8800E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7BFBFE9A-3E5E-4D53-8906-0C7FDA4CC326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0224A408-3FE1-4EB4-B761-CF29F07157F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C586040D-DE2B-4FD6-8BC2-F3F80DA7A5D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4EAAD2E3-4624-459A-908D-5D84D11CF3D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97D4672B-1E42-4021-8D0A-47AD46729DA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89351AB5-D308-4BE3-9A5D-03269580F98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7BFE27FC-0C5E-41D3-B5F7-E22627F2946B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A4E1C48B-A465-4B8E-BB05-A297BA0BED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23FF3B13-9F83-497B-8F1E-1BEDED0A2E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0E97DF7B-B78A-4E9D-A754-5374F6B66DB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8D02C7A1-8B60-488C-BC68-44DD17763F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389337F8-70E4-413D-BFFF-203B1C28BD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137EF4E7-CE38-45D6-A5D9-47CCFC5328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BE0552E7-E80E-43E4-A2A5-5CEB493B70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943C5D72-CE98-4A60-AD4B-4ED855ED31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F259EC8C-9C1A-4F11-BDCD-14C8CB002A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6D6DCC65-265C-4C76-8A8A-552D27CA336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7DDE933A-17B1-421C-952F-1BEBA7B019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B0AEF525-5866-410D-B027-CD0E2CE06D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EF3994C0-38CB-438A-B9DA-8132A408AC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FC6C78E2-19A7-4A66-A4E7-5D39BA5FE5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745B27BA-4A60-4F1D-A05B-9B4C7D605B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48035702-550B-4A10-A5D0-395067BCFC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B50632AE-20D6-40FC-A4F3-59DD29EBAA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27F067E7-0B8B-4815-9F5A-A97EFC93A8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1A484401-A0B1-439C-8AC8-D27956F377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6C899FB1-0766-41CE-A16B-A9E617D954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78FF8458-25FC-4542-AD65-51E0768862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8F9FFA31-A949-4CE1-A537-136EF6BFD8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B9BB3F66-74E6-4BDC-B202-728C4FBFCC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C20A0C50-A3CA-4634-89C9-5BD69D6EFA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4D06698A-39D0-4964-AC89-538C82C8C1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505ACDD5-A4EE-4E1A-90D2-3C7CC66E865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959A856F-142B-449A-9A69-5BCCC1220B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C869086F-1AEC-4D45-A58B-A6A5FF5F5360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D60B02CB-AB3D-4194-BA0A-65A7847862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084EB74F-71F6-4B20-AE03-A183AE9FFD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ADF44E62-AF9C-47DE-93CD-F8D4F95C57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62805EE8-BC08-427E-AA46-8910457AD6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F645C664-967C-4EE6-839A-E6AB7539C9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CC820564-C8D9-44C3-98C7-182B5B5819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A7E2A8F8-44CF-4309-A0D3-EA01F7B94F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F640BB18-260C-4CEE-8792-C37A76D5BB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1A1AABE5-BC4D-4A51-9583-A068F02998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D351ACC8-FE5E-44BB-9790-B8AAF6C3A9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D936FEF2-30AA-4B05-988B-201EA2ECD2CC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BECEC1ED-0A61-4C73-89F3-7A75394BC0A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9C0ADDE1-BFF2-4FBD-A0C0-72E7FBABAC3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DDD3820F-588B-4757-83AC-E86932C630B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B23D2270-9CC8-427A-AFC2-905BE7F1966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810B2F59-9AF9-4E41-8951-0A52A625BBF3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72C6728D-246A-4FBB-B63D-243C90A3209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5E09EB27-2A74-4CDF-9A93-ECB1A43105B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46834215-23F3-4228-B070-DCB8E4CFF2D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4EA13548-FD4D-4F2C-B0C0-8D25303F577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C49A801D-DDA7-4789-880F-FE9FBC03A94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4C5AA465-9758-4E18-9230-C539F5832643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1F0AF5A6-24AA-4D4F-A93E-3688326B8C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336B28E3-B10C-4A4E-8486-1B71047AEE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E1D99BD2-C59E-482A-99FD-958BE3FE48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FE1D4AF1-B67A-47C9-92B2-B5AC0E662E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35D17082-379E-4A5A-8A8F-D16D0CE385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18B41BD0-58A1-4FFF-8B9D-D9F2A6CA1C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F1B96F4A-B0B1-40F4-8C94-D9B4401EB3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C37C74CD-ACDD-407D-92CD-B33DC456BB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856B803D-E3AD-4A39-82C3-B2038C3151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92074263-C7F2-46AB-88F3-188DAB3667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1B50070D-DEC5-4DC3-8929-83F75A146C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629DB120-AE95-4284-B31A-A8D79B7A51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1020CDE6-3B9C-443C-BEB4-8D85498F4D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BF590E1F-8317-4523-9803-A767D7315E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72CEBE2B-6A30-452F-8AC6-19A04B43B4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7905D10D-FF62-4CE1-A5DC-7221292C86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951051FA-A193-4FFE-A715-20D4B70C53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9A3F85AF-3A44-4764-969B-304E1A99AB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A41B8510-8B5F-4AC6-A65C-A5B510A8DF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5E60B0DB-4E93-4AD2-A2CD-905A5E7E32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4EA347B5-3B29-4564-9C30-F2DBF1ABD7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D978F942-B385-4267-9444-B188034313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4BD24FFA-597D-43ED-AE6F-B8E7E13C57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B003D8B5-1132-4AA6-A998-57139720CC2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E811CC5B-66E2-45DD-8666-8086B18667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ADDE32F0-A6F3-4F24-88A0-7EC5940F1F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C4BB6F58-22F4-4087-8DF5-6B713FCFF6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7F606B87-AA89-41C7-9BC5-27D4EB2D4B87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9B403503-8492-49B7-9EAE-50B4C9B4E5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0C167D76-12DF-4E47-87EF-D66FF9ED5C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08751BBA-CDAA-4889-B602-F4B1494F48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5350519A-5B33-4389-8C28-1A4FD29055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7B0BE2CD-2805-4A5F-8126-58253DA870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177DF92F-9429-42D3-930B-8AD0872345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23DF8FF4-ADF0-47E7-9620-6261366408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9F1AB56A-181C-461A-AB30-3C61B38222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CB7560D5-2393-4EE0-9F19-99C9A8CB13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11C70036-B452-47B9-B25E-A93C543DAD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66058721-F965-4D83-BC44-677C467A05E3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F3A94D9C-8706-4FD3-8465-610112B120F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604F6708-9E7D-42AD-82A4-71D81B25EF32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B0D58975-9EA0-4CF7-B0BD-73C3BEE0647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5C04A472-AA34-4388-831D-E33EAAFE36E3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EDF3349A-BD83-4651-91ED-8AFAF0349396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D024AA14-3AB8-47D4-8060-E54D22E1902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8DC90AB4-329F-4240-BAAF-42B822ED8A68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C47A8B22-F944-41A5-BBC9-00BD9F79D78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65C70801-1CC2-495A-A1E7-C876E1F120D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755F9D6A-A270-414A-A92F-F92BBB27231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89B45172-766D-4F17-94F5-5EEC27566F87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46BD5E9A-7FA6-46B2-922F-335B68A5378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EC487D03-49C0-436C-877A-C36CB94684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1B2BEFE3-0327-43F0-B8DA-7FC2BC8E19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DBE20CC3-CF1C-4DAA-A81D-A4CCA463F2E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B600A564-E781-470E-B8C3-A1793FE891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DC7B210E-391D-4FB0-A59B-50BDD27779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A94A9E7F-69AE-43B2-AAC6-2BA9BC3F17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2E742570-F83A-426C-8B70-40E494A745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4A3485C0-1C21-47B6-985D-030E5C7575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F0F94E8C-748A-4B93-B24C-BB7E21E203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C06C2807-E060-4A38-948A-41524CC06B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87BA0BFB-5611-454A-816A-57307A7FBF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8CF6229B-7F5F-4439-A33F-5C487E261F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D012F6BA-D381-403A-A235-D4E7068AE8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F620BBFA-5F04-46B3-BCA4-7FE5F0AB54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9A557FB8-3FD6-4B55-886C-9CB8E2C582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07B9F109-C41E-44C9-9FD4-87CFC0A024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AC2B37B7-0A2C-4C0E-9E21-37E1839678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64A3216E-6D6D-4AD8-8992-F1DCF69DF6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F39DF098-6BFD-414A-8E61-F3CD12AE0A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AED6C9EC-B129-4ADE-8023-F30F9097CA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0FCA54F1-AB61-4D4E-A13E-BFA65FF0C2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EC1552E3-75CA-4E9A-88DD-B296BBEAB5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ECD668CC-E7A1-4133-9169-25BB210D2F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D87D958B-813B-4089-87FE-B5E64C504E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68F46523-DAA4-4712-9A05-5D4024E9609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7FBA104A-1222-4145-97A4-B2267D79D8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0699714A-9B7B-4964-804F-519EE6C877A9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FC2295A5-28C3-44E7-B82D-53EAB306B3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CC6D1301-2A54-4361-8439-3755027633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72E82881-6AFA-43F3-BD35-B66273CCE9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9CFC7F69-E688-4168-ACCC-336636CF9C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8654C763-07F5-406F-B91D-CC0D837695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630FCAAB-76E1-4AF0-8AAF-AF04E7A19C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C546FF79-1634-4B79-800E-C99B6D6B9D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B50739B4-59E8-445B-BE55-8AC5DBD713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10E7C42E-40A5-4655-85FC-1EC9FCA5FB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5EA7A3F5-AB85-4975-A923-A694B37E0E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C1F24EC9-0F61-4D3F-8621-094A7532C39E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81699B45-D567-4C31-9B68-2611404E10E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B1FE194E-C49A-4AAE-BE6C-DF704736095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D8691291-71F6-42DF-9AEF-02D0538395D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C2B49C55-F707-44EB-9665-7D928507F1A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0D834C33-73B0-4F92-9EB1-64F13B0A165D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6C806F27-467F-4913-8AF7-C106ACA05208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71E5CCF3-75DA-4858-922B-183C484B00C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EEE1D9F8-608D-45C3-B091-B9015F665C1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4690157E-E28E-4A85-B861-3C05A081695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D977B37A-0E8C-48D3-9A0D-F93845899BA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F1DB398C-7749-426F-B297-0F65EB36EE60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247D48C3-3763-4611-AB6F-6B841116B3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35B00B09-CC7E-46D5-BDA6-95E0792274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29DFA193-A2A6-4C28-983E-4A869B348B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2B2A1C48-9071-48EA-A9BB-A6E61EA813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0C148C06-6C45-47E8-A1D5-336C1B11478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6C8A7FA4-8BCD-420E-AAAD-3261FC1852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AC16CB04-FD31-4673-BCB2-0CDE94D224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2F385CD5-DD39-4825-BAAA-D48C32F7B4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403C84AC-AC0C-46A2-90FD-781952D63A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CA6C628D-A201-46E3-8CD5-6FB730C17F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2EEC0CEE-1C40-4211-97B7-62019FFBDF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053EADE9-5D17-46D2-BFBA-A2ACFFEC91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3C00190A-F5CD-4BE6-9A26-26DD58BAD6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15E4CF48-FEF3-4185-BDF3-2570360310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3C1A814C-B8C9-410B-B004-86838CD606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DBC31DF9-8CE2-4F5C-85C0-B3D44C50EA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50226628-8202-46DF-ADBD-F7BE44DAE7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45AFD214-4502-46A5-8CCE-FA391B0668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DC6235B7-96D2-4134-9BFE-DB49215997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86381FEA-50D3-4265-8922-438F42FE51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96800734-A6D8-4AAD-B76A-04E6B76DA6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B5331289-D4EB-40F6-81A8-8FF1D9D688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10145F2F-987F-4FAA-86ED-D78CFE5C8A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8ED7224C-CD18-468F-A440-70C9B15714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0192D01B-A9E0-4C43-B67C-C2734154DF7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A4599944-3C89-4656-A7EC-9430B08740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BE77A477-6308-4A6B-82F3-577E8DB98BE1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EDEB4E6A-C4AD-4BCA-A54E-FEBC2CE032A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406C939E-4336-44FE-9ECD-256154F329A1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F9298709-A5E1-445B-BD5E-F8A88996EE5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59ACC3B3-D7D1-4BD4-BEBE-4EF9CB138FB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EF561D67-0FF1-441B-8608-0247BC8FBB1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571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>
            <a:extLst>
              <a:ext uri="{FF2B5EF4-FFF2-40B4-BE49-F238E27FC236}">
                <a16:creationId xmlns:a16="http://schemas.microsoft.com/office/drawing/2014/main" id="{95F0117D-EA80-4DE4-9710-65ACD6A57F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wondered about a very rare amorphic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---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haplotype and sent samples to the IBGRL for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RHD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RHCE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sequencing.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788C996-077D-4B9D-92BA-6BD3BDB32532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31C8486-5FD8-4748-97A5-DCA018673405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6AB597A-0F9F-4954-9C25-C2098580F3E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18EE298B-26EA-4368-85D5-8C1171FD58B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FA58C9B3-5D23-4326-8F6D-52DF0F07FE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5E71C289-4225-490A-8457-DD3EABCDC3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FEB59854-320D-4937-B718-EE318D98DC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8B314FF8-A35C-4499-B3F9-0B2C630CF7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406B5BE5-5BE9-474A-A601-B25326D4C7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A1AD7A3A-80E5-4DEC-8F58-D024CDCF17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E6838F0C-E584-4B78-85AA-4E86D859B6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94D2EFF1-D14C-451D-A764-67C22B3EDE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3E64CE64-A775-4E4D-8B2A-70A3D50684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8AE108E5-40BA-4BA8-8D17-4E937A1453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B38352C3-EE30-4718-9EE1-94729E2A26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FDCD6071-53DD-4E99-9BD0-07A657C236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0F38EB10-FC68-4C80-AF4B-78CB2EC7E1C4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79D0C74C-81EE-41FF-82C7-C82DF3D23136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B180764C-E37B-426E-80B3-F88F93275F8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4CA62A84-1725-4F53-9C59-72397B163D2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818DD7AB-FDC4-47C8-AE22-3145856CE3E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99D9F209-8A17-4E23-85F4-D8E9D0E6DB6F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A6555941-83C9-4220-A2CC-39893828CB0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CFA7F9EA-5CF0-427D-B484-13FE53D50B0C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B42C339B-3FAA-4634-8E46-F900CC550C6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E40048A0-6CDC-4E3F-9D90-2DA60538BFF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EB1E59A8-C65C-44DD-AEF8-EFD72AFB1EB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4AC829B2-DD15-48DF-88F5-44040888F063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F6CAB977-39B2-4782-B048-62C5A9672BC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430B69D4-D8F2-4506-9E95-86D113DF9E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75CF5209-64EC-4BA0-B502-8C596A7445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BF701927-E476-4EAA-9C85-6106489271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F0178BA8-A38C-4709-882B-A19C88765C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C093A14A-544B-4E3D-A4F3-6F7956AAE7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7F603C88-9604-4568-992A-BAA8ED7A77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712006C9-DC22-4DF3-938C-07C3710D56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BE1B90D3-72F0-4A6D-BF9F-59BE42171B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EA494D4D-727E-4F96-9784-E76756D7DB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F613BE5C-A9E2-4FA8-AA5C-0023467A79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9944EAF2-9A41-4894-8BF2-DD9426AFAC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11ABD9F8-E1C9-4A94-9CFA-C6AB45DE74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8AC97599-4289-4746-824A-F92914F791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2331F9E9-8FB8-4641-8913-1397388BF1E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46F7EDA3-B2E1-4314-BD17-2EC086CEDD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1E4C14AB-DA2D-4B89-B240-67FA6603EF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CF6E8680-7A23-43D5-AAC1-26BECB2836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878A6B43-7B8E-4797-B4BC-0567F7D875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BB6E29DB-8996-4A75-8C74-F1740E7EAA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3690108B-4D7F-496F-BFA3-AA0732A9DE9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B74870DE-9251-42E2-9755-E87909F8A7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133656CA-AB9C-464A-B17F-4887AF86BD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7C3958FE-E9FC-4146-BAA5-955E08422C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E9980264-6916-4AE7-8794-EED1656A2D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BFBBD5C5-63E4-4905-9AF1-BC524C26A3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092A5D4C-F564-472E-A18D-745F299B4B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F4F6FF0A-C39F-4D4E-90F5-41300B81D9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3FB77366-35C6-4261-A216-BD780DEDF9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F235E1DA-6A04-42D1-9E3C-515CA44E06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385C1497-1BA8-428E-B6E8-7609A9066D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B0161696-6898-4C01-B3DE-CB7495B316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94B071E2-4631-4B57-9880-E7429F22299D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C34519CE-EBD8-4640-A640-D1ACB3DCD4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C42665F4-498E-457C-A7FB-8F73E325C2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82C61782-F6B0-40CD-9C30-0E58858E2E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A2CAE42C-38A4-4A9F-8864-435A8105C0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DAB6DABF-22D5-480A-A590-4682B39315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BCF0FAE2-9FA3-47A1-8485-E36A199E60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2CB94D5D-7965-408B-B272-1BC6F41AC1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D62ADB40-1AD8-404E-9ABD-9DBB3EBB4C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52C36390-1249-4BDE-BBA6-B48DAA2233B2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18610A4E-4259-43E6-8911-B2406A40F61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E5D287FB-EDA3-46A8-A614-7CECC68308F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86F8948C-8BD0-4A05-A86D-70A82C874D9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A8A96637-A7C9-44F6-A9A1-A0000357625E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7FA99577-C485-46B4-AA12-3BA258C2FAAA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A71EBBD6-11CC-4121-ACB5-69D853EDC42E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E3954731-A94F-4FDF-8780-35714251991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AC4558FB-CE45-42BF-89AC-E6641235975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C83BBEAA-47C7-4692-8B72-1656C18A3B2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C9A6ED25-7BD3-4FD2-8342-7081FD31ECF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362584F8-7DA6-436F-A360-EC058AAF49C5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1C98DF70-481D-4B0E-83B9-E2936DEB1E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6F49E950-4171-428D-B5EC-4AE3DF683B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C73B8DE7-3612-4A86-931E-498E340E7E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53820524-B225-4D44-8204-3372FCE5CF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AD747381-566F-4085-AD07-C433662ED7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4F676667-087E-46C9-9798-F967A5B2C8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F92746A9-E5CA-4270-877F-8F62A00031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68A5C72F-3F3B-4D8C-8D7B-4FC83ECBB3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39D76DEE-221D-495B-B583-D39D9949A2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3E4947EB-1448-44D6-9355-A5B4D2BC1A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82C6C656-CE8C-48E3-9719-A409B481ED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4C8BC8E3-6E26-4F51-B42E-F53F8556C2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7F49E571-C4FA-4235-83AA-06921415C08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245C0E10-65FC-4482-A5DD-A2D5D65A00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AB6A6D77-D325-4A44-A66B-49D63F1F538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DB3BD1E4-1458-4545-85AC-43EDF229D9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F5DA313E-BFEA-48F8-A203-22FF9F61F1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14EC85BD-3C52-46A1-9A1C-467D97FB56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840B509C-52E1-4869-93AB-6115161015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DAD00634-87D8-44D6-A43B-3AA6C9A813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ABD43E6B-67DB-465A-B344-3521D645EE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78D63341-203E-46AB-BE1E-85D216D8BA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4B9CC010-1785-4210-A36E-E609B94F6F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CEBEBA07-A81D-40FC-A4FD-401C38146D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354DFE6B-09B9-45B0-91A0-6E0C769378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2EFA25C5-35C0-41B4-9159-F4E9432DBC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86275D1E-167E-4204-BCA7-269DC8CD1C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2E3A8B4C-9C91-4F42-8ECC-DC96DFF4EA82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613CE5CE-8684-4ACA-A233-4179325BAF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4A63D6F0-C13C-4F9D-A5B8-84A87FFE56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43669BCD-1B9C-4658-B909-B5DEC4CD9B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A7DB017D-923E-40A3-A4E0-F94B9AF62A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BB080C4D-B098-4190-AC5A-45663D5781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0CF106D5-592C-454B-94A1-D3F2F66CC1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4DB29036-9117-4CA6-8034-77378765D3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74BA337F-7335-4F0E-A33F-B950797BBB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CA945FB3-D63E-4DF2-AA6D-2A3602F9EC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4D9E9944-9AF6-4BE4-8F07-D2CE5A5F92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3110DA7C-DA21-49AD-8889-405B722CDA2E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EAF98F64-ADE3-41FE-A427-38DA85BF9CB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07C235A5-7A48-4D69-88B6-CCD170EB77A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96954196-4527-4862-88FD-2BBDFD6242A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42B6AC08-2992-4B28-A8CB-3C7F1A6F751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16B0C630-3846-4618-8AA7-8EF16C4E4F6F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068D7610-E684-4FB9-B854-851B48A33C5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74B0B91C-C2AE-4FD8-B6FD-DF4C9A77D88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9FCA8D83-6522-45C4-B9BE-3FE516D1803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EEEC4AAB-C8D2-4F79-85B1-2C51BFE6C91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0EA44988-83D7-49E2-A3A8-7EEBFF45E34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02EDF76D-4314-4392-8AC7-87458A043791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28F4FF09-D2B2-46D3-856B-7A4E4E607B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A15EFCF7-5AE4-4C3D-A578-9D5062705F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179C5920-2B4D-4CFD-9120-2189772031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D7C95F2C-4129-417B-BF76-06D6771957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76A8EDB3-2BAF-4251-93DA-B323FA28E7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92FA49A7-7A94-4E9B-8E1C-2654472F25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3B796662-E1EA-42BE-A001-6C314918EA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4CFBAF92-3C92-4FB8-BEDB-00182FA8EC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3728A62A-6694-4005-96D3-895AE5343A8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6991281D-759A-4F6C-B6EC-6527368218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4C77753C-5176-4D59-8559-F6A6BF4022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80C363F9-2649-4EC5-8E93-8E2B96A55F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E195880D-AD19-4E9F-A0EA-43120D91D1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CA351125-4B81-4C50-9BEE-3065B826F9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0185FBD9-7C0B-4381-9C8B-3F97AC0910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8BC704FD-0A41-41A4-9988-2B0CD5D6CA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788A35B8-D30B-491C-9C3E-E9026ED2DC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B46A2A13-6941-4453-97A1-3CB5882136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7E73C20F-F9A6-4296-846A-CE4F2FE2A5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1F6D69A0-B77B-432B-9590-DF604D2453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F964FB78-59C7-488A-BE3F-B08F3F9903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8611CF66-AD28-4DDA-81A2-45B0222819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FD1B9062-753D-46B7-816A-649467343F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D41F1EAC-60AD-44BB-B77D-1AD4B8B8D6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B7FDCE94-7C08-42F5-AA75-E5D78F4274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0703DE6A-B5D1-46C2-B333-D9367F903D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53531D56-7913-4951-9D72-C1002601E6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12EBD119-2B9B-4062-B352-5371C72FE287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3569EE57-931A-4323-A09B-C059038CB1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185281D2-BF56-4D7E-B896-B8DAB8D4C5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64A3AD90-133F-49CE-A00A-A1A674E2D7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3C7F81B3-3BC4-4C34-82AE-98912BD584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FA7376E7-6CA1-41B3-88D8-90A9FDAC18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BD22A0AE-F32A-4311-89C5-9F26234A7D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0F45A271-39DD-4B37-8223-A897383B20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112ECA51-3DBD-4F1F-AAE0-78033E02890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D8C93D4B-E766-4857-985B-03A5E176AE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EF13A98F-6127-4EEB-8313-5476CB5E1C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26870BB0-52CE-4DCC-95F2-2AF777517E70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67E7AFA5-285D-4AF4-A965-E6A3E22AE68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7E34F40B-1223-4DFE-BA4F-401D0669A00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72733E8D-4656-48D8-8576-330C4282D68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0674ED2D-2B6F-48EA-9334-E3883B681D9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8DC80A3E-1247-4444-8CC5-681B83A0AA0A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F449F30A-18CD-499D-8F7B-A1CFB293B6E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A3A7BB95-8302-4133-898C-60A8DA66EBED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64114B0F-185E-4D2E-91FA-1AB86BC57DA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AB25123A-0E92-4F22-94D8-9BB30BEB874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4BC2C42B-C4E2-419E-9C2D-43E91D94F6F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62452CE2-3351-4D9C-B7B8-17D79C9A0A36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092F9283-DE51-4431-9305-EECF7108AB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DDFBD5EC-3093-46BA-8B6D-566C64D216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79B3FEEA-DE66-4DEA-92F6-4F561F986D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90A02BB7-F5A5-4BDF-86C3-3B3A607BFE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EFBC9DD3-11C5-499E-9FCF-C85F1EF2E77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0DB28B45-A3E8-4AEC-A80D-D2B5273FAB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ED4ED48D-5625-4B7B-8F01-C7C556E638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7F03BDAE-A386-49A1-986D-7112DB4AFA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5E4FEE66-E667-4779-9D88-FD1C3237D3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7571A45D-3D14-41D5-AE55-D8605C6954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4B9590FA-B146-40EB-B170-0DA67D3843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F2D630CC-504B-4760-8757-B2F0C89486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31DD8620-3CCB-460B-B3D3-F9B05A79EC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D5A6F978-5B27-4119-A247-D4AE6DFE07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1896FF1B-0604-433E-8C77-99BCBC7D9C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9B86FBE0-44F7-4FB9-A0FB-F6BB7AD62A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5346C33D-C300-47FC-8020-54BA2060C2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C64D333C-95ED-48BC-8D3E-CC16FC21F0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CD9352DE-716D-4900-8A9E-BE56A63656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67F993AB-73CD-4F4D-9621-8A099DB5FA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115E3199-FC97-4538-BB37-B164FC6CEE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5DA961B2-7185-4EDE-BFCB-84E6867F20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8DB9C9FC-5C51-4066-B8A5-1F94D488F0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37458AB4-A1C8-4992-9162-2C3FB62D7D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5B9D4444-1778-4F5F-B9E1-6194962F20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B899DD42-642E-4816-82CA-E8EB69F53B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19B58F26-3181-4783-B564-5E4B7FAB18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10901CD5-9291-4F5E-B2CC-86D40AC8800D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26FB196A-ED89-4E4A-B398-591D56613C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D5B6AFDB-7851-4EA1-9178-74640D94B7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476D0CED-4E85-4DFA-A5A9-D6ED4CB8DA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735D6F2B-B40B-48FF-928E-79D806636F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5C4A877C-F283-40D2-95D1-0B848BF56A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6F12C3E9-4ED0-4239-8475-9B7775D5BA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C54B659B-9063-49BB-AEF5-0493FDC8FC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C5D79EF0-D0AE-490F-8BB6-EA50AE704B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DA6D6C75-51E3-4F27-8212-ED9F3A8F1F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AA753845-C0EB-4156-9301-5D68B655FB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DDFDD0DF-6F9A-426D-BC03-E444E5B2C1A2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C61B213D-936C-4F6C-84FB-78E424A614D2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0E867A48-53BD-449B-9BE9-3B82C16C6ED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EC166DBF-0DE5-403B-8FD8-C0590C0EF8A8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9D9ED778-0498-45FB-9BF1-DE049108E2B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B4D1EB46-F4A3-473C-B54A-26079742EF41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5CB11312-0965-4606-A23A-17BF3FC5456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6A85F055-C985-43BC-98AF-74EADB486D26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6EE723A1-8C12-47B4-B482-5E527F14AF1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DEF0574B-C545-4B17-963D-CDCE47911F3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6A3CC667-331D-4BE6-BF2D-5B5C796319C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BA582093-7F57-4FE5-A17F-31BADCDCDB1E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97FE3836-8F61-487E-9AF4-156CF73473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0C61C6A0-A665-4011-B0C3-6D11E2F47C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32512C1A-1FAA-4631-8235-05D46AAA2E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C761B304-4F9E-4B5E-AC9C-59974B1F77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F0F30D71-8BEC-4994-9A57-F2D5F68686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DF8459EC-AD7E-44AB-ACB9-9DC50EB768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67673909-D3D4-4DD3-BEEE-13DFE4A0FC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C9E43972-D7BA-483D-9999-DBF913A9CF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5D3CEA10-8F1F-4768-9330-C0C09819E72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4BEF0A7D-7C8B-4CD1-B87B-67B0B64D801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7BB76FA4-1729-4236-A35F-6FA73680C4E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CE250D8E-398B-4D74-BDDE-C829A19868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BFE7DE1C-B437-4713-93FF-74C73FAA93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34578F79-7F0C-443B-AB55-C7A643D82B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22304B0E-3965-4D5C-AF7A-FEE462FEF6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BD067FE0-10C8-433D-84A2-7BA6CBB87A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62AD70E5-C425-4113-9F9F-E21B024D32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4D491DF2-8D8D-4B50-910B-019B0D3A86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F7D7F24B-D788-410E-94F7-E13BBBB227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36C102D2-D49C-4602-8E96-8C5CDF6DFC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2D6E65F1-BF74-48D6-939E-9F75B20535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A75040ED-0325-4C75-B7DB-664EDD690E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60AF295D-BBE7-4C82-BCE1-88888516CC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B42EF907-857D-4933-B681-C5872A2BBE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92792E8D-DF6F-4CB8-A695-345EBCF835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9EA82E38-DFB4-4D87-A669-5EC140E222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F0549262-5CAC-4BC3-924F-C29922C116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FD380CEF-9B89-4CD7-9056-61CF0F6E24FD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CDAF7CD1-5DA4-4FE8-8AC4-16B7F6097D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5ED6F722-2954-4C6F-B571-207481586F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CE1AD632-30D5-408F-B2B3-054886D1A6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3185B194-8EEE-4BC4-A03D-94D68A6DB1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8E0D15F9-389A-4794-8D42-43079A0CC4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3C615D58-C847-4F30-94F6-47034E7BAF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4038BAC3-55E6-488C-A613-C07CA8FE45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638D2C18-9BFC-4547-B032-F118465410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43DDD186-241B-47EE-8707-28245E7B5A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04D4658F-E44C-48AA-8DE0-7890E29FF5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650E3457-6942-473A-A6BF-BC7F5E9651DD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168E42C2-6259-464C-BBD9-AADE9ACC26C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2AF6A8D6-3C41-43E5-9B56-73E832532D0F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025A5175-293F-4317-98B0-3224C7C5789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9F5992E9-007F-48EA-A7A8-A0A56780DB4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2F739BE9-B74A-4D88-BC5D-B416EE69DE7B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29F8DE9D-79D6-4DF0-A96D-B5F8EC3A3B4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038853DD-2E4A-4A94-AC3C-C4AFB6A2C60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7D7B29B0-137F-4ADC-8C8C-94B4824C7C7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3181A823-67D3-4F58-B3A7-330BAC3286D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DE48B2B8-EACA-40CC-843E-13179881B20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35FDEA48-95B4-47DE-8E95-6FADEC44676B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B5D14AF7-9D30-4D3E-95B3-DFB9933E79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F6251DA3-BA17-46AC-BF18-D833AF1D71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1C4FB361-7424-416C-A04B-7415991420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19E7A3FD-1A17-413D-87D6-B076A671E3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9E26BA79-20F2-4826-A78A-CD8F3DD7E9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ACEFE804-E9D2-4FC3-8F61-C8C2FEE0FF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CEB28344-E4DE-47A6-923D-3C0C6A7387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49ECEF36-7367-4DE9-8197-BA327B18F8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1B63B890-CA22-4E5D-A072-82922F750A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E8073056-09BA-4E2D-AB24-EBB53A9F6D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BB4EC1FF-7AAF-4B5E-87C7-5785C6A17C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7617E6CD-2200-4BCF-97E8-95E40B8EFD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1D4D93BD-EB3D-4B05-A0AE-A968A2CBA9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5F534D0F-9184-49AD-8332-84695E6B6D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39811A51-90CB-4D3E-8E66-EB584F5EB3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2CFB1688-8FD5-4C47-8232-AF25B2B333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E2E90128-221F-4610-AC81-B2C241014E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1F39FCD1-DF55-4F24-B975-77DEAC6958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22377D02-9E8B-47B1-8CEA-52E5D5E1B6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5729DB0C-3109-43DD-9A87-2C4F79DFC8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99462ECA-E5E4-41E9-8293-774BAF3E5F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6367598C-148C-4102-984D-4CDB99A685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C842E34D-67A3-4999-99EB-DFF0BAD1DE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A2C674E3-978A-42C5-B1A9-DAD80E1ED4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932FE597-6DB9-468B-9D06-1E4A451003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686F36AE-5B2F-4B08-8237-2A825D6A06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02ED1D67-80B2-4BDB-BFEB-F3CC2EB49F6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61770816-6641-48BD-89E5-2716FD8CF00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71D0A3D1-15E7-424C-BCC0-3EC21093B4E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F7332DB6-7267-4DF8-87BB-36F70DAD5FAF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B756605C-420E-45D3-BF80-363C2F66C52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5EA35B0E-3E73-4EBF-9A1C-2E786630A2D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0715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>
            <a:extLst>
              <a:ext uri="{FF2B5EF4-FFF2-40B4-BE49-F238E27FC236}">
                <a16:creationId xmlns:a16="http://schemas.microsoft.com/office/drawing/2014/main" id="{7AA9E9E1-44F8-4AF0-8824-ACBA25343A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/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was correct!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60E97F9-5D49-47D3-B02E-6CC659B6DD86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AE483F2-735F-4113-9DBC-79102CA9C8AC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DB087F9-A2BB-41FF-81BC-CC33D6CF764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12F193E6-48A4-4A32-A64D-9D1681C2DCC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F318FFAD-2422-487D-8757-B9DC212FC2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43EE3140-CE0C-4EA1-92E1-90B2C9CC16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A289025A-7F02-4AB9-8612-99BC99258E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233568D2-530D-4154-A7DE-E878C484C1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4D37F267-A0C2-4BB5-8FAB-371F71D931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D23E4F6E-DEDB-4E1F-8A44-C823663ED4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0A9A5345-17E2-4B82-B571-9B622BAA46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35C99999-B997-4F84-A686-B1263E5AFE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5A8E6425-83DB-4A98-9720-8C46A2B2A2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5E9BB551-5E06-4107-BB06-FF65C25A569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ACDC6C91-CDE7-48A7-B9E0-9290615C7E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3B5BAA38-736A-4334-BDFF-ECD85CCA09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FA9D272A-7035-4E23-8557-ED086E4741D8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383AA7B8-D2D8-4746-B112-A531F1D6D13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2E47ED40-FFE6-4E66-B812-7E831D5BDE3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F0635153-3400-4319-8E98-85F8A5940E7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BF09903D-892A-42E6-B9EB-878D2025454C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B9EC9A7E-1AD8-457A-BB9B-1875E25E3A49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164CB95B-A214-402A-8134-38C24A189A3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1E7D89FF-BE73-49C9-95CE-C001CF118D6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25EF6384-CC14-4FB3-8469-6323D33CED76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8647075A-9C69-4B94-B3C2-D177BD9ACEC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6F747BC7-4232-4221-9A15-41BA3A3E10D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8825BFED-0A19-4E04-89FA-7D31071D042B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9FC66D40-97F1-4457-A300-12897E0495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85C89744-1331-465E-AA71-A5C753090A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A94C3BF9-3FFC-4199-9EE4-75F86659CA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535C683E-A6F5-470E-B718-2BF70F8594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B0C21515-C69B-4776-9783-B9B240A0DC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1476F00E-52AE-4A43-8A21-AC8E8F257C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D183CE5A-D0FF-47ED-A489-49B7DD8EA0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440F8044-3567-4B19-B499-8AFF10956E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19AFEFA4-B660-43D5-A694-70B7400F458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211053E3-A736-4083-9146-1098401177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821481B5-1E54-4ED6-B508-96CFCA83DA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64AF8730-F02C-48E9-9DEB-CA70EA3CDB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EB7283AF-8026-4D7D-9FD6-D0ED260843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8BD40046-9CEF-46CD-BE95-F23F080439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F095B5A6-0EDE-44E3-BBE6-133AC1BD345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9FAADB57-193A-4943-8769-63BF018205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A5514141-5512-4E67-B47A-D6D075BF0C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C75F0E4A-A417-4646-93FE-26DBD834D7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FC917445-697D-4900-A149-8AC19A70C6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FBEA7313-D51E-4202-998D-2CB1958CF7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BCBB16DE-A8FA-41F5-BFBB-287E1606A5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74C9505D-FFBF-4137-98F3-8F74EB7C69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782BE412-F7CE-4C17-B2F6-97447BB5A4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3CAA5AB1-7DAB-47D7-BDF7-5DC43AE654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8944936E-B2F5-44A6-BF67-19CD39A535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C3EB0118-2F38-4A04-80C4-82325108D6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7893BE6A-7CEC-41A4-9750-BBE86715E5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7A5804B3-6E95-482D-A94B-8F7647CFC7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F7E5F369-70DB-4506-94E5-16A2861E89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A60186D1-18EF-4A3C-8F28-19CA24A492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DCF8E805-37AE-4992-B7BE-F5759A3F8C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1547FB43-7869-4808-A238-BF1BE6FAAE5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B09AACA6-8EAC-4B03-92F4-5DDF8AA94EB7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4D2AC52C-8822-431B-8885-B4829A04D6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2EF54B42-E3A2-417F-84E2-DD37C95274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CB66293D-9442-4416-93BB-6E880FA3C3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391E5613-24E7-49D3-85EC-5F33FAFF9E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F84492BF-6CA0-47A9-A8F5-2D8389383C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A92D5BCE-AC63-4359-AB7B-80625E5A3A7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63CD149D-9D3D-42FB-98FA-A9793FA429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41F0345B-DAE0-42B6-8DE9-EC37F60246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A771C7CE-2AB6-415A-A901-397E8FD46C09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7D6C49A5-2B99-406F-9171-8499BCE45A5A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13A5E0DA-30EF-42B0-9B74-1E437332794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4BE8BF25-2DCB-457F-ADF1-10A1169F2E4A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1143D329-55F2-47EA-8202-B268D9AF716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16F9A091-A9E9-463E-B67E-573CF8A36E2C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312DA62C-39EE-4D37-B0CB-C6E6E3D1267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1096FDEC-F05D-4BC2-8066-E4B95E52A52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880346A7-63DA-4BF9-8432-2DEFB646B58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1AD14FCB-F854-457B-B949-99CA7699341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77C88DF8-AD3D-4F72-B56D-25EDD99F390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AFCE07C8-6CEE-483B-8CD4-C621D3F409D3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DB357348-D888-4A94-85D5-BE7412764E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7E10E9BB-02A3-49A4-AE5B-77FFF769AD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11AE8AC1-9BB7-4561-8878-E747555C55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1A446DC2-8951-4AB4-96E0-E6745E6A51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C22C1F35-615F-4161-AC80-26930FCA01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695AE162-FEC8-4F24-BCC8-2C42FB4415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4C28F49B-606B-48A8-BB98-3F294835ED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4DF93B7F-5A71-4896-9ADD-A4A72A1D7B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FD1197BC-1041-4A45-8C7E-6CC1EDA075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7C5ED34C-8CE7-4916-9853-A5DDBE692B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BA2DF7E6-AED1-4186-BC20-56C0CAFC8D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DDA3A293-0485-4435-A309-D872FFF028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F299DAFD-11B9-4708-A738-B7B25C3755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524EF91D-6974-4525-A2EA-91CFC6C8E8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E6A06DE3-43FB-45B8-A69B-8ABF728406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01FA6649-3E83-4114-AF4A-91C7A1CB6D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EABA6A09-CB10-4311-A1FD-097A37983E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27F32FEF-1E5C-48E8-8EFC-A2D731EEFA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0A75DD36-6554-4A45-B79E-A3C1D0CD87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654AF478-8C63-4598-97B1-8CD642984D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A77E1218-D2CA-444A-B226-ED5D554F1A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99442E3E-31F1-46BE-8732-D4FAD86F27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97C8B246-2FF6-4DF3-9C4F-BC7E92B4F1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AA2C0991-3A63-4DE7-A6B1-F0832A389D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E70B8288-8BDB-4341-B598-B40DF25135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AE809AAC-8198-42F4-8E1C-2989CD416C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B8CE46DA-EFE6-4420-BFA4-B877DCAE8B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3BC67F58-9BE9-439D-B54D-631B7D3A7F32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A4A8C811-9F2D-4EB9-8E6D-426F3788FE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DA48CAC5-A43D-431B-A0CE-8B2807F762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E2385D53-D084-44CD-8C71-BA286EF6B2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4C230C5E-C93C-4D9C-9FFA-20FAB784FE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639DB2F1-A2F3-46C5-9BEE-5F9C3DC501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4A29A2EB-D8A7-44CF-86F2-FE7C0FBE31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15DA5BC1-CC55-42EA-ABF8-C3F92191B2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12958AD5-19B0-4232-B78C-DA31D31599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D8A35000-F5AD-4477-91BC-D27DEC8505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E90AF2F8-97D6-4216-B05B-3415EDCAF9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9D30D412-B0C2-48BC-83CB-B7F881CC953F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8040F6EF-7BCB-4BE1-BD7B-312C24FE650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8BFEA6A7-08D5-4478-9531-96A4026DB8B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9E75E4A7-EA39-4835-9CC7-07D7BA43075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40060573-B996-48C8-850F-E61C2DB8DF7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77A6F6C5-7DC9-49D8-8C4F-C31023137B07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B8C1A73B-6A91-4329-AC32-3AD83551EAA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DED70FC1-669E-45DB-9F52-5213DD52D84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8EF04A81-1FAD-436E-BDED-AEEC94A479E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96138970-D048-43BC-BF31-A3538BBA808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D7096B8B-0569-4799-9AF2-8AEE533F6B3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4A6253F0-6424-4889-B4BB-09E2E1A9A86F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42EA5D7F-2336-43BC-9129-0A9B0817FF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86E47BA3-D459-4339-A003-A9933EAEF9E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9C0A0A0A-4A38-4599-82B3-E9302026B1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9AF07AF9-2C98-48C4-94DC-A2C6C38B0C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A59672BC-6B4F-4D2C-A137-CC4DED96E67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0E911195-8DE7-480B-98A8-7E1CC335F6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3BCE90A7-17E4-4EB4-88D5-0F6E2E4F55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745CB2ED-A2BC-40E8-A7BF-9DC26B2DA9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64F7071F-9F9F-453F-96EF-6261A96CBB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972676AB-9DAE-44DF-8D03-83C616A812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F3EDE459-3D1B-4CC3-96C5-1C206B0CD0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1307A363-0BE2-40B6-B21B-0C8CC2C32F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DC732D2F-1A35-402B-8B72-CD30A7BC05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EA08F82C-AA86-46BD-80CE-A56BCC5D61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CFAFE650-1FB0-4828-8982-B5AC148F86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6D9032DD-EB2E-4C47-9EE8-266FC089A6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0575DA7F-9323-4B87-8AB1-58C26025ED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1EC75933-A1FA-467F-8EA0-F483219C0E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76DCA76C-CD02-46DB-B186-2A439B4ABF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2A35CFF6-86CA-4CED-A3D4-AFE10D441A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BA022C3B-87FF-4291-870F-2587B57C1B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181908E7-2CB6-4B78-8E59-FD6CA29FF8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B8E4421B-167D-458B-A0BD-14C1235685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9269DA92-7186-451B-BFFC-A42C2DBD6B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8900952B-43CB-469B-B046-DD0F38C4E3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1840079C-68EE-41D4-B3AC-D4D2DD641C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76716084-61D1-4E4C-BE99-C64450DDF4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AFC5136A-D8CA-4ED3-B025-FE15EFC7E2A0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DC93A6CA-8FCD-445F-98E8-CCB6D7B5D7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7214ACFD-59C5-42FB-A77B-F5337C7013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95BB8CA1-ED7B-46F4-A1F0-3B43263DE5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54914382-6A17-48E6-A281-04EF3939E9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76D89687-B84D-428D-AE35-301D8A2FBE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116C53FF-449F-4C62-B98A-6F8D0BE077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56784F69-42DC-45E1-9DA7-F84C06D6E8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1697618E-20BE-430B-A08E-E50025B8EB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77D786B5-6FC2-4A1D-94DC-162F8CAB65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7AD2A852-4AEF-4276-A266-A2AA64051D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3421A404-3677-4E85-B556-3433F12EE37B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81351F27-A6D5-4B9E-9F58-61456B634B6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B870F685-32DC-41E6-95A6-A9D10DB0692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76FFFE27-EF37-4070-A8A9-D16124D08C6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FF009494-1779-4CA5-9201-4BD2F8B4126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0639BBC1-19E0-45F2-A163-A35835B8D5C8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00F4350B-1DC9-44C9-9FD6-946ECDE2938D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6D67FF9F-F903-4C86-BB66-F0B46A0FCCD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E51B70DC-4D31-456C-A1E9-22CD0C4DC5C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349194B1-F02D-4966-A42B-8518900DD30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55C9F545-5685-413C-932A-551296E6BAA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18DF8367-C20E-4FDB-971F-89D11C9FDAE6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EDB6A188-6A7D-40C4-8AFB-D7F0FAE636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908F295C-5914-45E4-9E7A-89C069C6C7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97EC9D17-CC2A-463F-B8A8-D00B502B88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EBA9DDF9-1D17-46DA-930A-5DF1BA8923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C577E0F0-2C83-4357-8FB2-5685E141FF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49CEB537-E3F1-4911-BC6E-3456709546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33BE0EB8-9F43-4396-B345-0ABC32F227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829DE4D3-C804-4478-A749-57258E0E37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7EA1B0E1-EDE8-415E-A4EF-50928E39E7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9D067A7A-7C90-436D-9B24-79A9210251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08B20C13-29EE-4417-9FD1-FB2F81FE2F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3DF4E2C9-49CA-4493-AADD-1E6BB91429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06EC88D5-14CF-480C-A2D4-9625EEFCFF8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B9AA6E6C-988C-4998-9D59-C81DDA0055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A343E8D7-9957-40E5-B21D-38B45EA834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4144879B-CE45-4486-9857-18D7BADC9B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FF1DCE8E-85A2-432C-90D3-EE878D76A6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CCAB5CCD-5AFE-4F87-A5A8-E0C146CF07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3A1AB693-516D-4305-8F84-BD12BA43DA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273F3823-B0EA-4FE5-90CE-ABBC97F90C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18DE0D7C-DF02-4153-9E13-9DDAA64C3E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2B438FD0-94B5-432A-97DF-7CD56B10BE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EA470794-FC50-4839-A1AB-C1F1292DC3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9BB620C7-B49D-4BFA-AAFE-6E8730B247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8B1670B2-8503-4D09-A0C1-00329B18D4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13929952-DF56-4881-9816-2CF92013A1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BF9B1016-5896-4972-969D-7B9389EF43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E2B977B3-8432-4419-BCC8-8E5063448F4F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6EF08C53-1D37-4589-A0B0-ECD89BBA30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7FF1F2A1-5CD7-49EE-9E2B-5DC78E96AD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BC86F190-F7DB-4E1A-A1BE-21906E4ECD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25A4483F-BEF3-4A56-A28F-1B3FBFB6FB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DA3A15B5-3262-46A9-AC33-37D7503C75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D95C7E64-2B83-4E01-895F-3AAC694624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CE10AA5F-0D76-489F-9E03-A8939FBF5E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8AB3E1AC-1876-47AA-BCA1-A4B9990FEA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B82B6C8F-A7C2-466F-92B2-8F0478F1FD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F55A2AB2-CE3A-4D51-8B95-1D9A2CC5A0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DA83605E-32A5-4F55-93C6-23BCF9AB2CD9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38CC8DA2-74F0-4A6C-83ED-B62C833B3FB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DE32A0A8-11CB-4645-BE69-2561D37EF06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549A7BA6-9D54-4FFA-9BC4-485A4AD298B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EF78646C-1C92-46C1-B367-51C1129793EE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B5A9C50C-B319-439A-8170-22343D08F4CD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151EA665-D884-4AF3-A93C-F1002E81449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9DAAF0BD-B9FE-46BF-A3ED-0361974CBA3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4EA00482-3A6C-417F-94E2-4059340803F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B9E5F118-7ECE-4C1C-AC81-CBFAD2890AE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08713E48-8A55-4D0B-891D-7781BA30DBD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CC537FDD-186B-4A3B-971E-EE58F36EE375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AF52E1A7-64FA-46C2-B8E8-C6D8A6083C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FAFEA254-D543-40D5-AB4B-3491870492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B9EF2008-F276-4BCB-B9FA-C0AF671DA2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EAE9F652-CC1D-45B2-8125-555369F024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782732E9-DF47-4368-9AAC-BFFD521100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144E09DA-DC1A-4160-803E-6E343E0BC5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5996B610-5F73-4202-B699-F862A7A518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14F5B6E6-214F-4603-8425-EB73604D4F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929DB609-2AB4-4425-840B-0E9F87736F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B1B51B3F-CF85-4D01-AEB2-BAB512E659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4C441B94-986C-4B98-A090-E5F362EA38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AF317C62-C79F-45AB-B281-26AFBC8ED10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1E05D0C5-1C4F-40F7-B3AD-7F23FB4D90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A3A7CB5E-A855-4568-9CAA-9380DE8D10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2FCC16FA-29B5-4C77-BA06-B3F41E0C72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1212F7B3-F4B0-444C-949C-1DA6072097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DAD8E0B4-264C-4EE8-9BFD-310B921A1A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678828B9-B8BE-4A7B-AEAF-B1523E27D1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6C6A3349-B9E8-4C3C-95EB-204007157F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F037B910-D3F0-4054-97CA-570D343513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35A51702-DDA2-4309-8616-5B09B1A8C4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E58CC98E-7DD5-41A6-BB09-686AA4FEA6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2D7A2B7E-EB93-4ADB-BE1F-9642482BB0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29E8656D-FF86-4827-B0D4-7391AF1A15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D8AB6315-9372-4379-91DB-60DDAD81E3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189323F4-525C-4A39-8CE3-C05D16B44B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2150BCC6-AEFD-481B-A98E-1A2800C729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EBE18469-238E-4954-8BD5-8393D40473D2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6CEDD2D7-9A79-4DBB-BB67-51B0742C8E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D55A145E-EA28-45D9-90D5-B9AD70C4FD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D81C2A35-7F8D-4929-AE86-EE2EB0B129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16F42C10-5021-4093-BF42-20E23B9FEB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14A3593B-443B-4603-BAE5-721D2A69E1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5AF5B8D0-ECE9-4CAD-95C0-FB99F1AF98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C4B626B6-FA0C-4CBC-9A6D-FF4FA18AF3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2000E306-178C-4626-A4AB-2201AD12EB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B79C2804-7F8C-4E06-B35C-E46B74B887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5079B873-635E-4B87-872C-EC3924378B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F81A8155-5ECB-4934-A2D8-1D828E53B4C1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0CB73344-69D5-4827-AA61-297A581DB0A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DFB255B5-78A6-45DF-B885-CB1199EBD3B5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F89B5A76-8F53-4D11-99D3-148579EC4B1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3462F387-6973-4536-AE05-60C7CF157DB0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D5658455-1FCE-4D60-8C0F-ABB63DB75096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5CBB1B7C-B1EB-4819-9093-7B8B4FB4536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4B676ECE-B62E-492F-B345-6B0CF6132EA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7395ED99-C41E-402F-9A4C-5C4BE1AC7F9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2181E00C-0B42-4D60-84D4-1C5AC425570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D7135BEA-1872-4984-ABA6-6E7A710ABE0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8FDFD07A-6F75-4434-9C06-1113069BA894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568A4F82-E88A-45C1-838E-15B3538EC3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8D9A707F-2EBC-46A3-BB75-3C4FF124BA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1256F7E9-465F-49D7-ADA2-130C56C0AE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51A14EB7-B0AB-4A1D-925B-19464E2496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72D9FBF8-91A7-4BD4-9E42-C9969BAF4A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09795081-79B8-469A-A92E-2651DC754E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3174011A-718C-4252-A1D0-E368669EAD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BB5EBCEA-719B-404B-B2A8-7B2AC85AA2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FF4E65D2-6437-4853-B1CE-7925924619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C5126C14-8932-45B3-B0C3-4DC73A0CC5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7D551F83-69A3-48D4-9FD6-73D224A124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681544F8-FC57-4C0C-8468-74B8566D6D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FC5278C9-1627-4477-B20C-FD64A99618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7B70BF1F-C8F4-4CF5-A66D-6EC12E1E54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472B8EC8-D4C2-49AC-9A3E-99B2E0831D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BC1CB421-8AAF-47A5-8365-A2BE0B3DA30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7C8644C1-C0E9-445F-AB67-5A98A670FB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E6CD3460-CD0C-4739-A4FF-67CEBA18B7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770C520C-92AE-4A16-A2F9-778321C4BA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703FEF16-CEF6-480C-9196-E924CAC38E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4613B99B-D9BC-4204-AA0F-8EB95B68BF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0EE25C9F-CB2B-4916-90F1-9D28F25ECB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9831E6B1-2656-4A69-BDF9-ABEC129DC4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FF5F4DC2-D64D-4671-8D67-49FE52A4FF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EB9F25F8-5F27-4172-9C4A-A49E1ADC32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D66FC791-34C9-4983-AAD8-3C55689FD9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DB656991-7B23-43AE-B1B9-EE565EA14E0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2E869C37-92DD-4FB0-A495-A2BC6BD8D22F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7314E4DF-A524-4E5D-9A6E-D8AF41D042C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AAC0DDBB-69CB-4A3F-A1C6-C39F7589D97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BA9DF5B5-E20E-447F-9751-E8AE26C42E5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D7AB7012-36E3-476D-B90B-E87772B5DDA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457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>
            <a:extLst>
              <a:ext uri="{FF2B5EF4-FFF2-40B4-BE49-F238E27FC236}">
                <a16:creationId xmlns:a16="http://schemas.microsoft.com/office/drawing/2014/main" id="{7CA8159F-2EBF-4CFA-81AC-D069FA0B41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Mother was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D*Ce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---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baby was </a:t>
            </a:r>
            <a:r>
              <a:rPr lang="en-GB" altLang="en-US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dcE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---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  <a:b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*Weak D Type 1.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E8B4F1-4995-4E15-8AA0-E9F24C56A2A2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F73600E-6789-47EC-A9EA-9C9151E44EA9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6C4DF20-F898-4B82-99F5-ABA32D138EA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5BA192D7-39E0-4B42-ADD4-D085073B0A2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271AEE3B-5E7E-4B0F-8CA6-63D43DADDB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55599C2A-7207-4121-9A26-CD0AD60D628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F3678051-01A4-48B3-B5C7-6F72D1F1E4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2060B11B-5BC4-47D7-8A0D-BB4DE3E482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4AF29237-3097-4DC7-8ED8-F96B5C49E6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BFC99BB9-A703-40DF-896C-FF57EF7946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6A1F6339-D573-4C90-BBA7-3A6A5D20F5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65730F89-CD8B-40AF-AEB2-BBAA61551F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72C52C39-852B-4E10-8581-DEF9F88FAF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7833E1ED-02E6-4801-8A0C-6978688E30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C4D67096-88E3-4CCE-99A3-F134E87684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9C062FE8-DA5B-4B05-A995-3D6F8A2F0A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BB331C94-BFE7-486F-9443-7BD79300E517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AECC6F92-347A-452B-BF24-D38E923A9BA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6993A29B-B9D3-4709-ACBE-348F3C821E9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C133E75C-BF02-4C5C-9F88-FD0CCEC19A9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A573E1A2-CACB-4073-BD48-CDB7B72F4A2E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D25064D7-6B5D-4C21-B9F1-044053DBC46B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A5BCD5CE-CCFC-45F3-B5F3-DB1769385D5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5E33711F-C7BB-406A-9BF0-ECF54D054BE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B8E203F1-F121-4493-AF1C-D0999584CC0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BF9D8E40-583C-4AA2-AF81-890F2874F49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3AF2496F-6973-4DE6-8ED6-885D7D14CCA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BC4DF545-7B7F-4D70-A796-1FA0312494A2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4E4165B3-7367-4F89-AE0A-F925B4EE96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CD20B503-14FB-4E1D-9D60-171E1E7C46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320E50AF-AB1A-4E4B-BC32-B9A761BE61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ED946137-B58D-4D9D-BF89-EAAC3F52A0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72F45112-8CE0-4628-92C3-498CF95FCB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6B1FF039-0A74-4A86-B261-141C27285A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380AC6EB-809A-4DB9-908F-98E9045365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28BC29C1-BEFB-4ECE-8173-6421F624F8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A96278AF-A2AC-44AD-ABC0-1B30CF62C6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C8DCF3ED-CFB6-4C91-BBF1-A39316F933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874472E0-EA8D-4846-85FF-383BB0E897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7466AD69-1A9E-4FF2-9F45-D0863C0194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90D3663D-AB2D-46AC-A57E-9A3F8B1D35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D34899B2-4295-4F72-9B87-C981CC6EC9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79F36E0A-D1FF-4600-8705-203E8D46ADD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2A7447EE-1061-4D45-A802-ABA6A7C7D7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10CC5C91-4A97-4C70-AE05-871E93DED5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F261891B-8003-4771-8606-48D2F5FD48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FD51C4FE-EBA1-4A3A-B491-A2D3835F76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5C3C7677-9981-4DA1-989A-C150B3B605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E74D8354-3F75-43E2-ADF9-3B8E8A11C7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776F5790-8CE4-40B2-BF08-D13D9CE184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9AF70B31-9100-477E-BF09-F855449823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09CD43E3-E9A9-4959-8C06-A90ABADF0A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11F503BE-17C1-47B8-BCE5-B31769A885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A30175E7-BA7F-43E2-ACD4-C9C2C1B8EB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61706E2B-D41E-4CE8-B1EA-F84636191C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0E122452-8E43-40E9-B77D-65418F5669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975AC6BF-2BEB-452A-B0B6-0416663B66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74D289A5-E3F0-43D6-BD64-7F1906103C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E3A1A4CF-0D79-41D9-91E5-82A290F138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8C6FF623-DEF6-48A2-9D84-413C776837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80857044-165A-4035-BF5D-6C7E0D99DBF5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770BFBD9-C6E4-4CC2-95B7-A8AA5FC09C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85DFCF6F-081D-4111-927C-4C1EC1EB2A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267A24B6-4D27-45C5-9D6B-2E638BC38B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9F7BFF1A-03E1-4E85-A663-D39435790A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F4205516-C471-4753-8136-DF4A2627CF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B9F958DE-57A7-4B0A-962F-F7F71B4279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8532AB99-5E58-43B6-A65A-6C4EE2F070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50A64C56-D709-446A-B337-3475BC5D9B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D1439492-87C4-44B1-81D0-866442E8303A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45CC0863-2016-465A-948E-673E3586170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DC184F5C-2E20-40E5-AC0B-C7DC9BE07D3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4C4B23B4-AAA9-4AAC-AB72-ABF4990832D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D42DB614-AA27-44DB-A62E-F5F127B0735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98698F07-9C0D-4AFA-8AAC-EB4EB7F4FED5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7D8DE36D-1AA0-4263-9632-1524F786F1D7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180EC184-A5A3-4BA8-A946-1B74E9D3207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CCE57C0F-09BE-4DCB-B702-E0595A0A15D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A9162DD9-3466-4259-95BA-3CAB235C26C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F38C1E87-2153-4E9B-B758-7B84DE6E738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C06CC748-FCD2-4142-A648-568FFD60E3ED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DFA61EB3-427A-46C7-8CE2-5D41A52139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997A0ACA-3B26-4821-AE86-2ABD26DB3B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1F734AE5-BA66-4A94-A4E9-7CAA8F80A6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4A245C27-FF97-468A-B420-41A42B8F99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8A6A85FA-6BEA-46C7-8BF1-8F1B319900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1617E775-C7FB-4931-B010-CD9E0C3845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9C15C7D2-E566-4AA4-A9DE-5895941992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C1754C85-8074-4A70-B67B-AB488F9AA4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B5D39CC9-2FD3-4025-93C1-E0EB0A6FF4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C54F3D5E-6424-4067-BA2B-D06778A3FE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74D941C8-ECBF-4D91-9A40-3E76147B95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A8FEE092-39D2-470B-B2B3-F99B8FCDB7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7437E2A1-9068-4619-80D0-0C9C74540B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FEA6C6A1-CB86-47BF-8381-2A6B77D839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6A78E88B-2947-4C9C-AE6C-F6417E8422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BA2892F5-F192-4444-A519-5EAAA95152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8AC76E4A-FC25-4462-96E1-D0721B9E81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2BCB0214-1643-41AF-875D-B99DBF6A8B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700CB5C6-A7F4-481F-B7BA-24710972AE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46D23C30-831F-4A81-80D4-9589901C57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A6BAEC5D-B898-499A-A6D1-BA43786B54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DAFF9986-358F-47EB-A1E0-FEA19BBAD4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71DFD7DA-654B-4E1A-90A5-D0C1029CAD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1584EC6B-13BD-48F2-A0ED-F65C04918E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CF36E26C-5035-4B12-8287-B495C8FE38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DB875CBB-4154-4A92-8DAF-421E1CBB11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5A9DEA52-726A-4330-8B5C-68A7E54FA9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CEB3711B-7D88-4D4E-B229-7B3FAD42C95D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CFDDD3DF-24E1-4723-93D6-692ADC0906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98A59E1B-64D6-4313-B25E-37EFF087E3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DDCDF05B-A4DA-4E3F-9DD0-504E24E74D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C4CAA4E0-3677-479E-9608-C4C1719CB7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B8654C9E-9E02-44EC-BD99-DFFB82BE3B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A5D83F04-C8D3-488E-8CAC-52C9BBB3A6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9AF370C8-091F-4838-950A-9DCE8286CF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BB190835-FC42-4D19-B79B-9B05EF70B4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20DFFCD7-8486-49FE-AC50-2E9264A474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59757B0A-D2EC-4FD4-A770-83B4520A20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B60DAF76-0EDF-4A1C-857A-2B2CA188E213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CCD13C78-3982-4D24-85D5-0F70B5B8CA6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81F6C94F-D0DF-40CB-9D90-B1252ADEBFD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41039AB4-225E-4999-B41C-D409AA18B56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8CD7DA52-E4C9-42CD-BE2E-1AFC95690FE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9B84D0A9-0090-4717-9A2B-97EF8B128E83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C169DF52-9959-47D6-8E5A-3B77740EDDB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175D904E-DDA3-4881-89FD-A93D7BD3B6B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F07E475A-42BE-4A05-B9A6-3B62D66254E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F1AD4A39-7BE8-4A91-AD35-489637656FD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3A15ED35-F9DB-4BAA-90F4-1DF64CD6DE0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F5BCDADD-4CC7-4B35-8587-A16D2E169694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385B433F-25E2-4C46-8DA5-2B46824A85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F0EDDEAF-3934-48C1-B985-43D7FDE1BF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1E242F99-2B42-4B76-BBC1-B9FF038572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373B8220-0A2D-41FE-9A54-1FF11BC703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77AA717A-9D99-402E-A16F-B1111EBD81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8BCB8DC8-4A8E-4E23-821B-318B9545E7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0521404E-2C5F-4581-B2E5-070F48579C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B6C5CE7D-CC30-4598-9B0B-6ADFB48242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2E903306-F124-4B92-B4D0-27D60FF98E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C0CA7899-9289-4625-8C07-E4B76EB4AE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25DA0F5C-03D5-4AE7-A465-CA6AD186ED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C6F9A0C7-F10D-4E20-A037-A54E9D7466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93085ED3-08F3-4BBD-89A0-D84F8E42A8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91B01430-6DCB-4B9F-8BDF-A20E0D38B4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B98537AA-D583-4C4B-B520-610FA5CABA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EB6F2157-E0DA-45EA-ADD6-0D8152FC11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14F00D94-C45A-4042-A5B1-ED9A8CEE29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3CDCC056-22AF-4333-B8B1-7E959EAA7C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01C03786-3636-446C-AAB9-3CFB4577E9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B26EE013-677E-46FB-B2D8-DF8667284D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C8ABFC5E-CD98-4115-A313-475CF890A5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B02834CC-5CFD-4D40-B724-81067218F7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E99911B8-94D1-4E9E-B145-2AEF0E32BE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DE60A13C-221F-4B8F-967B-558F8FC7A4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ADAE6E4A-64B5-4518-A3BA-6277EA89F5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DF9921F7-3DA9-4F7B-A342-FD25B9EB7B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856E29B4-70F5-4717-9512-23E185A799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EA0574CC-CA4D-4ADB-82EB-492C64C68F1C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C6EC2F43-A34D-4F36-B040-7384BA6A11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262020EA-F7B4-4DC5-A024-805299C39C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FA43715A-3D87-41DB-AA23-3087E95618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A120B810-6644-4770-B864-5453172FF2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5BA517EB-FD1B-469C-895F-0FA3F3C1BF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63D592FA-D7E3-469F-AE65-503CBDA31C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83048936-E575-4507-8C7F-816BC78951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FBB35ED5-AD91-4A1D-8353-B974F735E9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F74B3B41-2D62-4650-A600-77CDE811E0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E76E57E3-ED6C-41D6-BF16-108E293D1A0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15346407-FD5A-4950-9C07-9013D52F986E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F33D37AD-CF5D-4CBA-ABEB-59E96A8D933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152C998B-D837-476F-9561-1F7BB8703B7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DAFC0B82-0E4E-46FC-B7EF-AD857D69B0BB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9EC602DC-2400-40BC-AD50-B93B790D748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76AC8838-67C7-40FC-A18C-D9FB2AD38B6B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F5DE7F13-B9A5-4DB7-8676-9495F44F8FF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2C27AA3F-604D-4C45-9ABE-C8F2DBC06BE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D63DB2E1-EAF5-4D94-B8BF-BF68CC46A5D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94FFA723-0914-4013-829F-AE41DB61C12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A6884EC7-3316-472C-9C7F-82AD9B778D9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02FF45A6-15EA-4162-B8EA-9CE6332FBCC5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58448AC8-D59A-402C-AE4B-43B9415897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1E5833CE-E53F-4E0A-ADB3-2A0D1A47F9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2E4761DF-3090-4C78-B11A-1389F5FD56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5FF253BD-7AD9-4515-B47D-E1FA962343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8309BAED-2F72-4587-B546-9DEFDBB3E4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4836F49B-1F42-4357-A5D4-3416062962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A9BA0276-5A0C-48BC-87C9-91C90726B5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AD476842-94D9-47B5-ADEF-6ED94E009A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8697828B-9F9B-4898-97C8-185981891C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E74AFBBB-2945-49D3-9733-0A50E0281EA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87D01FF6-7C8B-4D5B-95C7-48E231A64D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6DEEFC87-27CA-4660-B85E-1C3DF3F82A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7BB9ABFC-FA2D-423C-9123-A3571D07CF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06F3875B-28E0-4890-B577-B18BCAC680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65013EF5-8FA6-458A-A9A0-54A37F95B7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2FCF9C5E-1FFC-432C-87DE-55205F4E7B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76ED5A6E-645C-412E-8FCF-4B4BF67726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4A2EE5FE-E2DB-4463-B506-AB04DB0EC7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B32166F0-4595-4B9D-BDEB-E790A39C29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9ABA8A8A-BB54-4E95-ACD9-40B5C7CB52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6DD9B227-8680-4A90-9A7D-5529FFC15C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885AF055-7427-4921-AAD0-4D7EA1CF3B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96D0CD33-7ED2-43D2-A543-27D352577D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F0113E20-AAAD-431D-B8F9-D1FB52E212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E2AF4ACE-F9FF-41E2-99F2-728C15DBD3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17C326EE-A1FC-407B-94C1-DF078A508D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837B6EE6-11C3-424C-8BE9-B866A29C4B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339FA3C1-4341-48FA-9F30-2A34C78C5815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75E91EAF-FEE7-420E-A6C5-E608F2C268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60BE92B0-C4F6-400A-8EB5-64EDCA74F1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F5B54DFB-8738-43EE-9C07-822C7DDF25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B9C04636-55F1-434B-B087-50A583D0FE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2E3D8524-6EF8-4DEE-8343-B11A4DEAFB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5FE8069D-CBC9-4793-8977-46DF8F435D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21A7F738-979B-4D69-B830-CE38AC24989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2C8BCC24-8702-47D0-AEAC-2EC7F8DA34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5BE5F6AE-3A6C-49B5-A2BD-97A946EAC5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3E5F1008-27B8-45CD-9527-8FEB0B4A4A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DEE29DAC-5F2A-4181-99E6-5FDA3917F340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2FDAE07C-3A01-4527-B8B7-0DE5C3362DF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7D7D5EEE-6CCF-47DF-9361-3671DD61651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EA7389C8-DB4A-45AD-A287-E4D4CB93422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FC0DCC10-021B-41E9-9F31-F832DEE0DE4B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EF8541A4-5239-4DE9-86FB-A164838013AE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4937B1AB-D880-42CD-A879-49D0EE40BC66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8DFB9527-DAA7-4464-9750-AC1714D68D18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3229E24D-2CCB-42AE-B484-BF70B6AB4C9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3CED48C6-DBB9-4F0E-99A9-F265F732459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7D6201F1-024F-4539-BE31-8980F4D71BA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4D13AE81-B6B9-4EAD-A97C-B812E92A2B51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DFE94EB4-E04C-46AC-AD70-5A80D2A82B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B491CFFB-7792-4197-81B0-DB0D88083F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1C92E253-A54F-41CE-862C-E44D6171A8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D754104A-70FA-41E6-B27F-CD811D943E6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632AB1BA-E2EC-48DC-9A08-715D98A52D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F902126E-FB35-427C-8F0B-7BC9C7EB9E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DDF63905-3E3E-40BF-AD78-00ADEAE8AD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E7451464-0F17-407B-BCF3-8F015280B3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73B68F50-2F61-46D8-8180-66FA5C4AB2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284B3627-BCB6-413B-9FDC-E94B9FFC14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EA580AD8-7FC0-4197-AE4B-29C3AE72D7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6BA47F6C-65A8-49D9-996C-B3659F8228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12C79617-4C7F-4B2B-897A-314CE152F6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75700AAB-AF15-4AD3-92F8-3BA656D79F8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0DCD538B-A548-4D52-AF76-3B10FF1D65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14A1D43C-F152-4EB2-965B-EDCA261A41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43CD3F0D-BBD7-46B6-A8F5-4F98553E98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95440262-6BC2-4A21-948A-FFCBBC30B5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AEC75A6B-A0EB-43A8-BEAE-44F8EF45D0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D5C54928-04A8-4DF6-B31E-D08C004855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49E97B61-5846-421E-9CBF-48495AFB70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5A5DD71A-27A4-4AF6-BA2F-085C2E35AB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28E6D7AE-1D9F-4EDF-8E02-45B43248C6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62C26503-3550-46AE-9763-14F73D18DB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272B39A4-8B39-4C0C-8045-18047D0DC4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9E60FC1B-0D66-4A28-A11C-ED173D4488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717AF5EC-B7C7-4213-A882-5F7718935C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2E3BF083-37EA-4156-A001-440D8AA3A659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C7E45887-EAC3-4D10-AF4E-0B9512EEF9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189C27AE-6C09-442C-AF53-A21363A5C8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4DE5C12E-2965-40CB-A663-C6FE68CB37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14A817A6-7DDA-42F9-B35E-EEC1CA0FAB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5E802920-C9C6-45FB-8DA5-A9D44CACF0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1EB62D47-FEE7-4128-8450-8C3811C67F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B61BBB6F-7067-4615-881E-9D3BC1FC68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8426F7A6-A024-4660-936E-ABC8ED03BB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72998EBB-ACA4-4906-9B91-51BA1378BE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E02296A6-C5E7-4FB4-8A56-620684F074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7BBB32FA-85B8-4E62-B888-3D37B60F6B7B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8B266364-9140-4DC4-B59A-DE0D002C414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BBE88D10-8AC8-4BD7-8A0F-D39A8BBEB13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7AE301C6-B46D-4E62-AA69-24AC3FC099E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C8E63707-03A9-4A9D-8FEF-04C5949B545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A6202351-E217-43D3-8F74-21847CC348AF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0B357855-36EA-40B2-B09B-D5CCD9607C0F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6C643304-CD64-4ED2-84B1-C96C995CDF20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BFA3120F-23C7-47C5-AF5E-55834A19441F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79883891-B864-4E11-98D4-3F91D60B66E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B5DDBAB6-467A-4635-9BD4-12DA6384B82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934B94FC-0447-4066-B626-3E5AD74D719D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888E7CFA-25DE-40D8-8DA5-5AF8B766A8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0B82C0A1-2DBD-45D9-92BA-309082B4F3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C761539B-E005-4395-AA78-2B0082C216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DF6F9772-4A31-4B7C-8C90-0DBBD2D0FF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D8CD62D7-B008-42E8-BEFB-65251D29A0E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0EB5CDDD-CABA-4C15-B572-D523D003F0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BC72C050-0AE7-4BA1-BAA2-2A11EC329A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F8204D78-A1A9-4F3F-879C-6885CFC968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C8AB0AEF-F615-47B7-95EB-A108B882E5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C2A1089B-6917-41CD-90F0-16313C6A6A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56018B38-3E07-475E-9FC4-2F17EA3843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9ECF8BAB-F836-468A-9A8C-E82D56EAC9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A527261F-4097-499C-A8AA-4E5D71E704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5A87D610-E1D3-4C0D-8991-7392E8E083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A248296B-D723-4B4A-8C6C-EE0411E71D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35D2D1DD-2C90-432A-AEDA-0355910F5A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5AB5638E-B802-48B8-8F8E-A5D22CAF958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32CF63C8-499D-45F0-8ECF-D657E39874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C31A0F0F-3881-49D1-8ED1-B64AC834A3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5BAE87B1-2D4A-4AB8-BA88-708ED7B271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200DA72F-8D9D-4E04-BAB2-3F9DF2E03C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8FDD2A5B-4A03-4AA8-992B-5FE33A63EF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4AE773D3-25CA-49AF-82BF-D96CB73DBA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F42D2205-627F-4229-A82B-BA596A9C3C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9A156271-C7D9-4EA0-B863-BD5082B168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230FB535-DD30-42CF-8016-54683B1765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83C4FE2F-FB81-43DE-A810-EBB745C009F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BE74BECE-2B33-4744-BB49-BE03561D787F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952B45CB-6267-45D7-A46A-A71F96D35535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AB5E394A-3A0B-4FD5-A3F8-C0921E82463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50FB9BBE-BAFE-41F9-979E-B2CB39C60B2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C2CC487C-6965-4830-AA3D-2DCCCE96E8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534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>
            <a:extLst>
              <a:ext uri="{FF2B5EF4-FFF2-40B4-BE49-F238E27FC236}">
                <a16:creationId xmlns:a16="http://schemas.microsoft.com/office/drawing/2014/main" id="{B813DFEB-E55F-4A4B-8D5D-B63944CE4C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regulator type </a:t>
            </a:r>
            <a:r>
              <a:rPr lang="en-GB" altLang="en-US" sz="4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</a:t>
            </a:r>
            <a:r>
              <a:rPr lang="en-GB" altLang="en-US" sz="4000" b="1" baseline="-25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null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haplotype is rare enough, but the amorph type </a:t>
            </a:r>
            <a:r>
              <a:rPr lang="en-GB" altLang="en-US" sz="4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</a:t>
            </a:r>
            <a:r>
              <a:rPr lang="en-GB" altLang="en-US" sz="4000" b="1" baseline="-25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null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haplotype is even rarer, and for this to be in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with a Weak D Type 1 in one individual, and with </a:t>
            </a:r>
            <a:r>
              <a:rPr lang="en-GB" altLang="en-US" sz="40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dcE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other is just amazing!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B8B34F-5C47-4AC6-92DB-D62B3CAD8342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AAC8A12-0B80-4C67-8147-835894BC17AF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C6B04BD-EFA5-4204-BB37-1DB5E5A5C1FE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AE0E5CE2-2429-4CFF-8CD0-AFE59AFEF96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8EAB9240-9B93-4D29-BC42-04ED9827A2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AFBFAF77-CEB8-474C-9AFD-82B5E6C365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8EBF06CD-9315-4E93-BC00-68FFADCEF3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0BEE2D8F-B0A7-4400-B10B-2666485502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CA7830E9-655D-4027-9366-467FC389C2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37E107BE-C386-4A4B-B3AB-8A16DE7C2D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B5251C2A-A77F-4112-9ED2-D24657D07B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EBE5F345-8066-40F8-8BDA-A08B5B08EB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86470D3F-F46A-4811-8B96-E638EC9F0C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04299974-B167-4EF7-9FF7-246B9568A1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47F68B8C-EBF6-4AD2-83C2-D1130B9500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9E530616-D483-491B-B7FB-B65A34D128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DA50B564-B182-4389-9BFE-D544880B9495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852BC694-C919-4B6F-B9A8-ECDC84380B8E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0F80FB4E-BEAE-45E5-B38F-A2019E17089E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40E17F35-65DE-4777-90F3-0BD5C2F40B1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61321994-8D07-4D86-93D2-29CE81D3077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0FDBACB6-438C-49E7-86B6-81B13A90449E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ECCA97B2-E8F2-4CC5-8F96-8E374DFDD20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D98F94A0-E3E1-4636-BD37-FC510E94AD6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91C64D6F-B492-4764-92BE-B575542176C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BFF7A6BD-1CE2-4710-90A9-F3E9C1A9BE0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BE7FE857-8FBC-4BDF-BA5B-C70DDFF1652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F081C362-DD7A-4E18-BBCB-E5EC65430F9E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547C9F5D-3A46-4ADE-AD04-0BA7D6D6B2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742EC689-5C81-48C3-AAE4-76C546C014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E975D2E6-7657-4E64-BAE3-1018178AC4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29547FE7-1732-4760-B97F-14BE698825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6A067364-5D96-4455-872D-1E903B5A2A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5EE8BFE1-AB84-4FDB-9807-FD3172A104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77C5CE72-9883-47AC-A985-79B48D0833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32A37A87-6D36-45A9-AC4E-A00978D1BC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8FE271A0-F1D0-4CCC-9C16-39A256788A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EB2BA2A0-F8D9-402C-8075-78B62713A6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E6B031AD-E998-46C1-8979-844F8EEB5D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9833B2F9-20ED-45B2-A49D-0DD75E31E2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84AA7FB4-1B7E-48D4-830A-7C504F5F27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D7EE52AC-6DCE-4B64-85ED-5B41E22C9C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E0DB71EA-4677-4780-A08D-B2534A9AB57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056D405A-DC9F-4E85-B82D-04FA922CE2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F9518C5D-942C-403C-B22C-C05D357AB1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93FC1B82-7E04-4A92-BFC0-DEF4C4E47E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02DF1EBB-E309-4BB7-952B-39D40687E5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A841B8CD-B5E8-4B1B-8A3A-F0273F51CA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9B9E3A8B-A41B-40C7-BC5A-DF39FB7659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6A1E384B-CDD2-4A39-A124-71C27A2860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97541425-FF34-4EF4-98F3-971D2D9500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A4BE2E09-078C-40D6-803A-2329887F6A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F8300567-B6D9-43FD-ABC8-AB00F79A22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DDDDA989-8F0B-4470-94CF-8147095A8C0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0AB411FC-939B-4AE0-9298-78D19293A8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8BCBA380-5377-4FDD-94E1-37EA1964F9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3F5C782D-9148-4753-879E-59561B848E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794FF359-A7A1-4059-8BB3-CE50637292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F49F9BF0-0BE0-4BF1-8967-0822F80E0E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5CF63732-B894-4605-8ABF-83FB60493C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E52FDE6B-90F7-464D-B3BF-1355E96F9D50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06E10593-C93A-4025-A400-DDAEAE0189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2D21CD86-851E-409C-A7D7-5C65E88DDF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8DFA24B0-D8C5-47AF-8D1E-A8B20975AB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F7A9A45F-65AD-4C2E-8D9A-B855304DEA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1C8C3061-260C-4A54-9659-67FEBD2E8D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F1493FAB-288D-461E-ABB3-298C99101D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B6C4A777-0FD1-4A1F-9658-0C00FD3BA6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3809565F-7330-49E4-B21C-50210040F5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B1BF3CD9-6F5A-4A15-B172-FC817DC14197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E5CF6C0A-ED89-47DA-9596-F2211F7BFEDD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D053AEF5-FB33-4D91-9FDE-FFAE87D9E0C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C22FB2CD-FD2D-4D23-87A3-393E937F995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C020DBEA-C37E-40F2-BCD1-0387F6D99DF7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22D6CC02-C61C-4DA1-BCE4-FA3DD9443380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34448592-8787-4428-9740-B13E9888D0D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1B40546D-440F-48C6-8EBE-48253E226A1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6E16D0CF-C65F-431D-ADEA-5BB4959CE21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819B441F-245A-4189-A220-06991700405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190EDC20-4344-4257-AB04-CC4FD1103E7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F3D7B81C-1F2C-4E9D-A380-E7A0C7B6C5EE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97BAA4CB-903B-4A85-A396-EB933B0E95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1B40C267-FB66-4E8F-BEDE-12B6AC00195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EC969FE9-34EF-4FC4-A383-6698349B6C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F6D42FC5-3D0D-4D56-B8E0-C2EA8946A0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3046FFC8-F9EA-4391-8B3B-A345A08091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49F18B0B-6905-4683-9D7C-FD673C5C6E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0BFF7797-274A-45AD-8880-34028D05D9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5A247CCA-CF4B-40D4-8F84-C6C6334FB0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80A66A19-5EA3-46FE-9CC7-9E850F4F21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4F20CF64-6D39-43C8-B636-70E29B2E77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444BDBA3-C74B-47ED-B8DB-F10DBEE4AB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676E8095-1024-4F02-88D0-E8ED85F7E1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94AC25BF-9AF1-45C1-A0A1-7BA5051E87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09B95E1F-F96F-4333-B39C-CF796BCC49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1776DD53-40B2-485B-B76D-06B3BC4FA7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71A16413-D7C1-4A95-B375-ED90387503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32CC07BC-6004-4667-B674-4B5998ACC1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7298D9BF-1D79-4910-B433-AE4A92ADEA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52922B0F-1DF8-474C-BA0E-8EBDE0E410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E1A15316-0E7A-41F8-B637-B41CD27EEE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BFB954AC-CE64-41D9-B6A9-DDAFA5E1BE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BD6ACB51-8F6C-49CB-858F-1E4A8AFCCA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E8D5E5F2-72D5-46D7-B319-42A3862BA0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4B0888A5-1792-42EF-9E2C-58361D60FB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673ABFCD-AAE1-4978-9148-37329A1038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8371DD5D-6FEA-4FFF-9490-C61646DDB4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6CEA92CC-D8A8-450C-8809-A81B890263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153590D7-E1CA-4AAE-8B0D-FA990B455D06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F23B6409-1AE3-489A-8063-CC9754459A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887EE928-16C2-480D-88FE-2FDEFD8054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33D43AEF-30A2-4B9F-AA82-B613E7D543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D63D9997-7528-4AA8-9B2F-35609A8174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F8747563-ADD2-4DA0-86DD-3A9999A7B7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90939E31-183C-4832-B8B9-3B11AF51F7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E4C92D34-8AAC-41E6-9AFD-61C95C0AC2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B6996091-3CF8-45A8-8B04-4AA0F817C4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89B1D753-58AC-480B-86A0-98782B8191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5B813A42-715F-49FC-B4FF-68A2A78D14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3959D145-524E-4CF5-9F1E-A1A6708CA1F3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063854F9-BCFC-4378-86FD-8B1916ADDC4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C9CBEEAD-00CE-4385-A86E-4605BDFE6AF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809A5113-A710-4F3F-8392-007FBCA48A2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0D4333E2-EF2D-4EC2-BCD4-9CEECE3C706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8EBF15C6-5CB0-4C2A-BA95-3FE2F9C5920E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45CC75D2-AB8E-4DE2-AEB1-A45F67A5D58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AB4E88A0-9B21-4E68-A66F-7095A41309C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C54871FC-F75B-4F3C-AAB4-4F225B2CD35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3C300840-A2BB-43CC-99F1-40786C6E1DB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F8E4CFE2-6BBC-4700-8F7D-8265BE67815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D0608DF4-4D36-4232-9E7A-47CD3EB731AF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BA544DA2-53D4-45DE-86D7-56A248565F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951B66DD-6A12-4DD4-92AC-CF0387291A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FB23FB44-AFF2-4686-B3BC-0BBD2A4860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AE07DFA6-0CFE-4A01-A543-1509F02B47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1B21AA74-9E4C-4C8F-AA42-62A0950791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356C64DE-9DDC-42BA-8675-FBC8812DED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8EF3C86A-0A87-45B4-8723-244C8D7640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009F053E-DBB9-4DC4-9BA7-B0C4F785EC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DB112B54-7B24-4116-A313-889B80A12F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9C8BCB90-61F7-4C97-8CA6-0699B73C87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4F20FD9F-EE32-4D55-83F7-BE00323232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1DE39C78-FE93-4CBD-8BCE-A94D5507CB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31E32971-EF85-4066-B238-B1EDCD2C28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1F93A4DF-31E1-4B7C-8ADE-F725779111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A8249ACB-4C82-44FD-A8B6-2DED86C7A8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82A28B99-E8B4-41F9-8190-31506378CD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42D76012-CA6D-44EC-8544-B28189B664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55E40C55-D3A9-46E8-A1D6-B627E84315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7E2202E5-F162-49FC-AF8C-DB43B8A4DE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2144FBE3-9C71-47FE-B5E3-30582EB38C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4D5DA987-BBF8-45EB-A9C8-84100AB86F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DC2A88F5-8BD0-40C7-81D7-DF232F0631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1FAF1588-6A5C-4B30-A871-6EF0B992D8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5C763558-EAE8-4083-AF61-E7BCCAC69B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AB547F50-AC9F-47FA-834F-BF52271D0B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0CC53F08-E961-499C-BD90-E2E64A3C9A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2CB5D6A5-A086-4D06-A902-49F50E892E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33CA6D54-3618-452A-BD06-4865164A12A0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E21EA2B2-D7A1-417C-8E04-915958C452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031821BA-3287-4375-A1CA-6315D24262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671009D2-165D-428F-BFDC-2A4288BB37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A8EB4C1D-E95D-4170-82D2-C903E61A9D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5AC9D3A2-8B92-4847-8289-0D7DAE074F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853D7672-83F5-43E0-BACE-26E0A85505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B1E86EE5-90D5-477F-A001-1706E9E637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311AAA68-5B6D-4A17-8FC4-A4C6B27F16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2CEC2D99-648B-4325-A588-F2623CB21D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D7F72D3B-5938-4D25-B7ED-1F762F992F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80FD5355-EA62-43BA-8586-B0188C266AD3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20978963-DBC5-48A1-A33F-120D0C82198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8BC9DAD7-5615-451A-A6A6-8631F0A3314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E3D3590F-AF71-4D93-B170-255EEEB2EDC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F858CC6C-A73E-4862-B7B6-03D81A08DB8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6281E2A1-CBD1-44DF-842E-588DA8171E39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4D1C37EC-EB52-4FA0-8465-EC0F7BDB990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23B68E89-9C6A-4EF5-8C15-6E41ADAA0CAD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88939B6A-3C27-42D8-88B5-67B1EA9CB6B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FD45B178-07EB-4FBD-88D6-1EEEF6ED79F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B0A091DA-1C21-4E85-AF71-358882B9A1F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3D95A3CA-2E1B-4102-8583-0D290C15AAE6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CF4826FF-A2D8-412D-BA62-4A22D0AABE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87E8367C-9C36-4210-8ACC-60CC771C07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FB7E05CF-69A3-417A-8BBD-ED9906DB65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35C52C0C-BE4C-418E-A5F3-EC504F52E9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CF2C8214-4CF1-4DE8-A234-42D73E8769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3AC34543-06BD-4C5F-923E-2DCDE3E68C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AE138C8D-AD8F-4FA4-8F18-7E7CC72C857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94EEA1F1-3E7E-489A-B9DC-7EC61885FF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6BD3F876-CEA7-470C-A76A-5024B2AD90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B073C756-D4DE-4C10-911D-A6B27387EE0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CBF7D3E4-BE8E-49EF-B7F9-83FE8CDFCC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FFDD5825-F2A8-4270-AA9D-8B9C6618F4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EBA45146-BC69-4C29-991F-605A7E4DFF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C654DAC5-33B4-4B7F-95E4-C4EABBC791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34C8C1B5-C210-43DB-A8B8-C607AFE2D1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5BE5857D-9171-4B40-984F-51A253BCCC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93E2D8D2-CEFC-46C8-9C8F-45CA2EE21D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6E48C25A-5388-465B-A227-1A7060EE8B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38152F9F-8154-452F-9CE6-0F51AAD11A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8A0DDD35-0B21-4A07-AC34-B2E83C71E1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53DFB970-2E37-4F1C-8B4B-3592DE1B82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054317C1-45A5-44E6-8D27-158056F702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C11B4D0E-4982-4A7B-840A-C6D7FB559F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F84E526C-E473-46EF-BEA1-F34EA2EC56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8B449D5D-5D8A-4B78-A3EC-F3D160D8BF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753636C9-A299-4FAD-8EC1-B1B522D1AE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8D34FAA0-8C58-4C5B-AC68-071201ECC3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12B398BA-10FA-45E6-860F-DC0D09BFAC3D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26A96E07-5B4D-4641-B088-3C14D9FA60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188A0979-A19B-4D85-80C0-C44FDC444D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B1DF0844-1BBA-461B-B71C-FC8DD814E3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92D28780-6792-4837-A529-EB3F53C009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C4EAFAAC-D730-4241-8753-8420524C5D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F1ABC811-712C-4404-9C39-8CD7C775A0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9D031F8F-F5DD-42BE-82F2-4022C1D0A8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A665A34E-FD13-4658-9C79-51A883C90A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7189973D-0143-4DB2-88B5-AFC342C457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7A09C56E-6B3E-46C1-A952-B54FB969EB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80B8E5A7-E3CB-46B1-8F07-86E577E711AE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AA7F2339-638B-473D-9F1C-9193568C89FB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26DC93A0-3307-4B10-8726-CB0173B3FE9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364D9268-9457-4CAC-BF34-54F6501CF2C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E8757F06-E9A0-4BCB-9B08-EF45D30C4E0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FB57F516-ADBF-4C97-9D16-3DDD77071644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4AF92D7C-52BD-4E46-9896-126C3F0461B2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D458A037-723A-4762-AB78-E0432754ADF3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F58B62E0-ED56-44C1-A738-4E4505D6F76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01B5B2B7-7E67-4BA2-AD8B-7A0C0132AD3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4FF96D04-C0D7-4B0F-A063-9887D1E6CC2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38744E17-557C-41BA-912C-2021A700C416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4C5ECAB6-8A5F-45CD-92C0-B0A767EFA5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7EA4F0D6-2548-43AA-8133-63FD284376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98DF6C82-9F63-4D8D-AEE4-F9331D236F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675B0002-5A71-45F4-B82E-B7A2D9E9C7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8BC7404C-3620-4E7C-B252-DFA34114D2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346B1EE5-3B13-4E6E-85B1-369EAD12D0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2A6E2746-BBCE-4BCA-A6A6-041215D399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77F49790-6D8B-4052-A194-682389B708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5ACE4CF6-F5EA-4849-98E7-DA3C39C922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06610257-56A5-444A-9E73-2F7A6173FD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9249C19E-0EB1-455A-8BAE-304D83CE29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165F7DC0-76A2-4871-93C6-89838D03FA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4B04644B-BFE4-4D5A-B4B5-5395835943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E92DE973-597A-4E9B-A293-E75892BBBC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B08DFC06-962B-4575-80A2-51B363501C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50C123C9-81E9-4A42-8045-50335E886A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3546F3AB-D435-4468-A5C5-4B50803A4A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DB0F1355-9323-4F36-954A-526B2FD3FA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54831D3A-AD7D-4B27-9B14-72F653F3AB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0F72AF77-D914-4029-98E7-DD5FDA3247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F8E9349A-BFEC-4C87-90F1-00C73376EA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F0D5AE35-0220-48B5-9F2F-43892EE42C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9D731864-5762-4267-9086-789665B333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0DC85C40-5719-4A46-AA04-F7282AA62B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B70F651D-DB87-4903-AA1E-1CB6A56A9B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E06BCFF6-F86A-4A85-8052-DBC980A36E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514EED9D-DA39-49E9-8465-1B9A499F52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4F9516B1-EBF4-4E8B-AA0C-663BF7DA672B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842D4B96-FC61-4B16-8F7B-0E8039241B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3AA93FA9-4FFC-4374-8FF1-33AEF2756F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A4FD7CEB-1B13-4D0F-AB4B-1FF502B1F3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30662946-A4E6-41AF-8E2C-C594510878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022C81E5-293F-4024-B39A-942854D244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FC9DE458-C371-4A5F-9503-9C26F7D53F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7AA1CC6A-8A82-4929-ACB0-F914F01D31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7B4AA0E7-1764-47DE-B094-0F84D7DA2E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7069B630-C8AB-4398-8E1B-123E4E0E7C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504CE4D1-FEE8-4D68-B90F-4335F4910A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4E584B5C-2752-4798-A9B8-B5271886AF8D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B3E9E1B2-8F46-419A-BAA5-3F571E42637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AD7D233D-99EB-4DB3-B782-74F89F693BA0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58250E94-5311-4ED1-93E5-0EAE38B8A35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E978D4F0-6C34-4A81-A6C4-9572EC5D530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D92315CA-C7B0-497E-B9E7-19850CC279F8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14049602-62D2-48EA-9EB2-5404B060AF3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A867F603-315B-445B-B073-F09640DA51A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05EAF530-E82B-455B-9B51-004D37AAE45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9C464B4D-D4B8-411B-AF04-4F7E08D679A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7885DF2B-08AA-4D15-999D-430AC778F71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99C3753A-82B0-435A-8659-4BD606118CB2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21C1ACD9-EE5A-4CC3-B1CB-6B8B1ACA48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AE5751A0-155C-4824-8B70-DC94AA755A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0FE0F560-AC15-472F-8296-8E5896756B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F063710A-E6E6-49BB-B6A4-A90F8F0472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693C5CB6-AE87-4866-B8B5-EF5F639695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7098B798-3886-4E94-93D9-9D47965BB9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E918A8A7-E3C5-4F62-9273-FBF9D426EA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902DB1AF-7026-455F-8E9D-19BC1CD163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D6D6D823-5623-4599-881B-56A2DB9BEC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296D8712-BF65-442E-AC0F-05E934C9D1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93447883-A8A0-4BB4-8991-46480804FE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666FA972-D6EE-4EE3-AEBD-E58AEEB6B5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BB04EEB7-4F66-460D-92BF-AE6502EA8B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6D86E727-61E0-4DAB-874D-E2F9061B32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A2F9D10C-2FA2-463B-8049-982E4F1059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13C3BC5A-E0CB-4F06-A16F-95524D2C977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B6A7CD82-D3B7-4970-926B-F6D0F2C78A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157D0EB8-0B1F-40C7-90BE-9879E651AB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74846085-5623-4EA3-B973-DF0105EF2A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996E9DF4-0465-4135-957D-B258D77A1B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82C741E7-562F-4C2C-848D-19E8AB5FB5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92D5F57B-8700-4412-99D8-D51017CD80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5A26B442-BC10-460C-90AA-7724A221B0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0344A0E0-EB9E-43AC-9E7D-8EAFD76AA2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BACAC2FD-96AB-4A90-AC44-7A7BCFE4F9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2ED941E4-F678-4A51-966E-28F2B1CCA1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DFA0D3D4-3F10-4805-AC02-839E37E39A9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15A02A9D-0B13-4165-BCF9-7B404F4319F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2E4C2683-9AAB-4D20-83C8-13850FAEBD5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703CCAB6-0238-4E05-96E8-3F4A10A4075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4EFF2866-FD60-4FF7-AF85-32ECEAE9E061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8A0523EA-7FB0-4D24-981A-E02FB00C13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902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>
            <a:extLst>
              <a:ext uri="{FF2B5EF4-FFF2-40B4-BE49-F238E27FC236}">
                <a16:creationId xmlns:a16="http://schemas.microsoft.com/office/drawing/2014/main" id="{3AD5C798-A1D5-4C90-B8BB-DFB0CC8E95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pregnant lady typed as R</a:t>
            </a:r>
            <a:r>
              <a:rPr lang="en-GB" altLang="en-US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GB" altLang="en-US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but was giving weak reactions with the routine anti-D reagents.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9E2BF90-498B-4612-829F-17F6C4D0A3F2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10698C6-C701-435D-BC9C-CC7A9A78EB9E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8D30720-A027-47F6-B33C-9A0381327E5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2D3F9150-7C7A-4FCD-A6F3-11548783EE2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D81DDE5F-B8CD-4058-861D-F706EFF20F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C2B963A0-5FB2-4B0E-8533-7E008ED64D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1AE082D8-27D0-41DA-9D47-90818CA19A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2297BE38-50B1-4799-970B-08F6792A17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B4E71BB6-02BD-411D-B5D6-B5F4D1C974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A4ED8339-5D42-407D-B4F1-A16B729C27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4B980C9A-8D4E-4DBD-99B0-8AAC7635C3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E366BB58-B570-41EE-9761-5175D5F143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E51C0CF1-6C0B-4104-9E0C-12130F5EDC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21CFC26A-C0AB-418B-A852-E7741FD7C7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BC7BD7DE-049A-475B-AAB6-4005504619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3C35E0AA-91C5-4FE0-9BB1-816829169B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91837799-6450-4C9F-BFEB-C8720FB2018B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727CBBAA-3842-4834-BD4D-20308E8567F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4454B0D1-9B41-4C21-AAC2-95AA1A6307F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3818339C-FB75-402D-B95D-864E63CB47B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B9A4E954-813C-4CDC-84A8-CEEE400C119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716AFA6B-7F29-4CE2-B988-961C5F443CBB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0B810EC4-D3DC-4BCF-B1DF-0DD69163F83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515B9803-65AB-4355-8584-E4DD063956B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39132532-FC79-470B-9341-3E203355843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E9F32006-3057-4B3C-8B05-B03B677B3C3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367AE9FD-416B-4F7D-864A-C21FA10722D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ABC826E6-0211-4095-AB7A-BB17DE6E4815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7619E6C8-BBE4-4674-9AFB-23B00A7187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A0BA75AA-F4C1-4862-9694-108611FD88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751A3AC6-112E-422C-AA2B-F9F27911A1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D9C2B117-4B3C-458A-8100-928A10F406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D67C3EAD-5398-457B-BA9D-4E71ECD5884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63D33514-0C66-482B-8574-EC4DCDEAA7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2AA1C20C-D73A-484E-A1B6-2EDF856BBA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2DDE2E8D-CA2F-4AD0-A3A3-EBB8D87352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7A132D45-E9E6-4B86-8E5C-D4448B80E8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5DFB2D35-DCB0-4FA6-808E-51F1A98932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CF4773B5-BC26-44FF-8620-9F993FAE78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7B8AAD1D-735F-449E-8EE8-EABDB8B173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A5A12204-7C43-41A7-B3D0-29C19EE30F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4CD3DD28-B80A-4413-82A2-B254A55295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9C148F00-BB6D-451C-9E37-73AE947DB57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57664942-3F75-4CC6-A016-ED63BEA72A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F800C31B-85F0-4D4E-B5B9-4A62D439B0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0144D6B4-ACED-40BC-9D1B-CA8510C3DD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E11E9520-9200-4EFA-BA43-3D28D2CACD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A9063FAE-90F8-4471-9C2A-2F2F5FA6E7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7614B1AA-4C7B-4E20-B133-7B43737CBD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21572FEE-77C0-47FA-ADEA-D107B63CB4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21118CE6-1127-4BBA-8E50-8008333AF7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9BCB7494-00AE-4F66-81DE-D0C2660F7C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D2803404-B734-4F20-A57C-0BF271AE55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29995903-E000-4895-8EB6-C1D42FCAADB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2035282C-9654-493D-A027-84424BA183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C95D8DD4-55C8-4F7A-872A-C45FC1C2A2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7B8560A3-8A0D-48E9-A463-A3E32BB47E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FCEFFC7C-80FB-40A9-8D05-FDCAE6894E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CE12453A-65AF-4C29-A704-8205AA3A46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FB3F5D5A-4A51-4070-87E6-F9FF8DA56A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A9C5988E-AAD5-43C2-9566-5E4065C00B29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6DF5B3D1-BBF8-4548-9E4F-D66B673159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63D3089A-AA13-40E8-A291-E3852EED62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FD203997-8580-4ED6-A1FA-B0E1F6C1EB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5C4FCBEC-5C52-4E5A-99E8-8377674B9C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297AAC09-F208-4E33-82BA-411EC7FD75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A0AEB8C3-50E2-47B7-A0F9-04EF0C7BE4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EDE226CD-EE4C-4882-9D5B-E0407281E9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AFAF3FAE-B469-4696-BBE1-AA83A8FD09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D63054B6-7DC4-4175-883C-F5A7B256B5F2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193E8A62-0C27-459F-B1FD-382796C9B04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6A843F70-A717-4267-A827-3C2D49A5D70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6DA6191B-093A-4747-BC17-89BB0FCF731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051428F1-219E-4581-AC4E-DEB8BE869F4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A25EED0A-E60E-4DB4-924C-108932D69A9F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CCE94902-391A-4255-8FF8-BE6C87C9F40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EBAAFE45-DCD5-45C1-85F1-14DA49BF952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D4B58219-1B14-4E60-9A8C-F4417DD5AD2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BCDF7A05-9A23-4F52-930E-9DA68BBF6FE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9F972A7A-BFCE-4D05-A24F-331961D6E7E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F057E25D-8C18-4DF8-A59A-E0E465B861F7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7CA62F55-877B-4636-96AA-DE456DD368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E5ADF5C3-D952-4332-8F72-3A5C60A61E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D6454FD3-4AC7-4DA7-9AF9-2B962511F2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FAEB2813-F464-40CF-94AD-6280C6B5FE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38CB0658-D3F6-4C73-9BD5-D9EC02656D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C33586DD-4EA6-4ABC-982E-BE875AE581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7FDE78AA-35E0-46C0-AEF7-E8C5E686B5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4B076336-995F-4417-9FAE-43CDEFB35C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4503944D-9FAD-4568-B130-152049AB0A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EB9233BA-6C71-4D6B-A46E-12B987D2BD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326BC97B-EF7E-4F32-9F68-C2185C11B1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26EC370E-E181-49EE-BAEE-8A07883C74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D31C7A47-269C-44C8-A059-0625263A2A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034D2519-C7F4-4E05-AA15-F46D4CE9BA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DF768716-4DE3-42E2-BF01-426348E244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3E35A358-A123-4225-A75D-4B35FAD49B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B0BB94BB-B8B1-4571-9EE4-C81CD33FBC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FC1B526D-96C6-4AA8-BF26-4130C84D27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D77F9707-8DAF-45BC-B129-ED15B366E2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5A1288B0-DEF9-428B-994C-624322C7E3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7E8C28E1-C13A-4B3C-86F9-3BEDCF254B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14BF2CC1-77C4-4A0F-AB82-1EF28FF6D7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6FA83601-B6DC-4FAC-8A3F-1E18E6CCB9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B4F3C8F2-6879-4CDF-A906-D431C6B949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A7EC2A79-1F0F-4804-A030-1874F4DE59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1A76A339-6EFB-45C6-9D7C-C2E41E8310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3E0D426B-2BCC-4286-88A1-84DFF7F769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0F1B312A-D006-4902-A555-503CC5BCCBC3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C0AB56D2-90AD-405B-96D4-CF81E0C761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3080FD94-519E-4378-BC40-47F0E109AC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011F2E2A-EFC2-4A28-80BB-DFA479D82C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48461D9B-4301-41B1-8AFD-BB08FA643E4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52AF66AD-E6A0-434F-9D75-D2D0FBAC1D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A26D3C6F-51CE-4C4B-9C28-BE13CB0389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4275E5EF-CC82-4D5C-9521-C499D4FDE6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85AFCA2F-F82C-48C5-9F30-41F894FABE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D4C38992-486B-45A3-AD2C-93A2365CB5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E63DAFD9-97BD-48F7-BD9C-887D14B1AE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61B480D8-967D-4C32-98A6-5BF3C0D735CC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18F6871B-95ED-4DC8-BFD6-7A95CD5665B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DAF06048-3C5C-42A5-98A7-2E2F75DA649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76FF01E3-A3CB-42C9-A1A5-66381DBA830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68915A96-569C-4A9A-BE1B-D35E222F05D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3F49878E-0166-477D-9AD9-AC95A5A710F6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FF59C47B-60AD-437D-A817-7B8284EBC71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48905ED7-79FC-403A-A62F-58BC22FE972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0A78867A-439B-4D1D-9496-B4BCCC9F404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F3D145A1-308F-4504-A046-D6AE82DBA66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988E8A67-31D1-4C02-BA36-42EE1E63820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119C22B9-61D0-4EC6-9BD7-908B363D6C75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3456613B-851F-4D61-BAAE-300A935D172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FE2406DD-49F3-4F20-A011-7782A76233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CDB7C024-AEC5-4E24-A030-53D8F9151E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C5A09FD3-08EE-4988-AF38-44BD69607B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ACC11D29-753D-4E66-AEAC-A425978BD9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DC3C6D23-3613-41DE-8086-758C1623D2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DE4CE939-859C-4996-8307-9B0C35528E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18EFD046-661C-4996-917A-3CB11A64FD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0EFE4293-8CC2-4439-B9EC-B4731847FE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B4F7BEA4-06C1-439B-B7D5-F5B34B6DE2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E159AFDA-5A5B-4C06-97E9-2A07B38F778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2BBB4F72-077E-4289-BAB2-4D2F8186C6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F53C6369-C37D-41FF-BC00-E617213E0B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479760DD-3400-4FBB-8954-72EF6061BD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56573A03-699A-47F6-AEF8-68953632591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BE1128E8-3444-4C98-A2A7-D60671470F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A8153F95-46D0-4E14-898C-D31FF3137B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0A5827FF-7549-4C6D-942B-E9B4B7639A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2326AA4E-C039-4363-B3E3-9A15AFCCC3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2E3F84AC-53F7-4B75-8C3E-9A97ACC0CA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50FDBC18-844A-4583-8DA4-9F58356E8E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2DDE78E3-D31C-43E9-8014-FDB8240FD5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70D0F324-8A79-4564-9A6C-1ADD3B8B48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01C20EBA-30EC-4B4B-BA47-E70265961C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9FE900ED-6076-4787-ABF6-363DA45F94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888A2761-ED19-4F13-81AC-7820850477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35464267-B3DD-4410-B6BE-9FEA509EB8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A031768D-99ED-4A65-AB16-A27F96F5CD4D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6D1B34E6-6E61-4464-BE7C-6A92C981C3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561FD858-8BA3-46B0-A970-720D526397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EB80903C-8C45-41A7-8C09-0674FEAE1E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760CFF8B-06C1-4FD0-B488-120B069E86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C8880AAC-344D-4398-8F15-7881BAD5C3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2E8E89FE-D2AD-4D4A-A134-730FC4DDD5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C2695868-2E44-4C4A-9D72-4174636623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211DD77B-9B4E-41E6-8761-6DD48BC70F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9C62AD8F-80B8-4D20-8CF8-096A4B4B0B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8A4A74C8-0661-472A-9A5D-BC36133692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8FFEB692-952D-4B86-BFA1-7D4055491DD3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188978B2-5017-4D9E-9723-577B36D5CEA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11D7A4C7-B9D1-44CB-A36E-BCDE429010A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0E7F97B5-75D3-446E-A7B3-AC3D267C829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8FA5CAC3-7E18-47A6-8095-30F0E2052DB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9E5091CD-97F7-4502-B9E4-05CFDA16EF3F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94989196-232D-4A40-8287-C0490854355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422C9F68-FEC6-4548-AA11-C60BD844A3E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197E7E81-CE82-4164-8B3B-89343E9BC8E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FE012FC2-E5BB-4B5C-938F-42B19E73DDD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8F8EFF99-199F-4B85-81C8-089D0CC67CE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12072441-9DC3-494E-B3B5-E67C04E5AEE6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F1875A8F-DBDE-4BDE-8F1E-8BEC733F44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E6F448E4-E325-4C22-BA9D-B29F9F032EB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17F73B7B-6784-45A6-9631-0EAF21DB2B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372756EB-50BD-47A4-A1A6-93E2C824C9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22014250-B200-4265-B35D-91B7508FA0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6890B940-932D-4514-B055-DDA4ECF09F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F7B4DC90-53BA-4811-B831-B27E253620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ECF1AEC3-5833-4235-880E-0D00303228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CF22AEC8-15A5-4558-92D0-FD600EA208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3AC2D65B-BE34-4186-8547-9A3E8F110D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6E4969D5-7D65-4992-8597-C3AAA69111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86247FA2-561B-4E77-9C8F-D42D92BE40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C9E0D189-AC27-4E0D-823E-CC508D1022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9B87E902-719C-4B47-A635-6B34E15B1C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2C9A0DF6-E3CF-4AA0-A313-79B017972A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1AEDB7C8-FF7A-4CF1-86E4-28F989C3FA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C8E5AC9E-AC58-4D1D-8529-D227231DE5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3AF50CF6-2700-47BB-BD3E-7B16D8B3D91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96629E77-CD4C-4803-8220-255C7378AB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2E114AC9-2D80-4313-BD51-952EC19853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69BD18F7-1DB6-4EF1-9C4C-1CEAA71DB3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4C78917A-47E3-4360-907C-058AA376CE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B40DEDAE-BE53-4913-8B5E-5EA204CCE9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FF157D78-5E04-4DD2-96AC-F83CF45B28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7A98B428-84A6-472D-8047-894EF641DF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3EC1B2B1-EAE9-4B6A-A6B3-CD840C8652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1052DA9B-820A-4C66-819B-C29AE96553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0886BE8B-5782-4526-A319-044195455E4E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C6641C97-950D-4FC5-9A12-0F3DBDE6F3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A1CC6F68-4249-4D6B-8909-498102CBCB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4DDF39E7-1507-4960-9DB3-2B96AE2212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83E62E01-0041-4058-ABB0-AF02E69994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A2F29ADF-68DC-44BF-AF16-EB2103F19E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D6897490-F07A-4FBE-B953-899229108B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0D7ADC23-A4EF-480A-9E22-D766E1C4A3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BDE1711D-909A-43E1-8FF7-7ABFD4859D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A43E0E9D-6E9C-44D6-90BC-01CC8762A9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8AC7B756-4AF9-4D52-A2E3-276FC25868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85F4A6FA-2BAE-4A08-8D26-43D6E71814D3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E7F02848-1998-47BA-99C4-E32F36140591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6DABAC0B-8762-40A9-B321-F75891D3DD11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6B29E7C0-0FDA-42BA-A988-E5C44CB073E8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BDDB9B87-CF76-40CD-BD08-3865CE7E03E8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CA4C2B5A-1649-4B9E-8511-8DDF2DE2A3EC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D231468E-BBB6-4931-B8F7-7D7A6639F91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13FE4AA6-2357-454E-8D83-FCA14582AD2D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10EDEB95-A146-4655-A94B-6CEA0F77D218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3DA3CDB0-150B-418F-ADC7-894BF0542FD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3782458B-5708-4113-A975-01225114EB7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B38F6BF0-4002-4BA3-8D80-B273BC4B7202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1C69C0EE-AC2E-4A75-B58B-4B702A2B90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8F500FA8-E70A-47CB-BB72-BC4029AFFA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E9630972-C635-4B0A-927B-7FC524FAD3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04B7834B-6382-4E60-A556-B788C62C29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A17561C1-E685-474D-9CAD-D18BCB032A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1D8FD076-57D8-46A7-B829-BE5ADE5EFE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843421DB-EC8A-4BE4-86B6-CEB6CE393B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631C0F30-8BAF-4451-80E3-FDB8CCDB9B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55BC1F81-00E8-461B-8FC8-B38DB10C73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F7BAC524-1C33-4A2F-85C4-8D30BC989A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D6CE0045-1D51-41BE-8639-7CC07F05DB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A52D2770-7D57-4968-ABE9-3F7786C66C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710E98D5-8CC3-44B4-8393-DB2A28B58B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C20CF6DE-F276-456E-8C7D-4DEB01D477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2933FC47-6278-4BBB-A9B7-8A5393B194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04E0AC0D-430C-4993-A43F-D33D95DAFC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5983CF8E-243F-459F-BB5E-CF2E25A70B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C1F8187B-B2D3-4BE4-95CF-FC859E94D1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F67AB365-9CC6-4450-BE41-313E672934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DF46853B-9D18-4774-AC67-45C7B978D4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F5B8BF1D-C1E7-4AC1-B709-319119E39B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BB9E93D0-C553-4E55-B6F4-A1F69D2A41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B58CD5EA-A241-4CC2-8FB7-3DB496835A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D55DF46F-945E-4131-B1CA-14FFD21CE3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1220FDA7-CC3B-46ED-8DB8-5746998150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C72C72B4-7655-4811-8883-1B1E3FD8D4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4EBF5B43-4540-495B-9D08-4AB10D0EB0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6A1DCD9A-F739-439B-A208-3EFEF93668B9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228F9600-A3BB-4E06-A5BA-2A9E7D9CEF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E6A57C40-C5AD-4D1B-9BCF-14E01E9CD9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70BB69CE-D6D9-4551-9F16-B9A576178B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71C1EB7F-1C9D-404C-A3F7-4F35B04B64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24D3616C-297C-4FF1-83C9-F9B63E9587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E1714DAD-65F0-4FE8-85AB-6CFDA67FF1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FAFF55CE-D90C-4E3F-B3C7-DE30E35C7E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18949C9F-EDEA-41C4-8498-D50D3ADD18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471EFD9D-57E6-47C3-B37F-4D1E0DBA3B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A186BCA0-1244-4A68-8E15-75409B50C1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33003EF3-2B8B-4D2A-843D-08DF54F68D8B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AD357B0D-5DA3-4CB8-A853-6CB48642FF0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EB3DF6AC-CB1C-49C3-AEB9-953C1F51E97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916B24E7-F4DE-45EF-939B-DB2A0BF09E6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055A6AB9-3811-4E49-9320-4787D9DD8EA8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EFB4BA3F-4A62-415C-901F-36465EF22F2C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207406D5-570E-42CD-8AE0-CBC035F64D1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A521B81F-CF03-4D09-BA75-4EEE387EED1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83769F27-F89C-46CF-A720-B8499B5B349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8A6ADA12-B2AB-4585-AF61-D2A76E3EF09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C5433D4C-4344-44C1-9291-ED60B820D44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258EE7EB-3D8B-49A1-8C44-7011D36FD9FB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25DF180C-BCB1-4FBE-B83D-389DD19CE7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BEB2DB9F-5BF0-410C-BCE5-D4840FED85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19645B40-544D-4835-A8D1-AF4D0441C4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ABBBFCA4-064C-45F2-8F16-F05796C810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89F14CE8-5612-4096-8EFC-261182BB31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D072E26D-9413-4035-9809-626D59CCDA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C53C5611-C477-4FF6-9110-E16AB84841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0FAB7E90-3DD8-4747-A3CB-CEC54EFE22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9CE906E8-5D00-4E72-B527-97A4F6338D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4B32FB2A-A220-468D-8065-51ACF44CFD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E72CDB6B-2007-4C3D-A4F5-99D999790C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EEBFE81E-8856-4C2E-B006-628E345C54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FD607B1B-F7BD-4145-B886-352E4E3D7B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9D58BBD2-9552-4680-9FE1-F0974CB035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67BEBB63-F221-41B8-8538-1E9A633124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0DFF9D30-D7DB-43DE-A6BD-D80817535F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AADE7AB8-28DF-47E7-B55F-02DF9A435D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F4C7E442-7C2E-482F-AFFD-79AEC7C8FE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B729C2AB-8057-40B4-B823-BE924273710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ADC81640-FE85-4915-81B4-F29779E40E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05B0B1EE-5D66-4976-B876-DA041A1D78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9C334962-1135-4F06-B334-6A5017CD30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8C59216A-2452-4E47-A116-28718C1F79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32CEDE4C-A4CF-4497-BD55-1A30450C4E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DA5AA1BF-7BF5-414B-814A-642022B4E1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B0C0992B-92B3-488B-A082-A4977B9576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5D8D026F-D52E-40B1-9657-A41543B4BEC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53FC5E71-87F1-4A65-BFC4-39BF2B18532E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7FE10E89-C8FF-4415-9207-7620CF2707F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C5ED7374-5106-4066-A939-49E36336741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656B6714-6308-4BED-9B1E-B004C72063D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CB8ED7A8-1C16-401D-94C8-08A131A928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6219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5" name="Rectangle 3">
            <a:extLst>
              <a:ext uri="{FF2B5EF4-FFF2-40B4-BE49-F238E27FC236}">
                <a16:creationId xmlns:a16="http://schemas.microsoft.com/office/drawing/2014/main" id="{C8B42D88-BC6D-4991-BA33-D6F99C9F82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11142" y="538302"/>
            <a:ext cx="8420100" cy="4899025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homozygosity for the same mutant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RHD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gene?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the woman, in fact, R</a:t>
            </a:r>
            <a:r>
              <a:rPr lang="en-GB" altLang="en-US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r’, and showing the </a:t>
            </a: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Ceppellini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effect?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double heterozygosity with different mutant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RHD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genes?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too early to tell.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B7B6875-2E5C-4006-A5F0-FF40E7F8BD12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E101909-901F-429E-A5D2-C95BA60AE73E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CCCE947-3BB9-4BE3-AE53-1DAA8D27918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9BD569CC-7AE8-4DB5-A0D6-8964B01F494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871A0939-430E-41D8-B02F-F3DBD237032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9C69FC5B-42AC-4F18-A587-C4ABA85774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65B58B7E-EB2F-4B02-ABD2-3D9DF1CB0C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230E4278-2E00-4169-8D91-2864BBD540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1948017B-BD8C-4449-99C0-0BB798AA6B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15A37F8C-7399-4F5C-9B91-69B79E3F2C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99AB7142-2A4C-4145-8E59-5CDC09C659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8A61D054-7814-4A31-B6AD-4C34E753169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63295B74-9DE6-467F-9EB6-91C6CBAC67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DB67FE8E-D9C6-4EFF-B4BC-9C2D57E370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B7432057-F6C9-42BB-BB64-DE1FCAE626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1F806E7E-8596-428E-9D55-4477A1C303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2DB61EA4-EBFF-4DCB-BFF1-ED00FFDCF8ED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3E5A89BC-B4EC-4C0D-9781-E4EB2B378ABB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0D82F3F0-140F-4B18-AD4C-2A898B58AE4C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0651A0A7-3FD3-402F-A038-669C3ADD961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FBFF516B-8854-4D9D-8AA0-C5613D5416F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E65733A4-4471-4043-9D4E-EC82E0F520C7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30CCD2C1-333B-4BD0-ADCD-2DB8965843A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2271A494-BCF1-4E84-9CA8-0C1C8109CED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CD28D423-B10B-4BA2-8A5A-F74FCD6BC83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759F0FDD-B560-4BFC-ACE6-C03A8C42313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C9821B1F-B8B5-4176-BF2A-0930D579DE5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DCF348BA-86FD-4B25-8DA7-15A4C0110676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9875F9FB-350E-4878-BE5B-E938709F27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54FABA3B-1DFB-43F7-930E-1579A9E5C9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CB91CEB8-4C2D-41E3-A34A-4FE76D08C8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FC93D91C-FB87-4C92-9FBC-898F5D4BBF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3A8731A9-37B3-4201-BAA2-E1C21727C9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A43B118E-3EB5-4620-8CC1-CAB940D432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091446D6-D3A4-4C3C-BDD5-62D90E24B0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63454165-BDB0-4A62-921C-20EC61CCC6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31A7CF5A-0D21-41F6-8DC2-31B243E5FF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4D279C2F-4F43-4B4F-895B-A4A0CBB5DE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AEAE8F5F-B7C1-43ED-92DD-A655A41D38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19569AEC-E412-4220-A22A-6FF829051D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327F2AA1-6D46-4602-B048-549EC63B13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6603ACD4-2DE3-467D-8B8E-A0C0EAE59E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A7DCFA15-E2E3-4DAA-8602-C5B012CE995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FCA87C95-2BC0-4807-BB4C-0BFCF74DDB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E15A4549-7A36-4D15-9CEE-6FE1A671A4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71297DF5-AB75-4427-A0EF-D998D2BDE8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895133DB-44B8-4701-B845-D34A3B1CA8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DF06BD6A-2789-4A9E-B955-DEFD6B3239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80F280BE-7D31-4C30-B169-61DE38B7AE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161A9071-2D1C-4B60-A029-DEB900463E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F3FEE177-DAD8-45F3-A3D8-C70E5F5DE3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E5C53AAC-0B94-47C3-8500-F700EA3C21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BFEC09EE-7B61-46BF-BC12-D567DFE8D3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4F5F9FCB-BEBA-4439-B2C9-42B1401579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8DBB7FCD-9CD6-45D1-A7A9-82C765A5D0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516F5A6A-D436-4131-84B7-5775B2F742B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BBBAC4EE-2C03-4C55-8096-F2628C63AD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32203F0C-545F-4D45-B653-F59F6D4A93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E01D8DF4-CC54-405E-9A4B-0EDED36E25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3015B5DA-E787-49D2-914E-2E572A80820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05975694-124F-4A54-9517-BA729671E890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7C2521C6-E851-4A1A-BD68-4B7F82F7AB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BE050C55-A65E-4B57-8A19-7956CF0DF4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0813BF23-4093-4973-B740-0CDD47DE5B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546E4499-23FA-4BD8-B3E4-50C430B379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3FB87FFB-E18B-4E1E-B078-947A85C8B4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CDA5E383-05A1-424A-8843-191AE14646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29433F88-F149-47EF-BDB6-DA7F88C3F2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A16CC6E3-0B78-470C-840A-AEC4A3793E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9842C665-C567-4EDF-954D-FE0CA39ADEE9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475C9D92-202E-4F66-81DF-53F96200AAD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60D65F92-272A-4DB8-AB58-425212E84FAE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E168E277-7B5D-457B-82EB-CB88E54A553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97B4898B-3C21-4C85-8CE7-83AB64A04E7D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36A51D48-5493-4F07-A448-D43BF8A64F5E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148D95E3-92C7-4D43-A184-44DEE8456DC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79A1BC97-3101-4099-BDEF-3BDB8E65B37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61AE91B2-3575-41BC-88AD-5A7E2DD502CD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A30D6FC0-AE45-4055-A05B-6FD477B2C3A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FBAE55DB-0FC7-483E-95F7-36F84595C54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BD9007A4-338D-46B2-8B41-B230212C59FC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74D9EF5D-A570-4005-9A50-232F7215CC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29EAABA3-DAED-4E8E-907B-60C1BF6D90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781A00E4-CD02-49F5-AB06-D688D65CEF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2A1CDC61-0E15-49BE-A66D-32EE3FCDF2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298EF00F-1220-4069-8364-1C2FEA7B31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A841FD7F-99F2-4327-A3A3-8A3C608EA77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51583AC6-49B9-4685-ADF0-8C3A3EE71F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214A1AE9-EA1E-4829-B6CD-854595484D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51FAD1CA-D335-4BC1-AE6A-1061DDA34B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A505DB2E-5E26-4FCC-A602-11025254BC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E9D7E58D-0CBB-4B08-A364-9D9F323A6B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5DCB7C02-97F9-4BED-A8DE-298F4D30AE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CC612104-75E8-414E-AA6F-78286EFA41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B8686BE9-5CA9-4FC3-8134-4C3BB01DA4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A1F84FBD-DFB2-4D8D-9ECF-E350299655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C8B19FCC-88A6-4A13-941E-A04D722D76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2EB8947C-D6F7-492D-865C-0102A63127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EC0CB9A4-EACD-4C8C-BCCA-155C2836B1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0F7BC402-D1FB-4FF3-B056-B2842AF8EE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2923253B-A123-426C-97D4-D9645C2FF7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03E0ED5C-9A37-4796-81C7-A11677429A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E6D251AB-AFDA-45AE-B066-D46EC0FE91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A4D4E844-32C7-48B4-8107-0E9779F9AE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73C297B4-16CD-4C97-8369-FB8B8DF076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84AA1253-CF3E-41E6-8069-D435E7E078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16C221DE-D352-4A49-878B-832E0494F2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81535414-1E65-4C9B-BFB1-1EEC8533D9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42D034FB-31F4-4DE5-80EF-0716789C6050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00B58BEC-247D-4839-8350-FBE82A2AA2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ACE6F849-775B-4ED8-8895-B30EEB1043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B9F7FF06-2730-4B09-8106-9CDDDBA33C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4CAB4189-A08C-460C-A3AD-EC602B129F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95B8C98C-9E0F-45F2-9AEB-AFD56885CE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1F7BF69D-2649-4919-82E2-464FB04377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D92E3AC3-9833-46B9-8A51-2A95A9FF7A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68734407-5BD2-4DB8-9D64-16C8D16EB4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F9740457-F5A3-46A4-BABC-AB1D5C551E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EE9A39F2-A6C5-4C25-B7AA-F20BCFF8D0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C8138734-223D-4504-8498-C76191A58D8A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30A1CE0F-5CBB-4716-8E30-66C813EAF6E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609A77C8-FCDF-4D90-AF43-020A4E06ACF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361511D3-1E32-45B2-851D-7EABDF01978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37ECF0E1-299D-4B19-B9A6-73D23B65622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AE01655D-BBC7-4E80-8906-1C7E26F35A38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0F027C13-AD18-4C71-92F6-2709CEE749F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62CBFBFA-5983-46A2-9940-61B1789F7CC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277F0F10-CC84-4942-A571-10FC5B5D56B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4EF22FA0-8D1D-473A-8D21-F30C9E72EE9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FD82CA81-B5F2-43D2-87C9-132FE0C6386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290483B4-616C-4F9D-9D4E-1E8E8A0EC05A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E53A95A2-C6F6-49BE-BBA0-7CB8A7F86A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2329E9F9-5BD6-45AC-8386-5229C4C564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0B935221-B48D-455D-9549-F8BA907A45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FE3C116E-F790-4405-A828-A5C5DF1EE6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F273C15E-EC41-4E0A-9352-4E94E8AC42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EAAF2150-EBF4-445A-89F1-4A70D23103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52DF92CC-F96C-4AD0-9948-4D4214D7A2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2404353F-5B25-432F-925B-3042D09078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E8C9CAF3-FEC9-4CD1-963C-0DF74736D3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3DF3946B-89B2-4BE0-9B64-47E14804E3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34F224D0-0059-4F29-A781-12993D2E728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BBC34B5D-FF3F-44CE-AFBC-160AAF647C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55382681-A431-4E2F-B2A1-84A6D02C06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9601A1A9-99CA-4F73-97BD-131012932C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4D24B6E4-4018-4DEC-93F3-8E2D23F562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073A132D-19AE-4A34-B399-44CBE08E5B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BC1FF7EC-9A06-4D70-B11B-25459734C6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F2B78E3C-7EC3-40DC-9AE6-00D8E9752F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00A49FEB-C48A-46FF-B6D3-2B7784F368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B4077B7E-6668-45BD-A227-79B5B43666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866B08C1-8952-4443-A5AC-C7D2FC8A7D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63ABB223-F3F7-4932-AB8B-B06D0231CA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14ABDD21-D97A-4BFC-B110-03FBA5A7D7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F7801E41-B477-4A78-B16A-64911747A9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021FCA78-F071-4CFE-8134-E070972D63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E054B5CB-82B6-4822-A3F3-D46E818195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48B0D75A-6E54-46CB-A8F6-5D30987B11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D7344E19-27CB-4FCE-87D0-22A7A44A2CB3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268293CC-A8C7-4BF3-A16C-C8EDCCB821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DAA90C0E-7AD4-49AB-877F-324A2C6591E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2E8E293F-07EF-4B88-9EFE-DEB1FB0CB3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A7B18CB2-744C-4D05-8EC4-1ED7E70ED3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BB75F132-D038-4EA0-ACF4-7D301B7303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5903E218-A70C-4A46-93F5-EA9F422903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99F38930-9FB1-434F-95A2-6F912AD78E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2C2ED431-49DF-4EB9-B5CF-320C4635DC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C0809988-AA18-4AB4-9541-7DF2C5E50D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259D5E5B-B25C-4598-950B-45072E994C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850EC424-242A-41EA-8D92-19B8149A9567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A72842FD-A209-46AA-AA06-B596A60589C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2563DEE0-A82E-415F-81CC-9A58CCF3068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0E9A77C6-BC25-496D-85CC-192D263AE69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5D2DBC94-726B-4710-AD61-59DAE57C375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4E5A2F38-171B-4E3D-BB53-36C9AD1020D5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86AC10B4-BCAD-4681-B485-B254AA2AA95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0044929C-640F-433D-BBA6-FCCE7B680E4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FA773C6A-78C9-428B-A3AD-0A4A773343B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D0AC4CDD-1804-4028-8CA0-0602E71E4F5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DD2A69E0-1DD4-436C-9362-82E62AFAD32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5B950178-C385-43E9-9300-BF28B1291850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63A60981-4F8C-4109-B089-4EBA3B6FD1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923CBEA1-8B10-451B-A354-7081DC6BC1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FA51E9E6-1F73-4DC8-B893-C01122CD0D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4D8500E1-E2BF-4184-A370-90945ABF71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3787A06C-EC75-4BF2-ACEE-B99F48CCCF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0E7BAA9E-D13C-40FF-BF10-ACA702DF6F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B6912571-8CEE-4E72-81D2-FAA9B149FE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EE747BBE-544D-47EB-990D-1D4A4B474F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40266B43-7C6C-4478-A023-63DB73A83D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7CC79DE4-EBCC-45EA-97E0-738398B051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413A48CF-95D9-49C0-8659-BFAD6760F0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BDC0738C-E635-466E-B87E-7619435B7D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7EF433E9-64AD-4EE9-95AF-0D3EC082CD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3E086004-8EF5-47AA-B3C4-9247183E7E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D57F4F36-7296-4AFC-A467-5B5C2025F5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EC4840A7-1912-4CF5-98C2-C6661519E8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9493194B-DC4F-4D50-A1B9-F9BB18302C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0997D155-24DB-4989-B061-DBAB0214AD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F352B23A-6BD2-4FF5-8DC9-3D36317D5D0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9C9E987E-178A-4F5C-A298-28A0579AFF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D72AE07A-4D6F-4C86-A918-D0DB8ED3F6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6BA2477D-FB9D-4464-9E84-8F6FE0AD67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04B5E0DA-B3C6-4B53-8345-AAC3EA4EC4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7D3A8CF0-5CB2-43DF-9DD9-6D79C0FD58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6479C0BA-AD9E-4DD8-B104-1AD550CE29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2846C68D-87AD-440C-8188-875E11FD1C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F3EF5F6C-8B8C-4685-9CDE-66DCF04217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B9956CC3-00EC-4B46-9190-ABE2E0C693A3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BA867435-0791-4908-9C33-E38C5C53AB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66CF5CB3-3EDE-4EA7-80C9-722AE210AF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07EE4AC1-00DD-4E54-8815-C6CE986BA2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19F47FAD-D210-4876-B8F2-704A062878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F98554A5-047B-42E0-941C-80725370B5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01D0E7F6-4801-45C1-8156-EF887ABC16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E854882F-A927-466F-B8AF-73E9ECBF2D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AE3A2606-E23C-4382-A673-4C06F434F29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518EBD44-14BF-4D70-B3CD-D1E8B5C38B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F166D3D4-475E-4A96-8D95-AD4FD9D9E8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A9204948-1736-4BEF-83AD-E5AFC60B8131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EF3E7BEF-6193-404F-AD5D-74B991705E4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7A4ED3F9-7736-4DC6-BD8D-52ED1DC25A86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8F7FAD0F-1910-49A7-9A7B-83682DDF578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CC322551-0A45-4D14-8D3F-CFCEA0DEE1C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8569526B-1BAF-42C6-9DA9-FD227506665B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9F952791-41FA-4758-B9B9-44A2A5ACAAE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929BC180-5334-4770-B12A-F4D35449BBE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E86C883D-E882-4AA7-A424-A26FE1234E23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9C9C0972-62B7-4C33-949E-476FC412F3E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EB5146A0-CEB9-4B22-84E2-6F6B56FE8BB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0D65655B-29EE-43A4-B73B-8386CEFA26E4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40751C30-9C65-4B02-82E1-19094D67C0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A8592954-0D99-4E20-8E05-C0EDDBCF35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B03A3B0E-8CF4-446C-B2C3-52663B6303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D1842AE5-BFED-4BEA-B644-209C88B7CD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03E99638-BE15-498C-AE5B-87B2CC8064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8F1C8C30-9F9C-4C25-BCBA-F90EDFB8FA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2FBAB240-6F6A-49EB-9D0B-6ECDAE780D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63C89689-E370-4264-B7E5-F5B8F588CE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42DE3490-6597-484D-B38B-8D30F8F276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851F7B34-E623-47A5-8FBA-7D9ADF688A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2EE51218-C953-402C-B286-9497561D37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00DFE715-96D4-4FA3-8BFB-1906ABC900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5444A17C-A23F-4CD2-9FAE-8EB28EB625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07E34186-B7FE-4273-A264-B6096E148E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4A64EC1F-6EF6-48C7-BA52-5F60A45B5B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7D98FCD2-E7F5-4293-98E4-D5C9D2C2B3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8BD2B4E3-512D-435D-B012-58480EB74D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625BB0CD-1289-4B9B-944B-83CB3F053C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65D70501-68E1-4C02-ABF8-D35005F007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683C42DC-E68D-4F9E-A9C4-AD5CB049CA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AB0A9ECB-EA55-40A0-8A1D-2DB41DB9E9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659A4010-08C0-46CC-90FC-3DBC776A73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EE8FEBDB-6C40-47F9-B60D-A0890D1F21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1A781770-E66A-43B1-9EBD-5C1ACB2660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CEFD802E-04D7-4A53-B79E-050BB50353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CD204CCE-B056-41AA-8DEA-54D5B2DFBC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360EB4E4-D162-4A96-A721-C3159B58A1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7D6730F3-809C-4065-B392-58F8ED59E8EA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5365A9BC-2DCF-4A6E-8C2F-6DC59ADAE6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0A3B0219-B75B-4536-A75B-ACBBECCDDE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B2066567-8EDD-46E9-8F60-E78BB9DA9AE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2D20DE5F-B01D-4E94-B226-D701C0DAE9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E14C252A-147B-4768-9964-1180D4BEC5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3234ACA1-3F6F-46AE-8C06-56E8BA2010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F95D63C4-8E49-4E46-A58B-C92D92B33A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E7D25B23-A9E3-452E-BEFD-2A4EB8DA51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AF3B4A7A-D49D-4F22-BC27-E99E1E8034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1F7471A1-9172-43EF-ADBF-66165878FB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BAA1393D-0B5B-49EB-9DAC-ED9B0FAACB8D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A5D4301C-FDDD-4BBF-8269-F49C3DCD357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9E11B42A-D969-48A3-AC4A-8E5C4A10520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604937A4-CAED-4665-95A7-81A3834907A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A03671C9-68B0-4418-B706-41551223818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D3A0163D-C253-4BC6-B278-01469B0D2A70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250B29EC-47EC-42FE-B55D-ED33601F9B58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95D0DE34-7F4C-430D-A8BF-DE7F09C2F36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0D018CDF-2BB4-4BF9-B92C-CAE0D16D65F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639CCC61-2F78-49FB-A8D2-02078ACD61E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D8A7AF13-6036-4960-8157-ED23FB72F31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AF0F5DC1-F1A3-4A12-99CA-8EBC9D472CBA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CB78A3BA-8F23-4433-88F8-4C823F3954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1934D211-B9BC-4583-98F0-2BC0B5E99D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F6CD42D2-B462-4BFA-8966-3213F812D2B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69F75EE0-E247-4270-914E-009DE692F3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C978EED6-FD7F-4185-A4E0-9F4DFC8401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5D639485-2467-48AC-982B-75594D58F8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90B6D1B7-3657-42DF-969A-FED55EED85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D7EDB4CD-E255-4072-A4CF-33EDAAE8A2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936353D8-0A1E-45D2-92F0-25100036A1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2CB1B4D6-DA60-436B-8800-5625CB84E0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5060E704-AEA6-4BB8-B4E8-55275D0222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D35D8EF4-93F0-477F-AB22-5447F1B578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86A3F41B-D482-41BF-8B31-D2D2E03257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49DB7924-5160-4D1F-8255-91AF6E14BF7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8882C2BC-D1DA-4FDD-9102-5D56A9A0BE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5AEBF4B5-D887-4844-A2E8-B591EE6E82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050D1F3C-003A-473D-A75B-204CA0E23E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3CAF1651-FA72-41E2-8202-0078A743A6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775411C5-870F-4198-9B93-15FE56FCA2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202B9623-73A1-4520-BA88-6F9B0206A8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E13F4799-B362-4653-BF81-F61AD23159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11B164E3-F086-4A0F-9EBE-73468DF15E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FF4A0A4B-1162-4BE3-A3F1-7560172B718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82CD455C-79EF-4652-AE37-81A9E5DB9C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3C91DDB1-19EA-4CE6-B9A8-BB385AE2CB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DCE93C04-7700-4026-A61A-15D5A2E029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7CFED4CE-2D48-4784-932B-966C2A12CF1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A8290232-B51F-4E66-AE75-BEBAE3A072E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A037B27A-E5E4-4954-AF1E-6F0AF5B54F7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E3F78A6E-C0C5-4515-A880-B5922A740A2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71D254F8-8BDB-4A57-B669-1098829B36C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291EAF6C-E53B-43C7-A4F1-A3168A5D682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481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>
            <a:extLst>
              <a:ext uri="{FF2B5EF4-FFF2-40B4-BE49-F238E27FC236}">
                <a16:creationId xmlns:a16="http://schemas.microsoft.com/office/drawing/2014/main" id="{CB5A7350-A559-4F21-A171-F94D2FDA3B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5950" y="547687"/>
            <a:ext cx="8420100" cy="4899025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homozygosity for the same mutant </a:t>
            </a:r>
            <a:r>
              <a:rPr lang="en-GB" altLang="en-US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RHD</a:t>
            </a: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gene?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the woman, in fact, R</a:t>
            </a:r>
            <a:r>
              <a:rPr lang="en-GB" altLang="en-US" b="1" baseline="-25000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r’, and showing the </a:t>
            </a:r>
            <a:r>
              <a:rPr lang="en-GB" altLang="en-US" b="1" dirty="0" err="1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Ceppellini</a:t>
            </a: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effect?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double heterozygosity with different mutant </a:t>
            </a:r>
            <a:r>
              <a:rPr lang="en-GB" altLang="en-US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RHD</a:t>
            </a: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genes?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008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too early to tell.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20288D7-A289-43D0-9D7C-24510EAAE051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BAA3A34-8CED-4F62-A2A5-E902D7C52CDE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4FB467E-B049-430C-A75B-83503783C2E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90C4E270-2BF5-4504-A6E7-0021414F8CF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9A14DE74-107F-496D-B96F-D4983110A2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B393F24D-8825-483A-932F-0B48F0086B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A5A56DAF-6E78-40C1-AE2B-075B0E1858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6921D2D0-6E9D-49F2-A532-F07F8F54F2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82AF4657-02F7-4DA1-BB82-4CCA802E72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6B8CEFF4-38BA-476A-B0EB-FC45E7CDB7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C1F27F86-EAF4-44AA-B364-860F582AF2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8711D23B-3728-4609-AF71-E555EB7BE3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66734F01-6361-4FF6-887E-D10941F052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9277A127-9543-4C3B-9C7F-A704E95EBD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4608CA91-844A-49DE-B804-21864F8B21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4419BCEE-434E-4424-8AD8-3F46EE9DE0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A4624D7B-9AFD-4F62-BD40-678B9CECECF5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15113952-1C35-472D-8169-BEA514C4C97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BBACA15F-EBC8-4F3A-9060-4EEA5F76ABB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38A9D3DA-C11A-4646-B8A8-9B7E8540D4B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CCB1285C-07A2-48E0-8CBD-98D4DAA2D71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FCF2BA72-832D-4A39-AF25-3C09B5BC2864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7FC93C9C-4BF4-4912-9E3C-2700AD8A600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4C53CA8C-718E-47F4-94AC-E3ABE435003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6B256BF0-E3F4-4776-96A8-E089F7AE309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7C054D14-0000-4283-BC03-8D089F55D00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024F61BD-D1E8-4D60-9B6E-588753FDF32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61BF1D83-EC8A-454D-A7E1-3C47069EF7CC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21E51A70-A6BB-4E43-9E4E-6E638393E2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238E93A7-7512-44C1-8E24-44886FC03B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025BE120-82EC-424C-A274-64627A19D3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2957674B-F8DE-4858-89D7-312B557173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772C5D47-E9DE-4F20-A4A6-531A595E99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3C2B515F-73A9-47CA-9454-E0C1E80B7A9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FD7E9445-8C81-4DCB-84B9-F9802381FC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AE49BCBF-7BA7-4859-A27D-716EF356A5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D946348C-93AC-40E0-970A-62517D542E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A109FFD5-31F4-4D06-B54F-64EE20D8A5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CACF7AFC-589B-4044-8A62-570C455C39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948F3DEF-23B3-4B12-BAFD-C94FB02403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B6126670-FAF9-4263-A4FA-A8A2F37507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EE3CB770-5631-4E00-8BDA-59BFA7E416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48D6EC12-039F-4FCF-A391-1D70A9140CA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AA057F3C-36CD-47DA-9C9D-455A2D900D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BED3E29A-20D3-450A-AE08-375A0D96B5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631BC190-1172-4419-961F-2B0EEFA17B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2190DB2E-C6AD-4A2E-B433-48CE5C5C01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08DEDC33-4384-4EBB-870B-FD3F236B28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06544B33-FFF2-4AD1-8AF2-114CCCA12C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EE287150-AF86-430E-A0FD-1333B2D37C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45A692A2-C148-4314-AAC6-B3336052DD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5A761042-0AAF-4355-83B5-E4B53E17E3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73AED2AD-6469-4AF0-9916-AE802198B1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4D061285-9860-4C38-9B00-1EAE8AD38A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985DE032-AE90-463D-8860-E1406A6ED1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2249A2EF-57B5-445C-B82B-4210F848C8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876EEC11-1EDC-4B6C-AF5F-37CBE48223A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6236462D-09B5-4341-BA43-4DD4363900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2C4E7F3D-6F0D-4DDD-BA84-09A567029E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964D3CD6-22BF-4CB0-99EA-AA313D13C46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EB69C1E8-A5CC-4531-91D6-E259EDA1CA0A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C5449A0E-B28F-4540-A9D9-4779CE2780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57290F37-0DFA-47EA-9168-FEA9D52F37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6E192244-AF4F-451F-A8CD-EDCC164420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C37031EA-564E-48C3-8EE1-3524C6F47E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10FC3E62-1C82-4D61-97EA-EDE23150561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1B04130A-2CC8-4C1F-9C52-DB63A26F45E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C77F2D9B-6EE1-4D4B-9AA6-2E3CEF263C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EBC4F766-7B8F-46E0-B656-78D7E0A1D0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F8111A91-556E-4E7C-BC1F-F2B4D7711267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240D13E9-2C7A-42B2-AC65-BDD095214FFA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DA6669F8-3FE0-4181-A07C-9B0D9974AB6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D4A5ABB8-9FE3-4415-9ED0-1123BDD11A1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B5D7AE31-D042-43F2-8632-8F28BBE6A6F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A2E9573F-0131-4064-B969-7FAF826F72DE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0BDE46C9-0DF9-4960-AD23-9886E74A9A6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DB5732BA-1A42-4B6C-A004-67E41FA9D4B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9A85829D-0505-4FCD-B4C7-366C96822C9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D4197542-DC86-40FD-8B21-31ABC041309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8718E968-1CF6-4614-AAD3-50CDC60A97D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66EC5930-78D1-49FA-98BC-5F3A201B0E38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A4397B3F-CDA3-469F-B464-C13BF76CCD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292DC364-BCF2-46AE-AA40-1B68A11880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6A6875E8-9073-4797-9E13-C6A3B8543E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1D1B1C14-F668-4D91-BC5D-40DB9931F7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B7D9BCBB-2DAC-45A0-A22C-D5D68D0695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9D094C46-5F7E-42F2-BB2B-150132758C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355AFEF9-D45E-4CA5-B89B-A9B933648F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A6F2BB53-C49E-403B-92E3-41CC2759F6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0E549EE2-BC7E-49E9-8CE5-A7712631BC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33222EDE-DFB7-43FC-A2BA-23E4E2444F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2CFE44A3-3DA1-4682-ADF5-E0122045DE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9E9A2438-DBE2-4439-A58D-BF0670CFFA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E8482735-A306-4725-84D5-D7C9116FFB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B8B88E32-3F2B-49F7-B555-BD95BFB98C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E97A3F16-9AB6-4452-9949-9D0982E1C9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CA3EAAB9-9E5E-4E29-B306-06F0FABA2F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399B95BA-7355-479A-B2C9-EC6EEA5577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2FEB9889-0A40-4367-AE07-24C745A364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4100656C-67BB-47B0-B873-50C6674113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33C248A0-9E32-498D-B06F-B6E9A9C072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0E20B6BF-8329-4097-93EF-2A91175D94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1A6E7D84-60C4-4601-A9CA-ECAC345288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F329489D-50B6-4FCA-82D8-B25E0F192F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F00F2DAB-27EA-4B24-8A54-4ECA81A794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4D43293A-C6A9-4FEE-9F32-E9F9B337FF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10B51BBF-C8FA-44AD-B3AD-BFCBD4F1C8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1491494E-D2CB-49CC-AD7D-7EAFA3CC1E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C15CAFD0-B2F9-4222-8ED8-3508A940F8FD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DD1D6DA6-0434-4B89-8351-468368746C2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31050AD7-415E-442A-9288-21BD9C2CC0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A6578CF9-205B-4903-8AB7-3BDCB53AF00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99FE6EC2-C4C4-4965-A27D-2AB1B4D1B2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9AA11EAB-013C-46BA-A2DC-12CEC029BA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89B3CB04-25B8-41EE-942A-C0B19F74B3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16852CF5-E9CA-43A6-B9F0-930E680652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57A32B26-DA89-48BE-9C3F-9A71C0D280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AE45D790-F683-4B95-BBF8-5CB54F1160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09CA90AD-A3D7-48DD-94B4-145C0B6636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98530FB3-92C8-4E12-AB2D-1A56D3C21C9A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F5664F5F-3B93-4AE7-8237-81C139F746B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DD0CBB5F-0D93-49F1-9540-CFD50ECE82D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E043362E-880F-45E7-A0EF-93B39391ACA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2015BBF3-C657-414A-B802-CDB7F99B051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FD933E26-CA31-47BC-9560-CD215280C69C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BE732A80-D741-4390-8833-AE3B8CD2275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A6186A86-7935-4D97-8940-C1D42220C2F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469DBA70-AE86-48B0-928B-43CCBD92FCA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A26F8FFA-7C98-47DF-A746-0A96026A73D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3DC34960-D4AF-442A-9E11-7A394C46560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485394F5-7DD7-43E3-895E-ACB8845462CF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85CF0932-051D-4C57-BA11-32DC9CB565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7A1D67B5-11C1-47A5-A70E-55C05D7AA0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46E65C1A-05B1-481B-A47F-3FBBD1D688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BBD80C51-F137-4B9F-8195-2CA47722B2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B6124952-BE95-4515-9807-1690B6D873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83680232-4FCC-4874-B288-A462D99582B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40FA21C7-995E-432D-824B-A03560346E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B6B75A81-852C-4CB9-96E5-3CEEFA0D50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6E63DAEC-8F11-402A-A81D-6D17B57CA5A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5AE7192C-784B-428A-93C2-2E96BDFDB4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87EFC1E8-9522-4804-A377-1EE927A393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B0E61825-0942-4E1A-90C4-5D947CBD338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5F09D3B4-3C50-4F94-982D-AC893F876E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F8FEF87C-82DF-4DA4-B658-8C9B344B86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25784D08-54BB-4E8A-81DA-3D0A319E14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0EC09C42-94A3-42B3-A0B2-D940040D33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EF45FA5E-5692-4E15-B73D-583BA89E5F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02EB54C6-3C7B-4CE4-9619-C743210AD4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2FA2BDAD-4767-42C8-9362-15C53F7B59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3EE69C62-DAEE-4E9D-853E-3E8493CF20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3C2920FF-AAC0-4A6E-A57E-055760BFBF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599B5BE9-541A-437D-9AFB-C0EDFE5B89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341AB185-97AE-495D-A7E1-6323CCFB8D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E74BFE71-873C-4472-B651-3466B00453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44FFA95A-329E-4E53-9FE7-2B2306C4B2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4A32EB3B-9AFA-48D4-90E2-6DC0F494E6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8F9D81A9-57BD-45CB-82B1-60D43ABA51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79903272-3271-4A40-85BD-44EF296563F8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C8FF3006-7800-4CBD-8462-D0B7079F76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FF27C388-F3FA-428C-8586-7C71B3ED64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01E27CA1-A2AD-475F-A1E0-D71985B9E4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A2E81C21-6408-4536-9F74-CC4B588206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58F11635-58C2-4E57-97E1-082680CB47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F64EAE1E-1504-4D35-ADD7-56708DD82C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3A873BB2-035A-44C5-99CD-D9AB6AC3AB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617FFC79-46FB-4DF3-911C-BA9E4DE045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ED9DB990-D725-4A1B-BC1D-39A736CAC0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2912F4BE-F9B4-4B11-ABBC-703FEEFF72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C881D400-254B-4708-932A-26410D9706F9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6618A956-8FCE-4B5D-90C8-E9D22A61D02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3CA055EE-1F8B-4513-ADBA-053C23DDB16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C0E3533B-F337-4656-8255-1B7D8917B32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A18C2E5B-C4B2-4430-AB75-B14553F681F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3B99DA89-64DB-45E9-BFCF-07CB12892BA7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CF2BA26D-24DD-48FF-A15F-C7A8932E8E2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814717AF-068B-46EF-A86D-A8F3F3FF833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FB8D2508-FA32-4212-A0FF-E35E5CAF35A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A9E0EE0E-EC14-47FD-A054-32206B03D4D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1005648D-BCF8-418D-BFDF-74939E66043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5DBA55EB-FC68-42A2-8C37-A1B5F030CFDD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F270DAFF-071E-433F-BC2B-8713C33CE3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DFCCF238-F831-4113-BB4D-CBA0EFF03C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05D9C7AF-BC18-4CC3-824C-541FFC2893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91DD60C2-73C8-40E2-BC06-329F5267F4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FCE75E9D-7723-4296-B8A9-940A5C7DED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305A5D62-2E52-4C03-9593-6FA95CDD70A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ED7B64B4-2283-48DF-9DF9-4EF860970DA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7E937162-7274-43B1-A3D2-1C314BB91D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DC93F08B-E973-4D94-BC4C-AD327378F0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3DC8FB3A-E91A-4470-870C-04F193612A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1C15D381-2F28-40C3-824D-59F3BC479C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1C5E6A58-4F59-46A2-8BC2-955E592B88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CB004403-C822-4C78-A372-B0DFF5BEC7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03A9E665-8463-4CDC-9624-208E060DCF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8D2DB9D7-1233-43AC-9950-211A5C9AF0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CBF596A3-EB32-4093-85AB-33CC0E79C2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85D797C9-A2E8-47C7-A81A-A0DA5A5EFB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8E8597BB-F568-4847-9C38-FE5CB8D35E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0DC3DDDE-2593-437F-B3C6-895468F869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03BC80B4-8AD7-405E-ADC5-4E0E37A7E4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25D1ABF0-0240-46FF-B73A-44B2E86632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4B9AD881-6B07-408E-B086-8131E94A69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B8B7FCF9-2442-436B-A3F0-B0189464A4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5F9B4E6C-BAF3-4DB0-A0FF-ED0402FFA5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5E5A6EF1-D22E-4470-802F-2D89DA976F7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680A2A0E-4586-4E3C-B1B0-C49B1DCDCD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61B28763-A7B6-4B27-9F46-E16C5CB215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0A3A8589-3F2B-4965-8ACD-93071B070C72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7EBA2808-F9E1-4A4B-A74A-A972D2AA92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94477C1C-DF81-49F0-AC34-5639190C66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9FD0A262-1371-4AD8-8D8E-D0635B6780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3B7FDD99-7396-4448-A753-C8E7988911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D1AEEB84-62ED-473F-8839-449217D526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2E78937B-4D49-4C99-BE4A-F2A752E96E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0A2475A8-4E14-4B8C-926C-83FA3DD5D7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EF89CA81-206D-49EE-96C3-E62DBFB59C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3CD442D4-9191-451F-BA38-8FBAC52808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E4FFDA1C-43FB-4576-8F8D-718ECC0C74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58C4021A-B6EC-4A01-A192-D6C4AF6A7F87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7534AB8E-7B34-4DD7-800D-38AB907AD6E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3F092BA8-AD13-4DDE-8A84-4CA4AAB76BB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B75F362B-1003-44C1-892B-B8542B6099AA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1B18B6A7-34FF-4458-A34B-1349523645B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C0DF5D4A-ED7E-4259-B99A-D03FE838CD0D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54CA75D7-2622-4137-97EE-45D751CE0778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CC1CFC16-C86F-4FE4-831B-56D585599433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D05C087D-AE53-4F59-9DBA-D6EBFA6BB84D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1137FAD3-9132-4F51-B26D-48FAA2D4F37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418C6271-8083-4998-B88E-8EC58A61E6D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492B71DA-F26B-4548-AACD-0DB7A61A7D1C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3E35F51B-312B-47DA-BBDE-C5CB2A5A9E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18046D86-AE83-4447-A509-66CA295B10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5728B939-5F79-4105-B1A0-D6E57EAF58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F98CE283-29BF-4192-92F3-DF6F064956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197198C7-5BD6-4191-9C5C-0FEE8B5997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A4F0AE79-8C65-42D5-929D-2120E8F1E7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C5377046-6ADA-4F4D-999B-0890C42115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8B93165A-7706-461A-973E-05259DE56C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6972FF62-D144-46FD-9CB0-916433551D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C578EDD3-5838-4B2F-82BC-F73FC91AD4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9FD4E5D4-F5A8-43D9-AD7C-8B47A7E810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AFA181AA-46E0-484D-8626-1CE9E3982B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42DB52FE-0E87-49A7-8271-2B86C1C7E00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11D36161-8313-41F6-8F46-4A5FE21718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259ACE4A-1A63-4149-842E-2101D5427F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2714E0E2-31BD-47BA-AAFF-79878F6C8A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5D097276-53B7-480C-B06B-8D76E67282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B5B51DD8-3972-450A-8E15-DAC0478638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0B9F1B8D-C9ED-4737-A5C1-A44891EA0E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8A6E16D6-A859-474F-BFE8-8354FA8C47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C964772B-3DD0-4C2C-B630-7CF0508F80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12CD9257-1651-4A04-B766-E57FBCE85F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903B19B7-5B71-4756-9489-8BE9040FDB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E28DF7BF-37E5-4E00-B667-14C8D182AE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17035004-EAEF-4C71-ABC8-CBA8430259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4FD0958B-5726-4423-8285-73C256971A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800E8E2A-B69E-45BB-A27F-45940CA98C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AF5FEEE4-1154-4017-9AB2-9ED1E7B4431D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46B46EE6-0D7D-4E52-8541-D2189BB9F5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0FE0F592-3748-4885-A05A-36EA5ABC31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F1840E3F-5F5C-4554-BADD-7B0474AC24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9D28F79D-5668-46CF-8CEC-0D1633A8A0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217957BE-8DF7-49E2-A61C-5CA37B0356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B9259466-92CF-4606-BCE4-7EA9C66227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9B2DE610-0B1E-4C68-97AA-8AC9C17F3A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94DB4038-E7FC-4F81-AD6D-C724766FC1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0940011D-027C-4ED2-BEE0-AE6882523E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7F8CFEE4-4D8A-4969-B63F-2FE02AE274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47D52600-87B0-41F8-8F47-E9249511E2F4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E8C632D5-6BA4-44DB-AD21-5ED430CA3C38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5483D6E6-BB2A-4E03-96EB-2B87B9CBAD80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E16838DA-4274-4432-A040-660E5AAD772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1E6D23D2-2A70-4D20-BC3C-78D5B9796D2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142D21EA-B788-4B85-BE97-B2E8B08373E0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51DDC53C-FC3C-4E15-9BEC-2F6B6E7EE19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CEA464E1-FF1F-427F-831C-640750FFCBB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766655F3-339D-4FDD-ACC0-7189CA97AEC9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24F76331-0671-43BD-B00D-6A62E6F66EC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A5FC197B-836E-4530-A6F0-3C27CD1E850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62AC96D2-CAFD-4034-9100-2CE8E69DF83D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A25961A7-6CB7-4E7C-9E13-F1F80F9DC4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F7BEB493-F42F-4E5C-9926-275EABE523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096F4757-D533-4639-9C62-80FA26B3F9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49A44E54-6585-4E4C-AA24-4593B8EA9C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FB7ACAD3-BD7A-4894-A189-DE0EF7CBFB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81F8740B-1228-4740-921F-6C7627746A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72F21ED6-6DE5-4DA8-B80C-89F2B00043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52B71B52-D98B-4DB4-99EE-1A73E9DD52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C3291780-EC1D-4A21-BF4E-A70C96C46B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D4BB52A7-16A6-487A-A901-9F750D9E3C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506A2659-2869-44F8-A885-2F28DDC92F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54A3CDF8-0D46-40E8-A5E3-358EA4114E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5168977E-9A70-4260-BFA3-EC4C4305D0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2DCEA90B-5798-4401-A161-594FDC830F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9B35AC20-E926-4801-AC6C-702442DE33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A57C5DED-68D4-424A-BC13-EF463F2839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D0ED1895-EB47-4342-947B-C71B994441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A12196A5-5F78-45F1-937B-2A4B89EBE2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36D9CC47-E3CC-48BD-8C94-E7BA5FF1C6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B5E03BF2-47CF-4E48-8743-3CA9DB5E4D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C4745C8F-8DC6-4EF6-A7A4-A7C39C8E97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E3DFA8D8-D3F7-4125-B68F-B9284CAEBC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829BFC54-E4B1-4920-911F-2C3139133F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DA16F694-9BAA-47FE-A623-976EEE1933E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3B7EC2AF-0760-4FCB-95BA-1491282686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22023D7C-1730-4B91-A06D-E9BF8C1B6D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17FFFBE2-F64A-4F77-9962-FBDD248768AE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38ED0694-5BB4-4629-B8A1-FD3BC549D11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0DCF634C-1A89-46EE-BC27-D4BF6FBB3E8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9F2DD5A6-F42A-4935-A066-3006C3CD6AE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0C75C0D2-40CD-4467-8709-D2459ECCA48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94EFE0F1-0F94-4B4F-8087-D227DC5DB20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99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20" name="Group 40">
            <a:extLst>
              <a:ext uri="{FF2B5EF4-FFF2-40B4-BE49-F238E27FC236}">
                <a16:creationId xmlns:a16="http://schemas.microsoft.com/office/drawing/2014/main" id="{47AD9E95-67CD-4D0E-BB3F-822D38B4A69F}"/>
              </a:ext>
            </a:extLst>
          </p:cNvPr>
          <p:cNvGrpSpPr>
            <a:grpSpLocks/>
          </p:cNvGrpSpPr>
          <p:nvPr/>
        </p:nvGrpSpPr>
        <p:grpSpPr bwMode="auto">
          <a:xfrm>
            <a:off x="1710067" y="1032368"/>
            <a:ext cx="8786813" cy="3941763"/>
            <a:chOff x="553" y="1536"/>
            <a:chExt cx="5535" cy="2483"/>
          </a:xfrm>
        </p:grpSpPr>
        <p:sp>
          <p:nvSpPr>
            <p:cNvPr id="276483" name="Line 64">
              <a:extLst>
                <a:ext uri="{FF2B5EF4-FFF2-40B4-BE49-F238E27FC236}">
                  <a16:creationId xmlns:a16="http://schemas.microsoft.com/office/drawing/2014/main" id="{1DD68EDA-8B78-4D05-91D1-2CA48520F9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6" y="1536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484" name="Line 61">
              <a:extLst>
                <a:ext uri="{FF2B5EF4-FFF2-40B4-BE49-F238E27FC236}">
                  <a16:creationId xmlns:a16="http://schemas.microsoft.com/office/drawing/2014/main" id="{B9DAB701-E04B-4455-9402-90A7822C67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68" y="1536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485" name="Line 60">
              <a:extLst>
                <a:ext uri="{FF2B5EF4-FFF2-40B4-BE49-F238E27FC236}">
                  <a16:creationId xmlns:a16="http://schemas.microsoft.com/office/drawing/2014/main" id="{1D651529-18FB-4798-8560-8E91EC15BD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20" y="3120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486" name="Line 59">
              <a:extLst>
                <a:ext uri="{FF2B5EF4-FFF2-40B4-BE49-F238E27FC236}">
                  <a16:creationId xmlns:a16="http://schemas.microsoft.com/office/drawing/2014/main" id="{99086E26-F43D-4664-8A67-CC282BEE72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2" y="3120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487" name="Line 58">
              <a:extLst>
                <a:ext uri="{FF2B5EF4-FFF2-40B4-BE49-F238E27FC236}">
                  <a16:creationId xmlns:a16="http://schemas.microsoft.com/office/drawing/2014/main" id="{8D29570D-D1EF-43BE-ADE9-43625FC1A2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6" y="3120"/>
              <a:ext cx="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488" name="Line 57">
              <a:extLst>
                <a:ext uri="{FF2B5EF4-FFF2-40B4-BE49-F238E27FC236}">
                  <a16:creationId xmlns:a16="http://schemas.microsoft.com/office/drawing/2014/main" id="{DCF899F4-8A90-4A93-B224-130FBEA8ED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8" y="3120"/>
              <a:ext cx="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489" name="Line 56">
              <a:extLst>
                <a:ext uri="{FF2B5EF4-FFF2-40B4-BE49-F238E27FC236}">
                  <a16:creationId xmlns:a16="http://schemas.microsoft.com/office/drawing/2014/main" id="{C88CE69C-F758-4F60-A0F5-35C289BC9B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2" y="3120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490" name="Line 55">
              <a:extLst>
                <a:ext uri="{FF2B5EF4-FFF2-40B4-BE49-F238E27FC236}">
                  <a16:creationId xmlns:a16="http://schemas.microsoft.com/office/drawing/2014/main" id="{D05D8A71-BB40-4159-95A7-F28E724887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6" y="3120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491" name="Line 50">
              <a:extLst>
                <a:ext uri="{FF2B5EF4-FFF2-40B4-BE49-F238E27FC236}">
                  <a16:creationId xmlns:a16="http://schemas.microsoft.com/office/drawing/2014/main" id="{97CF84E0-3A34-4D2C-A6CB-0D1805820A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0" y="1968"/>
              <a:ext cx="5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492" name="Line 49">
              <a:extLst>
                <a:ext uri="{FF2B5EF4-FFF2-40B4-BE49-F238E27FC236}">
                  <a16:creationId xmlns:a16="http://schemas.microsoft.com/office/drawing/2014/main" id="{7C6AE618-5529-4F34-A435-9B5749177A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8" y="1968"/>
              <a:ext cx="6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494" name="Rectangle 39">
              <a:extLst>
                <a:ext uri="{FF2B5EF4-FFF2-40B4-BE49-F238E27FC236}">
                  <a16:creationId xmlns:a16="http://schemas.microsoft.com/office/drawing/2014/main" id="{05C6F685-8522-4F64-A8B5-DD4A7B341FD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9" y="1805"/>
              <a:ext cx="354" cy="32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n-US" altLang="en-US" b="1">
                <a:latin typeface="Tahoma" panose="020B0604030504040204" pitchFamily="34" charset="0"/>
              </a:endParaRPr>
            </a:p>
          </p:txBody>
        </p:sp>
        <p:sp>
          <p:nvSpPr>
            <p:cNvPr id="276495" name="Oval 40">
              <a:extLst>
                <a:ext uri="{FF2B5EF4-FFF2-40B4-BE49-F238E27FC236}">
                  <a16:creationId xmlns:a16="http://schemas.microsoft.com/office/drawing/2014/main" id="{36B3B1E6-ACBE-4470-BAB9-A38AF6ACF51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35" y="1805"/>
              <a:ext cx="354" cy="32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n-US" altLang="en-US" b="1">
                <a:latin typeface="Tahoma" panose="020B0604030504040204" pitchFamily="34" charset="0"/>
              </a:endParaRPr>
            </a:p>
          </p:txBody>
        </p:sp>
        <p:sp>
          <p:nvSpPr>
            <p:cNvPr id="276496" name="Rectangle 41">
              <a:extLst>
                <a:ext uri="{FF2B5EF4-FFF2-40B4-BE49-F238E27FC236}">
                  <a16:creationId xmlns:a16="http://schemas.microsoft.com/office/drawing/2014/main" id="{A80B30B1-1C52-4530-BA9F-DA7720433D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87" y="1800"/>
              <a:ext cx="353" cy="326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n-US" altLang="en-US" b="1">
                <a:latin typeface="Tahoma" panose="020B0604030504040204" pitchFamily="34" charset="0"/>
              </a:endParaRPr>
            </a:p>
          </p:txBody>
        </p:sp>
        <p:sp>
          <p:nvSpPr>
            <p:cNvPr id="276497" name="Oval 42">
              <a:extLst>
                <a:ext uri="{FF2B5EF4-FFF2-40B4-BE49-F238E27FC236}">
                  <a16:creationId xmlns:a16="http://schemas.microsoft.com/office/drawing/2014/main" id="{4E4AE7CB-E403-40D7-9B82-956F88A071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45" y="1805"/>
              <a:ext cx="354" cy="326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n-US" altLang="en-US" b="1">
                <a:latin typeface="Tahoma" panose="020B0604030504040204" pitchFamily="34" charset="0"/>
              </a:endParaRPr>
            </a:p>
          </p:txBody>
        </p:sp>
        <p:sp>
          <p:nvSpPr>
            <p:cNvPr id="276498" name="Oval 43">
              <a:extLst>
                <a:ext uri="{FF2B5EF4-FFF2-40B4-BE49-F238E27FC236}">
                  <a16:creationId xmlns:a16="http://schemas.microsoft.com/office/drawing/2014/main" id="{4C319AAB-C0EA-4C38-8663-3E0BE40FC02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9" y="3293"/>
              <a:ext cx="354" cy="32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n-US" altLang="en-US" b="1">
                <a:latin typeface="Tahoma" panose="020B0604030504040204" pitchFamily="34" charset="0"/>
              </a:endParaRPr>
            </a:p>
          </p:txBody>
        </p:sp>
        <p:sp>
          <p:nvSpPr>
            <p:cNvPr id="276499" name="Oval 44">
              <a:extLst>
                <a:ext uri="{FF2B5EF4-FFF2-40B4-BE49-F238E27FC236}">
                  <a16:creationId xmlns:a16="http://schemas.microsoft.com/office/drawing/2014/main" id="{FBB1A81F-18B7-43D4-88E7-906C6ABE9B5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35" y="3293"/>
              <a:ext cx="354" cy="326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n-US" altLang="en-US" b="1">
                <a:latin typeface="Tahoma" panose="020B0604030504040204" pitchFamily="34" charset="0"/>
              </a:endParaRPr>
            </a:p>
          </p:txBody>
        </p:sp>
        <p:sp>
          <p:nvSpPr>
            <p:cNvPr id="276500" name="Rectangle 45">
              <a:extLst>
                <a:ext uri="{FF2B5EF4-FFF2-40B4-BE49-F238E27FC236}">
                  <a16:creationId xmlns:a16="http://schemas.microsoft.com/office/drawing/2014/main" id="{E77E0EAA-E8CF-4DC0-9ED2-A54FF93B46A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12" y="3294"/>
              <a:ext cx="353" cy="326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n-US" altLang="en-US" b="1">
                <a:latin typeface="Tahoma" panose="020B0604030504040204" pitchFamily="34" charset="0"/>
              </a:endParaRPr>
            </a:p>
          </p:txBody>
        </p:sp>
        <p:sp>
          <p:nvSpPr>
            <p:cNvPr id="276501" name="Oval 46">
              <a:extLst>
                <a:ext uri="{FF2B5EF4-FFF2-40B4-BE49-F238E27FC236}">
                  <a16:creationId xmlns:a16="http://schemas.microsoft.com/office/drawing/2014/main" id="{24617432-3BBB-4351-AA1D-3D1C7B4C8F7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39" y="3293"/>
              <a:ext cx="354" cy="32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n-US" altLang="en-US" b="1">
                <a:latin typeface="Tahoma" panose="020B0604030504040204" pitchFamily="34" charset="0"/>
              </a:endParaRPr>
            </a:p>
          </p:txBody>
        </p:sp>
        <p:sp>
          <p:nvSpPr>
            <p:cNvPr id="276502" name="Oval 47">
              <a:extLst>
                <a:ext uri="{FF2B5EF4-FFF2-40B4-BE49-F238E27FC236}">
                  <a16:creationId xmlns:a16="http://schemas.microsoft.com/office/drawing/2014/main" id="{B59DE6A6-FB20-4C50-BBA9-D8810F620EE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15" y="3293"/>
              <a:ext cx="354" cy="32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n-US" altLang="en-US" b="1">
                <a:latin typeface="Tahoma" panose="020B0604030504040204" pitchFamily="34" charset="0"/>
              </a:endParaRPr>
            </a:p>
          </p:txBody>
        </p:sp>
        <p:sp>
          <p:nvSpPr>
            <p:cNvPr id="276503" name="Rectangle 48">
              <a:extLst>
                <a:ext uri="{FF2B5EF4-FFF2-40B4-BE49-F238E27FC236}">
                  <a16:creationId xmlns:a16="http://schemas.microsoft.com/office/drawing/2014/main" id="{C414C3AD-D1CA-4DD4-9178-0967992F3F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43" y="3293"/>
              <a:ext cx="353" cy="326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n-US" altLang="en-US" b="1">
                <a:latin typeface="Tahoma" panose="020B0604030504040204" pitchFamily="34" charset="0"/>
              </a:endParaRPr>
            </a:p>
          </p:txBody>
        </p:sp>
        <p:sp>
          <p:nvSpPr>
            <p:cNvPr id="276504" name="Line 51">
              <a:extLst>
                <a:ext uri="{FF2B5EF4-FFF2-40B4-BE49-F238E27FC236}">
                  <a16:creationId xmlns:a16="http://schemas.microsoft.com/office/drawing/2014/main" id="{62E013E9-1571-4606-B873-8F68574B72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6" y="3120"/>
              <a:ext cx="6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505" name="Line 52">
              <a:extLst>
                <a:ext uri="{FF2B5EF4-FFF2-40B4-BE49-F238E27FC236}">
                  <a16:creationId xmlns:a16="http://schemas.microsoft.com/office/drawing/2014/main" id="{34C7178C-5606-4FB6-B21C-530BB02033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8" y="3120"/>
              <a:ext cx="21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506" name="Line 53">
              <a:extLst>
                <a:ext uri="{FF2B5EF4-FFF2-40B4-BE49-F238E27FC236}">
                  <a16:creationId xmlns:a16="http://schemas.microsoft.com/office/drawing/2014/main" id="{45F82255-B282-43D6-986E-90C520F326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0" y="1968"/>
              <a:ext cx="0" cy="1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507" name="Line 54">
              <a:extLst>
                <a:ext uri="{FF2B5EF4-FFF2-40B4-BE49-F238E27FC236}">
                  <a16:creationId xmlns:a16="http://schemas.microsoft.com/office/drawing/2014/main" id="{BCEABFF7-F03E-4FB9-B4CB-298A8572F7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00" y="1968"/>
              <a:ext cx="0" cy="1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508" name="Line 63">
              <a:extLst>
                <a:ext uri="{FF2B5EF4-FFF2-40B4-BE49-F238E27FC236}">
                  <a16:creationId xmlns:a16="http://schemas.microsoft.com/office/drawing/2014/main" id="{06802E46-07EB-4925-9B11-2C7988E38E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36" y="1536"/>
              <a:ext cx="3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509" name="Text Box 66">
              <a:extLst>
                <a:ext uri="{FF2B5EF4-FFF2-40B4-BE49-F238E27FC236}">
                  <a16:creationId xmlns:a16="http://schemas.microsoft.com/office/drawing/2014/main" id="{AF43A04D-E3FF-4CFF-93B5-635912CEE4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" y="2160"/>
              <a:ext cx="763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/</a:t>
              </a:r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endParaRPr lang="en-GB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eaLnBrk="1" hangingPunct="1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215</a:t>
              </a:r>
            </a:p>
          </p:txBody>
        </p:sp>
        <p:sp>
          <p:nvSpPr>
            <p:cNvPr id="276510" name="Text Box 67">
              <a:extLst>
                <a:ext uri="{FF2B5EF4-FFF2-40B4-BE49-F238E27FC236}">
                  <a16:creationId xmlns:a16="http://schemas.microsoft.com/office/drawing/2014/main" id="{C8F8D616-7A8F-4767-BA6D-9DA0EB3A26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7" y="2160"/>
              <a:ext cx="710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/</a:t>
              </a:r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endParaRPr lang="en-GB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0</a:t>
              </a:r>
            </a:p>
          </p:txBody>
        </p:sp>
        <p:sp>
          <p:nvSpPr>
            <p:cNvPr id="276511" name="Text Box 68">
              <a:extLst>
                <a:ext uri="{FF2B5EF4-FFF2-40B4-BE49-F238E27FC236}">
                  <a16:creationId xmlns:a16="http://schemas.microsoft.com/office/drawing/2014/main" id="{5704F43B-035C-4F19-9B4E-18DD597F2C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2" y="2155"/>
              <a:ext cx="72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/</a:t>
              </a:r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endParaRPr lang="en-GB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0</a:t>
              </a:r>
            </a:p>
          </p:txBody>
        </p:sp>
        <p:sp>
          <p:nvSpPr>
            <p:cNvPr id="276512" name="Text Box 69">
              <a:extLst>
                <a:ext uri="{FF2B5EF4-FFF2-40B4-BE49-F238E27FC236}">
                  <a16:creationId xmlns:a16="http://schemas.microsoft.com/office/drawing/2014/main" id="{91A83B07-2531-4332-880A-AB9F1B3273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7" y="2160"/>
              <a:ext cx="74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/</a:t>
              </a:r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endParaRPr lang="en-GB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440</a:t>
              </a:r>
            </a:p>
          </p:txBody>
        </p:sp>
        <p:sp>
          <p:nvSpPr>
            <p:cNvPr id="276513" name="Text Box 70">
              <a:extLst>
                <a:ext uri="{FF2B5EF4-FFF2-40B4-BE49-F238E27FC236}">
                  <a16:creationId xmlns:a16="http://schemas.microsoft.com/office/drawing/2014/main" id="{2D457A11-6D25-4AEB-B01D-7FA1BDA3BE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8" y="3648"/>
              <a:ext cx="72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/</a:t>
              </a:r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endParaRPr lang="en-GB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0</a:t>
              </a:r>
            </a:p>
          </p:txBody>
        </p:sp>
        <p:sp>
          <p:nvSpPr>
            <p:cNvPr id="276514" name="Text Box 71">
              <a:extLst>
                <a:ext uri="{FF2B5EF4-FFF2-40B4-BE49-F238E27FC236}">
                  <a16:creationId xmlns:a16="http://schemas.microsoft.com/office/drawing/2014/main" id="{F9A3B463-514C-4DB3-8836-AAC3FDDE3E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0" y="3651"/>
              <a:ext cx="74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/</a:t>
              </a:r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endParaRPr lang="en-GB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444</a:t>
              </a:r>
            </a:p>
          </p:txBody>
        </p:sp>
        <p:sp>
          <p:nvSpPr>
            <p:cNvPr id="276515" name="Text Box 72">
              <a:extLst>
                <a:ext uri="{FF2B5EF4-FFF2-40B4-BE49-F238E27FC236}">
                  <a16:creationId xmlns:a16="http://schemas.microsoft.com/office/drawing/2014/main" id="{4FAFA3BB-70E9-44E2-8170-F6B85937D5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0" y="3648"/>
              <a:ext cx="72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/</a:t>
              </a:r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endParaRPr lang="en-GB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0</a:t>
              </a:r>
            </a:p>
          </p:txBody>
        </p:sp>
        <p:sp>
          <p:nvSpPr>
            <p:cNvPr id="276516" name="Text Box 73">
              <a:extLst>
                <a:ext uri="{FF2B5EF4-FFF2-40B4-BE49-F238E27FC236}">
                  <a16:creationId xmlns:a16="http://schemas.microsoft.com/office/drawing/2014/main" id="{B0FAC4D1-FCD3-4DD5-AC54-6EFC2ACF1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8" y="3648"/>
              <a:ext cx="763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/</a:t>
              </a:r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endParaRPr lang="en-GB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219</a:t>
              </a:r>
            </a:p>
          </p:txBody>
        </p:sp>
        <p:sp>
          <p:nvSpPr>
            <p:cNvPr id="276517" name="Text Box 74">
              <a:extLst>
                <a:ext uri="{FF2B5EF4-FFF2-40B4-BE49-F238E27FC236}">
                  <a16:creationId xmlns:a16="http://schemas.microsoft.com/office/drawing/2014/main" id="{3239AC2A-8572-41ED-A686-97E5C86473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7" y="3648"/>
              <a:ext cx="710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/</a:t>
              </a:r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endParaRPr lang="en-GB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0</a:t>
              </a:r>
            </a:p>
          </p:txBody>
        </p:sp>
        <p:sp>
          <p:nvSpPr>
            <p:cNvPr id="276518" name="Text Box 75">
              <a:extLst>
                <a:ext uri="{FF2B5EF4-FFF2-40B4-BE49-F238E27FC236}">
                  <a16:creationId xmlns:a16="http://schemas.microsoft.com/office/drawing/2014/main" id="{B24EC0D0-DCDF-46C4-BCE4-5EC6A1BD05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44" y="3650"/>
              <a:ext cx="74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/</a:t>
              </a:r>
              <a:r>
                <a:rPr lang="en-GB" altLang="en-US" sz="16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dce</a:t>
              </a:r>
              <a:endParaRPr lang="en-GB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450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257E36-62C3-4C67-9AA0-DAE057E1523D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4C30DDB-1223-436D-970F-397FBCD6ADC4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7182B3B-E469-44FE-911C-CB8996B076B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41" name="Group 7">
              <a:extLst>
                <a:ext uri="{FF2B5EF4-FFF2-40B4-BE49-F238E27FC236}">
                  <a16:creationId xmlns:a16="http://schemas.microsoft.com/office/drawing/2014/main" id="{70180F25-9B08-48E3-80D1-7356EDD73A3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313" name="Line 8">
                <a:extLst>
                  <a:ext uri="{FF2B5EF4-FFF2-40B4-BE49-F238E27FC236}">
                    <a16:creationId xmlns:a16="http://schemas.microsoft.com/office/drawing/2014/main" id="{280F3D81-0A60-477E-A9F5-04F23ED307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9">
                <a:extLst>
                  <a:ext uri="{FF2B5EF4-FFF2-40B4-BE49-F238E27FC236}">
                    <a16:creationId xmlns:a16="http://schemas.microsoft.com/office/drawing/2014/main" id="{C746249E-ECD2-4D4A-AE75-83098DC1FD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Line 10">
                <a:extLst>
                  <a:ext uri="{FF2B5EF4-FFF2-40B4-BE49-F238E27FC236}">
                    <a16:creationId xmlns:a16="http://schemas.microsoft.com/office/drawing/2014/main" id="{4BAA7266-A6BD-4EDD-9276-D92412200E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6" name="Line 11">
                <a:extLst>
                  <a:ext uri="{FF2B5EF4-FFF2-40B4-BE49-F238E27FC236}">
                    <a16:creationId xmlns:a16="http://schemas.microsoft.com/office/drawing/2014/main" id="{B509C97D-3B31-4B0B-894B-796EBCF3C8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7" name="Rectangle 12">
                <a:extLst>
                  <a:ext uri="{FF2B5EF4-FFF2-40B4-BE49-F238E27FC236}">
                    <a16:creationId xmlns:a16="http://schemas.microsoft.com/office/drawing/2014/main" id="{205F6961-802B-4B06-B61F-1BA1E206C5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8" name="Rectangle 13">
                <a:extLst>
                  <a:ext uri="{FF2B5EF4-FFF2-40B4-BE49-F238E27FC236}">
                    <a16:creationId xmlns:a16="http://schemas.microsoft.com/office/drawing/2014/main" id="{A1F63A88-23C8-4AFC-993F-B6DEE4FD7E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9" name="Rectangle 14">
                <a:extLst>
                  <a:ext uri="{FF2B5EF4-FFF2-40B4-BE49-F238E27FC236}">
                    <a16:creationId xmlns:a16="http://schemas.microsoft.com/office/drawing/2014/main" id="{8EF9043E-972A-4192-B4BF-DF67C43898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0" name="Rectangle 15">
                <a:extLst>
                  <a:ext uri="{FF2B5EF4-FFF2-40B4-BE49-F238E27FC236}">
                    <a16:creationId xmlns:a16="http://schemas.microsoft.com/office/drawing/2014/main" id="{75203DC0-72F7-467C-9659-F8F978B026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1" name="Rectangle 16">
                <a:extLst>
                  <a:ext uri="{FF2B5EF4-FFF2-40B4-BE49-F238E27FC236}">
                    <a16:creationId xmlns:a16="http://schemas.microsoft.com/office/drawing/2014/main" id="{8097D8D5-1269-4971-94A2-E0FA274D63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2" name="Rectangle 17">
                <a:extLst>
                  <a:ext uri="{FF2B5EF4-FFF2-40B4-BE49-F238E27FC236}">
                    <a16:creationId xmlns:a16="http://schemas.microsoft.com/office/drawing/2014/main" id="{2BD87996-B03E-4253-A400-3CD5BD9762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3" name="Rectangle 18">
                <a:extLst>
                  <a:ext uri="{FF2B5EF4-FFF2-40B4-BE49-F238E27FC236}">
                    <a16:creationId xmlns:a16="http://schemas.microsoft.com/office/drawing/2014/main" id="{C72DAB9A-5F6D-4C08-8996-79E7D5D59A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4" name="Rectangle 19">
                <a:extLst>
                  <a:ext uri="{FF2B5EF4-FFF2-40B4-BE49-F238E27FC236}">
                    <a16:creationId xmlns:a16="http://schemas.microsoft.com/office/drawing/2014/main" id="{242C9D16-DA75-4D7A-B8BE-1DF04C2A54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25" name="AutoShape 20">
                <a:extLst>
                  <a:ext uri="{FF2B5EF4-FFF2-40B4-BE49-F238E27FC236}">
                    <a16:creationId xmlns:a16="http://schemas.microsoft.com/office/drawing/2014/main" id="{0FED7D68-128C-4D59-8373-347380923F93}"/>
                  </a:ext>
                </a:extLst>
              </p:cNvPr>
              <p:cNvCxnSpPr>
                <a:cxnSpLocks noChangeAspect="1" noChangeShapeType="1"/>
                <a:stCxn id="324" idx="3"/>
                <a:endCxn id="324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6" name="AutoShape 21">
                <a:extLst>
                  <a:ext uri="{FF2B5EF4-FFF2-40B4-BE49-F238E27FC236}">
                    <a16:creationId xmlns:a16="http://schemas.microsoft.com/office/drawing/2014/main" id="{274B8E01-B567-401B-9FAF-AA619658D2A7}"/>
                  </a:ext>
                </a:extLst>
              </p:cNvPr>
              <p:cNvCxnSpPr>
                <a:cxnSpLocks noChangeAspect="1" noChangeShapeType="1"/>
                <a:stCxn id="324" idx="1"/>
                <a:endCxn id="32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7" name="AutoShape 22">
                <a:extLst>
                  <a:ext uri="{FF2B5EF4-FFF2-40B4-BE49-F238E27FC236}">
                    <a16:creationId xmlns:a16="http://schemas.microsoft.com/office/drawing/2014/main" id="{0993F7C7-3047-4BF8-AEE4-45096936166D}"/>
                  </a:ext>
                </a:extLst>
              </p:cNvPr>
              <p:cNvCxnSpPr>
                <a:cxnSpLocks noChangeAspect="1" noChangeShapeType="1"/>
                <a:stCxn id="324" idx="1"/>
                <a:endCxn id="32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8" name="AutoShape 23">
                <a:extLst>
                  <a:ext uri="{FF2B5EF4-FFF2-40B4-BE49-F238E27FC236}">
                    <a16:creationId xmlns:a16="http://schemas.microsoft.com/office/drawing/2014/main" id="{BED05C2B-B53F-4EEA-89E0-F13DC78ED3AF}"/>
                  </a:ext>
                </a:extLst>
              </p:cNvPr>
              <p:cNvCxnSpPr>
                <a:cxnSpLocks noChangeAspect="1" noChangeShapeType="1"/>
                <a:stCxn id="324" idx="1"/>
                <a:endCxn id="32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9" name="AutoShape 24">
                <a:extLst>
                  <a:ext uri="{FF2B5EF4-FFF2-40B4-BE49-F238E27FC236}">
                    <a16:creationId xmlns:a16="http://schemas.microsoft.com/office/drawing/2014/main" id="{65919EC5-AB48-4913-8AFB-11F0F7E79016}"/>
                  </a:ext>
                </a:extLst>
              </p:cNvPr>
              <p:cNvCxnSpPr>
                <a:cxnSpLocks noChangeAspect="1" noChangeShapeType="1"/>
                <a:stCxn id="324" idx="1"/>
                <a:endCxn id="32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0" name="AutoShape 25">
                <a:extLst>
                  <a:ext uri="{FF2B5EF4-FFF2-40B4-BE49-F238E27FC236}">
                    <a16:creationId xmlns:a16="http://schemas.microsoft.com/office/drawing/2014/main" id="{980B7395-7999-445C-98D1-E5CF73FF8274}"/>
                  </a:ext>
                </a:extLst>
              </p:cNvPr>
              <p:cNvCxnSpPr>
                <a:cxnSpLocks noChangeAspect="1" noChangeShapeType="1"/>
                <a:stCxn id="318" idx="3"/>
                <a:endCxn id="318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1" name="AutoShape 26">
                <a:extLst>
                  <a:ext uri="{FF2B5EF4-FFF2-40B4-BE49-F238E27FC236}">
                    <a16:creationId xmlns:a16="http://schemas.microsoft.com/office/drawing/2014/main" id="{DA01F3EA-411C-4A8E-B3D6-5CC3A02EE0AE}"/>
                  </a:ext>
                </a:extLst>
              </p:cNvPr>
              <p:cNvCxnSpPr>
                <a:cxnSpLocks noChangeAspect="1" noChangeShapeType="1"/>
                <a:stCxn id="324" idx="1"/>
                <a:endCxn id="32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2" name="AutoShape 27">
                <a:extLst>
                  <a:ext uri="{FF2B5EF4-FFF2-40B4-BE49-F238E27FC236}">
                    <a16:creationId xmlns:a16="http://schemas.microsoft.com/office/drawing/2014/main" id="{5BE9D727-EEA4-4774-8327-DB1B8B274C25}"/>
                  </a:ext>
                </a:extLst>
              </p:cNvPr>
              <p:cNvCxnSpPr>
                <a:cxnSpLocks noChangeAspect="1" noChangeShapeType="1"/>
                <a:stCxn id="324" idx="1"/>
                <a:endCxn id="32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3" name="AutoShape 28">
                <a:extLst>
                  <a:ext uri="{FF2B5EF4-FFF2-40B4-BE49-F238E27FC236}">
                    <a16:creationId xmlns:a16="http://schemas.microsoft.com/office/drawing/2014/main" id="{0E2ECE66-50CC-4371-B5D9-9503F94634E4}"/>
                  </a:ext>
                </a:extLst>
              </p:cNvPr>
              <p:cNvCxnSpPr>
                <a:cxnSpLocks noChangeAspect="1" noChangeShapeType="1"/>
                <a:stCxn id="324" idx="1"/>
                <a:endCxn id="32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4" name="AutoShape 29">
                <a:extLst>
                  <a:ext uri="{FF2B5EF4-FFF2-40B4-BE49-F238E27FC236}">
                    <a16:creationId xmlns:a16="http://schemas.microsoft.com/office/drawing/2014/main" id="{5514B24A-7AA7-4D3B-B083-F3442C084E5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5" name="AutoShape 30">
                <a:extLst>
                  <a:ext uri="{FF2B5EF4-FFF2-40B4-BE49-F238E27FC236}">
                    <a16:creationId xmlns:a16="http://schemas.microsoft.com/office/drawing/2014/main" id="{A95A2906-1BED-438E-85DB-B7C1A1FCE49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6" name="AutoShape 31">
                <a:extLst>
                  <a:ext uri="{FF2B5EF4-FFF2-40B4-BE49-F238E27FC236}">
                    <a16:creationId xmlns:a16="http://schemas.microsoft.com/office/drawing/2014/main" id="{3F08BBBC-A824-49DE-A215-E2A3B4A91890}"/>
                  </a:ext>
                </a:extLst>
              </p:cNvPr>
              <p:cNvCxnSpPr>
                <a:cxnSpLocks noChangeAspect="1" noChangeShapeType="1"/>
                <a:stCxn id="318" idx="1"/>
                <a:endCxn id="318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37" name="Line 32">
                <a:extLst>
                  <a:ext uri="{FF2B5EF4-FFF2-40B4-BE49-F238E27FC236}">
                    <a16:creationId xmlns:a16="http://schemas.microsoft.com/office/drawing/2014/main" id="{8DBFCFFA-B135-4180-B7D3-3CC39182747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8" name="Line 33">
                <a:extLst>
                  <a:ext uri="{FF2B5EF4-FFF2-40B4-BE49-F238E27FC236}">
                    <a16:creationId xmlns:a16="http://schemas.microsoft.com/office/drawing/2014/main" id="{BD81B9F0-56C5-4F45-B0BE-4CED291133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9" name="Line 34">
                <a:extLst>
                  <a:ext uri="{FF2B5EF4-FFF2-40B4-BE49-F238E27FC236}">
                    <a16:creationId xmlns:a16="http://schemas.microsoft.com/office/drawing/2014/main" id="{43A41498-8566-4EBD-9B49-8C21A8784E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0" name="Line 35">
                <a:extLst>
                  <a:ext uri="{FF2B5EF4-FFF2-40B4-BE49-F238E27FC236}">
                    <a16:creationId xmlns:a16="http://schemas.microsoft.com/office/drawing/2014/main" id="{2D40EB4D-A074-45CE-876B-A0D2785628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1" name="Line 36">
                <a:extLst>
                  <a:ext uri="{FF2B5EF4-FFF2-40B4-BE49-F238E27FC236}">
                    <a16:creationId xmlns:a16="http://schemas.microsoft.com/office/drawing/2014/main" id="{E731F2B7-D9C5-4704-BA00-74FDB5CD62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2" name="Line 37">
                <a:extLst>
                  <a:ext uri="{FF2B5EF4-FFF2-40B4-BE49-F238E27FC236}">
                    <a16:creationId xmlns:a16="http://schemas.microsoft.com/office/drawing/2014/main" id="{20D11696-C415-4E4D-982F-1D1026593A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3" name="Line 38">
                <a:extLst>
                  <a:ext uri="{FF2B5EF4-FFF2-40B4-BE49-F238E27FC236}">
                    <a16:creationId xmlns:a16="http://schemas.microsoft.com/office/drawing/2014/main" id="{3A5DF93D-2014-47F4-AB58-5BE5B1B5F5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4" name="Line 39">
                <a:extLst>
                  <a:ext uri="{FF2B5EF4-FFF2-40B4-BE49-F238E27FC236}">
                    <a16:creationId xmlns:a16="http://schemas.microsoft.com/office/drawing/2014/main" id="{818B2944-3FB8-4B96-9863-7BDF9D8A6F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5" name="Line 40">
                <a:extLst>
                  <a:ext uri="{FF2B5EF4-FFF2-40B4-BE49-F238E27FC236}">
                    <a16:creationId xmlns:a16="http://schemas.microsoft.com/office/drawing/2014/main" id="{9372DEA8-F3A6-42CD-B956-9592197AD8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6" name="Line 41">
                <a:extLst>
                  <a:ext uri="{FF2B5EF4-FFF2-40B4-BE49-F238E27FC236}">
                    <a16:creationId xmlns:a16="http://schemas.microsoft.com/office/drawing/2014/main" id="{627E4F01-5BAA-43DB-9D98-ABCC2E8101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7" name="Line 42">
                <a:extLst>
                  <a:ext uri="{FF2B5EF4-FFF2-40B4-BE49-F238E27FC236}">
                    <a16:creationId xmlns:a16="http://schemas.microsoft.com/office/drawing/2014/main" id="{6F91E832-14D9-4298-9B25-323ADF387B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8" name="Line 43">
                <a:extLst>
                  <a:ext uri="{FF2B5EF4-FFF2-40B4-BE49-F238E27FC236}">
                    <a16:creationId xmlns:a16="http://schemas.microsoft.com/office/drawing/2014/main" id="{68A0CCE1-C44D-448D-BEA4-948225F6D7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9" name="Oval 44">
                <a:extLst>
                  <a:ext uri="{FF2B5EF4-FFF2-40B4-BE49-F238E27FC236}">
                    <a16:creationId xmlns:a16="http://schemas.microsoft.com/office/drawing/2014/main" id="{F746ACA5-DE24-4F92-81E0-8C5B550B05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0" name="Oval 45">
                <a:extLst>
                  <a:ext uri="{FF2B5EF4-FFF2-40B4-BE49-F238E27FC236}">
                    <a16:creationId xmlns:a16="http://schemas.microsoft.com/office/drawing/2014/main" id="{4B9FD9FF-A699-4FD0-A4EA-BEAA0155D6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42" name="Group 397">
              <a:extLst>
                <a:ext uri="{FF2B5EF4-FFF2-40B4-BE49-F238E27FC236}">
                  <a16:creationId xmlns:a16="http://schemas.microsoft.com/office/drawing/2014/main" id="{5D0589D2-9816-4A57-8F1A-4445250C29D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43" name="Line 141">
                <a:extLst>
                  <a:ext uri="{FF2B5EF4-FFF2-40B4-BE49-F238E27FC236}">
                    <a16:creationId xmlns:a16="http://schemas.microsoft.com/office/drawing/2014/main" id="{A42DAB99-6A2C-4359-A30D-8A6257AB11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4" name="Line 142">
                <a:extLst>
                  <a:ext uri="{FF2B5EF4-FFF2-40B4-BE49-F238E27FC236}">
                    <a16:creationId xmlns:a16="http://schemas.microsoft.com/office/drawing/2014/main" id="{0B8A2FFE-0766-44C4-9AFB-94F6C2D9DD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5" name="Rectangle 126">
                <a:extLst>
                  <a:ext uri="{FF2B5EF4-FFF2-40B4-BE49-F238E27FC236}">
                    <a16:creationId xmlns:a16="http://schemas.microsoft.com/office/drawing/2014/main" id="{8DBF2E12-B820-4D2A-BF2C-4ADD5C3CE6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" name="Rectangle 127">
                <a:extLst>
                  <a:ext uri="{FF2B5EF4-FFF2-40B4-BE49-F238E27FC236}">
                    <a16:creationId xmlns:a16="http://schemas.microsoft.com/office/drawing/2014/main" id="{0E647F4E-0E3D-4FE7-8A12-203397D7F7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" name="Rectangle 128">
                <a:extLst>
                  <a:ext uri="{FF2B5EF4-FFF2-40B4-BE49-F238E27FC236}">
                    <a16:creationId xmlns:a16="http://schemas.microsoft.com/office/drawing/2014/main" id="{3F6F4DF2-0099-4976-9A2E-CBCC6437A4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8" name="Line 129">
                <a:extLst>
                  <a:ext uri="{FF2B5EF4-FFF2-40B4-BE49-F238E27FC236}">
                    <a16:creationId xmlns:a16="http://schemas.microsoft.com/office/drawing/2014/main" id="{12876D36-B640-4F74-977E-5A78837954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9" name="Line 130">
                <a:extLst>
                  <a:ext uri="{FF2B5EF4-FFF2-40B4-BE49-F238E27FC236}">
                    <a16:creationId xmlns:a16="http://schemas.microsoft.com/office/drawing/2014/main" id="{C96322B9-9187-4D24-A5C9-3D9AB381FB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31">
                <a:extLst>
                  <a:ext uri="{FF2B5EF4-FFF2-40B4-BE49-F238E27FC236}">
                    <a16:creationId xmlns:a16="http://schemas.microsoft.com/office/drawing/2014/main" id="{CFDA606E-090C-4377-B63F-568EE879AB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1" name="Line 132">
                <a:extLst>
                  <a:ext uri="{FF2B5EF4-FFF2-40B4-BE49-F238E27FC236}">
                    <a16:creationId xmlns:a16="http://schemas.microsoft.com/office/drawing/2014/main" id="{B99B21E9-AA70-4EB4-A0CC-29AE0C32B5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2" name="Line 133">
                <a:extLst>
                  <a:ext uri="{FF2B5EF4-FFF2-40B4-BE49-F238E27FC236}">
                    <a16:creationId xmlns:a16="http://schemas.microsoft.com/office/drawing/2014/main" id="{B7F35D2A-DD4D-49B2-8BEB-7A2B6C8A10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3" name="Line 134">
                <a:extLst>
                  <a:ext uri="{FF2B5EF4-FFF2-40B4-BE49-F238E27FC236}">
                    <a16:creationId xmlns:a16="http://schemas.microsoft.com/office/drawing/2014/main" id="{BDBFE222-7A31-412F-8DC2-70C27D834A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35">
                <a:extLst>
                  <a:ext uri="{FF2B5EF4-FFF2-40B4-BE49-F238E27FC236}">
                    <a16:creationId xmlns:a16="http://schemas.microsoft.com/office/drawing/2014/main" id="{5D617787-61A2-402F-8184-6F4B73AEB6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36">
                <a:extLst>
                  <a:ext uri="{FF2B5EF4-FFF2-40B4-BE49-F238E27FC236}">
                    <a16:creationId xmlns:a16="http://schemas.microsoft.com/office/drawing/2014/main" id="{A8AF98FB-8A52-461D-BF93-BB9621278C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6" name="Line 137">
                <a:extLst>
                  <a:ext uri="{FF2B5EF4-FFF2-40B4-BE49-F238E27FC236}">
                    <a16:creationId xmlns:a16="http://schemas.microsoft.com/office/drawing/2014/main" id="{FA8C2199-A3EB-4F4C-B25E-BAE919F724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7" name="Line 138">
                <a:extLst>
                  <a:ext uri="{FF2B5EF4-FFF2-40B4-BE49-F238E27FC236}">
                    <a16:creationId xmlns:a16="http://schemas.microsoft.com/office/drawing/2014/main" id="{360B73C7-5960-4F54-A356-A98E461206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8" name="Line 139">
                <a:extLst>
                  <a:ext uri="{FF2B5EF4-FFF2-40B4-BE49-F238E27FC236}">
                    <a16:creationId xmlns:a16="http://schemas.microsoft.com/office/drawing/2014/main" id="{D6159F12-5F25-436C-B375-33E0C45992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9" name="Line 140">
                <a:extLst>
                  <a:ext uri="{FF2B5EF4-FFF2-40B4-BE49-F238E27FC236}">
                    <a16:creationId xmlns:a16="http://schemas.microsoft.com/office/drawing/2014/main" id="{5916F4FE-2EC6-4A66-A5AF-463B63A778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60" name="AutoShape 143">
                <a:extLst>
                  <a:ext uri="{FF2B5EF4-FFF2-40B4-BE49-F238E27FC236}">
                    <a16:creationId xmlns:a16="http://schemas.microsoft.com/office/drawing/2014/main" id="{11331711-5A42-473F-8DE3-9B52AB38C5C5}"/>
                  </a:ext>
                </a:extLst>
              </p:cNvPr>
              <p:cNvCxnSpPr>
                <a:cxnSpLocks noChangeAspect="1" noChangeShapeType="1"/>
                <a:stCxn id="67" idx="0"/>
                <a:endCxn id="64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1" name="Rectangle 144">
                <a:extLst>
                  <a:ext uri="{FF2B5EF4-FFF2-40B4-BE49-F238E27FC236}">
                    <a16:creationId xmlns:a16="http://schemas.microsoft.com/office/drawing/2014/main" id="{E8A05B9F-0899-4B60-836E-D47D42494D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Rectangle 145">
                <a:extLst>
                  <a:ext uri="{FF2B5EF4-FFF2-40B4-BE49-F238E27FC236}">
                    <a16:creationId xmlns:a16="http://schemas.microsoft.com/office/drawing/2014/main" id="{119CF18D-FE78-4954-8310-871390B147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Rectangle 146">
                <a:extLst>
                  <a:ext uri="{FF2B5EF4-FFF2-40B4-BE49-F238E27FC236}">
                    <a16:creationId xmlns:a16="http://schemas.microsoft.com/office/drawing/2014/main" id="{AACFEAE5-8FFA-44C9-8F78-1EC660D42E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Rectangle 147">
                <a:extLst>
                  <a:ext uri="{FF2B5EF4-FFF2-40B4-BE49-F238E27FC236}">
                    <a16:creationId xmlns:a16="http://schemas.microsoft.com/office/drawing/2014/main" id="{24E6F164-8678-4397-8311-6F17211C71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Rectangle 148">
                <a:extLst>
                  <a:ext uri="{FF2B5EF4-FFF2-40B4-BE49-F238E27FC236}">
                    <a16:creationId xmlns:a16="http://schemas.microsoft.com/office/drawing/2014/main" id="{D97E7011-551D-49C5-A4C3-A23CAD32B18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Rectangle 149">
                <a:extLst>
                  <a:ext uri="{FF2B5EF4-FFF2-40B4-BE49-F238E27FC236}">
                    <a16:creationId xmlns:a16="http://schemas.microsoft.com/office/drawing/2014/main" id="{80E60163-D7BD-4156-996B-1AD0F4DA68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Rectangle 150">
                <a:extLst>
                  <a:ext uri="{FF2B5EF4-FFF2-40B4-BE49-F238E27FC236}">
                    <a16:creationId xmlns:a16="http://schemas.microsoft.com/office/drawing/2014/main" id="{45E9A264-0ED5-424A-81E5-9A85649D57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Rectangle 151">
                <a:extLst>
                  <a:ext uri="{FF2B5EF4-FFF2-40B4-BE49-F238E27FC236}">
                    <a16:creationId xmlns:a16="http://schemas.microsoft.com/office/drawing/2014/main" id="{8CF5881D-3E33-45D4-99FF-8E4A60257A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69" name="AutoShape 152">
                <a:extLst>
                  <a:ext uri="{FF2B5EF4-FFF2-40B4-BE49-F238E27FC236}">
                    <a16:creationId xmlns:a16="http://schemas.microsoft.com/office/drawing/2014/main" id="{308B2CFA-A1F6-4DEF-B967-09F7A2FBF1B6}"/>
                  </a:ext>
                </a:extLst>
              </p:cNvPr>
              <p:cNvCxnSpPr>
                <a:cxnSpLocks noChangeAspect="1" noChangeShapeType="1"/>
                <a:stCxn id="68" idx="3"/>
                <a:endCxn id="68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0" name="AutoShape 153">
                <a:extLst>
                  <a:ext uri="{FF2B5EF4-FFF2-40B4-BE49-F238E27FC236}">
                    <a16:creationId xmlns:a16="http://schemas.microsoft.com/office/drawing/2014/main" id="{968D9572-23A9-4CF1-8153-19FA20B18DB0}"/>
                  </a:ext>
                </a:extLst>
              </p:cNvPr>
              <p:cNvCxnSpPr>
                <a:cxnSpLocks noChangeAspect="1" noChangeShapeType="1"/>
                <a:stCxn id="68" idx="1"/>
                <a:endCxn id="6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1" name="AutoShape 154">
                <a:extLst>
                  <a:ext uri="{FF2B5EF4-FFF2-40B4-BE49-F238E27FC236}">
                    <a16:creationId xmlns:a16="http://schemas.microsoft.com/office/drawing/2014/main" id="{FC224219-5D5C-43B2-9FC7-654EFF79CE41}"/>
                  </a:ext>
                </a:extLst>
              </p:cNvPr>
              <p:cNvCxnSpPr>
                <a:cxnSpLocks noChangeAspect="1" noChangeShapeType="1"/>
                <a:stCxn id="68" idx="1"/>
                <a:endCxn id="6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2" name="AutoShape 155">
                <a:extLst>
                  <a:ext uri="{FF2B5EF4-FFF2-40B4-BE49-F238E27FC236}">
                    <a16:creationId xmlns:a16="http://schemas.microsoft.com/office/drawing/2014/main" id="{2B8CA0DE-B5DD-42BF-B894-12D321E19CFA}"/>
                  </a:ext>
                </a:extLst>
              </p:cNvPr>
              <p:cNvCxnSpPr>
                <a:cxnSpLocks noChangeAspect="1" noChangeShapeType="1"/>
                <a:stCxn id="68" idx="1"/>
                <a:endCxn id="6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3" name="AutoShape 156">
                <a:extLst>
                  <a:ext uri="{FF2B5EF4-FFF2-40B4-BE49-F238E27FC236}">
                    <a16:creationId xmlns:a16="http://schemas.microsoft.com/office/drawing/2014/main" id="{05937763-CCAF-4446-B70C-E6B14612CE9B}"/>
                  </a:ext>
                </a:extLst>
              </p:cNvPr>
              <p:cNvCxnSpPr>
                <a:cxnSpLocks noChangeAspect="1" noChangeShapeType="1"/>
                <a:stCxn id="68" idx="1"/>
                <a:endCxn id="6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4" name="AutoShape 157">
                <a:extLst>
                  <a:ext uri="{FF2B5EF4-FFF2-40B4-BE49-F238E27FC236}">
                    <a16:creationId xmlns:a16="http://schemas.microsoft.com/office/drawing/2014/main" id="{BC9ECCA2-57E6-4E08-AC3B-1823DA4C82CB}"/>
                  </a:ext>
                </a:extLst>
              </p:cNvPr>
              <p:cNvCxnSpPr>
                <a:cxnSpLocks noChangeAspect="1" noChangeShapeType="1"/>
                <a:stCxn id="62" idx="3"/>
                <a:endCxn id="62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5" name="AutoShape 158">
                <a:extLst>
                  <a:ext uri="{FF2B5EF4-FFF2-40B4-BE49-F238E27FC236}">
                    <a16:creationId xmlns:a16="http://schemas.microsoft.com/office/drawing/2014/main" id="{4F22E04C-D3BB-4E12-84AA-A1B85CFB8163}"/>
                  </a:ext>
                </a:extLst>
              </p:cNvPr>
              <p:cNvCxnSpPr>
                <a:cxnSpLocks noChangeAspect="1" noChangeShapeType="1"/>
                <a:stCxn id="68" idx="1"/>
                <a:endCxn id="6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6" name="AutoShape 159">
                <a:extLst>
                  <a:ext uri="{FF2B5EF4-FFF2-40B4-BE49-F238E27FC236}">
                    <a16:creationId xmlns:a16="http://schemas.microsoft.com/office/drawing/2014/main" id="{1682117F-0D50-40CC-8097-6B76D3FCBA6A}"/>
                  </a:ext>
                </a:extLst>
              </p:cNvPr>
              <p:cNvCxnSpPr>
                <a:cxnSpLocks noChangeAspect="1" noChangeShapeType="1"/>
                <a:stCxn id="68" idx="1"/>
                <a:endCxn id="6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7" name="AutoShape 160">
                <a:extLst>
                  <a:ext uri="{FF2B5EF4-FFF2-40B4-BE49-F238E27FC236}">
                    <a16:creationId xmlns:a16="http://schemas.microsoft.com/office/drawing/2014/main" id="{B70684D1-C54A-4701-8BE6-6139F25E7F64}"/>
                  </a:ext>
                </a:extLst>
              </p:cNvPr>
              <p:cNvCxnSpPr>
                <a:cxnSpLocks noChangeAspect="1" noChangeShapeType="1"/>
                <a:stCxn id="68" idx="1"/>
                <a:endCxn id="6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" name="AutoShape 161">
                <a:extLst>
                  <a:ext uri="{FF2B5EF4-FFF2-40B4-BE49-F238E27FC236}">
                    <a16:creationId xmlns:a16="http://schemas.microsoft.com/office/drawing/2014/main" id="{FEBDC743-8A5F-4E66-9B10-15E2175A838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9" name="AutoShape 162">
                <a:extLst>
                  <a:ext uri="{FF2B5EF4-FFF2-40B4-BE49-F238E27FC236}">
                    <a16:creationId xmlns:a16="http://schemas.microsoft.com/office/drawing/2014/main" id="{69205BFF-7EA2-4D92-A3BD-A689B9D198C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" name="AutoShape 163">
                <a:extLst>
                  <a:ext uri="{FF2B5EF4-FFF2-40B4-BE49-F238E27FC236}">
                    <a16:creationId xmlns:a16="http://schemas.microsoft.com/office/drawing/2014/main" id="{408CE1AD-E53D-4574-88F8-BFC90D5D9565}"/>
                  </a:ext>
                </a:extLst>
              </p:cNvPr>
              <p:cNvCxnSpPr>
                <a:cxnSpLocks noChangeAspect="1" noChangeShapeType="1"/>
                <a:stCxn id="62" idx="1"/>
                <a:endCxn id="62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1" name="Line 164">
                <a:extLst>
                  <a:ext uri="{FF2B5EF4-FFF2-40B4-BE49-F238E27FC236}">
                    <a16:creationId xmlns:a16="http://schemas.microsoft.com/office/drawing/2014/main" id="{526DE11C-5D5F-44C8-9220-5428CA183D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2" name="Line 165">
                <a:extLst>
                  <a:ext uri="{FF2B5EF4-FFF2-40B4-BE49-F238E27FC236}">
                    <a16:creationId xmlns:a16="http://schemas.microsoft.com/office/drawing/2014/main" id="{E08BF3D8-C8B7-4E65-8BAA-2578EE5ACA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3" name="Line 166">
                <a:extLst>
                  <a:ext uri="{FF2B5EF4-FFF2-40B4-BE49-F238E27FC236}">
                    <a16:creationId xmlns:a16="http://schemas.microsoft.com/office/drawing/2014/main" id="{64422151-CB22-41F1-B200-F33CA4D85E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4" name="Line 167">
                <a:extLst>
                  <a:ext uri="{FF2B5EF4-FFF2-40B4-BE49-F238E27FC236}">
                    <a16:creationId xmlns:a16="http://schemas.microsoft.com/office/drawing/2014/main" id="{715BC1F5-1B6A-42D4-B9DA-4D213F528F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5" name="Line 168">
                <a:extLst>
                  <a:ext uri="{FF2B5EF4-FFF2-40B4-BE49-F238E27FC236}">
                    <a16:creationId xmlns:a16="http://schemas.microsoft.com/office/drawing/2014/main" id="{082BCF2A-BD9C-4404-9483-D4D1EFFD5F8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6" name="Line 169">
                <a:extLst>
                  <a:ext uri="{FF2B5EF4-FFF2-40B4-BE49-F238E27FC236}">
                    <a16:creationId xmlns:a16="http://schemas.microsoft.com/office/drawing/2014/main" id="{7A43A82B-9772-4C85-82EB-BB5335D97D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7" name="Line 170">
                <a:extLst>
                  <a:ext uri="{FF2B5EF4-FFF2-40B4-BE49-F238E27FC236}">
                    <a16:creationId xmlns:a16="http://schemas.microsoft.com/office/drawing/2014/main" id="{71954C2A-1C49-40ED-B3A1-15D9BEE646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8" name="Line 171">
                <a:extLst>
                  <a:ext uri="{FF2B5EF4-FFF2-40B4-BE49-F238E27FC236}">
                    <a16:creationId xmlns:a16="http://schemas.microsoft.com/office/drawing/2014/main" id="{1F0D4EBF-BCFD-4115-BAD4-52174ED03B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9" name="Line 172">
                <a:extLst>
                  <a:ext uri="{FF2B5EF4-FFF2-40B4-BE49-F238E27FC236}">
                    <a16:creationId xmlns:a16="http://schemas.microsoft.com/office/drawing/2014/main" id="{78B90351-56B4-4CD2-902C-2B38B03F61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0" name="Line 173">
                <a:extLst>
                  <a:ext uri="{FF2B5EF4-FFF2-40B4-BE49-F238E27FC236}">
                    <a16:creationId xmlns:a16="http://schemas.microsoft.com/office/drawing/2014/main" id="{5723C1CE-5A82-4E46-9BCC-3016F7F40B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1" name="Line 174">
                <a:extLst>
                  <a:ext uri="{FF2B5EF4-FFF2-40B4-BE49-F238E27FC236}">
                    <a16:creationId xmlns:a16="http://schemas.microsoft.com/office/drawing/2014/main" id="{02588D13-213B-49DC-BA16-F6115695C9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2" name="Line 175">
                <a:extLst>
                  <a:ext uri="{FF2B5EF4-FFF2-40B4-BE49-F238E27FC236}">
                    <a16:creationId xmlns:a16="http://schemas.microsoft.com/office/drawing/2014/main" id="{37792BC2-BAE1-4432-918F-9853AA5E02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3" name="Line 176">
                <a:extLst>
                  <a:ext uri="{FF2B5EF4-FFF2-40B4-BE49-F238E27FC236}">
                    <a16:creationId xmlns:a16="http://schemas.microsoft.com/office/drawing/2014/main" id="{890A43CA-9D5A-4A35-89C4-860FEA6FAF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4" name="Line 177">
                <a:extLst>
                  <a:ext uri="{FF2B5EF4-FFF2-40B4-BE49-F238E27FC236}">
                    <a16:creationId xmlns:a16="http://schemas.microsoft.com/office/drawing/2014/main" id="{2AE9A24E-DDE3-401A-8BCE-6974B1E218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5" name="Oval 178">
                <a:extLst>
                  <a:ext uri="{FF2B5EF4-FFF2-40B4-BE49-F238E27FC236}">
                    <a16:creationId xmlns:a16="http://schemas.microsoft.com/office/drawing/2014/main" id="{AAF1F268-E0EE-44CD-BD3A-546BE90322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6" name="Oval 179">
                <a:extLst>
                  <a:ext uri="{FF2B5EF4-FFF2-40B4-BE49-F238E27FC236}">
                    <a16:creationId xmlns:a16="http://schemas.microsoft.com/office/drawing/2014/main" id="{E1CCD895-1F1D-4EB0-9014-2E839BE90F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7" name="Oval 180">
                <a:extLst>
                  <a:ext uri="{FF2B5EF4-FFF2-40B4-BE49-F238E27FC236}">
                    <a16:creationId xmlns:a16="http://schemas.microsoft.com/office/drawing/2014/main" id="{99CD4DA5-7BB7-4129-8669-7BB7E54B52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8" name="Oval 181">
                <a:extLst>
                  <a:ext uri="{FF2B5EF4-FFF2-40B4-BE49-F238E27FC236}">
                    <a16:creationId xmlns:a16="http://schemas.microsoft.com/office/drawing/2014/main" id="{B101126C-0110-409E-8B35-B634BD2922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9" name="Oval 182">
                <a:extLst>
                  <a:ext uri="{FF2B5EF4-FFF2-40B4-BE49-F238E27FC236}">
                    <a16:creationId xmlns:a16="http://schemas.microsoft.com/office/drawing/2014/main" id="{6D68863A-6D40-4777-85C3-78B76BA168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0" name="Oval 183">
                <a:extLst>
                  <a:ext uri="{FF2B5EF4-FFF2-40B4-BE49-F238E27FC236}">
                    <a16:creationId xmlns:a16="http://schemas.microsoft.com/office/drawing/2014/main" id="{AE39FE85-3148-47F6-9CB5-D7E2E19936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1" name="Oval 184">
                <a:extLst>
                  <a:ext uri="{FF2B5EF4-FFF2-40B4-BE49-F238E27FC236}">
                    <a16:creationId xmlns:a16="http://schemas.microsoft.com/office/drawing/2014/main" id="{D6C52947-C92E-45E9-B3C1-716AB0FE9F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2" name="Oval 185">
                <a:extLst>
                  <a:ext uri="{FF2B5EF4-FFF2-40B4-BE49-F238E27FC236}">
                    <a16:creationId xmlns:a16="http://schemas.microsoft.com/office/drawing/2014/main" id="{09CC8851-5D6A-4697-9BB0-CB15AEBEE9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" name="Oval 186">
                <a:extLst>
                  <a:ext uri="{FF2B5EF4-FFF2-40B4-BE49-F238E27FC236}">
                    <a16:creationId xmlns:a16="http://schemas.microsoft.com/office/drawing/2014/main" id="{B723FB21-2CC9-451E-BFD5-78990492E0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4" name="Oval 187">
                <a:extLst>
                  <a:ext uri="{FF2B5EF4-FFF2-40B4-BE49-F238E27FC236}">
                    <a16:creationId xmlns:a16="http://schemas.microsoft.com/office/drawing/2014/main" id="{DDBD37F9-4E3F-4701-B14C-EB1A6EE5D9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5" name="Line 188">
                <a:extLst>
                  <a:ext uri="{FF2B5EF4-FFF2-40B4-BE49-F238E27FC236}">
                    <a16:creationId xmlns:a16="http://schemas.microsoft.com/office/drawing/2014/main" id="{9AB859F6-EF9A-4251-8A1E-6457F77ECD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189">
                <a:extLst>
                  <a:ext uri="{FF2B5EF4-FFF2-40B4-BE49-F238E27FC236}">
                    <a16:creationId xmlns:a16="http://schemas.microsoft.com/office/drawing/2014/main" id="{ACA48BE0-8C2A-447E-A68F-E8B1890B84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190">
                <a:extLst>
                  <a:ext uri="{FF2B5EF4-FFF2-40B4-BE49-F238E27FC236}">
                    <a16:creationId xmlns:a16="http://schemas.microsoft.com/office/drawing/2014/main" id="{C470D1D6-CA9E-44B3-A341-C205E65BB6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08" name="AutoShape 191">
                <a:extLst>
                  <a:ext uri="{FF2B5EF4-FFF2-40B4-BE49-F238E27FC236}">
                    <a16:creationId xmlns:a16="http://schemas.microsoft.com/office/drawing/2014/main" id="{A8541E32-5E43-4E41-9F97-1EEDC284EED6}"/>
                  </a:ext>
                </a:extLst>
              </p:cNvPr>
              <p:cNvCxnSpPr>
                <a:cxnSpLocks noChangeAspect="1" noChangeShapeType="1"/>
                <a:stCxn id="117" idx="0"/>
                <a:endCxn id="113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9" name="Rectangle 192">
                <a:extLst>
                  <a:ext uri="{FF2B5EF4-FFF2-40B4-BE49-F238E27FC236}">
                    <a16:creationId xmlns:a16="http://schemas.microsoft.com/office/drawing/2014/main" id="{609DFBC1-02F6-49E7-9CD9-525EB29403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0" name="Rectangle 193">
                <a:extLst>
                  <a:ext uri="{FF2B5EF4-FFF2-40B4-BE49-F238E27FC236}">
                    <a16:creationId xmlns:a16="http://schemas.microsoft.com/office/drawing/2014/main" id="{80AAA10A-3A2E-49B5-8099-5BF916AABD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Rectangle 194">
                <a:extLst>
                  <a:ext uri="{FF2B5EF4-FFF2-40B4-BE49-F238E27FC236}">
                    <a16:creationId xmlns:a16="http://schemas.microsoft.com/office/drawing/2014/main" id="{28021E8F-C996-456A-8304-0B974C6CD4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Rectangle 195">
                <a:extLst>
                  <a:ext uri="{FF2B5EF4-FFF2-40B4-BE49-F238E27FC236}">
                    <a16:creationId xmlns:a16="http://schemas.microsoft.com/office/drawing/2014/main" id="{9A0DCD41-C57D-49DC-B0C2-88E44EEAD2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Rectangle 196">
                <a:extLst>
                  <a:ext uri="{FF2B5EF4-FFF2-40B4-BE49-F238E27FC236}">
                    <a16:creationId xmlns:a16="http://schemas.microsoft.com/office/drawing/2014/main" id="{1CB10A73-4FE1-41F4-898B-F5D7622AF5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Rectangle 197">
                <a:extLst>
                  <a:ext uri="{FF2B5EF4-FFF2-40B4-BE49-F238E27FC236}">
                    <a16:creationId xmlns:a16="http://schemas.microsoft.com/office/drawing/2014/main" id="{725BC389-53D8-4646-A9B7-AA778787D9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Rectangle 198">
                <a:extLst>
                  <a:ext uri="{FF2B5EF4-FFF2-40B4-BE49-F238E27FC236}">
                    <a16:creationId xmlns:a16="http://schemas.microsoft.com/office/drawing/2014/main" id="{483FB65C-C89D-4D57-9CCD-D7FEAB0FFF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Rectangle 199">
                <a:extLst>
                  <a:ext uri="{FF2B5EF4-FFF2-40B4-BE49-F238E27FC236}">
                    <a16:creationId xmlns:a16="http://schemas.microsoft.com/office/drawing/2014/main" id="{D49D5BFE-C9E5-4433-B215-6F19EC3B94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Rectangle 200">
                <a:extLst>
                  <a:ext uri="{FF2B5EF4-FFF2-40B4-BE49-F238E27FC236}">
                    <a16:creationId xmlns:a16="http://schemas.microsoft.com/office/drawing/2014/main" id="{C931DABA-7FA0-46E7-B1B0-EEBB8FBF1D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Rectangle 201">
                <a:extLst>
                  <a:ext uri="{FF2B5EF4-FFF2-40B4-BE49-F238E27FC236}">
                    <a16:creationId xmlns:a16="http://schemas.microsoft.com/office/drawing/2014/main" id="{AB1507BA-F61B-4553-B7CD-AE89FC9887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19" name="AutoShape 202">
                <a:extLst>
                  <a:ext uri="{FF2B5EF4-FFF2-40B4-BE49-F238E27FC236}">
                    <a16:creationId xmlns:a16="http://schemas.microsoft.com/office/drawing/2014/main" id="{82D4C5E6-C818-4DE2-A61F-2C54D3A636CB}"/>
                  </a:ext>
                </a:extLst>
              </p:cNvPr>
              <p:cNvCxnSpPr>
                <a:cxnSpLocks noChangeAspect="1" noChangeShapeType="1"/>
                <a:stCxn id="118" idx="3"/>
                <a:endCxn id="118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0" name="AutoShape 203">
                <a:extLst>
                  <a:ext uri="{FF2B5EF4-FFF2-40B4-BE49-F238E27FC236}">
                    <a16:creationId xmlns:a16="http://schemas.microsoft.com/office/drawing/2014/main" id="{1F0E6BAF-01EB-413B-B522-420011DC64D6}"/>
                  </a:ext>
                </a:extLst>
              </p:cNvPr>
              <p:cNvCxnSpPr>
                <a:cxnSpLocks noChangeAspect="1" noChangeShapeType="1"/>
                <a:stCxn id="118" idx="1"/>
                <a:endCxn id="11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1" name="AutoShape 204">
                <a:extLst>
                  <a:ext uri="{FF2B5EF4-FFF2-40B4-BE49-F238E27FC236}">
                    <a16:creationId xmlns:a16="http://schemas.microsoft.com/office/drawing/2014/main" id="{CC5101C8-F450-430A-A4C4-1D53CAA5ECFA}"/>
                  </a:ext>
                </a:extLst>
              </p:cNvPr>
              <p:cNvCxnSpPr>
                <a:cxnSpLocks noChangeAspect="1" noChangeShapeType="1"/>
                <a:stCxn id="118" idx="1"/>
                <a:endCxn id="11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2" name="AutoShape 205">
                <a:extLst>
                  <a:ext uri="{FF2B5EF4-FFF2-40B4-BE49-F238E27FC236}">
                    <a16:creationId xmlns:a16="http://schemas.microsoft.com/office/drawing/2014/main" id="{F368D86B-BCA8-4D8E-97EC-6A2BC1F9E72E}"/>
                  </a:ext>
                </a:extLst>
              </p:cNvPr>
              <p:cNvCxnSpPr>
                <a:cxnSpLocks noChangeAspect="1" noChangeShapeType="1"/>
                <a:stCxn id="118" idx="1"/>
                <a:endCxn id="11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3" name="AutoShape 206">
                <a:extLst>
                  <a:ext uri="{FF2B5EF4-FFF2-40B4-BE49-F238E27FC236}">
                    <a16:creationId xmlns:a16="http://schemas.microsoft.com/office/drawing/2014/main" id="{2404D0B0-EA56-4981-B984-5D39913175D7}"/>
                  </a:ext>
                </a:extLst>
              </p:cNvPr>
              <p:cNvCxnSpPr>
                <a:cxnSpLocks noChangeAspect="1" noChangeShapeType="1"/>
                <a:stCxn id="118" idx="1"/>
                <a:endCxn id="11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4" name="AutoShape 207">
                <a:extLst>
                  <a:ext uri="{FF2B5EF4-FFF2-40B4-BE49-F238E27FC236}">
                    <a16:creationId xmlns:a16="http://schemas.microsoft.com/office/drawing/2014/main" id="{34F612B7-9D67-432F-A33D-7AB6EEF932E0}"/>
                  </a:ext>
                </a:extLst>
              </p:cNvPr>
              <p:cNvCxnSpPr>
                <a:cxnSpLocks noChangeAspect="1" noChangeShapeType="1"/>
                <a:stCxn id="111" idx="3"/>
                <a:endCxn id="111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5" name="AutoShape 208">
                <a:extLst>
                  <a:ext uri="{FF2B5EF4-FFF2-40B4-BE49-F238E27FC236}">
                    <a16:creationId xmlns:a16="http://schemas.microsoft.com/office/drawing/2014/main" id="{1A543D0E-E871-4019-9597-6871169535BD}"/>
                  </a:ext>
                </a:extLst>
              </p:cNvPr>
              <p:cNvCxnSpPr>
                <a:cxnSpLocks noChangeAspect="1" noChangeShapeType="1"/>
                <a:stCxn id="118" idx="1"/>
                <a:endCxn id="11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6" name="AutoShape 209">
                <a:extLst>
                  <a:ext uri="{FF2B5EF4-FFF2-40B4-BE49-F238E27FC236}">
                    <a16:creationId xmlns:a16="http://schemas.microsoft.com/office/drawing/2014/main" id="{D3D80066-313E-4D1E-A834-7919C3A64F36}"/>
                  </a:ext>
                </a:extLst>
              </p:cNvPr>
              <p:cNvCxnSpPr>
                <a:cxnSpLocks noChangeAspect="1" noChangeShapeType="1"/>
                <a:stCxn id="118" idx="1"/>
                <a:endCxn id="11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7" name="AutoShape 210">
                <a:extLst>
                  <a:ext uri="{FF2B5EF4-FFF2-40B4-BE49-F238E27FC236}">
                    <a16:creationId xmlns:a16="http://schemas.microsoft.com/office/drawing/2014/main" id="{B8D6C9C2-0ADE-4EA3-ACB9-2F7A6AE72157}"/>
                  </a:ext>
                </a:extLst>
              </p:cNvPr>
              <p:cNvCxnSpPr>
                <a:cxnSpLocks noChangeAspect="1" noChangeShapeType="1"/>
                <a:stCxn id="118" idx="1"/>
                <a:endCxn id="11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8" name="AutoShape 211">
                <a:extLst>
                  <a:ext uri="{FF2B5EF4-FFF2-40B4-BE49-F238E27FC236}">
                    <a16:creationId xmlns:a16="http://schemas.microsoft.com/office/drawing/2014/main" id="{55B47E08-42B4-4074-AD0E-43A1D77A5AF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9" name="AutoShape 212">
                <a:extLst>
                  <a:ext uri="{FF2B5EF4-FFF2-40B4-BE49-F238E27FC236}">
                    <a16:creationId xmlns:a16="http://schemas.microsoft.com/office/drawing/2014/main" id="{C2C33C9A-CA67-4CD7-A993-32FDFE3B53A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0" name="AutoShape 213">
                <a:extLst>
                  <a:ext uri="{FF2B5EF4-FFF2-40B4-BE49-F238E27FC236}">
                    <a16:creationId xmlns:a16="http://schemas.microsoft.com/office/drawing/2014/main" id="{D6AA1385-C058-4174-A432-7D3B9415D046}"/>
                  </a:ext>
                </a:extLst>
              </p:cNvPr>
              <p:cNvCxnSpPr>
                <a:cxnSpLocks noChangeAspect="1" noChangeShapeType="1"/>
                <a:stCxn id="111" idx="1"/>
                <a:endCxn id="111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1" name="Line 214">
                <a:extLst>
                  <a:ext uri="{FF2B5EF4-FFF2-40B4-BE49-F238E27FC236}">
                    <a16:creationId xmlns:a16="http://schemas.microsoft.com/office/drawing/2014/main" id="{6EE53BE0-69A7-4D05-A120-866117834D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2" name="Line 215">
                <a:extLst>
                  <a:ext uri="{FF2B5EF4-FFF2-40B4-BE49-F238E27FC236}">
                    <a16:creationId xmlns:a16="http://schemas.microsoft.com/office/drawing/2014/main" id="{63815327-A991-466D-BEC9-46FF5B02EB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3" name="Line 216">
                <a:extLst>
                  <a:ext uri="{FF2B5EF4-FFF2-40B4-BE49-F238E27FC236}">
                    <a16:creationId xmlns:a16="http://schemas.microsoft.com/office/drawing/2014/main" id="{C3592BF4-AC91-40A9-9CBC-AF46F06DDD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4" name="Line 217">
                <a:extLst>
                  <a:ext uri="{FF2B5EF4-FFF2-40B4-BE49-F238E27FC236}">
                    <a16:creationId xmlns:a16="http://schemas.microsoft.com/office/drawing/2014/main" id="{2AFEA5D3-3798-4547-88F9-D68FB7BCEA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5" name="Line 218">
                <a:extLst>
                  <a:ext uri="{FF2B5EF4-FFF2-40B4-BE49-F238E27FC236}">
                    <a16:creationId xmlns:a16="http://schemas.microsoft.com/office/drawing/2014/main" id="{D1575D6B-073A-406E-9D6C-D990E36DCB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6" name="Line 219">
                <a:extLst>
                  <a:ext uri="{FF2B5EF4-FFF2-40B4-BE49-F238E27FC236}">
                    <a16:creationId xmlns:a16="http://schemas.microsoft.com/office/drawing/2014/main" id="{0C7D082C-6C28-4E57-BE89-98221A0B35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7" name="Line 220">
                <a:extLst>
                  <a:ext uri="{FF2B5EF4-FFF2-40B4-BE49-F238E27FC236}">
                    <a16:creationId xmlns:a16="http://schemas.microsoft.com/office/drawing/2014/main" id="{D88182D7-EE4E-4A58-98F4-C43F23EDD88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8" name="Line 221">
                <a:extLst>
                  <a:ext uri="{FF2B5EF4-FFF2-40B4-BE49-F238E27FC236}">
                    <a16:creationId xmlns:a16="http://schemas.microsoft.com/office/drawing/2014/main" id="{7893B2BB-CFAF-46E3-ACBF-15B91C95E7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9" name="Line 222">
                <a:extLst>
                  <a:ext uri="{FF2B5EF4-FFF2-40B4-BE49-F238E27FC236}">
                    <a16:creationId xmlns:a16="http://schemas.microsoft.com/office/drawing/2014/main" id="{F891E09B-00DA-44BF-AFFA-3ED82A716D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0" name="Line 223">
                <a:extLst>
                  <a:ext uri="{FF2B5EF4-FFF2-40B4-BE49-F238E27FC236}">
                    <a16:creationId xmlns:a16="http://schemas.microsoft.com/office/drawing/2014/main" id="{49A4B467-162B-4976-BF1F-5115AA93D9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1" name="Line 224">
                <a:extLst>
                  <a:ext uri="{FF2B5EF4-FFF2-40B4-BE49-F238E27FC236}">
                    <a16:creationId xmlns:a16="http://schemas.microsoft.com/office/drawing/2014/main" id="{3C1A52A0-94FC-4253-962F-2CA084473F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2" name="Line 225">
                <a:extLst>
                  <a:ext uri="{FF2B5EF4-FFF2-40B4-BE49-F238E27FC236}">
                    <a16:creationId xmlns:a16="http://schemas.microsoft.com/office/drawing/2014/main" id="{77C83756-1AE3-4F7E-AF33-50827F0B9C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3" name="Line 226">
                <a:extLst>
                  <a:ext uri="{FF2B5EF4-FFF2-40B4-BE49-F238E27FC236}">
                    <a16:creationId xmlns:a16="http://schemas.microsoft.com/office/drawing/2014/main" id="{FEB28FBE-F3FE-450E-9275-116F64481C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4" name="Line 227">
                <a:extLst>
                  <a:ext uri="{FF2B5EF4-FFF2-40B4-BE49-F238E27FC236}">
                    <a16:creationId xmlns:a16="http://schemas.microsoft.com/office/drawing/2014/main" id="{E3A763B0-5A8F-4656-8266-3DA69071F7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5" name="Oval 228">
                <a:extLst>
                  <a:ext uri="{FF2B5EF4-FFF2-40B4-BE49-F238E27FC236}">
                    <a16:creationId xmlns:a16="http://schemas.microsoft.com/office/drawing/2014/main" id="{ED70F09D-90E0-41E1-9694-CE64398058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6" name="Oval 229">
                <a:extLst>
                  <a:ext uri="{FF2B5EF4-FFF2-40B4-BE49-F238E27FC236}">
                    <a16:creationId xmlns:a16="http://schemas.microsoft.com/office/drawing/2014/main" id="{50FA7561-B6B3-4990-BEC0-35EBD94F34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7" name="Oval 230">
                <a:extLst>
                  <a:ext uri="{FF2B5EF4-FFF2-40B4-BE49-F238E27FC236}">
                    <a16:creationId xmlns:a16="http://schemas.microsoft.com/office/drawing/2014/main" id="{D4500B91-DEBD-4D14-9AE2-880BC6CB0B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8" name="Oval 231">
                <a:extLst>
                  <a:ext uri="{FF2B5EF4-FFF2-40B4-BE49-F238E27FC236}">
                    <a16:creationId xmlns:a16="http://schemas.microsoft.com/office/drawing/2014/main" id="{5CB69364-8546-49AC-A10B-258B25138E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9" name="Oval 232">
                <a:extLst>
                  <a:ext uri="{FF2B5EF4-FFF2-40B4-BE49-F238E27FC236}">
                    <a16:creationId xmlns:a16="http://schemas.microsoft.com/office/drawing/2014/main" id="{69867D7D-7A1E-49E8-9750-CD1DB78286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0" name="Oval 233">
                <a:extLst>
                  <a:ext uri="{FF2B5EF4-FFF2-40B4-BE49-F238E27FC236}">
                    <a16:creationId xmlns:a16="http://schemas.microsoft.com/office/drawing/2014/main" id="{2BF0A126-8BDF-4E47-96E7-159ADFFC5E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1" name="Oval 234">
                <a:extLst>
                  <a:ext uri="{FF2B5EF4-FFF2-40B4-BE49-F238E27FC236}">
                    <a16:creationId xmlns:a16="http://schemas.microsoft.com/office/drawing/2014/main" id="{384CC8BE-174B-4830-91A1-CE719DBE27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2" name="Oval 235">
                <a:extLst>
                  <a:ext uri="{FF2B5EF4-FFF2-40B4-BE49-F238E27FC236}">
                    <a16:creationId xmlns:a16="http://schemas.microsoft.com/office/drawing/2014/main" id="{003161ED-DCCF-4CE2-AEDE-39F9767FCA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3" name="Oval 236">
                <a:extLst>
                  <a:ext uri="{FF2B5EF4-FFF2-40B4-BE49-F238E27FC236}">
                    <a16:creationId xmlns:a16="http://schemas.microsoft.com/office/drawing/2014/main" id="{42252A5D-88BD-44BC-8244-8460F38FFC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4" name="Oval 237">
                <a:extLst>
                  <a:ext uri="{FF2B5EF4-FFF2-40B4-BE49-F238E27FC236}">
                    <a16:creationId xmlns:a16="http://schemas.microsoft.com/office/drawing/2014/main" id="{46F7DA44-0D80-4E4F-A775-A599DC9961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5" name="Line 238">
                <a:extLst>
                  <a:ext uri="{FF2B5EF4-FFF2-40B4-BE49-F238E27FC236}">
                    <a16:creationId xmlns:a16="http://schemas.microsoft.com/office/drawing/2014/main" id="{012A36FE-A261-4F54-B607-5E0732D5BA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6" name="Line 239">
                <a:extLst>
                  <a:ext uri="{FF2B5EF4-FFF2-40B4-BE49-F238E27FC236}">
                    <a16:creationId xmlns:a16="http://schemas.microsoft.com/office/drawing/2014/main" id="{983286D1-E569-4326-A8E8-9F612F38F7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7" name="Line 240">
                <a:extLst>
                  <a:ext uri="{FF2B5EF4-FFF2-40B4-BE49-F238E27FC236}">
                    <a16:creationId xmlns:a16="http://schemas.microsoft.com/office/drawing/2014/main" id="{2F51B8B1-B907-46EB-A737-FD65BE69DB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58" name="AutoShape 241">
                <a:extLst>
                  <a:ext uri="{FF2B5EF4-FFF2-40B4-BE49-F238E27FC236}">
                    <a16:creationId xmlns:a16="http://schemas.microsoft.com/office/drawing/2014/main" id="{E5817BAF-AEF0-45FC-A284-4F6789565B41}"/>
                  </a:ext>
                </a:extLst>
              </p:cNvPr>
              <p:cNvCxnSpPr>
                <a:cxnSpLocks noChangeAspect="1" noChangeShapeType="1"/>
                <a:stCxn id="167" idx="0"/>
                <a:endCxn id="163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9" name="Rectangle 242">
                <a:extLst>
                  <a:ext uri="{FF2B5EF4-FFF2-40B4-BE49-F238E27FC236}">
                    <a16:creationId xmlns:a16="http://schemas.microsoft.com/office/drawing/2014/main" id="{8D8D932D-2B38-4BA3-88D4-02F02C7F0D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0" name="Rectangle 243">
                <a:extLst>
                  <a:ext uri="{FF2B5EF4-FFF2-40B4-BE49-F238E27FC236}">
                    <a16:creationId xmlns:a16="http://schemas.microsoft.com/office/drawing/2014/main" id="{8910282C-239B-4020-ADD2-1618DD67AA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Rectangle 244">
                <a:extLst>
                  <a:ext uri="{FF2B5EF4-FFF2-40B4-BE49-F238E27FC236}">
                    <a16:creationId xmlns:a16="http://schemas.microsoft.com/office/drawing/2014/main" id="{84740FB9-BAD6-46AF-AA31-2CFF828E4A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Rectangle 245">
                <a:extLst>
                  <a:ext uri="{FF2B5EF4-FFF2-40B4-BE49-F238E27FC236}">
                    <a16:creationId xmlns:a16="http://schemas.microsoft.com/office/drawing/2014/main" id="{6F837207-CCBA-40E3-992B-CAF26B980C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Rectangle 246">
                <a:extLst>
                  <a:ext uri="{FF2B5EF4-FFF2-40B4-BE49-F238E27FC236}">
                    <a16:creationId xmlns:a16="http://schemas.microsoft.com/office/drawing/2014/main" id="{29B84540-F537-4B31-A6DE-CAED6C829B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Rectangle 247">
                <a:extLst>
                  <a:ext uri="{FF2B5EF4-FFF2-40B4-BE49-F238E27FC236}">
                    <a16:creationId xmlns:a16="http://schemas.microsoft.com/office/drawing/2014/main" id="{F5AD6086-3770-4314-8642-892E2A37E7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Rectangle 248">
                <a:extLst>
                  <a:ext uri="{FF2B5EF4-FFF2-40B4-BE49-F238E27FC236}">
                    <a16:creationId xmlns:a16="http://schemas.microsoft.com/office/drawing/2014/main" id="{7C5531B9-1F4A-408B-ADE2-6DF2D9205E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Rectangle 249">
                <a:extLst>
                  <a:ext uri="{FF2B5EF4-FFF2-40B4-BE49-F238E27FC236}">
                    <a16:creationId xmlns:a16="http://schemas.microsoft.com/office/drawing/2014/main" id="{FF5373A9-1BEB-4B4B-9146-2318AC74F6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Rectangle 250">
                <a:extLst>
                  <a:ext uri="{FF2B5EF4-FFF2-40B4-BE49-F238E27FC236}">
                    <a16:creationId xmlns:a16="http://schemas.microsoft.com/office/drawing/2014/main" id="{42F2AD27-1E54-4A64-AD75-D8D153504E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Rectangle 251">
                <a:extLst>
                  <a:ext uri="{FF2B5EF4-FFF2-40B4-BE49-F238E27FC236}">
                    <a16:creationId xmlns:a16="http://schemas.microsoft.com/office/drawing/2014/main" id="{6F654604-DEDF-4C84-B582-BBB33D9F79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69" name="AutoShape 252">
                <a:extLst>
                  <a:ext uri="{FF2B5EF4-FFF2-40B4-BE49-F238E27FC236}">
                    <a16:creationId xmlns:a16="http://schemas.microsoft.com/office/drawing/2014/main" id="{82F2818D-0FDC-4EE6-845B-ED54423528F7}"/>
                  </a:ext>
                </a:extLst>
              </p:cNvPr>
              <p:cNvCxnSpPr>
                <a:cxnSpLocks noChangeAspect="1" noChangeShapeType="1"/>
                <a:stCxn id="168" idx="3"/>
                <a:endCxn id="168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0" name="AutoShape 253">
                <a:extLst>
                  <a:ext uri="{FF2B5EF4-FFF2-40B4-BE49-F238E27FC236}">
                    <a16:creationId xmlns:a16="http://schemas.microsoft.com/office/drawing/2014/main" id="{F5C7B416-01D3-45F1-92C4-349C8A7D294D}"/>
                  </a:ext>
                </a:extLst>
              </p:cNvPr>
              <p:cNvCxnSpPr>
                <a:cxnSpLocks noChangeAspect="1" noChangeShapeType="1"/>
                <a:stCxn id="168" idx="1"/>
                <a:endCxn id="16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1" name="AutoShape 254">
                <a:extLst>
                  <a:ext uri="{FF2B5EF4-FFF2-40B4-BE49-F238E27FC236}">
                    <a16:creationId xmlns:a16="http://schemas.microsoft.com/office/drawing/2014/main" id="{927C71EE-EA32-4D35-A935-76B2AB3E04E4}"/>
                  </a:ext>
                </a:extLst>
              </p:cNvPr>
              <p:cNvCxnSpPr>
                <a:cxnSpLocks noChangeAspect="1" noChangeShapeType="1"/>
                <a:stCxn id="168" idx="1"/>
                <a:endCxn id="16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2" name="AutoShape 255">
                <a:extLst>
                  <a:ext uri="{FF2B5EF4-FFF2-40B4-BE49-F238E27FC236}">
                    <a16:creationId xmlns:a16="http://schemas.microsoft.com/office/drawing/2014/main" id="{174A98C2-9E59-4956-89D6-9AF57FB79298}"/>
                  </a:ext>
                </a:extLst>
              </p:cNvPr>
              <p:cNvCxnSpPr>
                <a:cxnSpLocks noChangeAspect="1" noChangeShapeType="1"/>
                <a:stCxn id="168" idx="1"/>
                <a:endCxn id="16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3" name="AutoShape 256">
                <a:extLst>
                  <a:ext uri="{FF2B5EF4-FFF2-40B4-BE49-F238E27FC236}">
                    <a16:creationId xmlns:a16="http://schemas.microsoft.com/office/drawing/2014/main" id="{5B5D3913-1B05-425E-929F-31C01FB9181A}"/>
                  </a:ext>
                </a:extLst>
              </p:cNvPr>
              <p:cNvCxnSpPr>
                <a:cxnSpLocks noChangeAspect="1" noChangeShapeType="1"/>
                <a:stCxn id="168" idx="1"/>
                <a:endCxn id="16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4" name="AutoShape 257">
                <a:extLst>
                  <a:ext uri="{FF2B5EF4-FFF2-40B4-BE49-F238E27FC236}">
                    <a16:creationId xmlns:a16="http://schemas.microsoft.com/office/drawing/2014/main" id="{97CF50EE-80BD-4AEC-88A7-E014DDC793B7}"/>
                  </a:ext>
                </a:extLst>
              </p:cNvPr>
              <p:cNvCxnSpPr>
                <a:cxnSpLocks noChangeAspect="1" noChangeShapeType="1"/>
                <a:stCxn id="161" idx="3"/>
                <a:endCxn id="161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5" name="AutoShape 258">
                <a:extLst>
                  <a:ext uri="{FF2B5EF4-FFF2-40B4-BE49-F238E27FC236}">
                    <a16:creationId xmlns:a16="http://schemas.microsoft.com/office/drawing/2014/main" id="{7B04E163-52DA-4D0E-9364-6417642A1235}"/>
                  </a:ext>
                </a:extLst>
              </p:cNvPr>
              <p:cNvCxnSpPr>
                <a:cxnSpLocks noChangeAspect="1" noChangeShapeType="1"/>
                <a:stCxn id="168" idx="1"/>
                <a:endCxn id="16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6" name="AutoShape 259">
                <a:extLst>
                  <a:ext uri="{FF2B5EF4-FFF2-40B4-BE49-F238E27FC236}">
                    <a16:creationId xmlns:a16="http://schemas.microsoft.com/office/drawing/2014/main" id="{2723A542-49D2-47E6-B236-8D275E0C265C}"/>
                  </a:ext>
                </a:extLst>
              </p:cNvPr>
              <p:cNvCxnSpPr>
                <a:cxnSpLocks noChangeAspect="1" noChangeShapeType="1"/>
                <a:stCxn id="168" idx="1"/>
                <a:endCxn id="16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7" name="AutoShape 260">
                <a:extLst>
                  <a:ext uri="{FF2B5EF4-FFF2-40B4-BE49-F238E27FC236}">
                    <a16:creationId xmlns:a16="http://schemas.microsoft.com/office/drawing/2014/main" id="{46AE0DD8-094F-4170-9F78-FA14BA16EC4C}"/>
                  </a:ext>
                </a:extLst>
              </p:cNvPr>
              <p:cNvCxnSpPr>
                <a:cxnSpLocks noChangeAspect="1" noChangeShapeType="1"/>
                <a:stCxn id="168" idx="1"/>
                <a:endCxn id="16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8" name="AutoShape 261">
                <a:extLst>
                  <a:ext uri="{FF2B5EF4-FFF2-40B4-BE49-F238E27FC236}">
                    <a16:creationId xmlns:a16="http://schemas.microsoft.com/office/drawing/2014/main" id="{47C4EF65-0F44-4D5B-B4EF-1272A420531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9" name="AutoShape 262">
                <a:extLst>
                  <a:ext uri="{FF2B5EF4-FFF2-40B4-BE49-F238E27FC236}">
                    <a16:creationId xmlns:a16="http://schemas.microsoft.com/office/drawing/2014/main" id="{29BC38CD-7BBC-4F63-B6A6-7D95FC52939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0" name="AutoShape 263">
                <a:extLst>
                  <a:ext uri="{FF2B5EF4-FFF2-40B4-BE49-F238E27FC236}">
                    <a16:creationId xmlns:a16="http://schemas.microsoft.com/office/drawing/2014/main" id="{FAE697D9-7A59-4382-AEF7-7A81753584A1}"/>
                  </a:ext>
                </a:extLst>
              </p:cNvPr>
              <p:cNvCxnSpPr>
                <a:cxnSpLocks noChangeAspect="1" noChangeShapeType="1"/>
                <a:stCxn id="161" idx="1"/>
                <a:endCxn id="161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1" name="Line 264">
                <a:extLst>
                  <a:ext uri="{FF2B5EF4-FFF2-40B4-BE49-F238E27FC236}">
                    <a16:creationId xmlns:a16="http://schemas.microsoft.com/office/drawing/2014/main" id="{222BB2D4-B6B3-45AF-A06C-1EA3362B56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2" name="Line 265">
                <a:extLst>
                  <a:ext uri="{FF2B5EF4-FFF2-40B4-BE49-F238E27FC236}">
                    <a16:creationId xmlns:a16="http://schemas.microsoft.com/office/drawing/2014/main" id="{F38133D8-4192-4A68-9840-020D3DD9B8A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3" name="Line 266">
                <a:extLst>
                  <a:ext uri="{FF2B5EF4-FFF2-40B4-BE49-F238E27FC236}">
                    <a16:creationId xmlns:a16="http://schemas.microsoft.com/office/drawing/2014/main" id="{BAA768F6-E22A-4F31-BFE5-60CEE71E79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4" name="Line 267">
                <a:extLst>
                  <a:ext uri="{FF2B5EF4-FFF2-40B4-BE49-F238E27FC236}">
                    <a16:creationId xmlns:a16="http://schemas.microsoft.com/office/drawing/2014/main" id="{F664BAF5-132C-4EF3-967D-966C4C016F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5" name="Line 268">
                <a:extLst>
                  <a:ext uri="{FF2B5EF4-FFF2-40B4-BE49-F238E27FC236}">
                    <a16:creationId xmlns:a16="http://schemas.microsoft.com/office/drawing/2014/main" id="{85A171D4-4B12-4BC8-85B3-646C2D3CDD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6" name="Line 269">
                <a:extLst>
                  <a:ext uri="{FF2B5EF4-FFF2-40B4-BE49-F238E27FC236}">
                    <a16:creationId xmlns:a16="http://schemas.microsoft.com/office/drawing/2014/main" id="{4DEA8BC2-33C9-4429-998B-7FC4E1B4A6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7" name="Line 270">
                <a:extLst>
                  <a:ext uri="{FF2B5EF4-FFF2-40B4-BE49-F238E27FC236}">
                    <a16:creationId xmlns:a16="http://schemas.microsoft.com/office/drawing/2014/main" id="{3CCD57D0-6E33-440D-9F05-9AC6F0BF3B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8" name="Line 271">
                <a:extLst>
                  <a:ext uri="{FF2B5EF4-FFF2-40B4-BE49-F238E27FC236}">
                    <a16:creationId xmlns:a16="http://schemas.microsoft.com/office/drawing/2014/main" id="{83A68546-27F2-47FC-86A2-66988C8676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9" name="Line 272">
                <a:extLst>
                  <a:ext uri="{FF2B5EF4-FFF2-40B4-BE49-F238E27FC236}">
                    <a16:creationId xmlns:a16="http://schemas.microsoft.com/office/drawing/2014/main" id="{6BCB3E25-6ADE-46C7-9F27-326EC2D1E37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0" name="Line 273">
                <a:extLst>
                  <a:ext uri="{FF2B5EF4-FFF2-40B4-BE49-F238E27FC236}">
                    <a16:creationId xmlns:a16="http://schemas.microsoft.com/office/drawing/2014/main" id="{916637FD-A289-49FA-B2EE-53C323337E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1" name="Line 274">
                <a:extLst>
                  <a:ext uri="{FF2B5EF4-FFF2-40B4-BE49-F238E27FC236}">
                    <a16:creationId xmlns:a16="http://schemas.microsoft.com/office/drawing/2014/main" id="{827B90F8-62A4-4BC4-AF0D-4042B0A96A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2" name="Line 275">
                <a:extLst>
                  <a:ext uri="{FF2B5EF4-FFF2-40B4-BE49-F238E27FC236}">
                    <a16:creationId xmlns:a16="http://schemas.microsoft.com/office/drawing/2014/main" id="{9DCE1781-BDF1-4222-96E1-EF806D1D37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3" name="Line 276">
                <a:extLst>
                  <a:ext uri="{FF2B5EF4-FFF2-40B4-BE49-F238E27FC236}">
                    <a16:creationId xmlns:a16="http://schemas.microsoft.com/office/drawing/2014/main" id="{EC49E18D-7F6C-4D8F-8F2E-89A0B179A7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4" name="Line 277">
                <a:extLst>
                  <a:ext uri="{FF2B5EF4-FFF2-40B4-BE49-F238E27FC236}">
                    <a16:creationId xmlns:a16="http://schemas.microsoft.com/office/drawing/2014/main" id="{FAFF3FF9-4B8B-4E3E-AD0C-A08C985401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5" name="Oval 278">
                <a:extLst>
                  <a:ext uri="{FF2B5EF4-FFF2-40B4-BE49-F238E27FC236}">
                    <a16:creationId xmlns:a16="http://schemas.microsoft.com/office/drawing/2014/main" id="{F8655E40-61D7-4C62-89F8-F1879CD9C6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6" name="Oval 279">
                <a:extLst>
                  <a:ext uri="{FF2B5EF4-FFF2-40B4-BE49-F238E27FC236}">
                    <a16:creationId xmlns:a16="http://schemas.microsoft.com/office/drawing/2014/main" id="{6EE7E7AF-6FE6-4022-8867-59387B9CB3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7" name="Oval 280">
                <a:extLst>
                  <a:ext uri="{FF2B5EF4-FFF2-40B4-BE49-F238E27FC236}">
                    <a16:creationId xmlns:a16="http://schemas.microsoft.com/office/drawing/2014/main" id="{CA6D5473-4725-4C72-A5AA-656C60C40D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8" name="Oval 281">
                <a:extLst>
                  <a:ext uri="{FF2B5EF4-FFF2-40B4-BE49-F238E27FC236}">
                    <a16:creationId xmlns:a16="http://schemas.microsoft.com/office/drawing/2014/main" id="{A4199FE3-8D30-49A7-8639-0925618700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9" name="Oval 282">
                <a:extLst>
                  <a:ext uri="{FF2B5EF4-FFF2-40B4-BE49-F238E27FC236}">
                    <a16:creationId xmlns:a16="http://schemas.microsoft.com/office/drawing/2014/main" id="{702BC9D9-3AD0-4F76-AA34-CC0D54A0EE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0" name="Oval 283">
                <a:extLst>
                  <a:ext uri="{FF2B5EF4-FFF2-40B4-BE49-F238E27FC236}">
                    <a16:creationId xmlns:a16="http://schemas.microsoft.com/office/drawing/2014/main" id="{3938626B-FCD9-4A86-9E32-364FCB9D47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1" name="Oval 284">
                <a:extLst>
                  <a:ext uri="{FF2B5EF4-FFF2-40B4-BE49-F238E27FC236}">
                    <a16:creationId xmlns:a16="http://schemas.microsoft.com/office/drawing/2014/main" id="{F2916732-5869-4B42-9731-C8B90E309B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2" name="Oval 285">
                <a:extLst>
                  <a:ext uri="{FF2B5EF4-FFF2-40B4-BE49-F238E27FC236}">
                    <a16:creationId xmlns:a16="http://schemas.microsoft.com/office/drawing/2014/main" id="{FA59A221-EAF5-4779-9748-7E1A80762D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3" name="Oval 286">
                <a:extLst>
                  <a:ext uri="{FF2B5EF4-FFF2-40B4-BE49-F238E27FC236}">
                    <a16:creationId xmlns:a16="http://schemas.microsoft.com/office/drawing/2014/main" id="{DBB7AF96-14EF-4066-9BD5-744FE94D6B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4" name="Oval 287">
                <a:extLst>
                  <a:ext uri="{FF2B5EF4-FFF2-40B4-BE49-F238E27FC236}">
                    <a16:creationId xmlns:a16="http://schemas.microsoft.com/office/drawing/2014/main" id="{23F2439C-6485-4E63-B1B5-64C9C03EFE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5" name="Line 288">
                <a:extLst>
                  <a:ext uri="{FF2B5EF4-FFF2-40B4-BE49-F238E27FC236}">
                    <a16:creationId xmlns:a16="http://schemas.microsoft.com/office/drawing/2014/main" id="{EED7C0ED-7A82-4CFD-9E1A-FC38688349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289">
                <a:extLst>
                  <a:ext uri="{FF2B5EF4-FFF2-40B4-BE49-F238E27FC236}">
                    <a16:creationId xmlns:a16="http://schemas.microsoft.com/office/drawing/2014/main" id="{0A168686-9562-4D90-93F5-25A5A9D116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290">
                <a:extLst>
                  <a:ext uri="{FF2B5EF4-FFF2-40B4-BE49-F238E27FC236}">
                    <a16:creationId xmlns:a16="http://schemas.microsoft.com/office/drawing/2014/main" id="{FE3632BB-3A5A-40F3-8476-41ED33D37D0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208" name="AutoShape 291">
                <a:extLst>
                  <a:ext uri="{FF2B5EF4-FFF2-40B4-BE49-F238E27FC236}">
                    <a16:creationId xmlns:a16="http://schemas.microsoft.com/office/drawing/2014/main" id="{2D280171-0AD4-424C-98A1-6EF75A1E0A5F}"/>
                  </a:ext>
                </a:extLst>
              </p:cNvPr>
              <p:cNvCxnSpPr>
                <a:cxnSpLocks noChangeAspect="1" noChangeShapeType="1"/>
                <a:stCxn id="217" idx="0"/>
                <a:endCxn id="213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9" name="Rectangle 292">
                <a:extLst>
                  <a:ext uri="{FF2B5EF4-FFF2-40B4-BE49-F238E27FC236}">
                    <a16:creationId xmlns:a16="http://schemas.microsoft.com/office/drawing/2014/main" id="{5FCBD9A3-4A4B-4D18-8319-979A4A72BB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0" name="Rectangle 293">
                <a:extLst>
                  <a:ext uri="{FF2B5EF4-FFF2-40B4-BE49-F238E27FC236}">
                    <a16:creationId xmlns:a16="http://schemas.microsoft.com/office/drawing/2014/main" id="{CC2965F0-E806-4C12-9728-C403D0737E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Rectangle 294">
                <a:extLst>
                  <a:ext uri="{FF2B5EF4-FFF2-40B4-BE49-F238E27FC236}">
                    <a16:creationId xmlns:a16="http://schemas.microsoft.com/office/drawing/2014/main" id="{3A32F0DA-F58E-4564-AB8A-AED213BB2D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Rectangle 295">
                <a:extLst>
                  <a:ext uri="{FF2B5EF4-FFF2-40B4-BE49-F238E27FC236}">
                    <a16:creationId xmlns:a16="http://schemas.microsoft.com/office/drawing/2014/main" id="{F701E80C-3DEE-4616-9C46-BC197F6D36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Rectangle 296">
                <a:extLst>
                  <a:ext uri="{FF2B5EF4-FFF2-40B4-BE49-F238E27FC236}">
                    <a16:creationId xmlns:a16="http://schemas.microsoft.com/office/drawing/2014/main" id="{481A3C0D-44D0-4523-B979-28F8BC551C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Rectangle 297">
                <a:extLst>
                  <a:ext uri="{FF2B5EF4-FFF2-40B4-BE49-F238E27FC236}">
                    <a16:creationId xmlns:a16="http://schemas.microsoft.com/office/drawing/2014/main" id="{7D687FC7-0AAE-4D71-AAF4-EEEF5087AE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Rectangle 298">
                <a:extLst>
                  <a:ext uri="{FF2B5EF4-FFF2-40B4-BE49-F238E27FC236}">
                    <a16:creationId xmlns:a16="http://schemas.microsoft.com/office/drawing/2014/main" id="{58554EE0-398B-4743-B290-28EE329DE1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Rectangle 299">
                <a:extLst>
                  <a:ext uri="{FF2B5EF4-FFF2-40B4-BE49-F238E27FC236}">
                    <a16:creationId xmlns:a16="http://schemas.microsoft.com/office/drawing/2014/main" id="{667B0999-61C5-4BFC-BCBE-CBB8440641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Rectangle 300">
                <a:extLst>
                  <a:ext uri="{FF2B5EF4-FFF2-40B4-BE49-F238E27FC236}">
                    <a16:creationId xmlns:a16="http://schemas.microsoft.com/office/drawing/2014/main" id="{60C27A67-28D8-49AF-8FDC-F18249531B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Rectangle 301">
                <a:extLst>
                  <a:ext uri="{FF2B5EF4-FFF2-40B4-BE49-F238E27FC236}">
                    <a16:creationId xmlns:a16="http://schemas.microsoft.com/office/drawing/2014/main" id="{D8B30CAC-3B7E-4DB1-A42E-738E6F9A9C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19" name="AutoShape 302">
                <a:extLst>
                  <a:ext uri="{FF2B5EF4-FFF2-40B4-BE49-F238E27FC236}">
                    <a16:creationId xmlns:a16="http://schemas.microsoft.com/office/drawing/2014/main" id="{30B55BF8-CD08-4156-A5A9-91D699936AD1}"/>
                  </a:ext>
                </a:extLst>
              </p:cNvPr>
              <p:cNvCxnSpPr>
                <a:cxnSpLocks noChangeAspect="1" noChangeShapeType="1"/>
                <a:stCxn id="218" idx="3"/>
                <a:endCxn id="218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0" name="AutoShape 303">
                <a:extLst>
                  <a:ext uri="{FF2B5EF4-FFF2-40B4-BE49-F238E27FC236}">
                    <a16:creationId xmlns:a16="http://schemas.microsoft.com/office/drawing/2014/main" id="{E1C98BB6-177D-4613-9894-5477A1E5BEED}"/>
                  </a:ext>
                </a:extLst>
              </p:cNvPr>
              <p:cNvCxnSpPr>
                <a:cxnSpLocks noChangeAspect="1" noChangeShapeType="1"/>
                <a:stCxn id="218" idx="1"/>
                <a:endCxn id="21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1" name="AutoShape 304">
                <a:extLst>
                  <a:ext uri="{FF2B5EF4-FFF2-40B4-BE49-F238E27FC236}">
                    <a16:creationId xmlns:a16="http://schemas.microsoft.com/office/drawing/2014/main" id="{8D992861-4C69-4E42-B27B-376ED0B2E274}"/>
                  </a:ext>
                </a:extLst>
              </p:cNvPr>
              <p:cNvCxnSpPr>
                <a:cxnSpLocks noChangeAspect="1" noChangeShapeType="1"/>
                <a:stCxn id="218" idx="1"/>
                <a:endCxn id="21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2" name="AutoShape 305">
                <a:extLst>
                  <a:ext uri="{FF2B5EF4-FFF2-40B4-BE49-F238E27FC236}">
                    <a16:creationId xmlns:a16="http://schemas.microsoft.com/office/drawing/2014/main" id="{11CE8C2D-1151-4A24-BB7B-E65C51555627}"/>
                  </a:ext>
                </a:extLst>
              </p:cNvPr>
              <p:cNvCxnSpPr>
                <a:cxnSpLocks noChangeAspect="1" noChangeShapeType="1"/>
                <a:stCxn id="218" idx="1"/>
                <a:endCxn id="21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3" name="AutoShape 306">
                <a:extLst>
                  <a:ext uri="{FF2B5EF4-FFF2-40B4-BE49-F238E27FC236}">
                    <a16:creationId xmlns:a16="http://schemas.microsoft.com/office/drawing/2014/main" id="{E6C829F1-4FF7-413A-9BC5-1407597D869C}"/>
                  </a:ext>
                </a:extLst>
              </p:cNvPr>
              <p:cNvCxnSpPr>
                <a:cxnSpLocks noChangeAspect="1" noChangeShapeType="1"/>
                <a:stCxn id="218" idx="1"/>
                <a:endCxn id="21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4" name="AutoShape 307">
                <a:extLst>
                  <a:ext uri="{FF2B5EF4-FFF2-40B4-BE49-F238E27FC236}">
                    <a16:creationId xmlns:a16="http://schemas.microsoft.com/office/drawing/2014/main" id="{9DD09A0F-6BC7-47B5-B70E-08671FA8D7DA}"/>
                  </a:ext>
                </a:extLst>
              </p:cNvPr>
              <p:cNvCxnSpPr>
                <a:cxnSpLocks noChangeAspect="1" noChangeShapeType="1"/>
                <a:stCxn id="211" idx="3"/>
                <a:endCxn id="211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5" name="AutoShape 308">
                <a:extLst>
                  <a:ext uri="{FF2B5EF4-FFF2-40B4-BE49-F238E27FC236}">
                    <a16:creationId xmlns:a16="http://schemas.microsoft.com/office/drawing/2014/main" id="{CDD38567-D5C8-4362-89C0-8F9DF2B47DD8}"/>
                  </a:ext>
                </a:extLst>
              </p:cNvPr>
              <p:cNvCxnSpPr>
                <a:cxnSpLocks noChangeAspect="1" noChangeShapeType="1"/>
                <a:stCxn id="218" idx="1"/>
                <a:endCxn id="21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6" name="AutoShape 309">
                <a:extLst>
                  <a:ext uri="{FF2B5EF4-FFF2-40B4-BE49-F238E27FC236}">
                    <a16:creationId xmlns:a16="http://schemas.microsoft.com/office/drawing/2014/main" id="{A5E85228-E9F3-4267-AAD5-4A440FE3AB33}"/>
                  </a:ext>
                </a:extLst>
              </p:cNvPr>
              <p:cNvCxnSpPr>
                <a:cxnSpLocks noChangeAspect="1" noChangeShapeType="1"/>
                <a:stCxn id="218" idx="1"/>
                <a:endCxn id="21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7" name="AutoShape 310">
                <a:extLst>
                  <a:ext uri="{FF2B5EF4-FFF2-40B4-BE49-F238E27FC236}">
                    <a16:creationId xmlns:a16="http://schemas.microsoft.com/office/drawing/2014/main" id="{147C4A8B-156D-4F65-A155-44317372547E}"/>
                  </a:ext>
                </a:extLst>
              </p:cNvPr>
              <p:cNvCxnSpPr>
                <a:cxnSpLocks noChangeAspect="1" noChangeShapeType="1"/>
                <a:stCxn id="218" idx="1"/>
                <a:endCxn id="21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8" name="AutoShape 311">
                <a:extLst>
                  <a:ext uri="{FF2B5EF4-FFF2-40B4-BE49-F238E27FC236}">
                    <a16:creationId xmlns:a16="http://schemas.microsoft.com/office/drawing/2014/main" id="{B6A76216-5299-4CC6-A49E-148267D548B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9" name="AutoShape 312">
                <a:extLst>
                  <a:ext uri="{FF2B5EF4-FFF2-40B4-BE49-F238E27FC236}">
                    <a16:creationId xmlns:a16="http://schemas.microsoft.com/office/drawing/2014/main" id="{9A3E181D-7F37-4726-BA69-8CBF714EF2D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0" name="AutoShape 313">
                <a:extLst>
                  <a:ext uri="{FF2B5EF4-FFF2-40B4-BE49-F238E27FC236}">
                    <a16:creationId xmlns:a16="http://schemas.microsoft.com/office/drawing/2014/main" id="{7039464C-4036-4748-8FD0-5E87C8AAFEE8}"/>
                  </a:ext>
                </a:extLst>
              </p:cNvPr>
              <p:cNvCxnSpPr>
                <a:cxnSpLocks noChangeAspect="1" noChangeShapeType="1"/>
                <a:stCxn id="211" idx="1"/>
                <a:endCxn id="211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1" name="Line 314">
                <a:extLst>
                  <a:ext uri="{FF2B5EF4-FFF2-40B4-BE49-F238E27FC236}">
                    <a16:creationId xmlns:a16="http://schemas.microsoft.com/office/drawing/2014/main" id="{14BB7B4B-5319-458C-87F1-BD8A67F521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2" name="Line 315">
                <a:extLst>
                  <a:ext uri="{FF2B5EF4-FFF2-40B4-BE49-F238E27FC236}">
                    <a16:creationId xmlns:a16="http://schemas.microsoft.com/office/drawing/2014/main" id="{02ACF3E9-6019-4DF0-9DA2-0A94114114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3" name="Line 316">
                <a:extLst>
                  <a:ext uri="{FF2B5EF4-FFF2-40B4-BE49-F238E27FC236}">
                    <a16:creationId xmlns:a16="http://schemas.microsoft.com/office/drawing/2014/main" id="{34021B36-F3E7-47BD-A942-11831780CF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4" name="Line 317">
                <a:extLst>
                  <a:ext uri="{FF2B5EF4-FFF2-40B4-BE49-F238E27FC236}">
                    <a16:creationId xmlns:a16="http://schemas.microsoft.com/office/drawing/2014/main" id="{613DF1DF-470C-4DB4-911C-24C159CFBF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5" name="Line 318">
                <a:extLst>
                  <a:ext uri="{FF2B5EF4-FFF2-40B4-BE49-F238E27FC236}">
                    <a16:creationId xmlns:a16="http://schemas.microsoft.com/office/drawing/2014/main" id="{8143EDB7-FC4C-4C9A-ADA9-6514D3059F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6" name="Line 319">
                <a:extLst>
                  <a:ext uri="{FF2B5EF4-FFF2-40B4-BE49-F238E27FC236}">
                    <a16:creationId xmlns:a16="http://schemas.microsoft.com/office/drawing/2014/main" id="{21806508-0362-4F36-B0D9-B06334619B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7" name="Line 320">
                <a:extLst>
                  <a:ext uri="{FF2B5EF4-FFF2-40B4-BE49-F238E27FC236}">
                    <a16:creationId xmlns:a16="http://schemas.microsoft.com/office/drawing/2014/main" id="{391673BA-649F-4E39-BE9B-3BAEB98BE8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8" name="Line 321">
                <a:extLst>
                  <a:ext uri="{FF2B5EF4-FFF2-40B4-BE49-F238E27FC236}">
                    <a16:creationId xmlns:a16="http://schemas.microsoft.com/office/drawing/2014/main" id="{F4FACED4-20D5-48B1-B226-742593E184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9" name="Line 322">
                <a:extLst>
                  <a:ext uri="{FF2B5EF4-FFF2-40B4-BE49-F238E27FC236}">
                    <a16:creationId xmlns:a16="http://schemas.microsoft.com/office/drawing/2014/main" id="{8AB92A1F-53B3-462A-9D61-59DB29DCEE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0" name="Line 323">
                <a:extLst>
                  <a:ext uri="{FF2B5EF4-FFF2-40B4-BE49-F238E27FC236}">
                    <a16:creationId xmlns:a16="http://schemas.microsoft.com/office/drawing/2014/main" id="{04D0CAEE-975B-4EB2-B4FC-CE79F4AF4A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1" name="Line 324">
                <a:extLst>
                  <a:ext uri="{FF2B5EF4-FFF2-40B4-BE49-F238E27FC236}">
                    <a16:creationId xmlns:a16="http://schemas.microsoft.com/office/drawing/2014/main" id="{FC011120-5959-494B-9500-B4AB7AE2B7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2" name="Line 325">
                <a:extLst>
                  <a:ext uri="{FF2B5EF4-FFF2-40B4-BE49-F238E27FC236}">
                    <a16:creationId xmlns:a16="http://schemas.microsoft.com/office/drawing/2014/main" id="{4E626C24-ECAD-4E14-B413-FD6A60987E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3" name="Line 326">
                <a:extLst>
                  <a:ext uri="{FF2B5EF4-FFF2-40B4-BE49-F238E27FC236}">
                    <a16:creationId xmlns:a16="http://schemas.microsoft.com/office/drawing/2014/main" id="{E984D231-9A24-451A-BA1A-27D8B88B9C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4" name="Line 327">
                <a:extLst>
                  <a:ext uri="{FF2B5EF4-FFF2-40B4-BE49-F238E27FC236}">
                    <a16:creationId xmlns:a16="http://schemas.microsoft.com/office/drawing/2014/main" id="{B5E34118-8BF7-41F2-8C95-7A7E01187D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5" name="Oval 328">
                <a:extLst>
                  <a:ext uri="{FF2B5EF4-FFF2-40B4-BE49-F238E27FC236}">
                    <a16:creationId xmlns:a16="http://schemas.microsoft.com/office/drawing/2014/main" id="{7827EC5A-144D-49F8-A545-3556203EC9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" name="Oval 329">
                <a:extLst>
                  <a:ext uri="{FF2B5EF4-FFF2-40B4-BE49-F238E27FC236}">
                    <a16:creationId xmlns:a16="http://schemas.microsoft.com/office/drawing/2014/main" id="{FAB119EB-9DF9-49C8-887C-7FF3F40B5B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7" name="Oval 330">
                <a:extLst>
                  <a:ext uri="{FF2B5EF4-FFF2-40B4-BE49-F238E27FC236}">
                    <a16:creationId xmlns:a16="http://schemas.microsoft.com/office/drawing/2014/main" id="{31182A51-1A2E-4712-851F-9777AE8F57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8" name="Oval 331">
                <a:extLst>
                  <a:ext uri="{FF2B5EF4-FFF2-40B4-BE49-F238E27FC236}">
                    <a16:creationId xmlns:a16="http://schemas.microsoft.com/office/drawing/2014/main" id="{EF517E8D-B2A0-453B-8B16-03F81B410B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9" name="Oval 332">
                <a:extLst>
                  <a:ext uri="{FF2B5EF4-FFF2-40B4-BE49-F238E27FC236}">
                    <a16:creationId xmlns:a16="http://schemas.microsoft.com/office/drawing/2014/main" id="{248C4F95-9BED-429B-A54B-1AE4899A07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0" name="Oval 333">
                <a:extLst>
                  <a:ext uri="{FF2B5EF4-FFF2-40B4-BE49-F238E27FC236}">
                    <a16:creationId xmlns:a16="http://schemas.microsoft.com/office/drawing/2014/main" id="{1922E330-6ED1-4099-9DF4-6E32F2D1E1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1" name="Oval 334">
                <a:extLst>
                  <a:ext uri="{FF2B5EF4-FFF2-40B4-BE49-F238E27FC236}">
                    <a16:creationId xmlns:a16="http://schemas.microsoft.com/office/drawing/2014/main" id="{D204EAB1-EEF8-4C84-B9B4-6861927E85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2" name="Oval 335">
                <a:extLst>
                  <a:ext uri="{FF2B5EF4-FFF2-40B4-BE49-F238E27FC236}">
                    <a16:creationId xmlns:a16="http://schemas.microsoft.com/office/drawing/2014/main" id="{0AA51B38-9E10-4A8B-909C-A37EBBB365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3" name="Oval 336">
                <a:extLst>
                  <a:ext uri="{FF2B5EF4-FFF2-40B4-BE49-F238E27FC236}">
                    <a16:creationId xmlns:a16="http://schemas.microsoft.com/office/drawing/2014/main" id="{5E10000D-D260-4252-A31D-2B9F4BF634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4" name="Oval 337">
                <a:extLst>
                  <a:ext uri="{FF2B5EF4-FFF2-40B4-BE49-F238E27FC236}">
                    <a16:creationId xmlns:a16="http://schemas.microsoft.com/office/drawing/2014/main" id="{1055654D-7E57-43EA-8CC4-9408A18CA4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5" name="Line 338">
                <a:extLst>
                  <a:ext uri="{FF2B5EF4-FFF2-40B4-BE49-F238E27FC236}">
                    <a16:creationId xmlns:a16="http://schemas.microsoft.com/office/drawing/2014/main" id="{4BC570F5-8EF6-4560-A579-982B3D2957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6" name="Line 339">
                <a:extLst>
                  <a:ext uri="{FF2B5EF4-FFF2-40B4-BE49-F238E27FC236}">
                    <a16:creationId xmlns:a16="http://schemas.microsoft.com/office/drawing/2014/main" id="{22719E81-0A63-4B71-8A89-C6C261668C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7" name="Line 340">
                <a:extLst>
                  <a:ext uri="{FF2B5EF4-FFF2-40B4-BE49-F238E27FC236}">
                    <a16:creationId xmlns:a16="http://schemas.microsoft.com/office/drawing/2014/main" id="{49A05175-8F45-4063-AA4B-93BFE89D43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8" name="AutoShape 341">
                <a:extLst>
                  <a:ext uri="{FF2B5EF4-FFF2-40B4-BE49-F238E27FC236}">
                    <a16:creationId xmlns:a16="http://schemas.microsoft.com/office/drawing/2014/main" id="{DEAD260B-CED9-45E5-8655-060408F3F3B6}"/>
                  </a:ext>
                </a:extLst>
              </p:cNvPr>
              <p:cNvCxnSpPr>
                <a:cxnSpLocks noChangeAspect="1" noChangeShapeType="1"/>
                <a:stCxn id="267" idx="0"/>
                <a:endCxn id="263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59" name="Rectangle 342">
                <a:extLst>
                  <a:ext uri="{FF2B5EF4-FFF2-40B4-BE49-F238E27FC236}">
                    <a16:creationId xmlns:a16="http://schemas.microsoft.com/office/drawing/2014/main" id="{B2122CF2-0721-4FF2-BD84-8076C75A1F9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0" name="Rectangle 343">
                <a:extLst>
                  <a:ext uri="{FF2B5EF4-FFF2-40B4-BE49-F238E27FC236}">
                    <a16:creationId xmlns:a16="http://schemas.microsoft.com/office/drawing/2014/main" id="{7C84CAC5-C06C-4349-89AA-06D01850E0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Rectangle 344">
                <a:extLst>
                  <a:ext uri="{FF2B5EF4-FFF2-40B4-BE49-F238E27FC236}">
                    <a16:creationId xmlns:a16="http://schemas.microsoft.com/office/drawing/2014/main" id="{F30C828F-D0D8-4962-8BF1-C97622B640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Rectangle 345">
                <a:extLst>
                  <a:ext uri="{FF2B5EF4-FFF2-40B4-BE49-F238E27FC236}">
                    <a16:creationId xmlns:a16="http://schemas.microsoft.com/office/drawing/2014/main" id="{75C805F5-1506-4196-86A4-5B42DF1A8A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Rectangle 346">
                <a:extLst>
                  <a:ext uri="{FF2B5EF4-FFF2-40B4-BE49-F238E27FC236}">
                    <a16:creationId xmlns:a16="http://schemas.microsoft.com/office/drawing/2014/main" id="{5B05B974-BE64-4183-88E8-80A9B2A149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Rectangle 347">
                <a:extLst>
                  <a:ext uri="{FF2B5EF4-FFF2-40B4-BE49-F238E27FC236}">
                    <a16:creationId xmlns:a16="http://schemas.microsoft.com/office/drawing/2014/main" id="{0505D7DD-A44C-4AA8-B15F-B2987699DD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Rectangle 348">
                <a:extLst>
                  <a:ext uri="{FF2B5EF4-FFF2-40B4-BE49-F238E27FC236}">
                    <a16:creationId xmlns:a16="http://schemas.microsoft.com/office/drawing/2014/main" id="{6E002E56-8057-4FB2-A07C-DC1D600F0A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Rectangle 349">
                <a:extLst>
                  <a:ext uri="{FF2B5EF4-FFF2-40B4-BE49-F238E27FC236}">
                    <a16:creationId xmlns:a16="http://schemas.microsoft.com/office/drawing/2014/main" id="{A71B5FF9-76AC-43B7-B060-20FAC70BB5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Rectangle 350">
                <a:extLst>
                  <a:ext uri="{FF2B5EF4-FFF2-40B4-BE49-F238E27FC236}">
                    <a16:creationId xmlns:a16="http://schemas.microsoft.com/office/drawing/2014/main" id="{DF011B87-519E-4BB5-9AE5-18D6F50E7A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Rectangle 351">
                <a:extLst>
                  <a:ext uri="{FF2B5EF4-FFF2-40B4-BE49-F238E27FC236}">
                    <a16:creationId xmlns:a16="http://schemas.microsoft.com/office/drawing/2014/main" id="{28A5CD0B-BA97-4964-B820-CEE5C10DFE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69" name="AutoShape 352">
                <a:extLst>
                  <a:ext uri="{FF2B5EF4-FFF2-40B4-BE49-F238E27FC236}">
                    <a16:creationId xmlns:a16="http://schemas.microsoft.com/office/drawing/2014/main" id="{B22B9E58-92A0-4172-A7A8-A7E59DDD1A6D}"/>
                  </a:ext>
                </a:extLst>
              </p:cNvPr>
              <p:cNvCxnSpPr>
                <a:cxnSpLocks noChangeAspect="1" noChangeShapeType="1"/>
                <a:stCxn id="268" idx="3"/>
                <a:endCxn id="268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0" name="AutoShape 353">
                <a:extLst>
                  <a:ext uri="{FF2B5EF4-FFF2-40B4-BE49-F238E27FC236}">
                    <a16:creationId xmlns:a16="http://schemas.microsoft.com/office/drawing/2014/main" id="{3395D43B-2316-4534-9872-698A27D187B8}"/>
                  </a:ext>
                </a:extLst>
              </p:cNvPr>
              <p:cNvCxnSpPr>
                <a:cxnSpLocks noChangeAspect="1" noChangeShapeType="1"/>
                <a:stCxn id="268" idx="1"/>
                <a:endCxn id="26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1" name="AutoShape 354">
                <a:extLst>
                  <a:ext uri="{FF2B5EF4-FFF2-40B4-BE49-F238E27FC236}">
                    <a16:creationId xmlns:a16="http://schemas.microsoft.com/office/drawing/2014/main" id="{F22FFB32-DD2E-4199-BC89-B74433FE0C2B}"/>
                  </a:ext>
                </a:extLst>
              </p:cNvPr>
              <p:cNvCxnSpPr>
                <a:cxnSpLocks noChangeAspect="1" noChangeShapeType="1"/>
                <a:stCxn id="268" idx="1"/>
                <a:endCxn id="26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2" name="AutoShape 355">
                <a:extLst>
                  <a:ext uri="{FF2B5EF4-FFF2-40B4-BE49-F238E27FC236}">
                    <a16:creationId xmlns:a16="http://schemas.microsoft.com/office/drawing/2014/main" id="{A74F5BAE-00C4-4619-AFBF-60350F06099F}"/>
                  </a:ext>
                </a:extLst>
              </p:cNvPr>
              <p:cNvCxnSpPr>
                <a:cxnSpLocks noChangeAspect="1" noChangeShapeType="1"/>
                <a:stCxn id="268" idx="1"/>
                <a:endCxn id="26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3" name="AutoShape 356">
                <a:extLst>
                  <a:ext uri="{FF2B5EF4-FFF2-40B4-BE49-F238E27FC236}">
                    <a16:creationId xmlns:a16="http://schemas.microsoft.com/office/drawing/2014/main" id="{8C4AE036-45C5-4125-BFE2-F4D181B643E3}"/>
                  </a:ext>
                </a:extLst>
              </p:cNvPr>
              <p:cNvCxnSpPr>
                <a:cxnSpLocks noChangeAspect="1" noChangeShapeType="1"/>
                <a:stCxn id="268" idx="1"/>
                <a:endCxn id="26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4" name="AutoShape 357">
                <a:extLst>
                  <a:ext uri="{FF2B5EF4-FFF2-40B4-BE49-F238E27FC236}">
                    <a16:creationId xmlns:a16="http://schemas.microsoft.com/office/drawing/2014/main" id="{EFDEB693-1866-4F83-9602-93BE604F4293}"/>
                  </a:ext>
                </a:extLst>
              </p:cNvPr>
              <p:cNvCxnSpPr>
                <a:cxnSpLocks noChangeAspect="1" noChangeShapeType="1"/>
                <a:stCxn id="261" idx="3"/>
                <a:endCxn id="261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5" name="AutoShape 358">
                <a:extLst>
                  <a:ext uri="{FF2B5EF4-FFF2-40B4-BE49-F238E27FC236}">
                    <a16:creationId xmlns:a16="http://schemas.microsoft.com/office/drawing/2014/main" id="{75916DF5-26BC-4E4D-85BB-61448E41730C}"/>
                  </a:ext>
                </a:extLst>
              </p:cNvPr>
              <p:cNvCxnSpPr>
                <a:cxnSpLocks noChangeAspect="1" noChangeShapeType="1"/>
                <a:stCxn id="268" idx="1"/>
                <a:endCxn id="26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6" name="AutoShape 359">
                <a:extLst>
                  <a:ext uri="{FF2B5EF4-FFF2-40B4-BE49-F238E27FC236}">
                    <a16:creationId xmlns:a16="http://schemas.microsoft.com/office/drawing/2014/main" id="{73D5F02A-4CD4-4F5A-92B5-FCB0F6F03E77}"/>
                  </a:ext>
                </a:extLst>
              </p:cNvPr>
              <p:cNvCxnSpPr>
                <a:cxnSpLocks noChangeAspect="1" noChangeShapeType="1"/>
                <a:stCxn id="268" idx="1"/>
                <a:endCxn id="26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7" name="AutoShape 360">
                <a:extLst>
                  <a:ext uri="{FF2B5EF4-FFF2-40B4-BE49-F238E27FC236}">
                    <a16:creationId xmlns:a16="http://schemas.microsoft.com/office/drawing/2014/main" id="{0D10C3EB-B1E9-41A4-B0DB-9C2F0F1EFFE1}"/>
                  </a:ext>
                </a:extLst>
              </p:cNvPr>
              <p:cNvCxnSpPr>
                <a:cxnSpLocks noChangeAspect="1" noChangeShapeType="1"/>
                <a:stCxn id="268" idx="1"/>
                <a:endCxn id="26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8" name="AutoShape 361">
                <a:extLst>
                  <a:ext uri="{FF2B5EF4-FFF2-40B4-BE49-F238E27FC236}">
                    <a16:creationId xmlns:a16="http://schemas.microsoft.com/office/drawing/2014/main" id="{C7D21052-EC97-4F07-9DCD-112A2A2F46E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9" name="AutoShape 362">
                <a:extLst>
                  <a:ext uri="{FF2B5EF4-FFF2-40B4-BE49-F238E27FC236}">
                    <a16:creationId xmlns:a16="http://schemas.microsoft.com/office/drawing/2014/main" id="{F0DA14DC-3E2D-4235-BBB2-827DC82E9B2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0" name="AutoShape 363">
                <a:extLst>
                  <a:ext uri="{FF2B5EF4-FFF2-40B4-BE49-F238E27FC236}">
                    <a16:creationId xmlns:a16="http://schemas.microsoft.com/office/drawing/2014/main" id="{36D4351E-91F7-4BB3-A03A-D6B35D02EEA9}"/>
                  </a:ext>
                </a:extLst>
              </p:cNvPr>
              <p:cNvCxnSpPr>
                <a:cxnSpLocks noChangeAspect="1" noChangeShapeType="1"/>
                <a:stCxn id="261" idx="1"/>
                <a:endCxn id="261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81" name="Line 364">
                <a:extLst>
                  <a:ext uri="{FF2B5EF4-FFF2-40B4-BE49-F238E27FC236}">
                    <a16:creationId xmlns:a16="http://schemas.microsoft.com/office/drawing/2014/main" id="{F0983D84-6719-4724-B5DA-199152A38D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365">
                <a:extLst>
                  <a:ext uri="{FF2B5EF4-FFF2-40B4-BE49-F238E27FC236}">
                    <a16:creationId xmlns:a16="http://schemas.microsoft.com/office/drawing/2014/main" id="{F44BC34C-358C-423C-A83E-B33709593F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Line 366">
                <a:extLst>
                  <a:ext uri="{FF2B5EF4-FFF2-40B4-BE49-F238E27FC236}">
                    <a16:creationId xmlns:a16="http://schemas.microsoft.com/office/drawing/2014/main" id="{3FA0C726-0702-4BE5-9ACF-5691D23CBD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4" name="Line 367">
                <a:extLst>
                  <a:ext uri="{FF2B5EF4-FFF2-40B4-BE49-F238E27FC236}">
                    <a16:creationId xmlns:a16="http://schemas.microsoft.com/office/drawing/2014/main" id="{AB6321C5-EAB1-44F4-AFD8-0391017448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5" name="Line 368">
                <a:extLst>
                  <a:ext uri="{FF2B5EF4-FFF2-40B4-BE49-F238E27FC236}">
                    <a16:creationId xmlns:a16="http://schemas.microsoft.com/office/drawing/2014/main" id="{F146B7CB-66AC-4266-ACBC-0172C1433A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6" name="Line 369">
                <a:extLst>
                  <a:ext uri="{FF2B5EF4-FFF2-40B4-BE49-F238E27FC236}">
                    <a16:creationId xmlns:a16="http://schemas.microsoft.com/office/drawing/2014/main" id="{20E4635F-B05B-45A3-AD1F-61406076CB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7" name="Line 370">
                <a:extLst>
                  <a:ext uri="{FF2B5EF4-FFF2-40B4-BE49-F238E27FC236}">
                    <a16:creationId xmlns:a16="http://schemas.microsoft.com/office/drawing/2014/main" id="{F8CF675C-B0A7-4F9D-A241-15FDAAE243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8" name="Line 371">
                <a:extLst>
                  <a:ext uri="{FF2B5EF4-FFF2-40B4-BE49-F238E27FC236}">
                    <a16:creationId xmlns:a16="http://schemas.microsoft.com/office/drawing/2014/main" id="{5E255F99-3CCA-42CA-A193-97FF47B299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9" name="Line 372">
                <a:extLst>
                  <a:ext uri="{FF2B5EF4-FFF2-40B4-BE49-F238E27FC236}">
                    <a16:creationId xmlns:a16="http://schemas.microsoft.com/office/drawing/2014/main" id="{4043485C-74AC-45DB-A29C-CFCE01AF90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0" name="Line 373">
                <a:extLst>
                  <a:ext uri="{FF2B5EF4-FFF2-40B4-BE49-F238E27FC236}">
                    <a16:creationId xmlns:a16="http://schemas.microsoft.com/office/drawing/2014/main" id="{070D5714-F4D0-49ED-B6E0-DFB81D8405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1" name="Line 374">
                <a:extLst>
                  <a:ext uri="{FF2B5EF4-FFF2-40B4-BE49-F238E27FC236}">
                    <a16:creationId xmlns:a16="http://schemas.microsoft.com/office/drawing/2014/main" id="{0FDD6BA9-3043-4C01-95B3-7E0A3ECABE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2" name="Line 375">
                <a:extLst>
                  <a:ext uri="{FF2B5EF4-FFF2-40B4-BE49-F238E27FC236}">
                    <a16:creationId xmlns:a16="http://schemas.microsoft.com/office/drawing/2014/main" id="{F8338479-41D0-4883-9D50-198AF58856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3" name="Line 376">
                <a:extLst>
                  <a:ext uri="{FF2B5EF4-FFF2-40B4-BE49-F238E27FC236}">
                    <a16:creationId xmlns:a16="http://schemas.microsoft.com/office/drawing/2014/main" id="{4D430058-5244-4503-B5BE-F3D9E93B78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4" name="Line 377">
                <a:extLst>
                  <a:ext uri="{FF2B5EF4-FFF2-40B4-BE49-F238E27FC236}">
                    <a16:creationId xmlns:a16="http://schemas.microsoft.com/office/drawing/2014/main" id="{01A03BDB-117E-438B-BB55-3CF09CC6E2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5" name="Oval 378">
                <a:extLst>
                  <a:ext uri="{FF2B5EF4-FFF2-40B4-BE49-F238E27FC236}">
                    <a16:creationId xmlns:a16="http://schemas.microsoft.com/office/drawing/2014/main" id="{169F6ED3-79C6-4769-A975-391F7F3316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6" name="Oval 379">
                <a:extLst>
                  <a:ext uri="{FF2B5EF4-FFF2-40B4-BE49-F238E27FC236}">
                    <a16:creationId xmlns:a16="http://schemas.microsoft.com/office/drawing/2014/main" id="{83B3532A-2903-4792-BE93-0C5F36CD23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7" name="Oval 380">
                <a:extLst>
                  <a:ext uri="{FF2B5EF4-FFF2-40B4-BE49-F238E27FC236}">
                    <a16:creationId xmlns:a16="http://schemas.microsoft.com/office/drawing/2014/main" id="{FA78EC44-9605-417B-BD32-5A2FF3A263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8" name="Oval 381">
                <a:extLst>
                  <a:ext uri="{FF2B5EF4-FFF2-40B4-BE49-F238E27FC236}">
                    <a16:creationId xmlns:a16="http://schemas.microsoft.com/office/drawing/2014/main" id="{5B1C1283-0236-4771-B4BB-77BB09E536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9" name="Oval 382">
                <a:extLst>
                  <a:ext uri="{FF2B5EF4-FFF2-40B4-BE49-F238E27FC236}">
                    <a16:creationId xmlns:a16="http://schemas.microsoft.com/office/drawing/2014/main" id="{51329D7F-AE85-4B8A-B922-E7567ABFD78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0" name="Oval 383">
                <a:extLst>
                  <a:ext uri="{FF2B5EF4-FFF2-40B4-BE49-F238E27FC236}">
                    <a16:creationId xmlns:a16="http://schemas.microsoft.com/office/drawing/2014/main" id="{E44AB8FD-D7A0-435A-9318-99D7AD898D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1" name="Oval 384">
                <a:extLst>
                  <a:ext uri="{FF2B5EF4-FFF2-40B4-BE49-F238E27FC236}">
                    <a16:creationId xmlns:a16="http://schemas.microsoft.com/office/drawing/2014/main" id="{230EB185-4315-4B85-B5AA-26E1A48EBD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2" name="Oval 385">
                <a:extLst>
                  <a:ext uri="{FF2B5EF4-FFF2-40B4-BE49-F238E27FC236}">
                    <a16:creationId xmlns:a16="http://schemas.microsoft.com/office/drawing/2014/main" id="{6774A4DC-9E9B-4B3D-8DDA-E7870AF398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3" name="Oval 386">
                <a:extLst>
                  <a:ext uri="{FF2B5EF4-FFF2-40B4-BE49-F238E27FC236}">
                    <a16:creationId xmlns:a16="http://schemas.microsoft.com/office/drawing/2014/main" id="{035D555C-FCAA-41BC-B58B-8A92D21BD0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4" name="Oval 387">
                <a:extLst>
                  <a:ext uri="{FF2B5EF4-FFF2-40B4-BE49-F238E27FC236}">
                    <a16:creationId xmlns:a16="http://schemas.microsoft.com/office/drawing/2014/main" id="{1E49E0DE-00E4-4766-8634-A0FB9D314F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5" name="Line 388">
                <a:extLst>
                  <a:ext uri="{FF2B5EF4-FFF2-40B4-BE49-F238E27FC236}">
                    <a16:creationId xmlns:a16="http://schemas.microsoft.com/office/drawing/2014/main" id="{EFBB7FF1-C6F6-467A-89D3-E02B3BE7A8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89">
                <a:extLst>
                  <a:ext uri="{FF2B5EF4-FFF2-40B4-BE49-F238E27FC236}">
                    <a16:creationId xmlns:a16="http://schemas.microsoft.com/office/drawing/2014/main" id="{B3F017AF-BCFE-49FF-8EDE-58A120D153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Text Box 391">
                <a:extLst>
                  <a:ext uri="{FF2B5EF4-FFF2-40B4-BE49-F238E27FC236}">
                    <a16:creationId xmlns:a16="http://schemas.microsoft.com/office/drawing/2014/main" id="{FAF6FABE-BE36-4647-8E25-0627D74C5EB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8" name="Text Box 392">
                <a:extLst>
                  <a:ext uri="{FF2B5EF4-FFF2-40B4-BE49-F238E27FC236}">
                    <a16:creationId xmlns:a16="http://schemas.microsoft.com/office/drawing/2014/main" id="{7BD96148-AD11-4748-89FD-6BFB2617D9C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9" name="Text Box 393">
                <a:extLst>
                  <a:ext uri="{FF2B5EF4-FFF2-40B4-BE49-F238E27FC236}">
                    <a16:creationId xmlns:a16="http://schemas.microsoft.com/office/drawing/2014/main" id="{B3D75EE2-D77A-42D4-A6FB-F635FBB8507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0" name="Text Box 394">
                <a:extLst>
                  <a:ext uri="{FF2B5EF4-FFF2-40B4-BE49-F238E27FC236}">
                    <a16:creationId xmlns:a16="http://schemas.microsoft.com/office/drawing/2014/main" id="{ECEA6270-A09A-4E22-B01C-2D845B8CE3F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1" name="Text Box 395">
                <a:extLst>
                  <a:ext uri="{FF2B5EF4-FFF2-40B4-BE49-F238E27FC236}">
                    <a16:creationId xmlns:a16="http://schemas.microsoft.com/office/drawing/2014/main" id="{EB667800-4E5F-4B5A-9043-4C78AA9F3F0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2" name="Arc 396">
                <a:extLst>
                  <a:ext uri="{FF2B5EF4-FFF2-40B4-BE49-F238E27FC236}">
                    <a16:creationId xmlns:a16="http://schemas.microsoft.com/office/drawing/2014/main" id="{8216BA47-30A7-4FDB-BFBD-B6F1229B94C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866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>
            <a:extLst>
              <a:ext uri="{FF2B5EF4-FFF2-40B4-BE49-F238E27FC236}">
                <a16:creationId xmlns:a16="http://schemas.microsoft.com/office/drawing/2014/main" id="{7B3FE145-2FB1-4E02-8D81-4E17785755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wondered if, in fact, she was an example of a weak D due to this </a:t>
            </a:r>
            <a:r>
              <a:rPr lang="en-GB" altLang="en-US" sz="4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Ceppellini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effect of an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RHC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(in other words </a:t>
            </a:r>
            <a:r>
              <a:rPr lang="en-GB" altLang="en-US" sz="40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DCe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GB" altLang="en-US" sz="40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dCe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 so I asked for a sample of the baby when born.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138DB85-9D3E-4DE8-98A1-C8FE85B37E27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719A05B-57EE-46B3-A898-873D37ECA26C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8D1B033-99B9-41A9-A0E2-E5FA5533F08C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3318CAB6-F27C-4173-8649-CDBAA124B29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CFED0EA4-EA28-4276-AC78-74C896F6F8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D7FEA195-0A0D-451C-B567-CD6838804D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A9E91E1D-5678-405C-A0DE-001B984DC9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184DDFF7-051E-4F33-9D8F-5B3A5F78F71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22A4CC5B-B221-4A0A-8CC8-84936271BD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2B23032A-AD80-42B1-B9BE-F97C7350DD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9475CDF2-693C-45F4-A86D-591B37239F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11EE45F5-CC6E-4D11-AA26-85123F86BF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E1425B88-3D01-4E3B-8310-E2FC7A25BA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DCB730A3-5253-4BAC-AD81-62A5E7094A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0BE8155D-3863-4802-B905-457BD1F5C3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F620EA3B-B27B-4A39-91CC-EBAB00ED95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69E6BE47-ADD3-4D31-A9C2-9F1B0E2BD1E4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8CFD9E4F-3545-46CD-BC2A-809D7550CE8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0CF59868-CB92-4D59-915B-3D13E55EDF8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CC75F664-AFA6-4229-A601-88473C0D119C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C91E57A8-C536-4256-B951-D58F993CC6B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0DE76C9A-27A3-4D7D-932E-04D3AC0E8397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FC2A6163-EA5F-42A1-B134-253FF5A1523E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C35602B3-84B9-4107-BBF5-330CFE434F2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F986005A-4847-4903-B2BE-8357B276612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D36ADA83-3382-4FA7-B7A5-F44FA761C99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BD8F7D28-72E1-4B70-A801-EEE75B56479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0AC60A79-201A-4BDB-AB43-68FBFD135DA1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B1A7AADA-B33D-4F3B-BE2E-13B43B414D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8984EF9E-3E11-409B-83F3-1A33FFE768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5EC49A8C-30EC-4A61-B866-3BCE81E1C1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697AF4F5-0A02-4208-929C-9397A5572A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98683D29-26FC-40F5-850C-492F5FFA54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35EF5158-64A2-4E72-AE52-B0586B3469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95247555-C688-45E3-9223-617C54B655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90618666-7B37-426D-BE69-493194CAA0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E4A62A55-5040-4F15-80C0-0FCE23C4E4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56EBA8E4-4EB0-495F-98C3-31F196C0D4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49747B34-9E28-44CA-8029-517C9BFF1F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DF6B9C61-EBA6-40DF-BB94-999DB3220C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98040E42-F4E9-498F-9313-1511722FF8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CAB7E696-E775-4268-A14D-822C1C4DB1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D27AC09D-7BFE-4814-8ED5-408693CAA25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85038F61-F0F9-43A0-A2B7-3CF765AE61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34455CEE-1AD6-4CA1-8BA6-00EB112EE3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BFDC23E8-A4C6-4803-932A-764E603973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87C32409-74CA-4DF0-9481-30A86AF1B6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1BACDFB3-D271-424F-B1B8-61989DC0F7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679F6DB5-0A96-499D-87F5-4E583706E3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A06E9BE9-4D19-40A2-9D8E-E1C7C8CCC9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C29BD069-D796-47FF-B060-9138E1E0C3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0CD2ABC2-82C3-4F76-B965-F9FCD8CCE2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BA20723F-DEB0-4F93-8ECD-05A0508C17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DF65D917-D267-4051-843C-CB30EEC5C0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B8EB3BE3-C1EA-46DF-877F-18352B176B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232D6972-A327-4E15-951D-77B6F96F58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3210CA02-17C9-4814-BE26-F6DC21D1C5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8C2EE4DD-8D2A-4B41-8CC9-59C787A02DC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5F1DAF04-BA82-4F09-8A2B-B30200B7FD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D195EBA7-D31F-4615-86CE-80AB767B67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C76B9CFC-388A-4718-8C4B-B2D2D77E1BE2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C517C2A3-6F79-497B-804F-DF9294A7EE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90DAAADF-C78D-47EF-9C55-EB1314A61F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2C3FC36D-627B-4E63-AE35-D003B788FE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0AB247DD-1934-4D92-8701-223E041165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703176CD-2F59-4C0F-95FF-984B8EA5D1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919595FD-9506-4816-AC98-DF35724032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0967CE8D-42A6-49F3-86DF-2F9308DC06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45F04BCA-AA2B-4153-B914-5AA053C63B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172D2110-6244-484A-AD88-AEAAC4C2D75C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7FC8EBCC-31B2-4205-90FF-6AFF1D0825A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C6882259-2320-483B-AED5-E556C7545FD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638BA66F-46AD-421C-9250-0D22C0A416C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D08CE864-80B9-40FA-876F-E4F96A315B9D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54BC4EBE-5C1A-4FE0-8EB8-6F16FD641352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F4DA1219-E050-483E-854B-D0C8E0485F0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D0B311BE-3334-4774-B261-08A6C816CAE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E789064E-246F-44B5-842F-8E4F3C7F33A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C4972DBD-8E51-4EA6-902A-7E49CFA9ECE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87396BC1-6AF0-4B85-B12C-441F4919021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1EE50DB6-634A-4FB1-A40B-BEC63D1E6172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B3EFD87A-A212-435D-951B-3D7A09AE40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7864C249-11B5-4A24-8CB2-5697601E61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1D80094D-322C-4809-BA35-BFDC132E85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E42C926F-0249-4DF6-882D-5D2D31C6BC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AAA7AA46-FDB9-495F-B7FB-4EB9365647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E5A1FD64-8DAC-4833-B182-AE91EE235E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ADB1D861-BF8F-45FC-A9DE-3B09A0C731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32EC1DA6-E818-49FA-974E-3F9628F468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34BBB732-71FA-41AE-BE0F-BD752A41D2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69022D3D-751E-485D-9020-0B6A0269198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5EDF0C30-D75C-4F9D-8E03-2C7E6BB776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E1694669-DD1F-4D63-BB2D-675DE4841B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8859D9E8-767D-4616-A87E-0A07E1E928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8E73AF0B-51DD-41E2-BEB0-24B49E83EE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ED2F533E-60DE-4CF9-B331-753138ED6F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B9EF23A5-2CCD-4429-BBE3-5A5B90FA83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11183722-40E7-4775-91F1-40D0B5218E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5B125F57-7BDE-4B8C-95CC-38D6DDB11F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65A539E0-A0B4-47FC-9287-8C30FD086F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639FE583-6DC3-444F-BF2A-AA6E23E0F2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340D5281-6FD6-4804-AF6F-EA57E8ADFB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13301625-8A75-4EBA-9CA2-91CA9B829C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28CBED79-5169-4615-9E2A-85155657F29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B0A7EEB3-6B06-4F3A-96E7-3A7ED89B90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760E820B-B528-4434-A14E-A0FAAE0AED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6A5BA573-5BFE-4C81-9418-F2F3A7E3CD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E6CEC121-BE69-497D-AC5F-57F0687649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1A3BE880-E210-4D44-9287-82CA60C16AB0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5F61968E-D18B-4E37-81B4-0749DF8BCE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00A563E5-0109-4006-9B33-3A5FABB68F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AA85E234-0A9C-4F66-B8E5-FE06354002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6A3E8FD1-93D9-4E29-81BE-B8CDCCD137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80E1A0BF-D66B-47F2-B1CA-C6FF666433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DF562E0C-48F6-4DED-B714-4D06A1AA17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C435FC81-75F5-4E97-B0B7-BA444A53C9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45DA2A96-92D3-48C5-A47E-4EFFD03169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F97AFC88-4D1E-40E0-ADFC-B209026742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36F6686A-0CB8-42EA-B95C-F3E2CD434D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7C11A7CC-9A33-4D18-AFD5-9523DFD6BB5E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56D74333-C134-4B1F-976C-A3B800A0991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DFBBA342-7F11-4905-9268-3A4CD42960D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2507532C-9A95-486D-BFD6-D8FAC13796A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156EE7EF-0D6F-4FB8-BE48-CDDA7194F49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EEC1B46A-86A3-4C87-A8EF-BBAE685A0F80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B6D0E350-3971-4FE6-AAED-E764FA8AE3F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A9ECFE84-248A-4B3C-8899-D8AF3442C88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A157B67D-9598-4451-9D50-B365AAB531D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5AD170BA-AF74-4EF4-BF50-AE7FC88EAA6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E19C99D8-4DA7-4C0A-A180-98B96A421E8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004F43B3-637A-42A9-8225-72D98ABF99F9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30B9CB19-680F-484E-BFA8-10BBD50525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DA43D513-C560-421C-8F80-693A6319CD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3E7A74B5-C0AE-4787-B4F1-4D5CE6E713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50B455DF-9589-4A4B-B471-FD8837C025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4C4AF3AD-8815-4E11-B278-B1EE6B7F7B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E644D86A-E224-4DAF-B858-18637A258C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485CF04A-6AF5-4FD0-A3F9-7557D01D95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B859F4DE-2422-448D-B484-D9700F17C6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B25BCB13-5368-456E-A5C6-6707C65903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20C04C4C-5755-4254-B9EC-792062156B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848C70FD-9CA2-4904-9B77-DC7789576B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22B7DC03-B1A5-42FA-9691-80CE92E8A5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44D7514B-AC47-4869-8ED0-72E68DEBBA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B5CD8179-BE21-4A68-B725-533E7CEBA0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06310337-77EA-4E5C-9FE3-6C3298F5EA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F08DF302-5E58-48E5-A520-27EF4064C3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C4B0978E-50F5-461B-878F-B38C1589F4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0D3B2431-2070-40E4-9BCD-DD8843A0E5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6C8379EB-870C-4A06-9707-FB4541178D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D78C6D1B-C1EF-4F40-8DB9-3653ECD8C8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FC667409-22E7-4336-82CB-AD199F8B3E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CB8CF85D-B08E-4F57-B5DA-0B35F488E2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602A8D3F-F354-4CEA-9470-9CF32F2CC1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9CAA9D99-BE13-4E80-A18F-A3286B3286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B5DF5E46-D8B4-4C3B-B373-A834528AB5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E1D65B71-DAED-4AA9-AEE3-520CA71433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5160EDE9-D105-4017-BC56-35DC97BB43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48E35A92-1513-4236-9B6A-0B5B1B4B48D8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BA9D1C19-0597-4153-B177-46A07009E4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1553382C-EF4C-48AA-81D3-C1A2A86848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10473212-09A8-404D-87BA-5AD0676CD2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50ED411E-1B1E-47E2-B0F8-95A6251B7E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08938805-D271-4E73-8385-43959E26D6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C9C9B31A-9F44-4311-80B0-9CE939908A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87C4F501-CBF7-4C26-8AB3-2295C0E2DE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C3D1CE9A-2160-4BCA-B541-CBBE609C9A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15A83478-200E-48C4-8F71-DD05F639D7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167C6CA0-FCB5-4A55-8DBB-36BB0D13D7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A6533A4B-4A13-4974-A241-D5123367F303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4D021B0A-0562-4752-A7D5-50EF74090A7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F7CBFD1C-290C-4E46-A428-EA48C967ADE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C2049207-F048-4125-ABA0-659E457C519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B646B5D2-C137-49E2-AEFC-858DF9110CA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3BB3CB80-0FCE-426E-AB01-A20F23AC6C91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5999C0C0-AA6D-4983-985C-4FB4EAB5A33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06ED6133-0391-4651-B3F1-1B4FA6E2362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DA082541-64A3-4B47-977A-5E5F4DB9275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F8ED208B-5E4B-4B21-976A-EA0D0DF12F9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F0864029-68A1-4C13-B2EF-DB342B33EB9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92D6AAA0-1646-4BCA-9503-0B5E8448F015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383F19A8-CAA9-45FE-81D9-2AD71226A8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4F221CE7-889F-471F-9689-4B778D2B45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1A187E9E-4717-4EC4-B026-F05DFD5E80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D0E33D9A-F7A0-4D46-804E-7E024F5345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CF0AD515-D90E-40F9-B70B-F93418DDBC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961F4B50-D980-4EC1-A981-16CD47E9DE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DAC06EB3-FB9A-4ED9-8A64-500D52CE6D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F9C55ADC-149A-4516-B4F3-494C4486FB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B3914F07-29BC-411D-80F5-6C0FCE0153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4BA9542A-5FA2-47DF-A85A-D386382711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4CF33832-0738-4EE6-AEC2-9E7ADA5D81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7CFB77CE-E875-4F71-8951-7C153A875F4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79A9B09B-5E25-49A1-8815-DD9338F5C4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8E9B1723-72FF-45C4-9AC6-0702237E0A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5CAE83AC-8BFE-4C79-A5FD-15857574F9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A019CA5E-3C29-4CBD-A952-E7A24150D2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15E7A40A-B107-4215-BCE3-F70571A1A2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BCB2A746-2A6C-43F2-9D67-07AD28BECE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6E6E29F5-E5F0-4CF6-9472-D55BD2769A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6383CE3A-02A6-4F0F-8A34-2E95B07DF1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41472BCB-EE1B-4060-A358-AA91F89AB5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2F80B3B5-B32D-4D13-A789-1544F65465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63EB193B-66BD-412B-AA14-CAC9392199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A66A7B44-FCAD-4B7F-9516-3448DC39A3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DA2C0C0A-4DD0-42B6-91BD-5B38C50C85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EFA1361E-F975-422A-A36D-6A605B91E8B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01CE323C-BB5D-46DF-90A5-60611B781F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04437CE9-E585-4201-B442-D929EF4FAEB8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78CB5935-DD9B-4C72-AFE8-7190510422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3EA06A7F-A2A2-4F4D-9C73-6FD204802E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3F08B223-AC6C-42DA-9936-EE57A7BFCF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CB873784-F6F5-4CBA-8805-6A16A04C06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923EBC5B-A4CB-4259-B173-E7691DE91E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283412D3-CA16-4AB6-984F-7879482272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E3A48F9D-5C81-4B17-8C7B-4C7913AD6E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15F75A5D-61AF-4D52-BE1A-E521971EF2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E79DDEC9-FD59-4D20-847E-C322F28A71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D261365E-1171-40F7-AECC-185F7313A4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F7512709-B24E-49D5-9BAA-667E8A4DCE1D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E97237A1-13BF-47D5-A8D1-C18178C8BF3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13EA6A94-5D40-40F2-A607-01D7EE4B32A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47E2E164-0C20-4D4A-8260-96DFBCB531C2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5658AAA5-3954-4A6A-B4AF-61D4686E383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CE8BE865-C59A-4192-94E5-0549D022824B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9A106C1D-0D6E-49B4-8BD8-16A28C800C0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E6998619-10C7-4008-A4A1-EE68954D986D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87F8E114-DB94-4032-95EA-AD4D46CEFE9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9C74AADD-7831-4D8B-A5A8-5A6BEA6CAC4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FBAE1948-CA42-44AB-942F-E7D02959468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E584063C-E379-4B99-AFFA-F9E74C96066E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7E7325E4-790F-4935-B1CC-94942BDB79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E73EE51B-14CD-42C4-A3AA-25BBD363A1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117991BE-6B63-4C82-8C36-1ECA499236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7325B1BB-6C6E-4919-9E77-87F60F5EBE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4AB8A624-EC3A-43AE-B721-EF5D4448B5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D8FB7901-0B8D-48B4-800D-C3AA63DE25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79BCA791-9853-4E24-A111-BAA30B0082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03A4EE6B-31BB-499F-931F-2ABBADDF71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FDA08D03-F4A0-4C9C-9D33-843C797AF1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DC8394F5-282B-4CB4-BAC2-68C7C20929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CDEFD25F-8FC8-4ADE-848B-9F62653576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F7246A3B-C6AD-4DDA-B7CA-F46BFE44DC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106ABB5B-E204-44D4-AFC8-4F52015689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751BA1A7-78E0-4BF0-83A0-733C594F3A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AB57234B-3364-42EA-94F0-0138F61947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6882F1AF-DDEA-4786-84C7-FE20D105E6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03534EDD-6A24-4ED1-B067-ECA5473514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F9BCD93E-1EAE-49A5-A9F9-39E672B181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BC3287FC-2F6F-49CB-AB1D-DC90B0544C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42CD9944-3641-46A4-9A41-560431D798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ACA54AB6-09B0-4C9F-8188-62D1CD1E45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CD5D3013-CDB2-4D13-BC8C-61D8D4D4F9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C4BDBCBA-DC33-492D-B496-0C7E7D102B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6045E96F-F011-44AC-A50F-A1D6B1E726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C801D0C3-B77F-4586-96B9-AA762D5948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08D6D2C6-A191-4375-BF3F-34C88A76F4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3EC75EE7-7518-4DA2-953E-A405D3EF14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337C9242-78D2-4F31-8A59-C6B4EAE11C08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A09DCB47-9EAB-4F09-86A2-04E8BCD7FF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FE6A1586-B7C3-45ED-ABA9-B20E001B6B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4B93AEF0-FAD2-4581-8AE8-2C26ABEDBA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9ACCED9A-327C-437D-BAD3-D630A63E0F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4F2EB03D-6718-4227-9484-427523611F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C8286622-2AF1-41EF-814E-3E2545A4A9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F7489AD1-4487-4B78-A1A2-3F3DA37A31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E12030B3-7EB0-4363-8635-DAF938ACDB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3E0622F1-4873-4586-BFDA-FA372632DF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5B01CBBD-6A97-4E8D-B3A9-7408E8497C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BEB60FBB-5591-4803-8ECB-5DFEE155B23A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B4B91694-E9C5-405A-9D97-7E9981D64EB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EA96EF5B-C7E9-4AA6-9217-69FE6642690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FFC2B10C-C3C6-45C6-9C0B-0C5CDFCA8A8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94AF7CF7-CF35-41E8-AFAE-96738F44E188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32DC36CB-8F00-4A46-82F9-2A700695BC39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5948E6A6-4BC2-4E76-BF18-41F2598F7FE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6C2776B9-404B-4608-9C95-8942DE3AA90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CA474818-6920-4E88-8AA5-A75A87DCFA89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FD56F4F3-ADC3-4766-9565-1C316F9586A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5D3FD77A-EF25-4CE1-9409-7154C4D875B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413EC78B-E03B-482F-BBE7-17EAEBB577A1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9D1289C8-4A82-41EB-BA95-5E870027C9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A065604A-5031-4A97-A7DF-FFC6B72CDE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694FFF1B-A1D6-4B53-A27F-273A5891E6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713909F0-5F82-4226-B0C8-A3E2AD1B6F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1A8BF459-A7E3-4FE9-81F0-F870C8AD81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C50CC25D-DCFE-4A4D-AB5D-953B44B00A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5A0E66E3-29B3-4C66-952B-50BEB2F676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5761B1AA-88F7-4129-B6C3-92676890A8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137553E2-1732-48B7-A6D3-2FDCB4B9C6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F5CB419D-87F9-41CA-B128-40D8C87272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DC8FA053-D944-4F90-AB40-1238580A07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6CB7675F-7E0D-48C2-A7DB-B4DCE4F0272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F48B7EEC-21F1-46FD-8844-5FDEA7E7D6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5D05FB91-BCEC-4ADF-B681-4134C04F86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84A919E1-EC32-416F-9792-3B2ADD637E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5E50DD24-0155-4F24-BFDB-D303EB7CEF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143095ED-A6D9-4EF2-953F-964A35169E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BF1BDB50-E118-495D-BC49-92FB3BC37A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1C93E225-39B6-490B-9152-A0AB1AD638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408B6EE5-CDFB-4196-80CC-CCDF068CED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D6A3A6A8-14CE-4C4C-8450-46E01DD8A5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D127A1B7-0536-4EE4-962F-47B9313787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5B4922B3-736B-4318-83C4-90740462D1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0AB74D0F-0EBD-4FF9-9DF1-7A11E55F25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BF5F50F3-57BD-490C-BC98-F726F095CD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E50506A7-B07C-4190-8F60-79DC23574A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8626A503-E75C-4244-BFDC-329EB2191A7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793CD8FC-4E4A-45FA-B631-C5F7016520B1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965C8929-84BE-4485-8195-F5C6BE033CA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FA91CDB9-C6EA-4BCA-85CF-0E38F8242F4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F79F210D-C354-466D-B8B8-52571AB131D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FC339BDA-E186-45A9-8923-EC1E4F36D5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878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>
            <a:extLst>
              <a:ext uri="{FF2B5EF4-FFF2-40B4-BE49-F238E27FC236}">
                <a16:creationId xmlns:a16="http://schemas.microsoft.com/office/drawing/2014/main" id="{24E1E91D-236F-4173-B901-A7D09B8DA8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baby typed as </a:t>
            </a: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r”r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 – which excluded the mother!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9E43B53-F01C-4544-A609-96B36B0AD577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3226D11-B371-42F0-B94D-83861F98C8C5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6EA3DF8-A2C3-4BD5-A257-67B0346DFD5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C8D68B74-4AA9-4B29-9173-9C8440A0D8B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AEF2B13E-BD1D-4D9F-81DF-37C2F6A0128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C01053E3-1A10-4DB9-B369-F5AFCC9FF0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5B4B1A49-2974-414B-9F3C-DF4F6F9873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49E83C10-D0CB-4E82-8F90-096A3BDCAC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D3DC6A72-EBD2-4829-8490-62A4E789C8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4C0767CD-C0CF-4CA2-A2C2-7EE1408D2D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71489D45-08B4-4BE5-8C7E-DCD8902FD7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CBF9B271-E286-408C-8D4B-CBCFA40DD6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D920D605-595D-4B39-93B7-484EDC0103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D63FA1E3-C9C2-4BD6-9F1B-DF9960E98D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672D1A31-40D1-46EF-9C7B-608CC64DFD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6AB21609-62FE-4361-8CBC-045CDA2E2F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A7149128-1EC9-44BB-9207-C05D71CBBFB1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2A060272-2D23-42A9-9626-1C83DD3C24B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D081BF59-F12F-418C-A556-A9249716FF3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F0371694-427A-419F-8E0F-5AB777D29EE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A2C8889E-CF86-4502-9A3E-30006EBA09B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6698B44E-FB0C-4595-971F-4A3B56902316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F976C790-28CE-4926-A54D-0409FF39285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3A661A30-7312-4E8B-B682-665D445BCCF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190E3BFD-6B5C-4CAF-ACFA-1003E9A2B41C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3FADC1CB-A521-42FA-8370-EE23A5B8D56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E015EE14-C212-4F81-B6A9-5A06F42F4DB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36FE2E76-260E-4F41-8C03-CFDEC98AD8E5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B9C6934E-1D5C-4171-ADCE-D6C66DEC7F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C62A25AE-03DF-46E7-9C16-24C56A1E7B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F1DE7EEC-9714-42AB-9389-26F2BBC07D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E81EA9CA-5A93-49E2-9D62-F7E4F522A9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07F89C76-4A3E-4B43-83A8-94736F73DE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79C29741-7127-4147-8EAD-FB1F4AC7A7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CAB3C2FF-25FE-4CD2-826B-632F0A921B0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5C181EC6-B211-445F-8AC8-AFFFF98A3D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4DAFF65E-9407-40DE-8536-A83455D750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D86F851E-3F9F-4D57-A215-EF9FDCCB70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1A24AC14-B407-4E3F-8D75-8EB9CBB720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8E7EF390-BA83-4D18-846B-26C2C8F058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6DF1BB57-63EC-4644-910F-3CCDFF647D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6B7A5CC5-3FBF-4F70-9DCB-3329C1BF11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B0E7220C-48E7-40C3-AE4F-AA72535E472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163080C6-171D-4E4B-9920-7C7C06BF7E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EBF7A934-295E-4627-9CB2-5992E1457F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EB97EDCB-7457-4681-8B48-A7B2368CCA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6FD68FC3-518C-408B-8C46-5FEF3321FE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68AB98C6-94A9-43B6-9F59-D2F54A34A2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E00DAE14-2CAB-46BE-B2D4-F201378F8E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D2DCB482-59D3-4A76-A75C-EC74B0D613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35943674-FE5F-4934-A1CE-E541F97BD1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DCDE6167-8833-4844-8871-7A5E361D93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01C458D5-C181-42D6-8F6E-D391A30D35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872E67B4-E401-4888-A2DC-831AC9B413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A8DD8348-9F03-4964-AD44-E21DA8C1F7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5F29659E-24B3-4877-BF9E-B1DB7B9378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86AC23D7-71A2-4AC1-A637-18CF2DE56F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44A88808-8866-4DF7-996E-107D5C8061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89CC119E-D765-4844-95B2-BF9866F557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BC61A0AC-2ECE-4489-8DF5-D949D4FD16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20755748-D2CE-4A74-A7C4-73AAD60C9CAE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4ED8F4A7-90B9-42D6-9744-E3FA550AD9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33022CCA-FAD4-4B2D-876D-6D9EA3EFC7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4B3644AD-0330-4812-8004-72D9064463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D7D6FA60-B3B9-4605-8D70-B71836DA1C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5FF7A68C-066F-421A-B8CE-DE4B748588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6732989B-E386-4412-8CEF-74AC1B074E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86213B28-234A-407C-8F8A-F77FECDFE0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21B68B28-1515-4277-8298-5358106707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9E71BBBD-8BE3-4F3B-95E8-91B9EB1D845D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E79E6DF4-466E-44F1-8E59-82B81E63BD8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D83A5070-9C62-4E1F-9D11-3FC1179F151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A22A6851-80B8-40B1-90E1-09A86710516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1CC0393C-26EB-4012-BEA1-AB88780F342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35D3FBF1-3889-483C-BE75-E636DBA0A1BB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A863A077-C440-4192-8ED0-00C18694C9B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022C91A8-1B5C-49FE-8570-B96051DA95A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125BD41F-AF28-4A6C-AEF0-1E3C00442E6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70E6A58B-422B-4C31-9A46-83E63BEE129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C36E96A9-2423-4B65-B055-11B8EC8D038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B0CBB4F4-4203-4F68-96DC-F85DED31F97B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A2585352-920B-4126-BE5D-4029A11C1A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83A9906C-5D17-4F5E-B7F2-7C8A89C7CE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A8544562-2FEB-4592-B9CA-5CE3436402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411D3D6F-8F1C-4988-9362-4793AAA6D8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3C227564-C77A-4EC4-9588-DA61250A24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5D77E322-36BD-47D3-B63D-9F15C1C5A2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79A23BDC-3F55-48A1-971F-D8100AC7FC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0A2148D6-453E-4B61-A608-92EACDAF77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FCBC11DA-2753-4728-B853-8F3A58F678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624DF7C0-070E-41FA-9DB7-0901F75104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B5377814-A299-44D6-896D-B315542B03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9FD009D5-77F1-40EC-9D98-D9ABBFA8DE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F1B55D22-90A8-4D85-9D6E-EE15DEC4A1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EEB83ACB-3BAC-4E87-B4C6-E52C2A6727C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A1672530-694A-4DD0-AA7B-01F00E88ED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B1F3B475-AA80-4040-8485-38FCC30A57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57E13A28-4771-4654-8F85-417C8F78F5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2EA2AD03-C1E9-4BE0-8929-68AC1EAD18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7E5EB528-A33F-41DE-A524-C879862E41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9B2113DC-7EF1-4D90-8D22-651B71F38F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C32AAC13-2AEC-4F99-8232-32960BD4F3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ACCD265D-7B8E-4D39-B062-5807E715B4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9D5B5253-45E3-4806-971F-3EE67600EF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B074FCD4-959D-498B-AFAC-8D1E8911FA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E38EAF61-C19A-4104-8430-DCBAE62D8A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91FBB861-F95F-49F9-A915-C2C8B54ADF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7E306645-BFCB-47D8-B54A-7A73FF43C5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FA4825DE-5E9F-4445-A2E1-C8C2BDD4AA76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D935C2AB-19E3-41B0-8598-9357E0DCF9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6870AD5D-531A-4410-BC78-E99BC594AC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631FDAAF-8A5E-4A21-A306-E4358E1C09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547DB5DA-524D-4A76-B27B-628752E97D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BAEAFA75-59FF-425C-A020-8F6EB7D2DF0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B85BF18C-7CE1-443C-AF4B-9F71DA16D8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584B04A7-77B5-4744-9907-F8DC061413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9FBAD434-0E1E-4A9F-A35E-1C2317E9BF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F7A575A4-0508-44F9-AA6C-6E452BA1B8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C37D528F-E095-4113-8F32-028273973B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6908654A-0F35-4705-B9DB-622B3352D8FD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57212A74-770F-4C7A-B5CE-CDF634E3CD9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4DB5D03D-DADB-4555-8920-5884C4B6A58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2E357A9D-46AC-4D84-92A3-4FDFA4FE2B3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E5926959-A1FC-49CD-B882-A759BE10A7A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7A417217-CFB2-49DB-9C57-DD7B58082684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C1903430-045A-456B-8B56-986FB284755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63E563D5-1C1D-46C2-AFBC-DDA1CB129D7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4E488FEC-46E0-4243-895B-C8602A2983F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F473268A-E2C4-4444-A8FF-002B39EA600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6FB25F71-EB6A-4F5C-8BA2-B0AE8E58CA9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B06124A7-5F24-44CB-9B9C-7A6DE3CFABD4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86A07B32-7A76-4C76-8422-D2CBE4DF41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9EA73373-79E7-4228-B535-5C7222FF34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4845C58D-DDF9-41C2-9576-784D4D5B7B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B5F68B6C-5B41-455D-B5D2-3E6814AADC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318D4882-CE5D-403A-AC07-295C182C43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3F668AF3-93ED-4BA5-9B25-001FFDC3A0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C5BA39DA-EB2F-45E0-825C-9DB2A2E8F9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597F8C1F-1F7E-42D9-8FC9-693E5B11A1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A16CC407-10B8-4FBC-AFFC-56C08E8303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6B8785EB-6606-44DE-8062-04D2BCE1CF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3B7A56D7-3017-45E1-B744-6C2B1964AC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F1820395-86B9-48C8-A8D3-2B2F50A19F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F212DA56-5F8A-4945-8032-5E66162E59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F26FD207-9747-4067-8BD7-C6EC42800D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85C5D4FD-A2E1-4312-9C14-EBD41F039D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62997A0C-5B64-4329-8761-6C6D09580D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EB56CB1E-0F23-4FE4-8D50-9B62ACD8DC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BF658292-7BF5-427E-90C4-3A736D4BDA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FA5A1F33-5C8D-4DCE-87CD-9940812FA7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17057951-A431-4C66-A58E-393BD4FFB2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907CCCB7-0D16-4F06-A355-F1A0C68B89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CA373691-E02D-4DCC-B2A2-B4039B95EB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452782C8-8D93-4749-ACA9-674CD829BE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030C40B1-6841-4780-BF37-3336A65FFF1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FEE436F5-9C36-462C-ADD9-FB7ED2653D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4343586F-1535-4849-8F10-DE2D0456B1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A6119A63-D4DB-4F66-BF96-82C1FD4179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4395B356-FD16-4472-936F-7AFE56B5E7FF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EECE54AF-E04B-4E9E-A3C8-08405EB420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CA5457F3-8753-41B3-914E-D8C96E15BE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43961C81-C45D-4A3C-8DB6-8711A9BD68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4DE1EBAB-326E-498E-8D8A-782A5F955E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B055D0A6-7BB9-44F5-BBEE-83BC144F90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5AB1C72C-4BA5-4F02-9034-71EDDD1471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BD1A29C2-C871-441E-B954-E0DB19C64E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56162C8D-3D2F-4CCF-96FF-F63079E232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8128E46E-EA6B-404A-A736-446167F069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9AE77114-1AE9-4860-BBF4-D3F76BA7BF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8C92078E-83D7-457C-90D3-EF276377E20E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E4B84A4E-759F-42CE-9F99-56E5B23761C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A84178BB-B097-4895-A5F5-E3F278B773C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935639CF-8F3D-404C-99D3-88D4ECABF4F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70DBC013-F2D2-4A64-8D34-BD54CF225D3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9920B4D4-E5A3-49C5-89B8-3D188BD84EB0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3FB755AD-0C33-45B2-835F-9161EA801BF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5BEA443C-38A5-410C-900E-9716B2B1C53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1C4272D5-638B-4E11-B99E-EE0798C497B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296C0AA1-C901-45D3-BADA-CDD3113A377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D7EB3069-BEE6-4EFC-8141-83D0A610CD0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C611BF22-4268-4BBE-8A63-C9D22512AEF0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3FEC7CE9-056F-4816-BCE6-751A50950D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1AA33A16-2B02-45BA-8AA4-584A109F9D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1A454261-A66E-4981-87AB-3517110910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D870AFDA-70F2-42C1-A3F5-4EE9F90BD8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AC3D19A6-17C3-4ECC-9B6A-97ACCD5EF8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07074417-7AFD-4BB0-98A3-B00637191A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B9F24EC0-CB43-47F4-A9F8-084F5EA0448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0244C44D-448E-4C69-9B60-E5D965B25E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5D54527C-57F0-4469-92DB-7BF7679DA7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5B8B4C65-9247-414C-93C0-0389053E4D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D8CEEEFE-60C5-4F78-AE75-A11D49B9B8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79282956-3F93-4B40-B37C-F2D4A0BA40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7260A20D-35A6-4E1E-B7D4-2B0C992C209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6C7298F5-075B-4B46-BD8B-A4E90F2688A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F1C03E7E-4258-444C-BC93-BA60484B7E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91410284-6CF7-4F5E-A6E3-6348217C07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2D58E2E2-EFF8-4883-8BA5-52032E2F7B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F6A0C8E2-05D7-41CB-BF17-E0D7577749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F42E3595-D281-40A0-9A31-6B2522753B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A2036294-1273-489A-ADDC-9CABC10C50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2C78EB67-B264-4DB9-AA07-C865AC08CF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D7FE931F-7E2E-4ABF-8BC2-0E7059643E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26151169-F59C-4409-841F-5E76F03AEF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541F2762-74BE-477D-8DC1-4A8D48DDC0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49074293-497B-42E1-B8B1-654CFD3590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A6B1D2D2-3BED-43F6-B900-CDE80F604D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AB1D7554-4BB2-404C-9468-C8240133E8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A0239F1C-4B6F-4BAF-8E64-1D13BB96FFE4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197FDB32-3B02-4D3D-A26A-C9AACC519D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A79837E7-2286-463E-9BD4-B9B58D90F3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73CBF3C4-4239-4168-A49A-3556A97F71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A8F83428-02E3-4D64-A0F3-D10DA9A101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774AF0C8-9CD2-407C-B269-9D8AA8BAB8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85717718-A1ED-4CC0-8ADE-CBAFD1866D0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8946EC61-D3D6-4EB3-A298-00808EF94D1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1AE7B622-EF28-4435-9B39-0FFF5C79B5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520F32D5-99D1-47BC-9AC3-30F7522902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90F01B70-89EF-45C3-BDF4-878D0B2374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CCF96F03-65BE-4DDB-B26C-38ED4B99DBBC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F70B49E1-88A0-4C9F-B1A4-13D5734F419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A2AE7981-83D9-4163-B640-0177391EC6C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D9A30FF9-15BB-44E7-8834-941D30C44E7D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900DE40B-1D42-4E6B-BAA9-20CCA2DE7AA1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580A67E8-1DF0-4BDC-8AB5-BF0143D55C30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10D2F05A-8407-40F3-AF6D-411306E21BF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DF7C8A36-DD9E-4EBA-AC31-4B6914DC2091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E8349E2A-701C-4DE4-A62E-E3965C04129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F97C8BD2-4DB3-437B-B58C-304E18C09BE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23C5F7B2-01DA-4220-A917-69EB7A4A977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E48414E8-319F-4641-AE7E-C9439CDCBEB8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5F311668-000F-46BC-9FB3-EB2716F934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BA5ECAAA-FDDD-4D89-BE9D-5D81F6FB71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C71A2F2C-D835-49FE-947F-C35C66E75A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50D074F3-A2A3-477C-B9C3-EF97FF0A57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E3303D7D-F273-4074-A521-82EC52E646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20676191-7B27-403A-BD7E-CC44B6BA05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001783E4-AAAA-4DD9-9912-D07AE1F6B0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62C63487-4760-4589-98C8-B53EA41314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02407B78-EFB5-4FDC-B464-51F2F0E399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E0EF6364-C17E-4BF1-A074-84C86A6EC4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4E81C1D7-7175-4B8E-BCE5-780179A8E6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9B077193-C23A-4757-B01C-87207170AF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0DD689AE-755F-45EA-B310-3DDA16B3C5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C16FD3D5-9730-45D1-AC88-D5B9BDB6BC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DEEF01ED-E723-4AED-8743-B2C48A6564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50BDC730-BB7D-48C3-908F-F7352ED71F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F34129B9-3365-4622-8E6B-BA9CD7D604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1E5F49BD-406C-4894-8937-A432BCE8BE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12464BB0-3DB8-424F-882B-F15055504A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645E0B55-42A1-4D55-8AD3-AD99291839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2F829A2F-6297-4BF9-AD48-2B5E4DB53F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89E279A9-B126-4860-B33F-B4D305C3B8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E0775405-D437-4E53-8E97-DF768E939B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8F9B0B2B-EDB3-4458-BB9A-C41913E929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7E6F5B00-AF2A-4E40-B067-6EC9B6136B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BDB7206A-AFAD-4A05-8B21-2EC6053500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1F464C13-BFDF-49A1-AFF6-A9419AAAAE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D14743EB-5637-4BFC-9D91-901BD71F7480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2E834144-33E5-45C7-BA6E-14973FC95B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9A9726E4-EE8A-4EDF-B6C2-51B6760A14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E476B987-CC34-470E-8BDF-A726F43F8B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94256EE6-66C3-48A3-A3EA-254C3A836C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5F84FE5A-1C60-45CB-93DC-DC8EAE27C6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F9D0EAD2-0329-460C-9DCE-256EBF089D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F1729C77-1A55-4389-B68A-A34B43D74D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F1C95BD0-F3E7-4D91-A430-9F227AD1EF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F0059354-D870-42A8-ADD9-37F3E005EC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30F58E13-6C01-4A41-9FC7-F3C28DE08C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8654D3ED-2C79-497D-95CB-30A9BCAA33C1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1D53EB38-D4B7-4A99-A3E5-0787C21779F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DF8963F2-0874-4587-A907-276C21E98D0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741A714C-A40D-41CB-A3AF-4808ED1FAC7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C605DFE9-C47E-42AC-B502-CACC830FD1AF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F5BD9221-C410-4602-BAB4-C978829F9AC6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928E532B-F293-4D0A-9F41-693FE18C75F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7BDDE8EA-C128-410B-A3A8-8B898510F78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635B501E-2494-4E2F-92F3-285E4EFC3AD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6C0352AA-BF0C-4813-BCCE-FF11F277804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99A0A448-B886-4A3B-8263-4957312CD30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18D2C464-03BB-46EB-8466-E51832F93897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1B5A102D-6989-4ABA-9541-258543DCB4B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81D7556E-34DD-4432-9870-913BD6385C2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7506960F-E518-4E0A-B5FA-D6467EA9824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09568009-8B7D-4B01-A30F-89F928E53B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6A4F2CEA-2CE8-4F32-8590-9297B4DA11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61BC6C8B-6EC9-4CCB-BFEB-AD10A7E8B4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CFC12DF9-4635-4157-A93B-F79B906272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4D805AFD-A741-4783-B110-9EA8D08C9B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7E0CF062-601D-41B4-BB61-ADA4F07580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F6CD5651-AA63-49C9-9F20-715567423E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8354F192-3A9C-46C7-8805-09050981268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08BD49B6-6049-444E-B85D-CAC7879A03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BB2DA336-77BA-42BA-A7A0-7D3940EBB6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87D31A62-5124-4A51-804C-182F1457E0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EDAAC994-B3A3-43E7-855C-64BB6C6830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B51C68CE-597A-4817-A929-239DDA72A5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3BA16F02-6272-4DC5-B00C-28B1C12C7F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66873791-6CFD-43DF-8503-8B62ADBA89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5DA199D9-C742-4054-A583-86C3DE66E9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FE06824A-596D-4205-9DA2-C535ECD203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6186AC00-EC2F-4357-8C6D-29EA803B34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6B1C35A3-BF1A-4A74-858D-639A1C7304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B641EC18-46F7-49D0-9E19-575CC3FFA2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1A7199AD-7B52-495C-99F2-3F056894DC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863EC618-EDC4-41E5-84AD-408AA0B3A4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DDA7FFCF-27B2-49B5-A883-77C9FE02DF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A3BD1348-23EC-495C-B143-4FC7B29A74A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7BE2C8C1-6FC2-4260-BD0F-686A314D237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66A5586E-3F4C-4031-B257-CECF3DDE44B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47DB34E7-6100-4D39-9A77-F7BDC71656E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D01539FB-6EEC-4123-91C8-A0134C45826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0AD41BD7-CE97-4E64-AE2C-8C50BDD3FCE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403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1" name="Rectangle 3">
            <a:extLst>
              <a:ext uri="{FF2B5EF4-FFF2-40B4-BE49-F238E27FC236}">
                <a16:creationId xmlns:a16="http://schemas.microsoft.com/office/drawing/2014/main" id="{1E20091F-8E5E-4630-BEAD-FDC2D75676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5950" y="511969"/>
            <a:ext cx="8420100" cy="4970462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egg donation?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a baby swap in the Delivery Suite?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vitro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fertilisation, and the wrong foetus had been implanted?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too early to say.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8982574-9863-4B8F-898D-DE20F34EF87A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8BB8818-BD9A-4A6F-A82B-059AD7B0F224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FD55246-9175-4E5E-B0CA-EF30F9518FF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53F3B8E5-9F2C-4178-B1D2-E4692FA4EA5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DEF0D9FC-8EB0-46C5-BC0F-45AA12709E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98957D77-CC29-44B3-8AD3-0FA989D1F0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5F6B0677-69EC-4A6F-9053-0F1AFAA198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11396D49-89CF-40FF-B75A-2A3E606812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0CD699CA-34F7-449E-847F-60F61A658D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D8A1F004-F2FE-4572-9F9E-1FC20F6BEB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1F4DAFD7-4980-405B-8A78-3ED2496BA87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CA20667F-0B89-4CD7-80C9-E0499B0B4F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37D4965C-00B7-4CF1-849F-AA38FB8C09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659757D8-129D-4867-9B59-6C166D165E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3D5F7D60-875C-43B7-AC7C-36710BC031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C867C20A-794B-496A-BD66-9D3DA6C8D5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CAF82469-1525-4B09-9243-45CF5C87BBBB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4D4F44C1-D452-491B-9296-6FBD9BDB51EC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333C5582-2109-4F69-8FEF-4BCE5F02CC3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655E8A8D-0ECE-4908-9440-8C8E654C448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062C7736-4C51-4870-92A0-01714277297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44F949A8-E0B4-4261-82D7-9D6E53FA061C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C43D5986-9B04-416D-8BF1-C0FC0C7DAF9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A4F38170-5434-4088-A87A-ABD179B4E63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E12B39C7-99BB-4F0E-B1C3-59A18969F5C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49834F60-A1CE-48DE-A218-06EAE61125F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F3A01C4C-B038-4C29-9B44-54A7020BCCC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9199E3DD-F717-45B2-84A6-E031BDB8920F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E69AC8E1-A3B0-41FB-899B-D9284071B1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CF60DE05-B517-4ED6-8854-E30A85EBF9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F8D530C2-2D8C-42D4-8FE7-195C045A57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78064B43-B3FB-4515-B405-A419447995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8D63ED17-58D2-4595-A5F5-4EAEFD3D1F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3130BB7F-DA4C-4028-A7D0-FE1146F956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357F0BD0-0CEC-41B6-A861-53B947ECD3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DDB33A0B-41C2-418A-B6B2-14C0C04CC1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01DCC40F-F3BE-4536-AF25-742BA9E76D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482442FF-27A8-4402-AE25-934BF455DF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266F29C4-FDD1-4F1B-BF1B-BD2FE6FE41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BA959CEA-04CE-45AF-8831-E128CF19A1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68F37583-1D7A-404D-88B4-4AE9D95843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5904201F-D9F6-4279-8C43-512A64594D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114A7472-F7FA-4E1D-9070-9652F6A6B6A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34894469-5E95-4C01-B942-514F24E4FB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16807025-BC20-4F50-A282-65CBF4144A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45FF3123-E886-42F3-9ED1-7E9A90E777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098197D4-7B0D-4379-8EFB-D01FEF74CD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ED0976C5-1EC0-4450-909E-08D55E7EEF0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DF14793B-B9F8-411D-921A-3CA8A95612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A05CA1E7-A1EB-42EE-9744-1B12546CA6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D1126659-D9FB-4753-890D-0A3046FC46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DE96F63C-5499-4DAD-A50F-3BAC458594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2E20C954-A771-40EA-BBA9-9F67143D7F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F9A26061-6EC2-4775-BE5C-94D962EF0C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E8CBD740-0AB4-43CB-82A0-7A71E452F2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B6C2C228-47FE-4464-90F8-A0652440D6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6A22CAD3-57BF-46FC-B72C-48932E0905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0DEE2BD8-21B8-40A6-BB22-F2B35AB515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D8248120-B7BF-476E-999D-8EF336044D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D51F6BCB-A3C2-4D02-B6E1-D7CBE8CEB4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35592F95-3DBE-44E0-A6E2-1962655A8A3C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56C08570-9DA8-424E-847F-FB0FF075B4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3E382D46-05CB-4327-9BB9-23BCC4ABD9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0472EB63-1F85-43E5-A6E1-243389882F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34494B54-432A-4C10-AED0-BD104945B9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F4FF4C28-39F5-4B39-8364-6242191F23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06AC02EC-EAB1-483E-9AF5-E8EDF77BA1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2B8D5FF3-FC85-4FD5-BE69-9BA49BFCF2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3452DE15-9D52-44C8-AE40-415CB1FA07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AB0EB79E-B1E0-4308-BDFF-426C44DBBD2F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6ADDB003-A4D6-4E12-9DB9-BEEFBBD8D4E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F8147DD7-5EA1-4EC8-B064-860C21005B2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3518EA6A-23EA-4853-86F2-FFA24E3DBD5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C38A1A6B-BA91-44BB-BF4A-40238F02E8C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AB6495D7-10C0-4644-BA94-B6CA8FCC7D24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D45B1933-0A15-4F8E-A01F-3BEE9266876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B8E6ADC1-B844-4919-B825-29C400C5F0D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B9A60A31-C3E5-42ED-8865-A7CDA6F9893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0A6CB1B2-32C6-4898-B9FE-C1E37760BD6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85F2EAA7-710C-4D01-B514-3228C18EB81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417910B2-07A8-4B38-ACC5-600DD36E2404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3129B51B-6D5A-4C4E-86B8-14B49076AF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FBA4D407-F585-46E8-A868-4160066C3D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791CA623-55E5-482C-8F84-43C164A428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D727D693-696D-4D83-8A2D-90E4370E9F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10DAE07D-CB31-4174-BA00-88447DC5A8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039DF62F-EA1F-4EC3-821B-00D4DFC7A0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2F0AE194-AFD4-4FB4-A6D4-F14508734EA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E81F5AFD-C925-4C74-B981-EDBD36AC7B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6F438C46-DFCE-4F6F-974A-A08A358F7E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9604D1AB-D813-47B6-8F04-38C7C2C98D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F7859A5C-5682-4C7D-A7BF-9BF9B553A8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E331EED6-153A-4FEA-9C5B-2A10ACC9B3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B78E6993-8438-4E9D-BDF4-AF8D13020F0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2860CFE4-7E8A-4E3A-9DB9-91A54441AD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8A236D7A-8B67-40BB-BDE5-E77F0232A0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68DEF9D7-56F6-481E-9CB7-FE29951501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4FC15B9E-9B68-4203-BB0E-136220F891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42AC46B8-FEAF-4B6A-A653-DF2811B580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7DD09461-2A5A-4C02-98FD-BA19C4F664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57554BB1-A140-4482-A3FA-519FF3F94E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C8C1F14A-1017-4440-8041-3E57BDB1B9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995712A8-5BAB-4DEA-99BA-533F4911D9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E383205E-2E7A-42FA-B8CA-2E77FAD3DF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9DF2357A-B3FC-4C23-B7A7-9556EF7923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FD6BA4EF-0CE8-41A9-9A61-E43149E09C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2CE59992-694C-4680-9868-F5275E9581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C6BBE138-3FEE-489F-8393-7C7ECE3716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558F00E5-A618-439D-82CB-C1029DBC37E3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F0A0CA2F-E16B-422D-8AC4-26DA6695CD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7C3DB9C1-CB1A-4401-A7B0-5462B20BAB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4A9EB81C-2236-4698-89DB-47F518C27F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9ED309A3-9C1F-4A23-B8F3-B9AEA901AF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B6BDF5E2-BBB1-43E3-9ACF-16EE5076A5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EA06DA27-FDE6-45C7-B0BB-4EDE602340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DCB9C65D-74F2-4FDB-9FB7-B029BB84C6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ADAF5E2F-6691-48CA-BCE0-A063CA93A7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A6535FDB-E2DD-4A00-B5E9-88D4E3FD6F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9003B0C4-AFEF-4636-BFDD-521AE90B1A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2261855B-20C5-4B86-A4CE-B6174232A072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D5DF5F10-F699-455D-AEB1-EA5266FE7FA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AF518AE1-F11F-4EA9-962E-14557C57710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DF77DD64-8DDA-4BF8-ACEA-FF454961558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6648F5BE-0F25-4533-9C15-F85AEBE2C66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3FEC4F7A-8D27-4A24-8A75-842CE294F9FB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D4C75DF7-16BB-4ADB-9B20-6E8FA275308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556F3821-6273-4036-BB45-34E78492D6C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3D9F22F0-6480-4263-B623-CEAC76FB01C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A30C7B10-B1AC-4F48-B2A0-1556F10DDF1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4661CD85-31E8-45BF-B86B-D5ED9B5EBAF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39E805D1-D3C0-46BD-92D3-6912F885025B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550533C9-EBB1-45E3-AB53-0CAC5A1CC0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18BE2BD9-79CC-43C4-9AAA-9CE49A2713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74824384-DD15-40D5-8F68-0983FC09D6E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9DBA9A9D-4748-41A0-8DF8-93F5A50F23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61A83CB1-7DF6-4958-A04F-F94D611D50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DDC4A267-8BAA-4BC9-B99E-1146602F13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B792834E-ADF2-46E1-981A-2BF501B5A6A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307EA584-3B89-4796-9119-4189973509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855B8A1F-397F-4D15-A653-74F3B93E91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9EC0C138-750C-454D-B6F5-9336053C1F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18E8FD68-D8AA-405E-9F6E-D330126713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DCE32078-D38F-4034-BA7C-67DDD0852F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BEC4E386-88E9-4975-9A18-F5EA400590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9CF34769-5BCD-4092-B53B-D5C23378B2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F18839A2-9523-46D0-8BF1-424520D92A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8D8C49AC-BD07-4896-8F26-121C51346D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1CDB1C71-6838-4274-9EEB-171D5D4EC78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10A2BF1F-C662-4C64-91C4-7E5564A48F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6B34D618-0F91-46A7-AD32-0AD904BAD0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BE03363A-49F6-4BFE-8976-B10137EF55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BAD01A8D-2755-46F3-8FEA-A7082F2066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F22400C2-22B0-4236-84E5-062F0D268B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427937B0-0468-4FFD-8923-34DCDED323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712A6541-7BEB-4D70-BE7B-65106ECCA2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C7BA9B0A-02BA-4B7C-B42B-433320C611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A497EB28-B573-4265-82B2-3F38138BBC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5132153E-E2ED-40E2-B646-134B90C052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104D9E35-C49C-46FA-9145-F82D064F3BE2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CF2E8EB3-3981-4A73-886F-8F382CBA45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7FCD2105-19AD-4550-9A8F-7916F20601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3D640DFB-DD0E-4526-8368-5283656258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B5FBE80F-B054-40E5-8953-BF713DDA03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E30F63E0-F5E4-437B-9C1C-4A15AF84AB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73E46BF5-81EB-4BE1-BFCF-D43C164F91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9C2F83D0-91B4-4E95-A433-106E3AAD3C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39604699-18C7-4B3D-8CFC-9B463CC607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F258698D-25C1-4F6F-9F78-8E65340E82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377EE467-4AD3-4F65-AAA8-977458D032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D67F0874-AD96-4D60-ADAE-EEBD6E4089F9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154FE3CB-2956-4396-89B9-95D3EFD5D90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7FD1A766-3E42-42F3-AE7D-A3E0DA2007A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D68AF174-E28D-4208-94D5-5D1425A1C97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E46E5227-77FA-4722-AABB-24AEF01F6E7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A15A7AA1-5200-48A8-8EC7-F6068CBF3D25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6214B786-3E93-456E-8E42-F9F63B76E99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708F4D5D-DB57-45E1-AA27-DE45879E2B9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7BBA8F57-C877-4C4B-A72E-4E8C0058C1B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5A80EB5B-9E63-446B-8247-AECAD801F4E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7096E342-38DC-495F-A85E-906EC120D49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DD06AD6A-82E9-4966-A205-639ACF757459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D04E5288-8C31-488C-AE7B-48642C6F6F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19462476-47E1-4A9D-9B7A-57721263BD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BD23DC72-E572-4953-9B72-E0E082D4DB9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6305CF14-09A9-4761-A58D-87F8A0433C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8F1C999E-5CC0-418A-95EC-23F804F521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8147FE70-059F-482F-B748-F1F28DFE66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0EE18E0B-25D8-4F40-9C8B-E7DAF396F2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360FDF2B-FF8F-441A-B3B6-6873185D50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CE775EB1-C1A8-4F2A-BAC4-1360443984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CF136042-18D1-42CD-AE5A-EFC24C37BB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41EFBF36-B27C-48E7-84DF-3FC5A165C7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636B519F-4D31-454C-8783-862BEFC72A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ABFAC650-3D08-4FDD-BA15-F9477F2B58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BA20A029-2DA6-46D5-BC12-17F84C9806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51990309-5357-4E00-81EC-8AF88BEB54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26552713-54F5-4235-B04A-22DC89521A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125565E3-4C5A-4D7E-A191-F6F849458B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AB610884-47EF-47F7-BBB9-552CEA7BE7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F1C2DB1A-E3E7-4349-B082-C4FEFC5EE1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AF4E4917-036B-47BF-A9CD-A149CD56BB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E04C3838-D671-44EF-8CDB-4E9DCC82AA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0DFE8B20-0A3C-4499-9DEB-2922EDB7E4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6F077A75-E7D8-4654-97F5-7467510079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06548B6C-1D93-412B-A510-B505BE294E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5CDDE212-C612-4009-B5E8-EE7AD0AD00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C57B7E70-B3DC-4EF8-8595-CD2D7D259B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25BE2478-39C8-4A36-A96E-E4A589002B8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72A9AC31-FEA8-4E57-A0BF-B4A784D89096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8876B3E0-BE81-48E9-BBF7-E2AD0B3B6A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958B0D1B-8971-431A-928F-05C98F2CA0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56B01C61-6A7F-4483-BD22-37AA2AC7E2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715F0E63-83CE-47DE-840F-8991AD004E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CB6D1F27-59E2-42F4-AA1B-C53D433BFE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47A6CDA2-7B72-476B-B69D-BB3C4E31F8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1C35108A-C248-4A70-AF4C-690855ACCF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92410A8F-FF2C-4272-92EF-D16FCBBF05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FE6AB8B2-3C2D-408A-8EA3-DB92765E27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CC8096A3-0490-4CE3-ADCD-5C6792BB4D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B6F7FE1B-41F7-4A92-BBA1-64E3D1FCC3F9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9C93506B-E785-435C-9ECF-4A5F8DD42AAE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C05232A9-72B1-4713-B586-98469912DD8A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6C1CEDC0-137E-497D-8D4C-A6C4C506E25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999D3C5A-7952-40EC-9377-F082C5BEEB3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2C40539B-8C67-4BE7-A1CE-48E4DCFB06B5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760891E5-8186-471E-8958-560170848DB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5E9D78CC-CCF6-4FD6-8A70-EB840B7398BA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8508BEE8-E884-4C4D-8240-BBC29588C551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55DF278F-AD7A-42C0-B6E8-56D2E39A40E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BA64928C-7F1E-4FD6-A7FF-F7B1BA81088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9F00DD53-0D76-4A8A-8AFA-A5167987F21F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0B357A22-EC7F-4F49-9303-B345922424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0E6D0669-9499-4112-B58F-4961D7C139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0EAD2080-2FE0-4266-B9E3-312A8D4ADB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50331C18-A525-49A9-B29E-8E3DE83284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0181F9AE-D52F-48A1-882A-4297AB9C8B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959D8798-3AE4-4335-9753-8D5241819C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655D6BB9-16FF-4C2E-9A3D-BDDAA1A894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82614B90-FB49-4FDC-B047-C9904AD3B0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B4DD3C3A-9B3F-4087-B5C2-FB5C2B323A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E7E726EC-D95C-442F-A611-1D8BAC2199B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AB980A72-04AB-4509-9D4A-3EE3069792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7F989F1F-180F-4A9B-AE89-96B920A587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25128950-FA2D-4555-A986-28382435CC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ADF40290-EEE1-42A7-A729-048778380D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B5D42826-F596-40A6-BEB9-6DDA4296E3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C78103D1-35FE-4583-885C-B03C2725C2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F0097493-C53E-4A7A-9AE3-B41E26E56F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BADEC4EF-2E03-4FC1-B7F9-7F27403221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289D4BA0-8906-47DC-9DE1-BE37C920B4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4E4093F0-459E-423C-9A5F-6C475B6006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8A965E45-82D0-427C-B458-1AA6DB0E5D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A774366E-3CF3-45BB-B8AB-E4A8CF78D8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6D185CA5-A5F9-4B46-B07A-6E769FEEB6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7A9BFD24-F058-4D4A-B3D2-BB579F5E4B0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828E4B93-559E-4142-BE2F-0BD5ED6D2F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067F477B-918B-4C1C-8877-860C11625A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CE6F6C39-A5BF-4413-8540-3B77EA4216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C82CAAA0-8474-4E2E-A799-17B2B3354447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BF503433-4262-4585-B550-A8C0797B61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6AD3AB91-8D1D-4680-9CC6-583F7B48E4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54A5B492-FDAE-4927-B4FA-6D7557CAFF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987AF37D-FD31-4998-B428-79003E5761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F0779E12-FA72-4D21-86F5-C9F90EFEAE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2DC658F0-888D-40AE-92C5-56A1A5B755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691E0768-CAF8-45EB-9AE2-1BB4BCB369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703E7D01-E0C1-4CA1-9564-3C85BB31D4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333B9650-8B79-41CE-A608-4261553F9F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4B0E6E9E-E28B-40E8-A6D8-318BD5CDA01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E20C658F-092F-4A1F-A02E-5161EE0DE8FD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84B7BBFA-E2E3-4908-BD69-D63BFBB209BF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3FF18596-E7C8-4C45-A41C-6CD598E744C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6ED969D5-12F8-493D-BC32-9AB6A999321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9C6AF079-211B-4EA1-B78F-730BC70E91C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8DAB06A0-0088-4370-B085-03294A65B800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4E217F18-A383-4A46-9505-2BB172829EB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6A1D6684-DE81-4945-A6A7-7801C5A03FF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33723CD6-A696-4BEF-8347-7AF1B8580B0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1D9AD308-52D3-49DC-9DD5-EB02BEE7626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AB4D6F06-D0BC-40E9-A8E6-FC74AF445BF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84D27125-534E-4EAD-BDB8-07AB5EF4AD39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E36F1A7D-B324-4A31-B7E6-B2E67CF795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EC5DBD95-847F-4BA9-B2B0-6228BD8DEA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1703F741-12D4-4238-B753-6C386886A0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C7DD3147-2ECC-4590-86A9-4DC2EBE5DF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0ED9F84B-72F8-4F2F-9F67-C41741EAF0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4357D885-FEAD-44FE-8AFA-7BA5951EEC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EB16E73D-A3DE-4D8F-82BF-3F528DD049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0CCB0218-7920-4C85-ACB4-AB87000AFF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FB2B1F75-C4DE-4925-8AD6-EFCC498380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E043C398-E34D-4A0C-AE2A-A7ED2E9E9F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9D933AF1-7EE8-4C2A-8AE3-B88F07FC9A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5E755170-EF53-449C-8760-A33E243BAB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070E67D8-1D2B-4209-AF3E-637A0D4026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C8982391-263E-4915-98C4-FDEF89E0CB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7767617B-392B-409B-B4FE-07FB05C87A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CE55128B-9C59-48D7-AC1E-A7DBE3D0FC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A6A9B79E-FFDB-431E-909B-58CADAB5BD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2B176A7F-1C6C-40EC-AD3E-7654C05587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1C06B0E2-3241-449A-BEB9-C490790A76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F5179155-49D4-44D6-8EED-89D389A000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930569FA-D77A-41B1-82B2-6F02443617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99ACDBB5-76EA-4D04-84D1-41F8FE8AC9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9AB97B05-D199-4D44-A616-747AB72836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550980C7-37A6-4263-8431-9338AB7D3C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E2E3C714-10C6-4EFC-BE99-210FDFA045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F9BCFFA2-F062-473B-A857-57FD45D38E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5ECDF59D-8BB2-4B0B-AE97-882B1D4CAC8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7DA5E527-399A-4B12-B0BD-8B8C9F83C13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2CF5D032-7480-4FB4-9C14-6789217F962E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A3FDA860-DE99-40E3-96E1-5B52BA4B378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8FB73C6F-48BD-4E41-BBD8-EE83C5A9E54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B7F69A7E-8187-43EA-8D5E-97B21E74510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415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>
            <a:extLst>
              <a:ext uri="{FF2B5EF4-FFF2-40B4-BE49-F238E27FC236}">
                <a16:creationId xmlns:a16="http://schemas.microsoft.com/office/drawing/2014/main" id="{3221AC96-311F-435D-A940-3DE949B31D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5950" y="511969"/>
            <a:ext cx="8420100" cy="4970462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egg donation?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a baby swap in the Delivery Suite?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</a:t>
            </a:r>
            <a:r>
              <a:rPr lang="en-GB" altLang="en-US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vitro</a:t>
            </a: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fertilisation, and the wrong foetus had been implanted?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008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too early to say.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081662A-FC4A-45F1-97AF-7E2EC184425D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F5157E2-6816-4394-A156-6E05A7348192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B37F340-9709-41C3-8C9E-B502DF28859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E9DCC1F2-689D-4B10-8091-A00E65B8F6F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090D98FC-8D87-4D28-AC38-F7C9A3FFD3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DE80DC07-93B7-43B3-A6F3-218FDB32B1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E6580C8E-9A3B-4048-9E61-0E91C970B78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2B6FAE7A-17FD-473B-B564-7525324ECE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A7E31643-E77C-4C4E-B122-1B24DBAAE8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972B2428-075A-45DC-BF95-F3DC11E53D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8F17DEC5-CDA0-46D5-9A3D-B2AD06C903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17EF946E-453A-443F-AAAD-96AC9F8857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C03A7297-02B1-4744-AFB9-92F41FD503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438B27D5-21CA-4B41-A593-D38FD716EC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F682C110-37FE-4F3D-87BE-F0748B3EE44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AD1C9444-F520-4A7C-8BCB-C0505D929F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DD49C7FB-E7C2-4892-9E33-961C0A82525E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913F460C-FA2C-44C2-B9AC-99799AA6C56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3BFA8A45-792C-47C8-AAEA-3D7872A27F2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85EAD4B8-6F57-47AD-BC51-7F475FACC9A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A93010F0-5C1D-476E-A75C-1F467BF22F8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7879FD9A-677A-4706-AA34-C7C5A4E26478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1D63AE4F-039B-4B86-B919-C9689F334626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CF76F8E5-528B-4416-B40C-FF6F5438B1B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F8D11F0B-DE3D-43FE-A9D3-5F596C0D47E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4B996610-9231-4BEF-B253-F8339F6E186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E43B24C9-3A2B-4DFD-93B5-A75A1655CDE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C7DA6E42-74B7-44B2-B6ED-32697397C2B7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69F29613-B107-4C50-A38D-33F92F1CFC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97056032-0ECF-4A19-91C3-FD75A467F8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3B59A1BC-A2DB-46DD-BA40-C578E606BF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1BCA1E34-D7C5-4CF2-BA14-3362990BD5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AF066570-C9B3-41BD-8487-F29644D39A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915CD899-30E4-4E64-A6DB-9AEB2DBC2E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BB51F038-38AA-4FA3-956A-C5547F2462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31373CFA-C819-48FD-8E11-7D4CEEDE0A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2656F04D-CFF8-4B3B-88F3-7E2C200DC8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91669A83-0032-46CC-BC67-060A66E09B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19ED5AD5-BC1D-42C0-8D1D-08B71557B1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C9870A3C-66ED-49A2-9417-0E39E11E57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5D64AE71-F615-4086-80A8-C4D21EFEA7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15A8F88F-2EE6-486B-A28E-955C5F153D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6B0BEE35-CE1B-402A-8B3C-6A1FC23EF02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CCEA4A1C-492A-45A1-AFAC-CCF617F403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7B0B05FF-6C94-4D7C-8E7E-5D65945003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BF6411D1-0771-429D-9237-8ABB12609D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ECC5B9B5-174E-473A-B8E4-8E2608106D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43A94F65-8DF2-4641-B16B-EA917830D9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A76DD3BC-D1F7-4011-8BB9-10AEE74F70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7A194D3C-92FD-4461-9AE7-C521EDC6BE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556018B7-8736-46ED-80A4-39FB249C89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C8521B1A-B924-40FA-AB0B-23D83FD151B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A1E7F62B-5E31-4C79-B3F6-D52E75E134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CDBF9796-691A-4C5B-AF6C-727C996C35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214FDA73-267A-425A-8E1E-6F692EEA3D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7696F1B2-6E52-4DBD-A2FE-ED07E22F3F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F2B9D7E3-EB4C-4675-964A-4F71D4E83F4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8173213E-D3D9-4C0F-9260-1080FBE436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7359AC0C-9D02-41B3-AE87-D5B923F1B1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672CD555-8074-4C5A-AD58-0D0E1726B4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33A0A06E-44B3-4AD3-A265-7A70CE376D55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E7B7EAE7-5432-48EA-8854-E94F501530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0E6C7473-72F1-47DA-9467-314BAF28CA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0AD5C358-BD87-4267-AE61-753A4BF520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ACE48895-4B2C-42E2-B906-1CB2262911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A3A0627B-A76F-43E8-A73B-EAF8C9E562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DC60147C-EC3C-43ED-A0E4-5FD220569D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ED2C3972-4BB5-4F14-A25B-190C455A0A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84F7EDD1-79A7-4ADA-98B7-0BBFDE52A9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04C996BC-5552-478C-8217-82D6FFE71FA9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5E5855A5-63EE-4AB3-9E84-52D7F99B289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A8D46532-FC47-472E-98A1-F79893342D7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66F2B4A1-E435-41B8-80A8-FFD7253B17C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AA9DBEA8-4446-4D05-B255-F746DCACA3D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7E7278BE-CBA1-4FBD-AFB9-148004E72BAE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183BD001-095D-4B37-8A80-175772C2668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F157BFAD-CBA9-4DEE-B449-103D71A72B2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E03AE499-08F1-41AE-8CB2-89A301B969B7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676470D1-166B-4118-A47B-6F6CEDAA5DC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71777DAB-ECF6-458C-AE48-BAACBCC3126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2A7F381B-0449-4611-8137-EBF5F438A9CC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6948B6E3-98CC-4694-B559-35E93E3742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DEAE4DCA-2629-4D4E-BBFA-F8F291495D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5460F918-F76D-4005-9C01-655620FAC7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6394DFBE-4B95-49ED-890B-F6875058F2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01CB8E6B-FDA6-4CA5-9CF7-1314E51A3F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5442AC64-A448-4281-8D6D-B2ED1093B6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0CBDF04F-98B4-43F5-9DE8-130ACF5182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F88F1ACA-AC76-4B29-8EE7-A45807948B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53095F2B-A74A-4ADD-9E28-E15FA2FE4B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379A03E9-7D66-425C-B339-3251F4C00B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998F2A1B-9FD9-49AC-ADEC-817039C61C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DA31D35F-7EEE-46A9-84FC-4052F91F00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BC0C405D-CDA3-4FF5-97A7-FF34E573E3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26F1ACCD-02C6-4DAB-8209-959AAD1B55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82DB6779-3849-46AA-BDD8-B378843E85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9726FD01-9C3A-4426-B8B1-84C05900AA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DD7CB52B-F933-40C9-ADE7-C92E43D20B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CD4B9B72-9D5A-4D37-B86A-F75340682F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361284F8-E1CF-477C-8F7C-821525D870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AFE18782-9D93-4C56-B9D8-667A735E9D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FBC6CDF3-1C83-419D-85FC-135C91613C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6FC6CB7C-E7EB-4784-9EAF-283EAA4150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975A2208-7AD7-4469-9920-F9A697CD99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66F83CD8-7CF8-4D46-BD6E-36E79FD7FF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C098AA35-5AD0-4EEC-9FE3-C8CD3397C8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0A44FAF4-1815-479A-8673-0CF3605DBB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DFF2D763-ED98-40B3-B546-E2C17BE808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89AAE8F0-E067-43ED-96C5-9997CCD45FF6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B9958A20-DDAE-40CE-9E35-54749EE6F0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73AF56FC-4735-4ED0-A144-FE5FBCD130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7B210BF4-6594-4BC8-B426-BDE710C4B6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C805E146-DA5C-4A2C-8BD4-2EC2B8AB3B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D924AF2B-8953-4077-9AEC-90DD49E1B1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68E92C66-1614-458B-A9E1-36667CA456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CA2B4547-F84A-4353-A79D-10DE975172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EE13334B-7688-46FC-BBDE-DE5B3A1DC5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C8CE8312-039C-49A9-8CF0-4B73F1F2DE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BD5DD636-F351-425F-805E-074E08733FE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D7395A23-961D-41E0-8949-9C2086842E10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10512DF9-1C99-4F4C-B1A0-C7CD0DE2404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09BC7FF8-2514-4CEB-8BDF-C3BB63123E7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BDD707E0-755F-492F-A674-ABE07166648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7B6D3A4B-55D9-45F1-91F9-9B1F6E6C640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9D22624B-DEBD-48B9-A345-66B0BD711276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3236E498-A61C-4D19-B1D7-D65B8274153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106271F1-B02A-47BB-869C-DD09CF15319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D58843EF-6DD6-45DA-B39A-CA7A6B566B6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D2815E1E-F8EE-4CE4-B8BE-55DE2C129F1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5CABC970-207A-4C9C-B881-4B9130BA41B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687ABA53-E36B-48E6-9B1C-88FA6F9B660C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B9F47C13-5E18-4DDF-A8F8-C3E98C5A96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95559157-EBE7-47D9-8F59-AFB38840A1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94378403-8508-4C41-BFCF-EFF7DB51899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0B104150-A456-4B44-815F-22208A87BA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CA546606-BDC4-4AAB-B143-B785BC85C8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E90F4A9C-12DB-41CB-B1CD-BC8B016EE4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860991D4-A753-4A88-8C05-E95C80CF19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350B9EC4-F87C-4258-BA53-7CE53D4DE1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B8ADB016-E17A-4B2C-86D5-709925F0AF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3672D5DF-DC98-491C-BB64-7373E97A9B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15AC9F80-A25A-4F4F-8C53-0A54769989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34D7AF76-2320-4DF9-A950-B86215F32D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2104895B-7CA9-49E8-B930-C43C28CCE3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D594C85F-FFF4-4442-B534-79EA8AFF8D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9662A6E6-108F-4FDF-B0CB-F0B0715751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2511434D-ECE3-49C6-AE13-08784E0167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6960DCBF-270D-41BC-A9A2-7559674610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6C701B9F-D92E-4B99-9DF3-00C8474B76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BFCD8A00-9A17-4593-8DF1-9FC9BCC616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C4E1FF03-703E-4D53-9A3F-8C6888F4E0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09136C02-7823-4828-8052-E4659E0BCD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CD8C3788-20E2-47D0-907A-BFEE8BE97F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B59CEC20-3AD5-4AD5-AF53-06EB00CDC4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C84E1D62-340D-4E8E-B099-5D1B441C1A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A828FBB7-708D-4E89-96E4-A899948EEC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3212F9BE-68A8-4174-A0D5-113F52D8EA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B2501978-C44A-4808-BE61-54571ABA8A8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B3834C31-6F4A-4430-BFCD-C854C7D2FDB8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49C32784-8824-438B-9313-549116D866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569BC1DD-E05C-47DE-9B9C-212CE81F31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07C678B9-5665-4C64-811E-065EF8B1DC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839E08BF-CF37-4C32-810E-05E155F197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2966217B-CF99-4BDB-B035-AA266417A3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A53F90B9-1143-47E5-80F2-BC11A21C7B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BC634B83-AD8A-47A2-9A9A-5B44B891A6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12C8929A-15BD-4DFF-A09F-A6CB0DBDD2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51F63C49-67E1-4BEA-BB91-17E6F6F924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DDB931B4-F41B-49FF-9418-E16C9DF9FA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9875BB43-3380-4EEE-B9F0-C1F58B88FABA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3ED4B08D-2F10-4F2C-9D6A-90AD36F4FFE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1F5B6FDD-7EB4-4377-814F-28AA1AB0CCF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CDFB6705-4C56-4835-B606-AF39998932F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CEA780C8-2D0A-49C5-8350-0C0EFF69AFD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3CA0ABCA-CF12-4B99-A41E-E32384E2760C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61042D80-BF7A-4379-A9EA-9861B9BE5D1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DF72A831-229B-4400-830D-69F5DEBC51B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D5952056-F36B-44A9-80B0-8D491E358A5D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4686B670-82C3-42F8-A83F-6E6282B8F88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CC760606-CA03-45CE-96CF-2BE4D554B07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4E86CE29-C690-4F20-A0C1-AB624F720233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BF15139F-46F5-4F5E-AF78-BE5A550016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9A1243F5-5BB0-440E-9C0B-D67C68BD05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8AD9BF9B-6174-46FB-8679-0589C86CC7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03478C24-5BE1-4974-A1CF-E7E463E6CD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A9BD6292-2524-4895-B3CD-3FFA58BDA5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C49F4FB9-ED23-43BD-91C5-14B9CA52FAE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1C1FA966-8617-4DDF-B393-FBC45C0D5E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53EABBCD-5A6D-44C4-99F6-66BD10D455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405E6195-17B9-4B11-8A5B-47D1CF680E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5EACBCC4-A1E9-4163-BACF-C7B8CB5B696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1F028D9B-95FC-4D1B-AB19-065B60E150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A202CC37-277C-41E0-A034-135A67E4E5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F2CE9967-D5B1-49FE-A023-B72A96F24DB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A65E0452-0F5A-4655-9DB7-D88A91D15B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0918E3C1-9B85-4AFA-A7EC-E73E3FBD3F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4F13DAE1-20D7-44FF-A66C-0EAEBF98C2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438326CE-43C8-4183-8D03-69DA6B4047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5BB172EA-08CA-4B2D-B4D9-09658019E1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A1B83FB9-4FA7-4781-8627-BF4B4DB648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ACE32A49-E76D-425C-90FD-4DBD9D154D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273DD61D-4CEE-46FA-B49B-A980821ED1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5F1BD588-17BD-4CF0-BF4E-576F888C8F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A3E43018-55F8-4C09-9141-5DD7DEFFC6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60E43218-F32C-4880-BC1D-8B28D47AEC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313F8342-9A93-42ED-87FF-D437CFE9D4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AD753EBA-320C-4ADF-BBDB-9BFD69CFD4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90265ECD-4362-481C-A379-82576A05D0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06F7D424-BCFE-4B87-84AC-6E525BB33363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E84809AE-0016-421F-BD14-5EF360A630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FC594FFA-1578-4172-8FF5-0CAAF4E5C9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A021CE7C-6756-4082-AFD1-ED5300AC97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986F55E2-6078-405F-BEFE-A2817C885C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485FA735-27F5-4B2C-8D6C-556931A2C8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48576296-584F-4683-9F11-6CF58F4A99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8E4CF5CE-AB9A-4B82-A5E7-8C09100764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1EE8C38D-2A9F-463A-B3BF-B7BC0391C7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2FFD9635-C3E4-4857-8B1E-A841796067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D3F520CF-C6E5-4F1E-8554-F924D696B8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FD388FFD-C076-4A5F-BB03-2BF1AB49C5C3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AC68CFFB-4342-4425-AD99-A4A31A6C592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4706CF77-496B-4901-A0F5-9B167EA4EB13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2693AECC-D029-4C60-9659-410A3A4A244A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D6273CB4-9D63-4451-BC65-2BCA36E2CCD8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9A4533F9-1BA4-429C-942B-540CE3F7EDE9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806A2209-D1AA-4545-8B0B-BA4D282CBF82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0FA2BBA3-2074-474E-BEB9-42B30BEE4A3B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DC97CEC3-526A-4BE1-B526-FF4FB17E786B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3B72AFA9-5FFB-4DE5-B486-E14A042372C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8CC7B237-A7FA-4BD2-BC66-FD336AD1287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5CCC0A57-80DA-488B-9BAC-E52625F66FF8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59753416-CD40-48F5-9DE3-31729C4388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6D1C1A1F-8B35-41A4-8EF4-D7BC98AE58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1471615B-6D77-4543-B588-5ED611DFD2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E4DE80B9-03E3-4E59-A553-7CF6254BAE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F8C36BED-85C0-4589-BFBF-4A3892B851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0E3C33ED-772B-4EBA-B87C-E32382F8F4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33358C7A-D273-42C1-B52E-505C582EBC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EDB42CB5-B604-4947-80CC-42FB06B10A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E2126CA5-0790-4D19-B07E-977CDE8C76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ADE0CD58-49E7-4A30-80A4-990FC592BF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FD8BF8F3-C581-446B-83F5-289F99953B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909D2466-1E36-4B9D-B2D9-109BC7F778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EEBB2F84-60F1-4027-99C8-21262B3800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FBDA3CAF-ED86-482E-A0BC-5ED4AB0778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2D0C0F6E-626E-41B8-B77B-0DB5C69805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381EE685-ADFC-4281-A195-56A56D681A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F2A2A86C-379D-4E56-B8F7-8ECBD82ABB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47539B6F-CDFC-4FA7-A14B-5731C4F273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A5C887DF-B1BF-4C2B-805F-165FCBEA02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62971844-3F05-40EF-BE38-C17002E3E8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30BC06DC-C868-48A6-8F94-82340B21AC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93F60624-7333-42CA-8D16-928334B770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922512CB-807D-430A-AF28-FC5B72AA92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A207CF36-B9BA-471F-BF2E-3237115CCB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36C9D80D-DCD0-453F-B07D-6B83AA1EF4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0B2D039C-9CB4-4020-80EE-3512A5957C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E33C9A54-CC06-4027-B643-E6C0661F7D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5363664B-BB6A-496F-B60F-AA9C1FBC9E3A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11E2D128-7FAA-4B44-B629-7A8B3DDDDF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6B2BEB78-B902-439D-8C2A-D603B09979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D752E245-F987-4C0E-A2FB-9C5BC0ADAD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9F171A7F-B4F4-4E8C-A580-B2FF615964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F0CFC476-83A1-4407-9E2F-7979232051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5A89A86B-2DA4-409E-B386-ECD0919FE0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ABFD6B6F-EDE5-49C2-A29E-B379C26302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933D0DD8-16FE-4F58-ACAA-39812318A2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203EC07F-73F7-4749-A242-65267349CB2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8DD85116-6F89-45B7-8500-79B763F0DA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F83D0591-1001-4FCD-8030-3963A4E43AFB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9739EE18-0435-4014-97BE-96A77ABB30B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F1523EFA-069D-4CC7-9BA1-1585F7F2F75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48B1B44D-2A82-4BEE-8828-4FE6F44EF15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6D5AA641-EC3B-4552-836C-2A91DC437FB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AAE934FC-D3F3-49B8-AC05-DC8BCD5C1666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0AA3354F-BDF8-4C69-B6ED-E2760B9D8170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0D283478-FBEF-44EC-94B5-F0FA59A5E26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D262989A-127D-48E4-B90B-0982A2F8EA6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33A584A4-70A2-47E0-B281-10779F2147C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89382080-B0F9-41B0-98F4-63591744886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AB702822-5618-49C1-84EF-5887E05C51CC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5785AF1E-76EA-4E3F-9B28-8437224314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494D82EE-21FC-428B-9239-1222B3D164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A5B878F4-76ED-4FCC-90C3-9FAA996CC3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D8B6FA38-E62B-4137-B35A-B4568CA77C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53EF4A07-ADC2-48EB-B883-0059E94A32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FFCA36CB-E08D-4EDA-944C-944887B6CA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CEC441B4-18E1-47CC-AC47-F43EA6348D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1D896DE3-F880-4211-AA2C-35B7ECA298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566C0D77-E85B-4730-98C4-2F5A6BC03A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9A18DA3C-A15C-4FD3-BADA-5F04CE89159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CBB82ACB-DC6A-4E75-834B-62CC83DFC9B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55D09E13-9928-4BCE-9E86-24D4FB20EF0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71391695-352F-403F-8B37-BD2DA39876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8BA3EBAD-78C0-4022-A2B7-095A537E4F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92290849-E780-4633-9FDD-3EBDF03DE0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A6C5056E-7E92-4E11-9BB7-641947C193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4C15B6C0-FC87-4138-A8D8-D360521768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49D9366F-3941-4B35-B072-81B55AC5A9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BE360E55-729F-45BA-807A-5FC4BEB304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E716E7FF-DAC8-4C3A-8362-321063A0A0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A3403800-87E4-4E09-A044-82B42FE989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8FDC72B2-02A5-4A72-A022-502706199F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E5224331-31CB-4260-AF12-A861AFB472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0883FFCC-33F2-4405-9B9C-7F2615CC21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E183BCA5-C3AD-4726-BB54-1CAC8C099A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80ECB52D-5611-40A5-BA13-64EF004F02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30D59349-77B2-4BF2-83CE-39ABAEE1352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18C06A6A-604C-4848-86BC-B691C768FD0F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4B3103D1-C398-4C11-A6A7-01E8DDF9897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3D3C6325-1EBA-4458-83A9-9A828ECFB38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9658B675-E8C4-4E08-8E94-1019DBA864E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FF0E23F4-8D3C-4F23-9065-E5538B94AE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452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709</Words>
  <Application>Microsoft Office PowerPoint</Application>
  <PresentationFormat>Widescreen</PresentationFormat>
  <Paragraphs>93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Tahoma</vt:lpstr>
      <vt:lpstr>Times New Roman</vt:lpstr>
      <vt:lpstr>Verdana</vt:lpstr>
      <vt:lpstr>Office Theme</vt:lpstr>
      <vt:lpstr>Case 2.</vt:lpstr>
      <vt:lpstr>A pregnant lady typed as R1R1, but was giving weak reactions with the routine anti-D reagents.</vt:lpstr>
      <vt:lpstr>PowerPoint Presentation</vt:lpstr>
      <vt:lpstr>PowerPoint Presentation</vt:lpstr>
      <vt:lpstr>PowerPoint Presentation</vt:lpstr>
      <vt:lpstr>I wondered if, in fact, she was an example of a weak D due to this Ceppellini effect of an RHC in trans (in other words DCe/dCe), so I asked for a sample of the baby when born.</vt:lpstr>
      <vt:lpstr>The baby typed as r”r” – which excluded the mother!</vt:lpstr>
      <vt:lpstr>PowerPoint Presentation</vt:lpstr>
      <vt:lpstr>PowerPoint Presentation</vt:lpstr>
      <vt:lpstr>There was no in vitro fertilisation, no egg donation and a baby swap was ruled out!</vt:lpstr>
      <vt:lpstr>We asked for a sample from the father, and this typed as r”r.</vt:lpstr>
      <vt:lpstr>So, the Mother typed as D+, C+, E-, c-, e+, the Father as D-, C-, E+, c+, e+ and the baby as D-, C-, E+, c+, e-.</vt:lpstr>
      <vt:lpstr>PowerPoint Presentation</vt:lpstr>
      <vt:lpstr>PowerPoint Presentation</vt:lpstr>
      <vt:lpstr>I wondered about a very rare amorphic --- haplotype and sent samples to the IBGRL for RHD and RHCE sequencing.</vt:lpstr>
      <vt:lpstr>I was correct!</vt:lpstr>
      <vt:lpstr>The Mother was D*Ce/--- and baby was dcE/---!  *Weak D Type 1.</vt:lpstr>
      <vt:lpstr>The regulator type Rhnull haplotype is rare enough, but the amorph type Rhnull haplotype is even rarer, and for this to be in trans with a Weak D Type 1 in one individual, and with dcE in the other is just amazing!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2.</dc:title>
  <dc:creator>MALCOLM NEEDS</dc:creator>
  <cp:lastModifiedBy>MALCOLM NEEDS</cp:lastModifiedBy>
  <cp:revision>4</cp:revision>
  <dcterms:created xsi:type="dcterms:W3CDTF">2019-09-08T15:46:25Z</dcterms:created>
  <dcterms:modified xsi:type="dcterms:W3CDTF">2022-07-31T17:35:12Z</dcterms:modified>
</cp:coreProperties>
</file>