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58" r:id="rId2"/>
    <p:sldId id="327" r:id="rId3"/>
    <p:sldId id="328" r:id="rId4"/>
    <p:sldId id="329" r:id="rId5"/>
    <p:sldId id="330" r:id="rId6"/>
    <p:sldId id="331" r:id="rId7"/>
    <p:sldId id="332" r:id="rId8"/>
    <p:sldId id="333" r:id="rId9"/>
    <p:sldId id="363" r:id="rId10"/>
    <p:sldId id="334" r:id="rId11"/>
    <p:sldId id="335" r:id="rId12"/>
    <p:sldId id="336" r:id="rId13"/>
    <p:sldId id="337" r:id="rId14"/>
    <p:sldId id="338" r:id="rId15"/>
    <p:sldId id="339" r:id="rId16"/>
    <p:sldId id="340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88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492" y="108"/>
      </p:cViewPr>
      <p:guideLst>
        <p:guide orient="horz" pos="1888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66283-6112-4A76-995B-879D421D714D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ABAE1-68ED-4C5C-A142-C47FB50D10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602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>
            <a:extLst>
              <a:ext uri="{FF2B5EF4-FFF2-40B4-BE49-F238E27FC236}">
                <a16:creationId xmlns:a16="http://schemas.microsoft.com/office/drawing/2014/main" id="{94FA2C41-B8B8-4551-80FE-3EFF92BF1A3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488" y="744538"/>
            <a:ext cx="6616700" cy="3722687"/>
          </a:xfrm>
          <a:ln/>
        </p:spPr>
      </p:sp>
      <p:sp>
        <p:nvSpPr>
          <p:cNvPr id="94211" name="Rectangle 3">
            <a:extLst>
              <a:ext uri="{FF2B5EF4-FFF2-40B4-BE49-F238E27FC236}">
                <a16:creationId xmlns:a16="http://schemas.microsoft.com/office/drawing/2014/main" id="{0A3F4364-3166-4330-BD9E-D0B374D23E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</p:spPr>
        <p:txBody>
          <a:bodyPr/>
          <a:lstStyle/>
          <a:p>
            <a:endParaRPr lang="en-US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6462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C1C28-7C3C-4C89-9AAE-0362556D9F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4BBF8F-DB31-4DA6-A0A4-AEBE7410BC0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19F98-FDF9-4CEF-9788-233529F73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3E4CE2-8F94-4E05-8B0B-629707848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D65AE9-8B2D-4B23-A1E2-9EB331970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709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56E76D-6A19-47BC-A20B-8C7C698D2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63F5F2-2E0A-47E3-924D-EB963E1C29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BB03F7-A576-4E7B-B126-E4ED2A37C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4461C3-E237-413F-9791-71E8C7068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B448C-C42D-45BB-A494-81053B23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835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D8C31B-4EB9-443B-A3FD-86922C389C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B8FA18-B4CF-4624-A263-9006AA8233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F1F814-9AA3-492D-BCD7-F3BC06802F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191EDB-9629-482A-9AB6-51569178F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6EA1D9-1EB0-4AA2-A075-5992EFB5A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5635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DA1898-A14C-492C-B283-940F36D38B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F629D1-4930-40E6-B34E-0C2964285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7DFB34-BB7F-4E62-BA9A-E72F4689B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59E19A-2692-4220-9308-CE6D6F27C1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C1555-713A-43A7-971B-114898270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815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D718F-2FD5-4455-AFFB-5E461BE5C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6D0BEA-EE2F-4E55-885A-51C81A4156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7941-E3DA-4164-A0E0-31C925CDB7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C6866-0C80-449D-B4A7-EB5A487E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61167-3388-483C-9A09-8ACB4C925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7862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D2A704-8AE4-4BA5-A31E-A10C8900D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B5C680-192C-47C4-8BA9-A7BE6CFB0E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5F649E-7710-47D6-8E68-0B042AFB53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7BAF5-F5CE-45E9-855B-DBD8C2EA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BAA307-1DDE-400D-9042-728F303CB6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435EF7-C23C-4E4D-9280-B4F5ECEAC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01771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2740D-3D27-491E-AB1A-8530B00545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7A29D8-0823-4FA2-8EE2-D8DFBB9248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BEFD41-EF56-4CDF-BC0C-71950C2A205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8F1713-F135-4229-9460-F4DD48B1E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FA0709-409C-4B91-AE21-DDDB9F8292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DFD204-82C5-4BF4-BCC5-854289AC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583E568-F5AD-4E6C-883B-2B9ACC5E3F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D0654DC-2E47-46BF-9E3E-5292A2CDD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35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86AEC-219F-42E9-9815-212AA4B26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EF7B852-9525-40A0-9E8B-06EF6B5CF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382745-C6BD-4351-B678-CB43FFFA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787773-C980-48DA-800F-BBB9E73D2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487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307D64-A7EA-4D03-9223-59646B583E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864F24-C914-468A-8C3A-C64792CDF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256137-F03F-41FA-A923-C4C7551786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509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E83D5-EB35-4F36-9127-CB6295124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D90C53-9E8B-4FBF-8B2E-18CE180767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8D72EB-55F2-4871-8728-842972746D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3E989C-9F55-4204-A5FB-AF3C5C3A4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3E0343-E5E6-452C-A3C5-8C084372F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B78DAD-01A3-4DE8-A169-11EF5766F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8830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CF5B2-5352-46E7-A1EA-0810014A0D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909C0F4-57F7-4ED2-B7A1-42DE284834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FEFFB7-32DF-4BA6-885D-B0B0E46829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E0095F-0FD3-4B43-9ED2-DFF7A3527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C5E0C4-3152-48AC-B71D-B8CF3DBFE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0DB739-8D91-4705-BF91-F7BC3E1E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3056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CF9CC3-AA19-4E23-B7B0-54025D9E8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7C74F-1D92-40B6-9608-9E0F5CF201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B507B-7204-48EB-8ECC-7E08A7AC38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8E658-1BAC-4641-80A2-5C6C83C41C75}" type="datetimeFigureOut">
              <a:rPr lang="en-GB" smtClean="0"/>
              <a:t>31/07/2022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47E11B-DC9B-4710-981E-7B8BCEDA95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45B5A-855C-4C46-817B-D0B446AC6D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AAAC40-DBFE-48A0-9EB8-466032D2EA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943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>
            <a:extLst>
              <a:ext uri="{FF2B5EF4-FFF2-40B4-BE49-F238E27FC236}">
                <a16:creationId xmlns:a16="http://schemas.microsoft.com/office/drawing/2014/main" id="{8F6472D7-50F6-43E4-9E94-35528272C74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74043" y="2425700"/>
            <a:ext cx="8443913" cy="1143000"/>
          </a:xfrm>
        </p:spPr>
        <p:txBody>
          <a:bodyPr>
            <a:normAutofit/>
          </a:bodyPr>
          <a:lstStyle/>
          <a:p>
            <a:pPr algn="ctr"/>
            <a:r>
              <a:rPr lang="en-GB" altLang="en-US" sz="7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Case 1.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BE1CDEB-DA9E-4811-B9A1-E275466F7345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C456D05-BD86-4B75-8044-0752ED86AB5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61112ED5-0C12-4F83-B95C-CCBB4543519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6F749D08-BE77-41EC-AB9D-19A20F982AD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53859222-F1EE-4E22-A97D-6CCA57E57A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6100E207-3A5D-4CAD-A0DA-345EF3EA59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2D5D9798-1876-4ADA-88D8-369DF29BAC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6D414BF-92D4-4DE5-9808-B4F9FF3789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66213BBB-3C8D-4532-8C71-878C1EEC06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887A60B0-AD9A-4BC7-8462-7D02C72B1C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F4D706FE-1AC5-4B6D-8376-12552ACE4B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92CEF949-6F46-4739-A318-8F3A6A9593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22D9996A-4456-4301-999A-A9ABF1D24A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D4D87AE2-AAB1-4DE5-A0AD-118C30A7EA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5C992F03-EC6A-47F8-A1A6-C9FDB030F4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4F54FD32-6049-416B-8006-017887CD21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6D1B12EF-7610-476D-A271-03A49EEE2232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C440D1B6-0737-433E-8F40-4EB28150A13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6A10E5E3-66F4-4B7B-B3B1-13CA92D7EAD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91EAC0B8-4CD4-44E1-83A4-425CDF43A71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6ED1EB9E-0C8C-411D-AC2A-04A89633088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01C715E6-1F75-4A34-9284-160079FDFFD7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A4A2CF26-6D3B-4C8C-935F-F02598ED5E8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40DFE12D-5680-430B-966D-3793E3FB846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4E087F60-C035-4952-B6A6-221EE2B0D9D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F1FCB13-2C82-4BF6-B29A-150FACCF93C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C7CF30FA-8B5D-4416-9F24-7F76C95743F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9AAD0D61-924E-4867-9FE9-19097D353EB1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DD631590-ED9C-4E57-836A-8E3BAD41BF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54D64DDF-9D44-41AD-8212-9E325776D7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0CDF7879-B413-40BC-B5CA-2705BFF775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3581CF28-A438-465B-B1A8-512DA6500B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D504853D-58F2-4954-86EB-0D8793A744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55EF10BE-234A-4B62-B5A7-A282FD6E6F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756DE653-901B-42DD-8FBA-DEA8B8CB10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0A0D0044-22AA-4345-88FB-5E61E8E79D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CE08133D-9C8C-4D80-9BDF-A36C62EEB6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DC5FC054-CEDD-4917-B002-53405C3534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4271D3BF-7A3B-43C8-882D-D7EDBF84DB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4C7AFB91-6B24-4086-818C-2A146B2B11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E52F6180-7EF3-43C3-BCDB-288A62E7EA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F30D48B-861B-420C-A98C-860BCB7F0B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BEF6F4A6-EB8D-4BB0-BE59-49D9724FF8B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0C6B6DF6-CFD4-4154-AD68-B42766A40B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95C50A69-A7FA-4927-8C7E-CA604F0636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531532F6-6339-44E6-9401-9BDB5C4DC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EE0E4EB0-14BB-4597-AD65-6D18FAA855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302F947A-C946-4BD7-AA5B-DF79866229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3072A214-2893-4920-84C7-D3A63672A4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0E535A93-4C3F-4DDF-A74D-37F77E4518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E648CF0B-892F-4235-9803-0EE787CE3B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0307C349-B6D2-4566-8CDB-4F96A8C84F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5924BDB0-4FB6-4E45-909C-DFF28BEE79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4CBB7FA7-E1B6-473B-A9CA-A2AA1FD03F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E6A0DB58-9EF1-47CA-B21C-810D786B5A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0C077532-B616-41B2-9D0F-F38141043B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FB222652-5847-4076-BB03-0C562DD6E5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6B2F17DE-3839-4BF1-9B26-6340882571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C063CF2C-52E2-46E4-86A6-D90AEDD7B7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FEFCFF81-D180-4372-8BE2-D57A6ECC0C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CFC4E7A7-C0BF-4A0F-89B5-FB2AB6AB440F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AFA7132-0802-4A58-B88A-B4E58471C6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372172BB-D92B-4FF6-8D29-6CBDCCEA98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21542A61-76AA-4244-AF81-DBB5F315FC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C51DCA06-5E0C-4813-9352-2D9DC5D7F2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F57D2E55-0872-4889-A0BC-C1D55B58EE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05AAAE65-9751-47E9-9E0A-2C28136BDD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38D4595D-4896-4682-8101-8895E21830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FF904788-FA23-4F31-AF69-17496BF0EB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630E9B6F-B65B-4C98-9207-525ED4285264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F54FEB3F-312A-4261-A77C-E280DDD20D4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E4460C4D-492D-4252-BF6F-EAA0EAE994C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22391EAC-A757-42D5-BCA5-90021D61502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6A007956-A695-425C-965D-299B6C50B7F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5797B984-45DE-4E63-A44D-C9ED23D288E3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1D401CDD-09C6-40D4-8D64-FA260C27D44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B7923988-7E66-46CA-A04C-4098D9C998B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267F22ED-5BBA-4A45-B2B4-B37CD435F0C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FF4FF1FF-4423-4699-9ADA-D6D9F4CD934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A6802885-0753-46D6-8F5A-ECD8690C153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CAA55EBE-EC23-468E-8731-C7A90D30FC2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A0062581-57A0-4232-A61E-764AD4B730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160D7C87-508B-4551-9B27-2AC31E9EAF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2F777EE9-22EA-4461-9283-BEEC95B29E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C99AE87D-1EB0-429B-8D07-C5F3674524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34616D8B-16FE-40C8-8817-90CD20E158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E9BC8486-3213-4CF3-8FDE-4AD6549618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118E101B-CE83-4F35-80C8-7CD55286A9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88037221-D010-4846-BBE9-2BBB38243F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012526B-0813-4F4F-9CF4-92B7C47454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29DAB245-850A-4EBA-8CFA-202428646D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4CEC09D3-E246-406F-968C-510C1A40F4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C105D6E4-5ABF-4536-B332-4749E94FF9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CB8F41E5-C8F3-4268-BC3D-F87D156864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CF1E36E9-0EC6-4827-A81A-13235C8EEB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931CD30D-974F-45B5-B1D8-3ED72C5B87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AB4334DF-B595-48D6-8510-474C154380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B9A22F80-F889-45B3-92F1-3814A6B4FA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B509C686-CB20-440C-A0A8-F605060B59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3C0D721-E797-4DB0-B6C2-43DA49D1AF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5A73B999-F0CA-4CF6-98BD-5143223409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F06DE41E-4BD9-432C-BFE2-D6046FBA1C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8925D65C-9A45-45EE-ADEE-901EE3851E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2500CE63-0799-43B5-B1DC-763F87C487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591DCF82-856F-4F58-9EB8-3289C749EB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C4BAFB1B-5C64-43A7-B6C8-C36E6A1435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732EB94E-B29C-4618-9CE8-041700D918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79812B0D-C0BD-405D-AB15-DBE13F2555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22D2E966-1CF4-4019-BF9C-402F3C9CEF0F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315A1C28-2D6F-4E90-B8D6-D2CA16663F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B2A30324-23D6-4E4B-9EC9-758028A48A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29D9D268-4895-4B4D-8257-EBD902185F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70E32A12-BB5A-4F69-8604-81142F80E2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3AC9EE7E-D2E7-4B5D-830A-E63DF4F18A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7EE46BA4-BCDD-4D22-BE45-251629C525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A08BEFC3-31B4-4621-A6A6-BAC17A1533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5E559081-B569-45FD-8CEE-B02452B3EE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E4AB51C4-270C-4EC1-A0C2-20EE5F1B1A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730498F9-DA22-4627-8F58-F2EA3CE316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42DF0937-BC9E-4069-B350-5233173A856B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15DD1F73-3DA7-4A25-A04C-5AAE5BE72AB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2449A3A5-645B-4D33-9E8B-12D1D53C453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126C62B1-72D5-4C4D-9C6F-77608CF7776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9CC038DE-0FAC-43DA-A9DE-164C5329523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00BEF92-A24B-4F44-9F4A-A1D44E2634D0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333CA9D2-32FB-439C-8892-49EA284BFF7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8FF468D6-8F2A-4FA2-93B9-96CBCA5CB33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F3B7F8D2-4996-458F-9436-5549D4CF4E9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9A297AE5-1326-4377-843A-CE27542FB00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1FE35AEF-E8E5-42C5-B411-99DC1952E99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C84FE41A-3532-4314-8EBA-0653268C1AF4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40923F2-D555-43D7-B315-581646E726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497E5DBA-DAF6-458A-95B8-0ECB605961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D578B2BB-422D-42A6-A1F8-C3F4D74A62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1BBE907B-652C-4B04-96A3-D0EBAE660A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6B1FDDB7-BAC3-4378-8CEF-D6F065BA57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D164F67D-090B-448E-A136-0C7F8AF25A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7A0053D3-0B0A-4ECA-A450-A8892E4542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BBA85310-0375-4444-877F-6C0E295916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58A4EF8-E639-40C1-88F8-6A6B4927B4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1E570625-2FC9-4024-92D6-FD7570DE72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DF647DEF-D6F9-431A-8976-75BC1F5EF9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F7260F24-92E6-42CD-80A4-BD7BBC509F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51284E8B-8552-4B6F-B249-84EB2ED2EC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DDC6C6A9-0124-45F6-87B1-487C36520E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95E132EB-2E02-42A2-B23D-A76870A2DE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94442298-830F-43A3-B0C8-D6BEB548A2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F94B5BC4-1ADA-49B2-A582-4C17AB9E62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279F11B8-1C82-4AEE-8091-3C8C10F671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464070AB-FE8E-4DA2-8DD4-A6A1817804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BD0E54D2-990E-47DA-AFDA-619C32C6EE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91ED3B8F-912F-4E65-ABEC-D14CE521E6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F18CF514-EC34-4433-A270-06AC18F9F4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22A8DDC8-8E79-4FE5-B4D4-15AA3D7E29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6D082CF7-3CA8-4A2A-A631-F1B23F7255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B75CF268-6E04-4533-89E1-4FA2DAA391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2FAE2CFC-FE47-449C-8CD1-B8D5806DA5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DAD39D05-5258-4F65-974C-6AFBBEF49E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BD8257D4-E19E-42D0-B2F2-101573B828DE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7ED13870-8F64-405F-B716-9FD3ABFEEA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6D822BC4-A509-40EB-9E4D-72A7BC44D9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0F728DD9-DC9C-4C25-B137-7C4D7A0A5E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6242E7D9-60B7-4D29-8D19-F9CFAA75A1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85C31C26-8558-48C6-B759-C784E4140E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0B3C9940-C25A-46AD-B0DA-4AC7E312C7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07D69960-5441-4D03-B18A-C1D524F510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32679723-DC7D-42A4-84FB-4019587C51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B519EAA6-F1DF-4DF2-82AC-732DB71B3C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80202640-566C-4A69-AF57-F7CD031C7C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2B71338F-A48B-43E2-BBDA-4A99FD1C2FCF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ECB70CB2-AA05-40F5-9FF1-D5F49ABA1A4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80855413-3D16-495C-84AA-40E8FBA653F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30CCBE5B-4E7A-4E93-B0E3-1986007B921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36742F8B-C2CA-43B2-AF59-95E7E8FEFC9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A8F5B866-4E6C-49EB-8A6A-286577C81FAE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E90ACD9D-3D18-4968-B307-8D41E146F58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D6D5B5D4-20CA-485C-A066-C0B79C60348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0DBD8425-0F13-4BC6-A7E0-2CADF689BFA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A4613DFA-A904-4C42-A47C-9BD687DE2E0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9C4C19FA-A25D-42DD-B3F6-453655DAD6C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08C31DC1-0232-4832-B0D7-3C7D67EDB367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A232E41D-8772-4704-BA64-906AEE4AF1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5434574B-98DB-4991-BAF4-B1B5A29A2A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2F494D56-991F-4AD5-BE3E-25083412FB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4E592990-F530-4C85-824B-0729F4B3EB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A5008A10-DC5B-4E60-AE80-2909F6EF8C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871E2B1C-7DA9-4FFF-96B0-0C059CA820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0D414FB-3674-408C-B701-46020422DE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6A45A005-A7C3-4B61-A465-4F0FACC147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841C1A3F-C45F-4979-B210-957342F273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B5A3A5A0-589B-491F-83C7-20DD9801AB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8462E823-1B7F-4111-AD8A-D00FB22D16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29019875-4482-4C21-98B2-442160EC9D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A375DC24-6292-4BE4-A6F3-99328BBF07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8BC9D932-8691-4C89-B5EE-FB9F614DCC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5BF6467F-A14C-4703-9EA3-F40142F44E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74472783-3026-47B3-B5AD-DB85630228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B279F1E4-A4CD-451A-8E3B-31AAA9BA8A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D5DFF21E-DBEC-4A58-9E9D-B25761908B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F36446CB-1A11-45DF-A10C-029B22704C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7A542B86-D8D6-4CD9-A731-62C1313A69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77E7BF11-226D-47A7-A07A-AF208C1E80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34332CA4-DA21-47C5-892D-CCB18293E2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6FEB9E82-2066-4789-92EF-D32810E794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77DC66D5-5797-4FF3-94B9-A66EAC7EBE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88237EEB-3E8E-42E4-ACA6-39F3E4C58B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E1654411-AA4F-45EF-A7CF-1EE1CD99CD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6A53E4DA-18CE-4CC1-B9C9-7B2B8A2F99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CACEB496-752C-429C-A163-00DB59D2753E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4DBA8223-8450-4F17-B5AF-754201DE02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4AF7A18D-8149-4FAA-ABA4-9295432C26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7AFA840F-96D6-466A-BBD2-CBF78154B0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CF5127D7-CF76-4119-84A6-9049C26A71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9E74EE9A-E936-47EF-8D87-E9EFDC51E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7A671F13-4E4C-4E13-8F6B-4732289C2A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DB7C527E-6955-4A71-85F9-F354A2BA85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A5B46C13-DE4A-4A7A-8CD1-D2AEBC3227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0738A5F6-2C23-414E-94FB-B62E04E828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C1D8699A-6096-4436-95FE-6EA434D4C8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6C41710D-7177-46F7-A38A-BA4344E0C20F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AC39F2B0-4C9C-48F2-B8EC-897870E6268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E99792A4-0650-45AC-8960-1D34816CB4F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9DC89D5E-5E7F-4A15-8352-1B9B02461CF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614CE5F2-AE73-4164-8057-F02E769AF56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F9BDFC9D-3620-4756-B886-258000428E60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CBF82D3-85CE-46C0-8308-95821F149DE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9DBB1EDD-9C6A-4986-B8FD-8238917F821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1C1D4F69-3DC7-464F-8CA6-81F8CB3933D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9C7F1E56-6644-411B-94EB-CDAE7EEB18F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808EBE5D-9D69-4939-A3E7-190C5A80449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667A5C3B-D86E-4C56-9B27-836CD16B41D3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D4BED277-2DFD-4F68-8D9C-EE426A3B97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50214523-9141-4D9F-826F-E1EA3F64B0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3212DFD0-3BC3-4861-9DB0-CA9AA9F829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703A335C-D48C-44BD-AB52-EB9561815F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F8CF3F69-88A1-4F5B-AFF2-8A6209C606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42BB31B6-D929-4F8F-A3CC-DFA41E3E2F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07623E9F-55D4-4F72-872D-66CBE8A43E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FB30C3A-5A1A-48B6-A8D7-B376D2D705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D1CAEC3F-B5CC-4D72-8282-CFC88336FC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A5506309-7A6A-45DB-B6FE-99184C1FBE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4217732A-6BC0-4F8F-915F-4A30CCC316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95283DD5-3909-44A8-A292-36DF5C6C45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D6798194-D63E-4FD5-AAAD-FC60638F33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0882B7E6-942A-49B6-94BF-5DC8B6270B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943DAF59-95BD-4EAC-A96C-5F778A54C2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8380DDD5-926F-4D01-9BE6-D9ECA6712D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2267BFC6-C5C7-4513-9581-261A50A195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C218E9B7-60B8-440B-A3E2-4CB23C6D25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7E8FF7B4-B4D8-416E-A328-7E5E4CE628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FC54B01B-0CA0-4528-953A-DCA8766748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9F02707F-BC99-45EF-8642-26E0EC5799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2713F839-DF26-47E9-8BB3-35AFB831F5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EE26A645-6E4A-483F-B6E0-6036FE10A5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FC0D3DD4-54D6-4CE1-AF3A-E92CC242D5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32EC0E10-54B9-48AC-BAB3-2191A8E58C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EF18A6C5-C938-4D1E-95B5-BD344A8926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CDB77F47-3FAC-4222-A887-6EF373C6EB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B805876D-E9F0-4240-BFA7-193BCAA16B7E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42EBDAE9-247B-4700-8DE9-6E7D06D8E0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E634ED6C-41A3-4261-A91A-6658AE38E1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297E38BC-5B01-477F-98DC-8E214ACB5D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F9630449-C367-43DA-BADE-B4081BA338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7CEF6526-F411-49EF-9B68-458BD6F1F2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D065D7C8-40DD-4383-A0C2-6E3FFDCAF4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ACDCF57D-95D3-4678-80A2-D4E356E6FD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0DAB1BCB-DBDE-42BE-8F2B-56C0B18D1E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BC11AAAA-E828-4BFB-BD8B-2F37457078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61FDF8F7-6975-4037-9A98-7683173165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7A291BC3-6146-4B79-80E7-B1D8DCB0A6B3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165CC9AD-ADBE-47B9-8E73-989790D6885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0D57C951-D7F3-4C7A-B9F2-761EDFDEE50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0F4B2CAE-AC11-4FA1-8130-F67D934E791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9282E214-7619-4023-A864-C188A959B00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4FA1D3D5-2011-4164-A562-E942B5377EDD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5A4930D-66B9-4490-BBE9-27615A40302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B5F8DB9B-C070-43FD-9E80-AE18F0090C6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9ED7E6E3-F546-40A3-A2B6-BB018338AC8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5F83F4AE-8901-459A-A173-ADD2DE1257A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055338EC-EF4C-4D72-849C-79FDE87944B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014C3631-787A-4350-BBBD-C918EAE0FB20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C0F3352E-1B30-4BCA-959E-51818B3F2F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17FC4F38-5B6F-4C0F-A25E-1456C53F8D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6B7514E4-1931-4A8F-A06B-46E3C62A57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ACB9712A-D132-412C-A886-E3826D6E96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026EA722-ED56-4D75-B683-4D52B62EEE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5BE1A43F-7E2D-4D26-A5E0-7A5DD46A63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071BAED7-9B50-4180-87C2-1C56C5B066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0E7F276F-AB44-4E5F-AB1D-00AB735C5C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4475A061-5017-434C-BEE0-806E8FB51E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5CA2EBA7-68BF-413E-BFBF-A6897E8AA5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AD969A00-5EEB-4D3C-8C73-F4F37C61F3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404E38F1-8979-4DE3-BD09-7AD7C92D95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C85A502A-38DB-4FBF-AF73-C1360D2FA8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8D2176D3-83B9-433F-B281-AA42C2CC12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F7F2C1E0-5712-4E83-9BD0-7C05918BAE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83170946-9040-497B-9672-E6C952F811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476C3735-7481-483D-A832-EC9D08F680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4BEFC0BC-3B86-4E11-97A2-8857B30E0E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03E61FA4-C593-43A6-81D3-9E953DC98A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9881D0A4-0FD6-4B0B-A328-583554864C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096A3081-A549-4BBD-867B-F38B96489C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0CF0BD38-A9B8-4716-BF63-87C306F143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1E0D3FC7-F39B-4B8A-B8DA-82000E2922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54F47563-D58E-4B62-963C-E716051F80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6DD2804D-990D-42CF-A4D9-9EC4D9F31E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F9CFB01B-86D8-4DD1-BF5E-A0A08BF902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2DD7D5D8-2F86-4E69-A371-C514BD773E3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092484FC-7067-4E6F-A7A4-5E506C9B41C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1988CAF6-6DB4-46B0-9320-69E4F46E416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0ECEB883-5993-48E2-85EA-E3EFEC9FDFD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A76AF89B-A2A3-460D-B53D-92CF855566A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0FCF07F9-CA19-4F2A-9A40-D33B04014C4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3075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>
            <a:extLst>
              <a:ext uri="{FF2B5EF4-FFF2-40B4-BE49-F238E27FC236}">
                <a16:creationId xmlns:a16="http://schemas.microsoft.com/office/drawing/2014/main" id="{5BACFE8A-B7C5-4B7F-B9AC-B1C991BCE40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0569" y="2501900"/>
            <a:ext cx="8420100" cy="990600"/>
          </a:xfrm>
        </p:spPr>
        <p:txBody>
          <a:bodyPr/>
          <a:lstStyle/>
          <a:p>
            <a:pPr algn="ctr"/>
            <a:r>
              <a:rPr lang="en-GB" altLang="en-US" sz="5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</a:t>
            </a:r>
            <a:r>
              <a:rPr lang="en-GB" altLang="en-US" sz="54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</a:t>
            </a:r>
            <a:r>
              <a:rPr lang="en-GB" altLang="en-US" sz="5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going on?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BDA61FF-90EA-41B3-BF0C-91B71F42405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79F015A-EB76-40D5-A18F-603B484D35CD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BCFE141-CE43-4318-94CB-535E623B29C5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BEFDDDF-51C5-4DDE-9E28-4BD664EA19D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E1699DC9-D205-402D-AB57-CBC259B1AC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E6454946-022A-404B-85E0-194A4FD5F3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99BA739E-83A0-4F3C-8352-266748230A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9E0232FE-7D7E-4AEB-8ABC-84889B4830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44A26AE0-9219-46E9-8CB3-BFBA5B9ED4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D9124E3C-1E23-412C-8458-CA6EBF051B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B6AEFB4F-C8DE-436F-9373-95CD95AEA3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49EF50A8-230D-426E-B9F4-D811EA6FDA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A1E0BC2E-AF5B-4E7D-BF22-EEF83D814D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7C01073A-E8AC-456C-8735-2B73DA1D4A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0D067725-EDE5-4FD7-AE01-D8B05EF056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2275B681-73AC-4C63-A9F4-CFE6282DD7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9BFBACF1-BB18-44F2-ADD7-6921F6C49F6E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1730C416-750F-4023-91DF-7D76718ED56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A683566E-69E3-4CEE-B191-3D92961C95E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0CD68BC6-216B-450C-BA2D-095520C648A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DCF3D0DB-F767-4312-82CF-25D0ABBFFF4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FCFE40FF-658C-4FE0-B3E5-ABF85321B52F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DC334285-6C54-4EBE-AC7D-ED19D14BBC9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F81DE29A-6DF1-428D-95C1-8CB42F4E08B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FB00D8E0-8BE1-42CF-A000-40B902121B0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53E926D6-D2DB-407C-949E-7ED3A6E91CA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584D8EC5-909A-49D2-B94D-3DAEDB648F1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F1B9B5AE-DDE8-4422-A8BA-0E9195E25F90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6D5FD5B5-404B-4984-95A4-9DC4AB78F8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07460C97-8710-4722-9D05-8299E5B000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4A2FB14-320B-4084-AFFC-617532E32A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8A758DB8-95D3-451C-BFA1-59F6138734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9D054494-B80A-4692-9704-7B28924E0B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B3693CC2-35AB-4B83-A73A-3729ABF51B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F597CEEB-F3F8-4A32-8915-B9A73A3BDC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8C003265-EEEC-4717-B609-D8E62BED5C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B5F75650-4D3E-42D1-8FB3-EEAB7AC281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A5919124-60DB-4F32-936E-55DC21B30B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E0E96BBF-831C-4904-BF3A-D760D4D17D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99248BCC-E40A-4109-8218-AB5D6EB27B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6310FFF2-FDF7-4396-BCC8-D4C0E3B733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1274B313-19AA-4D39-96FB-1C2682AF24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6E27D81A-3D83-43F6-A49D-AB06F130C259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45868A47-E2AF-4970-A5C0-403842A5E7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58A12000-268C-4F11-A64B-44F81E02F7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6E97CE0F-8215-4768-9C36-FC262A6DFD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93BD3DE0-C984-431D-8962-FEFCE42212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845FE186-0142-45DF-AE6E-461DB70764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618E21EE-D50C-45C0-AAF6-8DDB8490D9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87600168-8C0A-4E6D-9B9D-88523292B6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9E3C5ED5-D1BB-4A08-AF93-6FAA048586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7091D05C-5669-49C3-BE64-47C520D459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92BAE622-03D5-4E5D-94E3-432E6FAEAA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88C35FE5-19CE-4FE1-B57B-9105792F27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3B04642B-0A69-4CF5-8A7A-5E6974966F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8D558825-857D-44EA-9643-1A798B7041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019381B1-4821-4E64-985E-B95FF9DA05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1823E24C-CC92-4CE0-94DA-18DDD2CA54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FDCE09E9-7CD9-48EB-B264-856BA350CA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5F004C47-2E05-48AF-9B69-598EDB104D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DC36D4A6-060F-4C23-88D3-3C7A0524D26B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2B59BA1A-E9B2-466C-AA3A-74A6DF83E8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9DC1282F-C6C8-4BB8-8073-F20916004E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24861844-2145-4632-A092-162B8C2849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1A588F91-5B4A-48FF-8E52-E6BA61854C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168DCB8A-37A3-4E4D-9A0D-ECF1AA0587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E0C548CB-26DF-443A-96C4-1A89957F85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F40072BA-D6FA-4A24-BEF4-CB32EAF779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39C3A6D5-DCCA-4495-A79D-9B7121F575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415A624D-FB60-448E-B02D-3E393BB68B2B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59E74488-3B81-443B-BD44-25B516F690C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829616F3-B549-43F4-9F75-17643B9717E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B39816F3-AD3A-4D46-BF3D-B98D641C03B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BEDEA790-1FF0-428F-8CF4-74C0B2977C6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43E76514-8235-4B62-8D10-62825BB355D6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95898683-AEF9-44D6-9CBE-EA26ACEC42C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CBBB54C4-29F1-4EEB-B0A9-91C6A8E2B43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63A4BE91-41F4-425E-B230-A2F593A3B76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AA22C75E-3E87-4F84-942B-524076792BC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C36C07B8-0D84-45B9-9A3E-5DC7825ECDA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DA3B594F-AB44-4CD3-9639-A230F1EB832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188D1646-75B5-4F05-BE28-F382C9895A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16330402-6687-4ABE-A92A-051F344BEB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7B3B7D5B-891E-4420-A88C-A5AD271768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8374B7A8-42FF-4344-8D76-CF2FFCE635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04816C80-83AD-4FE2-9D8A-D47AD9F016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A7070217-94BD-4A3E-9D94-9F11AD2042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8433761F-D33A-457F-B104-2EEB2356FF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A17F5B3D-9210-41CF-9DE7-A7366D66CC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CEB2B5F8-EDF4-4D0A-A5A1-0E1C462A02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18A63623-7180-4046-8446-650799CAF1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63211C50-3B31-4C58-BE7C-374A84D5C5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E9A03BC3-DCDA-4343-8010-2E722932E8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DC799A19-8E07-4F4D-A2D2-3087CDFE3A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C766595E-6D78-4C31-A880-CD4A70FFB0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E9B9A576-A72D-47BE-A369-274E5F97BA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AFBB3005-24C7-4794-B9C4-EF0C949656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A9C30272-0235-47FC-AE4F-6FD2D4B404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43BB241C-F37F-46F8-93D8-47BE44DBAE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262ACA76-C30C-476F-8A7C-E1560FA63F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279418E8-77BB-4327-8005-6E6EF1C5A8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6D562B36-7C8C-4B65-B9E9-35B7D92478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72231273-0DDE-49FE-A092-F4A707E9C5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D67AF0F6-BE26-4AA7-935C-AE270FF18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90545FE5-1DBC-44FD-9BB0-CDA465D6E1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BC9FEE82-3D6B-4AFC-AF84-258979FF36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59E7F350-2F1A-4B86-9578-2C17A0793A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7408D5E3-E218-4C7F-AF44-DB02C08BA3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E901FE14-0161-416E-9F80-FD9E145CAAE7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70D520C2-2D74-41E5-9923-DB8BFEE190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C2ABBBB2-7E66-49A1-A18C-9216AF2DD3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C8130876-04B0-44E8-B227-C171191927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67438399-966F-453C-9DDD-5E79D3EEC7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C00EA74F-CCEB-49F2-9959-940FE77C34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BE33BD32-97B5-4F1B-9C01-15D86E2460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A2DCB2F9-5210-49D4-81DD-F6F450D2E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91F62C67-3311-4872-84E1-6C00EEC164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845DD4A5-C38D-48A0-B355-BB11F86B1D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56952EC3-B74B-422A-91BF-3A715017CB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EB15F39B-BF8F-44D8-9BBF-BE17A7A9839A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6169A2CD-8D32-4DD3-BD70-408B15D7B41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0E217881-D2FC-4891-9A15-0EB59640E15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FA57B20E-CC1D-4678-8C84-ACDB0CB1C40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184DDB43-331C-4316-9B2D-A1214F6E686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76B9F4E3-A6FE-4381-A82E-15B019730D6A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884CF648-EDFD-4DD1-B163-C4E6101966F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60A0B27E-07DA-451A-806F-49B3553046B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400AF28E-25F9-4A87-8501-DCF56A775AC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4484DCAF-8E79-4C16-81EF-9C8DF57836A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2A796D4E-DC44-44F9-BE68-3722674E72E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7F9BA37F-7EB9-4E78-ADB7-5711C8A28A15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D7D5B222-116A-46DF-BC1D-6C2F04F35E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F594AC56-233D-4D3D-ACE7-F9D9D57FF5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3A1B9025-0AD0-42AA-8B4F-89B648D056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101B0634-3649-48B6-82A8-AB22898022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8E6EF6F5-FDD9-4FF8-874C-0443E42BDF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37645236-C7AD-4850-8DE1-4BD55ACE88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45E0815C-0D0B-453F-B64E-7E52958520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FBD38873-DD1F-4432-A92E-402CF6EEDB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39A46A86-E48F-4FC8-9281-FFF2C9B085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34360B21-303C-40CD-9040-609A762586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62BAD715-5E05-4907-8621-405E6189EB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C254817E-C439-4301-BB5E-C5E1CD369A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22F0C576-AA63-430C-BD4D-1CE1628F52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86C9A4D0-D3FF-44C9-81B8-455D238037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C21FDC97-A8F1-4614-978D-C3C36DFE74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C5260D71-F956-4A26-87B8-381799612A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93CC1481-5D1B-4FCB-8647-B70E7125A4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7D34C968-352C-4415-9A25-D85AB530DF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EC7754A-A414-4740-87C6-8C1EAA8DAE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E7DCD66E-4D6F-49A1-8449-72BE7D9592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C79CF958-5355-4B23-8B9E-095E53C7B9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43831B7B-A21B-444E-98B0-BC3DE7DEC6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B48A61BF-6374-4789-8530-3E710148FB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70E48B12-22E8-4E10-ADC2-2F78F83425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AECCE420-8480-4F93-B3D5-90A03E53FD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6D16327-55A0-4FCA-9A24-1F10BA9787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0A0B48F4-23FF-4840-8BDB-6E419F34A1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F644F9FC-81F0-44C4-85FC-9D388FDBC51A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0050F97A-F3A8-416A-B7C8-56589D1F8B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D64159D2-EFB8-4854-A31D-562AC8E668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1119DE9F-F876-47A6-9599-A94B2541F9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DB574BFD-0046-48F6-A871-D39836E9AE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EE23BCD3-6FDC-47CD-8206-32BDC902B2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67C964BA-1362-4373-8A0D-F539F99ED5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A15BCB1F-B24C-4622-8931-8486F27B46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AE28AD5B-CD3A-4E1B-94D0-FC354F5F13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F46B4CA7-A2D6-45C0-848F-4434ACC7AA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9B72307B-5CF8-4043-8551-F27FCAB329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E43F4A4B-1881-454A-BC2A-0DBAF82C0B5E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364C6309-52FB-4D43-8071-F28B5898B1A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111EF571-2457-41D0-9977-C794E2ED5EE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01FCE480-D744-42D5-B497-EEF53041F3B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52D1A770-2E53-4BB9-96C2-20DFFF2DA61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C2B2A9DA-DF1E-4C66-A42B-77D09A12E687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4950FA5B-5D0E-4DB2-AC1F-175BDE638F3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B580E796-CAB8-419D-857C-1A2BEEA977A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B2D9A43D-1A41-4702-8195-15721C97C88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CD521473-78B5-4EA7-8D68-313E084CD4F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7D3514F7-FF8A-43EC-A689-D4A624E2990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BB568AC1-31AA-4145-BB1E-443A72C4CE25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BCE5947A-D1EF-4903-BE91-8E03093AAD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BEB91D59-09EA-4B7A-9C55-1B9F00C29D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0F035FD9-A10B-408D-92B8-E53E8F6F8B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AA7544D5-0620-4FCC-9D60-ED6A5FA806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BF37D51C-D802-4BC8-B8FF-2755F62486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7740ADD3-2C3B-4DEC-9610-342B1A40D5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B6A33ACB-4B9E-4008-9873-6A2798230F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5B8C4D20-7319-4747-AEE0-16187A8953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93B0B98F-58F6-4807-A79A-82F20783EF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5E24E945-4D0D-43A3-81B5-DC42F2D05D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8B615DC2-F4A3-41FB-906F-50A09A1E85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0EEB687C-FA01-447C-94FA-69F4197198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3FE4AB23-5EF9-4D2D-BA3C-BC47599765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9C24153D-D1EC-42EC-81E3-FE5E774BB3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6F532B6D-64FE-4C0C-9892-281ED99747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6BA90EA2-16D9-4B57-A333-44E6E99537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DEFF5E89-02E5-4FCC-96BB-E75B39B9C1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2AE0B757-3B8C-4283-B2B2-D823EF7FE9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13E1B96B-7E30-495A-9AE2-AAB87D4F4B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B08116F1-748D-462C-AD94-6E385A2EF2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6772CF10-3628-4F71-8EB9-FB8C234A6A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FED93748-CC2C-439C-98F6-93BC116E3D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87C61820-DF65-4B1B-ADF2-E59037622D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EBBBD272-7D16-43D2-BB7A-FF75625C24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C12A6D48-F6CC-4620-90F9-2E1F10C5D7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9192E531-48C5-4F7E-85F2-609EE013C8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F9A28B22-D3BE-4E19-B79D-83BADE5BF3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E09951FE-6999-46D4-B5C8-52C4C647440C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8491B2AF-001E-4BD7-8EB6-C6585F3FCB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7DBDC801-8321-46FE-ADFB-3810F0DDA6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075C3C0A-1EA8-43D2-ADFB-E5D7B4C4C5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CA0810D2-6065-4106-AA2C-EF28FD15A9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A60C788-BB4B-45C0-BDD9-105412D3E9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7D075953-FA08-4B2D-888F-DD09E06508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63241507-31E0-425F-B363-EF2793F3BA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2E31D430-B30B-4270-AE91-8CF5382959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A2E47DB-59B5-4412-81C8-7224F1596B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7E169972-B1DA-4F97-9CF5-3EF7F2CEC4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769C0FB2-094D-4422-96FD-FE2C7ADB19F6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61837426-9350-4C25-AFB3-E313192E19F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8B65FDF6-B65B-4A90-8B3F-CA3CEECBBCA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5686185B-C685-484A-9921-B8CEACEDA30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C14B68FF-096D-4B34-ADF3-61596BFAF2C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C2472A04-C383-495B-B9D2-9C02CDDFCC34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5A0CB74D-F255-4C4E-B5A7-8A4BD9C9191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06650083-0C50-41B3-B631-2589FD3717A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5398B486-3357-48EF-A90D-23F4B6DA69F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56F55C70-9995-46C6-A8FD-555751BDF25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03826332-7D3E-4F08-A3D8-72E9064929B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AC13E60D-1A37-493B-9EB0-6031C44E6915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678D8664-B809-4FDC-B7E5-6B3E791B3B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CD283E16-3A29-4DE3-994F-3610101B93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BF6DC9A0-2014-40E1-AFAF-22F6667049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7D2BDBAF-40A5-4016-9CE3-9ECDB5FA54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8CF15BF8-12F5-4F90-86D0-71C9E69406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21358BA7-15B8-4A13-9F2B-83BC13B1FB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FA310651-D6E7-476D-B06A-BEF9FA9885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0A4B2A7D-4B99-46D1-B97F-F54ECEE2F6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F83C7EB5-58AE-4C50-99CF-AD666F2266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C69DB49F-9898-4F5B-A69C-07210C2A50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DA7651B1-B631-4F34-AE7B-85FF3AFF63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ADD92F72-AA12-4759-BB38-0C33CB362C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47B66A0F-1759-4B69-8716-5EFF5C13C0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ECEB4AFD-62F5-468C-BB66-0ED7BF899B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A8CA0365-21D7-40B2-8BF4-663BCFA360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DCFEFC49-FDCA-4C7C-8BE7-9AB7A54758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56F801C7-B908-4670-8C5D-2BF0F82FC6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4EA3381D-233B-4C19-BA5A-37DF9D9B50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9742C777-E3FC-46EE-855D-B6B0DC23F7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AB015A1B-C4A5-4251-943A-CD5930E6E5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1AA34659-681F-4121-97CF-A49AF50C7E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28CE1671-1533-4258-9874-A8207966EC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07C1E40B-41E2-47B6-ADD1-062B6BF9ED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411E71FE-11F6-47D6-A6A0-06FC90AA93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E6911157-51AE-4745-B08E-A36810C93A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8DBBCCF-AE8C-4D5D-915C-B317C64CBE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972D8A04-C184-42B4-81C0-54B6FDF292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E1325439-00D3-473A-AA07-0D75B0DC1112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9BE6AE68-E7F1-48D9-A073-BA7F0784C9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582B1173-3F04-4CF8-B1A2-8E3EB5ABF7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7987D998-7333-4201-9AFE-5FF86250DD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4C90691D-BD94-43F0-8340-B0EF79CBF8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DBD91E5F-9BD6-45AF-9BA1-FA2B6A0743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E309ABCB-5AA0-43BF-8CCF-9A062C2F35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39B60447-8C60-4676-8CBD-1A519BF31D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26B51645-0C79-4798-9CC9-A94120D5D7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1FD764F1-E38B-4921-94B8-AF8CA5E3AD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2EA1342E-4179-4F69-9FE4-C2BBD08270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BBFE2F94-16D2-48D2-B2E8-EE16E2AD76FF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A6C1567F-FE52-4D0C-A09E-BCC8895AC82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A646EEBC-62EB-4E84-B2BA-8A4D8D78855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853BF0A3-A036-41E7-BC1B-2BA86ABC9B6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353D0365-6FF1-418C-A7B6-1BE721BEC58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0D14745D-AE8B-4DC8-B2C9-95033412B48C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782E0473-E573-4632-90ED-91D843FDF8D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C349EDEA-49E7-4E44-A228-33E2178E03E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7745A391-D8D7-4A73-979C-028B8614405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1871F799-06F7-4AFA-B522-0366A9CC850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36933D78-0025-4E95-B920-EA655F22534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D8C02DB8-DCC4-4C52-ACEE-74F674882533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8F17EA9A-0BC4-46AB-A72C-7D3D7FE28D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11C62854-67FF-4DEE-85D4-81726B93D9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DFB62970-E560-4E0E-A33A-21D7A7375C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61D88657-91A8-4668-AA42-58D8A51732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C84A617E-9F33-4D35-9879-4DB72E1391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8E1CDD86-9C5D-4469-8942-BBAF27BDB9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ACEC7439-1510-4DC9-9C2B-22C62382AC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17733140-44F8-40E0-8E8B-C16591EE01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47DD655E-31E3-44D2-8ECD-0FDA5CC25B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13F9A44A-0F34-4C3B-A883-CD9935423C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F14A8860-172B-4C97-B119-B881D380E6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CE613266-DB03-4491-A5AC-DD4EE7DD33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0C2902E7-F87C-457C-8279-E2BFE69933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C06C8C82-1B71-496E-B55D-B908721333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7F17BF4B-2D11-45DB-8BEF-5CD95C348D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ADF2AA5B-C488-42A3-8C57-10349093FB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FE20A8C6-7381-4F48-81A4-2032AFEC31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22EF10E9-3B72-43F9-A4D8-CA916852F6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B19A73E0-5CB9-4745-9C5A-77F08F61DA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C5FD6EBE-D05E-401D-A109-AD5769BE2C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A97BA2BD-B49C-4446-B41D-C970B0FC0C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01CBACFF-5889-4CBC-895C-D2C67B2D9C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0307B785-2754-47D2-8C80-32FA43D806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E74235E7-DD6A-4618-B7EE-8312A130FA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87289008-1C1B-48B9-B08C-B44499C06D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79BB4D54-AAB0-4303-8C9C-744171FFE0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60341342-4BF9-454B-9218-103A68E1AAB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0A0F7468-88E2-494D-9BB1-80ED291B5D3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ACDE0B2A-FCE9-4E0C-8168-3E5F8424CC7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CA1FBC91-347A-430D-A219-EDEC4F4E160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3C4A1FCE-244F-4B60-BBBF-42AA5A047BE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A02BABD2-24C4-4E80-BA3C-C8BB3CE4B39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1748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>
            <a:extLst>
              <a:ext uri="{FF2B5EF4-FFF2-40B4-BE49-F238E27FC236}">
                <a16:creationId xmlns:a16="http://schemas.microsoft.com/office/drawing/2014/main" id="{9D8830DF-6ED4-4201-8291-E7ABAA51842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This patient had an extremely unusual MNS type.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B7FC7B3-AB3E-4F4B-9FCD-B2A5D2AD9036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04422A6-1A6E-4E0A-B4B1-5FE008F0991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6D84446-A5B2-4726-BEFF-6799688BF56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6655EE77-22F3-49FE-8446-B1D95D4FF1F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14D8A0E3-9252-445E-9198-B8D110E54A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F27F64ED-F06C-47BC-8192-306CCEBC2B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D422C6AD-DFFA-41C2-BD4F-0F646D51BD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F2D9C7E-F391-463B-844A-0BC3A34638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1E28DF81-F506-4B4D-9E89-1769D7E9DC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12CA1B27-30C5-438E-BBF0-3F46598361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03922294-3127-42DF-8C3E-0577BC71E2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F47AF234-2FA9-4A6A-AE4C-0AED9C9C8D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FD0E938F-F676-42F4-B625-E4494AF9FB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B252123B-C829-4EDB-9AA6-7A4D026644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040FD3DD-8352-4224-9F5B-759233F985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DC8D5D6E-F99D-41D7-90A2-659BB2BA1D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70F15FFF-64AD-466E-BEE1-544308738C72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1B1EC8F1-4438-430E-B128-BD874545DFF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D936E18F-8CD8-4EA2-9B7C-67FCCACE01B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F6FFAD58-2968-49CE-AF7E-F8EB237CAD1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9CC5EECF-BE3C-4FFF-AB75-0D05D11A785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624A48B3-77D7-4EDC-A780-D7DBD7C8C1B5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3681A836-A1B0-43CE-A58A-CB9A16BC431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1F608AC2-7816-4754-A2A1-2F065FDDE53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3155F060-2BD3-4817-812B-C02502D2EA5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5518C339-D66B-4803-BDEA-83174A67112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7C9D564C-4C5A-4487-8A93-7581052F739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0620C944-6A69-4410-9941-6960611C6D79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E3EADAB1-5C45-452F-A8C1-CDADD4FA36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35E4F5E2-C131-44B5-B962-E83DEDF0DD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802682C-6D4E-48F9-97DF-F8FDE90E15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ED3C77C3-8107-45F7-A44D-BB1E8148D1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8E7C6829-ED1A-44DA-84A8-0945252D8A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3509F419-1826-4658-B664-2EBD38756F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8ABD6D09-C9F5-4ECD-A239-AEC95C4246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493170DF-B766-42A8-BF2C-C7ADBE4FBB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959741D6-3BC1-4B36-8F82-41634A7E93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BBF8ADBF-F59B-4640-A7E5-1B2053DF44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65E5C16B-09DF-4ACC-8AD2-35545C8BA2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C93AA01-2FA1-43CB-8A5D-ED6931D603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0A9F2CC0-3040-45A8-9E61-5DC774224E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2582A136-4FA0-4FCC-9B05-8F50A7E5B8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A478A301-7788-4A68-970B-8ABB7A53C43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17C32BF1-4B57-400A-98A1-2737EECE03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E497C36C-401B-4109-AEFD-97139D2CF4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95DD7F2E-50CA-419D-B993-AFACDA0263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4CDB7923-921A-4AB1-9970-01F5672204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82F8D47B-9D98-457A-A5A9-43DBFCC942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CD412815-F794-40B2-A59D-BBB3960601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E406698B-FFA5-4987-B908-036835EC83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D9C62E60-15F2-4573-B78E-CD2D5AD63E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A997301E-2FBB-4D85-A823-3C0EC5FFDC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48F20691-2835-452E-896E-0C6B40866D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4E77CB7F-C879-4B94-9EF1-F134E32858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7E65B74B-EEEC-4545-83CE-C508989C70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5E9717DD-1934-4459-A599-F5FF920324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49E8FE3D-FDD2-4EEF-84C3-E7D4F15EF4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D4568C5A-F9E2-43EB-ABC3-EB8BD4317D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6BE9ED1D-F9A0-42FC-883C-7BF133D970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2A19DFD4-8E87-4533-B295-EB95945743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BE3F079B-EEE2-41F8-91EA-98D243A35A20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B7784E3-3C73-424A-A018-F41E648E21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EE1DB541-7DFE-441D-BF92-3AB9983E1F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AA609A0F-5A19-4A2F-863E-823C224A2B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1182224E-704C-4DAB-80B7-F828FD2E98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A4F80364-5E09-42A9-BAC5-FA5F81501A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1A37C870-5C9D-428C-822D-91E6B5CC1C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A63C7099-A3E3-4063-BB6C-E22F7A6C86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DEE784AB-6761-4AEF-BFE7-F3D7E516FD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E7C0C2F2-65B7-4B0A-A099-2B6F7E602F26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2AB02780-4682-4228-89AF-377151C4B09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FA13F6FF-ABFC-41B7-B423-045FFA5F1F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4AE72BC8-B35C-4D6C-9784-275A83CAE9B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1CD1254F-F7EA-45A0-92AD-4000536685C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C0E90FB4-9A3D-4F94-8BF4-3FB1199653FE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F013B46E-0C35-4597-83F8-05C86232C92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DEBCC6F-F33F-4E95-A84C-2058C0DE687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14747C8B-0629-4584-9E78-F932BDA6FAA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FE5F7265-1771-45B9-B2A6-02B025A8538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E985C8CB-F140-4341-8BD4-881A4558E17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4691FB8B-EEDD-44D5-8962-C6E12AD3DD49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668ADD21-9158-4BFD-88ED-AB2196A4FC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A64CE558-F943-416B-8C10-29EBA639D5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3B013FC1-6B47-4052-98E3-4BD50405EB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86DA12BC-3264-4F7A-BF2A-34A5FAF218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AB3AEC63-6980-47D6-B8DC-583C7BC645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BD8AFF16-5101-491A-B9BA-25A1913711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B9747834-0E3E-40CE-AE4D-B28E2054BD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48FED196-5A93-4A8C-825B-8B91F937BE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5917198-32D6-4AA8-9F2C-87E5FE2319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9D160B86-84D8-47DD-9A16-A7B1C00358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F8AB42B9-1203-4C55-BF33-7CB517731E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1B20157A-3B09-41CC-8B87-4456953B8E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2B2053E-041B-4545-A0C4-69D363EC2C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CF4B5E3E-F548-4FD5-800D-79F6AB41B0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8B50EB4E-D382-4102-84CA-6BA678C476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D542316D-E2F2-49E3-9056-B063650A7E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A92C2031-944F-4E64-9A0D-BC3C5D0CB0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191475D4-5277-4980-824B-B6E4FA6AF0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9AAF3C5D-5DD8-462D-950F-1C22618FD7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AEFF837F-80CA-46A2-9B0A-CAFE0092E6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51A77689-74EC-4155-A8D4-4EC9BAD5BF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A9C0CE73-51B9-470D-9058-F7E3BFEDF8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C58114ED-4D8F-4D9C-BF2F-CD68CAD1A4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C96DAEB6-B023-41BA-816D-9E5DE59F95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F4493FCD-FB37-4492-BF90-6046EEA8B7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789EC84C-1150-4BA3-BD31-0057CC218B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A9DED0A7-9524-4F66-ACCA-3BC7239FF6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60A1B07D-4B86-4945-BAFC-91B1B4ED82E7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53833C45-0908-4D49-8572-B27329D5A3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CBDEF9BB-0DE0-41D0-A4D8-ECC095E0D2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44123751-B9C4-4A79-AA96-F888821DD8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28418A07-C35C-451C-93B2-BFEDE38F62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41988480-9578-40BE-B76A-EA02CCA70A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04E1246E-B55B-4B40-8DF5-F845365577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688C718C-3982-447B-8099-5A76A0C95C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0DAD0806-1D63-45C8-A3C5-B3859363FC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058A4F1F-1E4F-440D-A809-70AD2F6811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ED2BFB12-1A7F-4E6D-8A7E-40634A5BBD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FB1B9709-5A95-4DFF-A0EA-9558332D13CD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434F1D98-AD37-4665-B301-023804544D5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1006EF38-2D22-4B71-9F7C-0626A75959C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C7086598-DF8B-4BB1-97C7-0456261AF7A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E22EC492-0848-4A11-9B58-38DED809C2A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71F3D4C-EDCC-4F4A-A4DB-0E6FE58520AE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39A47EAE-19CD-48FB-B845-81884B52195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3E35888F-970F-40A9-B4F7-C094CD9BCE2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D14D2272-C487-44C5-8A34-0FA4B321470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54194AE2-410E-414B-AFED-27D9EF8A133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627D309A-9DD5-48CF-8967-7DB30D62444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BF96DB2E-14F2-4FC5-BD0E-6E1AB67FD84E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53347015-30F6-49B9-8B8D-B017EBA0D5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123CF69B-5FCF-4AFA-A290-24ADB6F31D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4CE6DAC1-FB3F-4945-A88A-0FBD7EE230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16EFA012-27A3-4518-BCEB-019A299128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9DB8905C-B723-4C30-AC8C-62F0204502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09B3F0C9-2092-4897-A1B0-21ADF07F50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12ECDA9C-74F4-41FC-A2AB-22CA0BE8F0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9DAF44D-D44B-4488-B9DD-C13A96322F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A538A3B6-C243-4C30-ABE8-2AA8B5636B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A874107F-2B8D-4955-BB38-EF3C4FDE68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C196CE6D-B638-4D01-B4D6-3B6B665DE9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53F00EE7-2705-42D0-BCEB-EC36ED8DDD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FD944E24-3A28-479A-83F9-10CE51CEFD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2DEA6A1D-A88F-4AC5-9C1A-2EBC3E99CC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D76CE0A3-CD5A-43F2-ABF8-9B31738D6D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EFF58A5B-4050-4D36-B687-6D4AF17831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8B9526E6-C320-47FD-B220-C1C39DE5F3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7CA1A135-5301-4A0D-9473-68D5EA4398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B0BDFAB9-71DD-421E-9453-310C2BE8FA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645F07FC-A58A-47FF-BEC1-5EA0DCE6E3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DD92FA1-099B-49B2-8CDE-1D8A3660D5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6E60CD02-203D-46B2-AE01-FA4D50BC3D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2DD2F72D-92BF-41CC-B4B7-88E0689DB6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5965A6F9-3AB4-4767-8A5F-DE4BDC6FC6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B41EDE27-18A4-42C2-A5BA-5E998994C4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BC91D87-1231-4373-9476-E16D8BFD79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5DABADBB-E8DD-49AE-8F90-54F897FADA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7D675C78-6B68-4FA9-B9F1-0B6A8B1FF935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D2F91E32-F75A-4B0F-8496-2D0568D636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5E00DAF3-D135-4B75-88B0-C11E9D7F57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F2E28AA7-8DEC-4543-9D73-B18BFEC150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F8D75DE1-7C72-4414-A63C-D450693705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B1A6E373-4C09-4FBF-8553-55D301BEC7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D1FD6202-817B-4A7A-AE9A-3B2381A72E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E168D659-E4DC-4F63-9C44-6C994186E7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9F03F3E7-38B2-4A29-B046-6B3D968EDE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1158F056-B105-4CB9-96B6-37D4090DF2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B646721D-D99B-482D-BAD6-52CF4AF7B8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E9CA1EF0-EC98-4621-A8B6-36D4349C5D22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D97A5993-86B4-469B-A677-0F0583719EB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56ADE2E3-2EC4-4E4D-847B-322319EF468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D5551BD5-F6B0-4CC3-84D7-C7038C24731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CB86C8A0-BDF1-4657-BB4D-B10FCAEAAA6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325AEA9B-FEAD-4EFE-BDA6-A5F130AB0856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E7002876-80AF-4C17-A650-34D3FBB1E0D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CDC06F89-0009-4335-8F96-AC63AAD9865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B9203C00-2117-4B19-90A1-0305C47C1F8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5047DAEE-ECDB-440F-A08A-65F8710A293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8C2E1B49-7E34-4097-8FAD-B48082867D0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4532DCF6-3F85-44BC-8F48-F7E3A2EF037B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9EB3ED49-F7FA-4154-82C3-9A25E2DE59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66D95776-E675-4648-A1BC-976A54CB6C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CF81CC71-BC5E-466C-8EB7-6524333CE8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A758F422-CF2A-4134-967C-37933BBE23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BD7FD605-E3ED-407D-8233-9AD4CE8047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26D583BE-1689-4B57-8619-3BF20189A2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4AC37E2-0E5D-4FBE-B9EA-DE5F773D8A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3D524206-87FE-42A6-A4E6-38221AA4D2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840B3C8B-1D60-497B-A548-CB778000E8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5334DA90-19CB-442E-A954-EA07FD1B7E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B00B6B4C-11F3-45DD-A898-7BC535A538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3EA2ACF8-E5B0-408D-A57A-E7E07A908D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18036D35-3574-439C-813E-C29C374B1B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B16B171C-9FC7-402A-AF11-3E92169AB0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B53D91C4-478D-4B7D-8FB7-A64B698EE8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88D36032-77EA-46FA-B452-38C31FB070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76A2EF32-820F-4E68-A765-8B4CAD4090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D6FF5EE-9D39-4E0B-B1AE-82E3C49138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9DD7F881-3F41-412A-8320-872AD57C61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060EB8CE-C2E6-407D-8C67-D54E6BB299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CF857FE4-23BA-4DA7-93B7-D24B1F7033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FF8C82D3-4290-4106-860A-740B592D20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CD1EA20A-C37D-4ABC-B39E-FAA4E2E6D0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438FBEAC-AC38-42F9-AA5D-6F9B5987A3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79DCD303-91DC-46DB-BABF-F36787147A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D6A48158-F3F1-4C51-B65F-303ABCD980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78FD0316-A744-44E5-A8B8-CDA3F18E49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73385643-281F-4FE8-B952-65265E0F2068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AC4FEFDE-01E9-418A-9922-CB2D032AF4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95B7A512-4612-4618-B8C2-FAF71807CA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6F5AAED5-9DB6-4D2B-8FD5-190F3E65AF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3A2A6D8-E655-42B1-9796-996BDE59C0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1D127247-1D27-48FA-A4AA-76F0DD541C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833589F6-C3D4-4F77-A074-BCC9CB51B1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B2E7725F-72C9-4076-BBB3-4C91ED5A6C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7BBB4DFF-D38D-4E13-82E2-BFBA771D53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CD7DF052-082D-4277-944A-7CC4DA1F2E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A5D8A40E-0F51-4909-978A-23E356F3E0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F2D06D2D-3706-4437-8B13-D656D5385C3A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3583B4F2-CBC8-4BAE-9318-EDC06F80EC7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07B8D0B3-E977-4C35-9317-3AF5B42A702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270782AC-C51D-4F7D-934E-1F89010EA7B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CBA9076F-483D-4180-9AB1-8027B64545D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555D9A6F-F611-45C6-A101-10EF0B4FCE06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E7CC482-D5A1-4236-BA15-8FA9F2581C2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BE2D3E3C-A058-418F-8961-DA14811E012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00480CBB-7A77-49A9-9C9C-11D2E51C2DB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0D7C8D2B-6E39-4C36-B5C4-85861385E48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27AC676A-4F81-47E8-931C-2A54FD9C50D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53929C00-9CA2-46E5-8E1F-91F2EA8731BA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8448ED8F-2C32-4463-8DE4-7249ECE060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8F1E815C-2739-46AC-9AC2-0B6B21529B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188A847E-96F2-42FF-A4E0-884DD6938F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E82F1BE8-EFDE-4AFF-A5AF-ED357946A5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B794FC29-A21D-4077-94AF-DAC57CF2F3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715430FB-93E9-40FF-9DC2-45638CAC2D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0BD512A4-46BA-442D-B625-FDC80A158C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CED6E392-A096-4862-99DE-FAAB165A29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0D71316C-8020-46BC-9B64-C5332E6D52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F0B81957-AC00-4F3A-B670-FAB66B0A03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DFD81B92-9E9E-49EF-A4C3-47E6C6D66C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F47745D2-09F1-47CB-85C2-EAE8167C43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783BBEFF-8BF8-4B28-B83C-2BE7489329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261CF769-96D8-4CFB-8AF3-BAA1C5927D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B0C05CC2-12EE-4A09-B45F-2532CC5032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8E8BCBBA-5BED-46CC-ABF7-897BC1A854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D18E02AD-458B-4239-A76E-E1098BCA4B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D631DCE8-668F-4813-9458-CBFCFA5ADF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6A173709-3AD9-4C21-8320-32895BE64E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AFFDADE1-C625-4F80-AD52-ABD46D91BC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6901FA4D-C58E-4798-BAC6-D102929C13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15D3FAC2-DC9A-47E5-BB22-5A3A814134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918E1A22-0EB5-45A6-8EE8-D03E20384C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FC8F7554-4757-469E-A3D4-7A4DF61D89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E6FD0FCF-F432-449F-8356-FF5C57F506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F6E1F115-FA4E-4856-BD02-F232624C63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53E882A0-BF55-4C64-9EEE-48E1313651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45EE98B5-3722-40FC-A18A-E57B3894A90C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59E9F2DE-F5C0-4209-8D08-5C7FDDEAAD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CB8C7212-1AAC-40E3-955A-79BD2C10F7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3D1D5886-AAA1-4B12-BC38-60B785C0BC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F614A064-BD1A-4ACE-B18A-BD791860B2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7724286A-707D-402A-8E76-F4B92DC398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DCA602F7-D37C-45E5-92E8-45B70D9AE7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9F3217BF-72BA-4918-81E4-E71195F111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9BCD3856-66A5-4C8C-94D9-BBF791A236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BD681158-157F-437E-8AD7-26EB717DE4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A00FFB05-AE78-41E2-887E-5C82FE78CF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E3AE4075-1ECE-4290-9AEA-57D332476E50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F206AB86-8BEA-4D69-B945-396AA5D7E91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705F723C-00CE-4369-B3C9-DFA5DEAFD96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F683B35E-FA74-4EBD-8E85-91950746BFE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9FE428F-EEE6-4EE3-9B70-97A8859113E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BF6191C9-531B-4F5E-9237-515B03762223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152A0974-A201-4230-A56E-0657C56F4BA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7C84BDFE-654E-4A2C-B16B-8788596BCF1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6FA64133-3044-4B08-AFA2-1BA73C3CA78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34485EAE-5378-46A3-AD89-2AAC07D75DD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9E97F04A-60E5-4EAD-ABA8-C12B6598CD3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679DB947-E3A4-438C-B5C2-8F2A217300F6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47BFFD07-25F7-44CC-B2C8-54BD405A78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77C619E0-D9E4-4323-8B8B-43E3B9D1CA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F9DCC5DB-6A2A-4F7A-9712-7501E184C8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C2B8BDC5-051C-433A-BC99-A5EA089C1B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DFD1CD1B-9F0A-4C4D-AE80-D09E0BEAF2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5739868-B448-4168-B7A5-3C2C84D91F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C8EB8D6A-364C-4E70-BE30-39A1F794DA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7E212906-6691-4337-AC19-3A5392056C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9E8870BA-E67B-40A6-B01B-8378E194E7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064B3E5-5F64-484C-9C4B-C8A59198F4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8523F211-6CD9-45AF-99A3-8CA05822B5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5544D200-C3A7-4805-87D4-B47A6D7F33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9E66139C-5440-4636-A5F2-26B9414C21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7D0E3E3E-5DB5-4562-9DB1-EEB7CE708F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796D4B23-70C3-4A48-B405-1400941240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D7534014-0119-497B-A804-F6B06FC3C2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002A11FD-2994-4B44-B68B-D05E160FB5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6AED1B58-B9C9-4E73-9F61-0C7CB8AE12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B30A160B-B0BC-494A-BA5E-B57BA68EE1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7A2714C6-6B5F-454F-BE5D-C092D8EAE7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59DED1AA-4026-4A88-97DE-1966A2B482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4158B08A-6840-468E-B8BB-7EC9AD7DE0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2CD7EF7F-B88A-4DAF-8EEF-96F12BD925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5A9E08A3-155A-4095-8085-9F14BF8CDE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E826ED71-5826-43BF-A404-E93A95E069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0D611B49-A65C-49BA-BC0B-41CBB1344A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14F22ADB-B5B2-4B9E-8AF1-BD696FF37A2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F3384139-66F5-4ACA-9321-42CC601E6D9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FD320A3D-D136-4001-910B-269501A0E3D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11ABB00A-FEE4-4DE1-8F2D-27176E5EA6B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5AF6C5E-D1AA-49E7-A108-FD2217C18F0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71F1912F-3203-4605-8C2F-44BEE2D86CF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33451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>
            <a:extLst>
              <a:ext uri="{FF2B5EF4-FFF2-40B4-BE49-F238E27FC236}">
                <a16:creationId xmlns:a16="http://schemas.microsoft.com/office/drawing/2014/main" id="{2B0DFC6B-613F-4561-A2CF-89AFC33F004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1142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Rather like the ‘N’ on glycophorin B, which mimics the N antigen on glycophorin A, there is an 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-like sequence on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GYPE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that mimics the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 on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GYPA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although there is no blood group gene product from that on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GYPE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21D5A58-821A-46C7-90F4-BB5C662C294E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89DEF97-7F65-41FC-BC20-AFC238091019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AE2DD60C-0A90-4CEC-9C36-110B987DABA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7096F47-F6A9-436F-9AEE-71CDF07CC6C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39606C5A-E81E-4262-8787-318AF74922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B22A4F10-AEDF-41BB-B6C0-694AAF8643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B3330628-56F2-40FE-AA36-875B82706B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9ECDA4A3-8E33-4DDB-931B-E12F437FAC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ED26CDC3-E79E-432D-B4AA-D91DAF0D73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B038803E-1920-4D04-8C4A-0C6A1B5FF9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C0FDE50B-40F2-4D0A-B348-0E02AE418C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8AD675BD-C590-4325-B9CF-3DC6A0C73F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FC9A0AB5-F69B-4495-AFB1-6E49B78BF4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3114B2DF-36D1-4755-A2E8-DC9DEF2361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71099E27-8176-4AB7-8EFE-6973561CA7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09C9BD32-D4E4-4D19-A5C9-66688EF1D6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303F7152-C9C6-40EE-877E-384309123913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7BEE14E1-F6F9-4BAE-81B9-2650F4E016C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5BEA4B82-9B26-45BD-BB83-2A8B5CDAF9C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A42FA4B8-EA70-428D-A7D1-1BC84B00AB3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D2B22F56-D6FE-4258-84ED-136D0D5D3B8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118FE24B-29C4-420F-B717-032AD8C31CE6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81B17949-AB37-4D41-B37F-B7A89100398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F9F3A0E2-C89E-44BC-B356-774F495706B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A5E249F2-DFF5-4FFE-B783-CE11891611A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C047E242-9324-4A4D-BA10-FF36EF3E48F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37BDB5B9-AEDE-4D82-AA1C-591F57310E5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C2B9E633-77D9-4A82-9743-1340BCA085FD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0B732548-36D4-45BE-BE92-2D20050F8A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1FE36352-37F0-443E-9B6B-6724C90993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254D5EA1-385F-4A8B-A4DA-0F2FEDE469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3EB9317B-0691-4D41-8D1A-D5919DF514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5A1570BB-AA19-4832-A626-D3C22E91A4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1DAA84E2-7A44-41E8-BDCB-23017F452A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DEF4061F-03D8-4AC6-AC5C-1F36C94F0A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60EC2044-718F-46AE-9C56-DC73A81345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1B7F212E-B5C9-47B9-9437-7959B2BAF5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C11D1025-D2AC-4602-8580-1E3B7CFE63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BD8FFA57-4BEE-4BB9-8DC1-37ACA24567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57D74435-7E75-4642-93A9-6881C74246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A5EC39D9-1083-46C4-96E2-D489E8844F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F0A6767C-B293-431A-A19C-251E7A92C9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38646645-756D-44F9-B066-BF630919832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DB63A801-EA07-482B-BE82-D28423CF55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BDD4F390-C0F3-46F0-8C35-D2C045CACD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5CF5632C-5D89-491D-B3A7-101535C0EB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286B8271-B301-48B3-B1DB-F317044973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5BEB4B81-9B5F-4226-8CF8-713BF84340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4FBC167D-3EF7-420F-9707-270C591FDE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9C8AB6F3-6480-4B4E-97B2-A46BECB636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F5F7D9A2-6EC3-45F1-BD9D-2298B9409A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27360820-637D-4925-8380-1DE5C18F05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01163DA9-BBAA-4239-B721-3F1E63065C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3C19AB1A-EFC0-4761-B23B-C36736C028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E0146511-6A70-4388-A479-D215620AE2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CD40C3EB-89C7-425D-AEFB-0FCCBF1297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3650D41F-5A2E-4E72-B75B-C5F6395C39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1C6307A7-5177-4154-9DCD-C05C03F712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D27966FF-DE93-4FF2-A053-9F693BAD76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4502D6E2-0DB3-4AB5-8D4F-0126FE4206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CCA77E5C-BF22-4E0F-BD0D-8B1AC7451113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4D01A0E-A4DF-4E1F-B2C0-86A01B16EB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6EF894A2-20CB-444C-9412-16C7DA51E2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E5699A36-E9D8-45E2-838F-417F66872A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8C216C71-20D1-4592-A22B-EDF74DED43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21C02FDA-2309-47AF-885B-C3EAAB1969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223A5C52-1D0F-4BC0-ABA5-86DBFFCD93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D44CF06B-756A-4D3C-8743-8C91959C71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168BB77E-3FD5-46DB-A40D-93B6BBDB4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FD116F7E-C43D-4A29-95E6-4E4ED614E2C7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C17E8EE-A38E-486A-82CC-CBD3D9C20BF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186C08B8-21D4-453E-971A-9DCDC8B96DA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21FB4930-CD6A-4313-AFCC-C2A6C5BC0A0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4A718F69-CFCA-4687-AD7A-64468AA31BE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FC3449EC-6180-4118-990F-147F3A286776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F53EC525-FF8C-48CC-8506-B3EFF176928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1F24DC7E-50C6-4069-AD82-BF5840A4785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1B707904-2BC4-4435-B968-2390D14CE22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9E79EF6-0A15-4154-9BC9-0FDFAE70DB6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55332DF5-991C-4EE6-8312-7FA3711CA14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5279CF42-CC98-4A41-A7C7-1B0AA20A1AE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F8050401-48F1-44A7-9894-485EF9BEC0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F2D271F6-D6A2-4411-A30A-41E3458287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6B23C6FA-1710-4F1B-886F-0C35CFD918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E2FE43C2-4EA0-4344-8BF4-EEEBC91EB9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CBAD0B83-E296-4123-B592-BB00AEC3E0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18C8AFA8-67D7-4F15-B31F-2605784BC6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C94DD8D7-B497-4947-BDF7-7E7C616512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59CDA944-23C5-434A-BFA4-7C6CE60B2A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75BA3BC7-293F-43F2-A71E-E17E62D07D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BFED1FF0-B77A-4B8B-9166-5903AA0284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2CBBC80E-360F-42B3-A100-BB7952620D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88C56945-D756-470D-93DD-ECFDAA4DBF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60E56738-CAA2-47E7-8D02-4B7B6FD00E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A5B550E1-66D1-4814-B569-D3C9FACC93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D41929E3-F86B-4390-B9C9-AB4975F6A6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CCF2B66C-E3D5-4772-B530-2240D9C1B3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00790B75-005B-4B59-B367-31366A7EA8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4DFCD03A-EF1F-4815-9BD2-1233C21214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620027D4-336D-4246-90BB-73F108743A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4DB0CC8D-8CD2-4A10-99F3-4D324E1951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46899415-972D-4F0A-81AE-120FA57BCE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C95B1302-6538-4294-9F62-1393A2AAD4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B935269A-5A55-4631-A5BF-CE4A97DA77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167DA281-DDDF-4570-B41E-0A244802FE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293DE17A-4759-40C6-9710-9163778ED0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2D97D4DB-305B-4521-A8DF-F0CFA4B292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7FDFD3C4-BF74-4248-BA9B-D94BC4C45A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0D2ED784-30DF-49C2-9B8B-EEE10BB2FBC5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FD934840-EA8A-4D69-A3F8-0D9D9845ED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E900D3CA-753E-4CE5-905A-B2B481D838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83EED91B-EC46-47EB-91A1-397EDC0ED6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C7E03636-63B1-4EE4-B960-D67A58C33F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184190F8-731B-4BE2-AE94-FAE808BAE5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60A56CA6-4A13-45A7-BFA1-B011726051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07BF1D18-37C3-48EF-B51F-11563B1626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9F91C3DF-90E2-47A6-9CC9-1E27787DBC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7305C6E0-0152-4811-ADA3-55ED02A719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64C17F5C-4966-4E4A-A44B-58F2430A19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277B76E6-917C-4B6D-A0B8-94ABCD720A5F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38D6DEAA-8673-408D-AE8A-FB73BF3A274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E2C883A6-F804-4F37-9052-0A9565460B7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198879B5-90D1-4CBB-A945-9FA98E1D766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DE3D1C1A-AAA1-4AFB-B85B-740775785B9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F6ABAA40-B2F2-4888-B687-9ADA5B85D94C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4AE1D787-338E-4C7A-B3F6-F9B9B186288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69052EA5-4914-4AD9-8129-F1C0A6DCB91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7637FE9B-9D8C-462C-A6F4-705D0E8CA2D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9226F235-1B88-4C9C-B0EA-DED4C9ED7D2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57D8E5E5-B40D-404B-B238-C9749C9DC32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72ADBFC9-4C15-4629-9D45-6988BC5F3EAB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0367D4CD-BA9E-4C9E-91A8-D24014B776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57DF7BDC-F9C1-4D4E-B801-B10BE8D025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86E408AE-54D3-4C88-88F0-4FFF024CEA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084E28B9-6FC5-40BA-A994-C848F34161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95C3CC8B-C6CE-4A60-8600-E9A0C7B525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95E6CF06-A05B-44F5-9A0D-03AB0BF482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68DE5DEC-8577-4966-9D61-5ABAC8E9E2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8414ABB-4166-41E8-88B8-87724029B9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52ECFE0-0426-4B73-8E00-9D08155878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CE64393D-0377-4C99-AF1B-DD3D51367D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954F5FC3-BD95-4075-823D-565D21E93B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C2629301-CF4E-4948-84D4-B5FC3ED930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90F3302C-0286-4198-A019-29020F8935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4BEF4252-86F6-4C63-A0DD-11430C12C4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376A5426-4864-4F8E-A538-8E186FE772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30D285E5-21DB-4C0E-9177-B20304EAE3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25C368B9-6F98-4544-AE67-10948E10E2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3ADE8548-E52F-401B-A8E2-4326CCAC88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4FF1F4E8-18E4-43CA-A51F-25E6393D14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C2AF203C-58C3-4624-8A5E-53312463F1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1CB11263-59B9-415E-B688-045741D84E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7BC42374-919D-4C3C-8A35-91D0E08F64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49A3A4DF-B6EF-4E6D-9961-2315773901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85390FEB-73A7-48F9-9465-8E4EAAA468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C0C4410B-825E-4883-8B39-D9361CB265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9F3500CA-A91E-4C63-B504-2B5E93E2A7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C287EDA9-0A94-47E8-9448-286EF2A690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62421C58-582C-4303-A2E8-AC9D2DEF05E7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198EED32-1492-4401-9CD3-BC2865B2A2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21BC6A41-CD33-4EEA-AB1D-3A8F494C2D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2938E067-DE03-4982-A3DD-20CA4E24F7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989A647-7F58-4CBF-B3C8-A217056400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60669DFE-0601-40CE-82B0-D0C8E40E41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1E4F3A71-9656-43DB-AAEE-C6C750E9D7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95A7F43A-23D5-4F09-8A56-F7F9093A0B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77943B48-5762-4DF3-9BDE-9730F7B5FE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7FE4898B-F25A-468C-A511-5C53E08118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00B4600C-3713-4485-963C-2502231FCD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7E08126D-C028-44D0-9E37-2F4777487CAF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A328126E-F45E-40F3-A766-A26813EEAE1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640BBA31-B9B5-487F-A7FB-1CCD87F92B3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0C075403-6A67-45DF-9237-7A3D957D878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B098EA5B-5143-4C44-B004-D6E1D70330D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F275A1EF-3B40-4F42-BE69-AFF530267BF2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81023608-BC1B-4277-974E-55A24AC8930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EEE5C16-BD78-499F-A8FF-1E9B872C001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27D901F5-10FB-4E91-95D1-0D4F708B201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998F9340-2D09-45E9-8F62-84B391D553E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33FB2F6E-9E67-45BD-A8AA-CFFDB597FBA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C8F0E36B-3747-4C17-B6B1-932D80FB7ACC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6559460E-B19D-4F8C-B48E-119636AB72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7633EC24-23CA-41AA-8203-34D0617356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B3AC6FA-F85B-4DF9-B82C-D353D2354D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E67F3FD4-CC93-47FB-B14D-D2A76BDC96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9809356A-087F-4934-A7B1-8BA2D80512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8AF6B156-74CD-4E77-B817-4367AF6B9E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8A1320F6-7377-4400-BFD3-1558CCC944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E0602F9B-E535-4555-BD4E-B03BDDB1CA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A8DE3AA9-163B-4636-8365-A349B54028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30B19823-2058-46D6-9AB1-DE796F212E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E511ACB1-FC8F-40CA-B785-5BC6935686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BD7AA717-F41F-445F-8474-DE76AF7EF0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0D0515C1-460D-4A9A-B8B6-07E445191F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0C646D7D-2719-4025-8275-BB44841AE6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88AE1274-6591-4419-95BB-1988444AD1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E7AF90E6-4442-4B79-949D-DE224B9705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7BAA704E-ADDF-40B9-8E2D-D5AC5CA612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F0C02E0-9914-476D-9440-C373981B9C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2A355D39-D081-4851-AF92-F22571EB0A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FC0F25A7-C98C-441C-B988-18775270C1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FC3F01D8-D12C-4BF9-AEA6-AB6278A786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3C3B19A2-D805-412C-AE55-53A1527C0E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D75B7387-4165-4401-B06B-A34BB1CB02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65CCEEBC-F4C6-465A-A86D-548C4CD81A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30C76ECB-0F39-47FA-B9E7-5489683504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4694D755-4CB2-4F76-99FD-C2EE5F4273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936203EC-6EE0-468C-B8AE-6E7E21D05B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35A7C890-CDFB-44A7-B111-8036D53C4109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A97A228B-357F-428E-A2C9-706ADF68DF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A127507E-EB9B-4BCF-A604-BACBCF0592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411012FC-0DE4-4464-9AFB-FE0BC7859D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8316016-36CD-49DD-BC43-24874C32CD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5EC0F61-B27C-494F-A0FB-9DBF3C441A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59B59DC4-9F37-4C3F-A869-2B1D35CBBA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C82D2AE2-EEE2-43EE-8454-5C91414FD0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249ED7A0-8BE3-4E0A-A338-2558692805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D6E1DEA5-269D-4C5D-86B4-44DB2B1CAB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670E2940-CB96-4FB4-BBF6-92962D906D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0A69ADF8-72C0-4540-BEAD-02FFDB8269EB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DA6113B8-F6F1-47B6-905A-E73E0118285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E3B83764-6C0E-486E-9CB5-D638DAE81FE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BB70BF86-F5CB-4610-BDEF-3416FEBC028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0392CA88-34B1-4604-AE4A-40E5073828B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3E9E0DD0-6436-422A-BEC5-21AAE1E61FB8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8521F10E-7C2E-44AD-9B9C-A7E3384ED3D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735260EF-A63B-48F0-9AAF-E61956BD510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46B82442-3FD0-428A-9FC7-B7076411D39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C4827C5-8E67-4B8E-8547-73EBB71C6B3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905FC643-5E07-4277-A287-9CD52534644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696516FE-59A4-4DD1-99DB-8EECC02494F2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89169478-6EB4-4E39-9868-62AD8525AD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CCCF9BFA-0042-4DBF-B6B0-01847E525A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52D4824D-11F7-4B7A-9ACC-20764D4A35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A5E782F5-6DC5-4B97-AD79-95609615E5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8B55757B-1DF0-4C9E-A15D-404EBBD154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A329E971-0C57-4C86-961A-32A0EA6C9E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9A3C21DD-EABF-4C48-85D6-21F2E430A8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BF80C27-9956-4073-8AB9-97365AEB9D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7A005F1F-C850-44CD-9194-EFBED49401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F22BAAAD-DE62-42BB-BB3A-9E779DB86F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0279F0F5-7658-43C0-840A-BB3E6DF0CB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2EB35C81-693B-4178-B75F-441B669DB3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29FBE82E-59CC-495D-AA64-EA6D89FE83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EB393199-004F-432E-91EB-C166682DD4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AE5B5F74-A163-44CA-ADEC-4688CAA0C3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16873429-FF31-4B9F-B168-05C9AF7FFC9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27D5170F-63A7-46DB-99A4-2B127B6EAB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6DB8844A-5B32-4F80-889E-EF4634105A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F4B76C51-B9BD-43B5-8B45-F28624E897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418BB01F-6F4E-4D69-8A6A-D2FEE617ED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EBF5225B-9E34-469B-A942-5F53E77A97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52F1ABD2-8768-46E6-8A89-83EB9DC1E3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E7FF313A-4FDA-409B-B481-214F56DB8F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2E8FE275-2019-4576-BE77-9494D30BB8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7A39EE92-659C-4F3D-95E8-849855550C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1B7C7387-FAA7-4017-A6D8-AEE6893C39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A46D00AE-BC94-4C04-8BA0-6D7D5B84BC8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3C3D1E3A-81F1-458B-A101-4187554D1812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754F074F-A7FD-4135-A1FE-D0455097E9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E62F063E-C5A8-402D-AEAB-B64CE9D514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E133BB1A-5BDF-46B0-98AE-AB52E519D1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DCC1F996-FAA1-4325-94F1-6BC80464A1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1BCE2B79-F595-4894-A5D8-2A5069C577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4D54C6B3-8F9A-46AF-AFC8-D478FE3269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517D478C-6B3E-439B-A212-8F26B02FA9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1432F188-E58D-4472-9113-76D6B6EF05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1BCE67B2-CAD7-451D-B05E-1C7CB4D3BA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609EFB9D-83CB-4613-A4F1-2C72D976CE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282DD373-88A1-4C9A-8655-3AA3E2E6834E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A44A4A63-CAAA-4534-A4B3-A56F9AB9AE0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ECBEA18F-5DF0-4DF4-A24D-9FFAC2510FB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3CEE0A9E-ABE7-4C58-A312-27BBFF5F661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4CA36ABA-623B-4790-A617-FC6C106C705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D49DC84F-0DB4-42AB-969F-14207564F26D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9B6E6E70-F1AD-4AE3-8E8A-85408B39F33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4DDD0A75-5A3C-4E34-8BF7-6DB824CEC8A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62327CA8-D019-4539-BAEE-4BF85A9327E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821F2E79-7484-4009-9924-1D214F95939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C5710414-91C9-466F-BBFF-909351408A2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EFE5A76B-C041-4727-B2A3-F56A4E1E7D99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B357D79D-33A4-4FC9-A95D-82C926D535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3271494F-550B-45A8-9938-ADD370E6E9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9C67AA24-C236-46D7-866C-F256A93C90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BC4BAB39-C477-4D18-92FE-59F69C7ACF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FBE72014-ED04-4539-89F8-6B6605FF37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736DB64A-9780-4AC8-8C2F-2181DCDDA1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3227137C-26E2-4449-9B97-49C445BC73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DE24B9F9-E020-4EFC-8D29-715C7B3F6B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6CA0FE3C-E80D-4F56-8CE8-A0C2BDC2AC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19121C24-45EB-421F-AFCD-B7B0A47B2D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376E207C-C6DC-414C-B25C-FED5B84C50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B728175E-D5C7-41AE-908C-B93FB5BD64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C20D7A7C-5CE8-45B8-84B2-1CE91CC5F2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83FADE13-7F18-4034-BD09-A84EB529F9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8FFB99E7-8158-4E49-9D3B-1C07A9B5CC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D6E8892-542E-4517-8DF7-6F835C8EE7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78B147A2-9C8D-4951-96D3-8276CA045D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5AE00132-6EA8-4F5A-ADA5-83F58B4D0D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66E0F90-FF9A-449F-9335-7A6A50BE7C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67013DEE-46A5-4FB4-B45F-5C62DBE731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8BB7EBE2-A265-4896-84A0-756CE8CD0E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3BE6B3CD-8B87-404D-BC42-04E889EF7F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24CC89D5-9FE9-4EE3-8603-E8B1B5D083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9B188E1F-E0FA-4997-976A-2FE89E5699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4BA98348-131F-41AC-914B-1027AA9F0E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D46276A2-D817-4316-AC65-DE9C76ED83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958A6B32-0EBC-4EB1-9E5C-0F0A32960C2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A19C26B3-271D-4B4E-AA20-E735E5DF61F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8C229EA0-9D48-4B74-810C-CB3A802BD284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99595E58-4589-47AE-A9A6-AF6A066EE74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BE96AD4-3DB4-4873-8147-858C73D129A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1E839DEF-E448-4587-A59D-2664F5AD6F6F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7585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>
            <a:extLst>
              <a:ext uri="{FF2B5EF4-FFF2-40B4-BE49-F238E27FC236}">
                <a16:creationId xmlns:a16="http://schemas.microsoft.com/office/drawing/2014/main" id="{F1D4C2A3-8C0C-4B1B-A5C0-B54B22E49A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0569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further tested by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BLOODchip®v4.0 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technology, the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GYPE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 is not sequenced, and there was no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gene on the </a:t>
            </a:r>
            <a:r>
              <a:rPr lang="en-GB" altLang="en-US" sz="4000" b="1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GYPA</a:t>
            </a:r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70F1E86-348E-4F8C-9379-F7B3CA27BFC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F0C738A-9C69-4C9C-B924-89867A05498A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8F2299A8-EBDC-4464-AFAE-6E6EEEF3B0F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80017345-0046-443B-B3D7-F734E57CFEE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7BC3AC4E-0D2B-49BE-AC73-D37787F6D6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25F95AFE-BBBD-44B4-837F-654B8C7D50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ADBA591B-6B6F-40DC-8DBA-35EDE75072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727FD6D0-B1AF-4B02-8D82-68F8ABA3F8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5B00817E-465A-49C9-B01A-B14B5BC86B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D2ED1C81-A6D2-4A9E-9ADD-498D928128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13959AE6-C020-45EF-BA6E-DE60FF49D4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E514938E-DA13-44B8-955A-5D49B18E9E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D647D1C9-3DBB-4E9D-956C-2479E12D2E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FFDA84AF-A4F9-41EF-B7C9-C2B09787A4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192EEABC-3AEA-406B-924E-8EC5CBA3D5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BB889462-95A2-4C48-8C9B-B478B7633A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53CD9A62-4149-4C06-952A-7D2E653CCE77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B9A4B083-4AF4-4786-BED2-0BFFC11B0DF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A4F6F85A-113D-4171-BBC4-5F099879588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0E9F5B46-6CDC-42EF-B329-22EAA465355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2FB9695E-A4A3-48F7-926F-035FDE750DE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0EA225CC-7FDA-4518-AB7B-DF18BF8CC081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7BF70150-4CE9-4BD8-930F-8F511E1CFA3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D4AB5F25-C814-433F-A562-F57EF18015A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6FFF7755-D8D1-467B-A77B-BE64CAE6AD8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FE3EA7D-FA55-43D6-9FD3-CF6AF7CD9F6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6888D14E-FADE-4D39-A369-11EB325EF42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827AA84E-5535-4E7D-9F6B-0573A22DCF54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FB121ED5-80F2-4420-B39D-FCCCF53F23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A3FC7A92-46DF-4305-BE3A-40D40150C7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081E7F55-ED31-4B85-B4D4-833D395B55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F7706EF9-E487-42E2-8C81-5362E9D93E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B9E4B9DD-1BA5-48A4-94AE-763BEE04C4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666A03F9-2F2F-42BD-9A74-E9CB7DDCA2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586961A2-DB1A-4386-A915-080E9E5200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D9382FE7-0E68-46A8-AC13-2BD7F61AF0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138C4E8B-BBBC-431C-BF8E-C91DE7918D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97B02956-C225-4DC8-BC1E-F13A2EB86F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17FE92CA-C9BC-462D-A4AF-76EAACD099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3B0B0C7F-3234-4F9A-9A71-DAF685118A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087A6B70-6892-4A7E-9968-8046EA98CF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8287DE11-C862-4925-8072-79781A108A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2A899A64-C8FE-4E1F-82EC-7D709C74ADA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A155B986-38C8-4578-A377-59C2124936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495C7C28-A7C1-47D3-A977-1FA6D191DF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9A024A1D-78C0-48C4-97E5-365841C71F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7D68376B-9C8F-45CB-8EFE-76F46E22E4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0E525643-6DE2-4843-807F-B812895697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C7B21424-D110-4F29-8982-4846C00341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A7E602B6-99FD-47C7-908A-7BD2A3145B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8BBFBBC9-2634-48FB-A047-9AFF1AB992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E7F6B9DD-A22A-4B1A-9945-FF738CA98E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C4B8EAE5-9642-4C8B-A367-F833876BD9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6A92D719-F010-418C-941C-9A35A35539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83B0FBD7-26CE-4C0D-B87C-8DD56867FB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675973CE-ABFA-4EF6-988F-7618E57D5B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6B9942F2-6954-4744-997D-BF6B8E9D90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565CD482-EF1E-401C-912C-4488D83D2F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B62270AF-0135-4A7B-8543-148CA08719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8C34213A-7A46-4C8C-A5CC-7F5A34C656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93BF440E-A9DF-4054-9579-8D4B9E62CBDD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91D5E203-573C-4B01-AD7E-7004D6599E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26EC6794-B38B-4903-B209-A762BC86CC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13C761BE-6B61-4BEC-9DC2-5CF60604D8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25B832D0-EBC4-49A1-B7FA-1DEB43EF19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5E4EC96A-A781-4AB3-ADA2-F44A605509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22F4201C-E2B4-429F-886B-97C9DFF29F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55E8F7E7-4B26-4DC5-98FA-1506C541F4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37092EC0-F0A8-41F5-ACE6-B3209423D3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EFEA17DB-DAB9-4C9E-B57A-CEECA7750F92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E9595B4-16C7-42DE-9D0F-C4DCD63719F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659821D5-4FA4-4B41-832B-0B7C40F7B92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0D0137B4-1F51-48FD-91FF-E363232F2E3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BE95F83E-71F3-43B7-BEB8-D53611516F6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1B302154-F4C9-45EB-9C76-D8DF1199BBAA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9EE5C5D8-F1E9-415D-8BD8-176F5CA62A9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843EF58-81F8-4CA9-83A6-C76A7A8362F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DF2742BF-E3AB-4FB7-8E81-45045EA3BAF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31246113-36A2-4ED1-9686-82AD414C57E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AF78EC15-C2FB-4151-A521-8D9FC5F881D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E1BD3B96-6C08-42D7-B209-B1B0FE25AF62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208ABCCF-9867-422A-9C59-204093C0E2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9DE6D27B-1CE3-4A0A-87D6-BEBE8E8EB4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8ED93E45-EC34-4DE7-B32D-D190843174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19086039-FD17-4315-9A1E-DA85BABF57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E55EFEB2-0736-4882-BC84-3A14A118EA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348AEAED-24FA-4F4D-8465-E1B17DD40C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1FE1D85E-B24B-4DBC-B7A2-DF8BCC4892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DAA38E17-99B1-4E52-AFEB-7B89A1B21B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3114DAC4-19F1-4CC8-8539-0CB0FA477D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930BDBDC-E4CC-4A55-ABBE-6522F93512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422AFB3B-10C7-426F-8F25-2A41A5313E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C77EE358-8014-44C0-BC94-9CE9000C1A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A44A4332-460E-4C50-AE28-D099B42227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FE51356C-590D-4ABE-BBDD-C65D8B09FD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DB042CB7-1C48-4150-B844-D82CB77E7E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0BF315CD-4BE2-4A28-9CE7-E88331E8A8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FD5B3FB4-0997-40AA-A9D1-7359C74FCF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F4AA30FB-68AF-405E-9A54-C07550B867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66E015FD-6C53-4DEA-A275-952D91F961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5CE48269-9A15-4254-B73D-67A12B47CF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2BC07125-A7AC-4BB6-AE90-1BCC533BED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0F292939-1AB9-4878-AE17-A2E6E6C6E9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5884C38F-21EC-4E4D-8698-E72B8B655C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EB2EED61-1283-434C-9E07-8B93B784A5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DDEC7CEB-5D04-4DAC-825C-DE6DAAD6D7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0912956C-0B72-45BF-94E6-65A020A526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DC913F5A-33C3-4907-84CF-21F37D805E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395530B4-F74F-4FAC-9F3D-61812F238D5C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D89E3B8F-1E8D-40BD-AAE7-F14C57C19D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97589ADD-EAD0-4977-982C-E7016E9D6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B2B38B33-631D-40AE-A004-C6701B9975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A39EE373-4A5D-42E5-A44C-4914F9217A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CBEF1D57-3025-4957-BB7B-46A131A1BC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48B3A1C4-9966-4700-AB51-727A440701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93AD60C9-2DEC-41E1-AA06-222E1C5062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F72FE26E-51AE-48F7-A499-F09475F450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D9BAA698-1738-492F-B200-4A211CDFF9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91E06D60-C155-49A2-91CB-8C18953521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20DC14CE-8AE7-4766-9C26-10D919C19C78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CFED9221-9435-4860-819D-B1E16697A9A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D94717FF-BFAF-4014-BA79-9B4A2769C7E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F020C405-D62D-4037-A8EE-4B8C3F3596E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1D6D3FD2-5A3C-49B8-9757-4F3DACE2AD6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DD6FAC90-63D8-41AD-BA7B-0B9468D651E7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36281CFF-E206-4416-8210-50946A40A21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A9FC83CF-1944-4C5D-B772-D183F75D12D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CA6A6CC4-32C6-4385-BB91-6A91434169A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2940E30B-D2E8-451C-B2EE-48897B920B4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0CA60FA7-3C07-4EF4-9B08-F818E166F01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D21F7059-5032-4158-8481-0A8CDA0AB3D6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5A24D9B1-3042-463F-9CB2-84F751CE16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CB32311D-0E3C-403D-8A25-825BC219DC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C5AA2734-966B-405E-AEF0-A004022F20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30A21DBC-B916-4CF5-AAC6-2121066A28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DA42EC39-637B-40C6-ADDF-B7416ED267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FE8BBCF8-8571-47A3-A8D7-9B99996FCD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C8CFD3A7-619B-4244-946B-5200DA5384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D2BE5DC7-B280-4557-99F6-959EC022E5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2460A62F-E7F0-4485-9644-27904194AB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10F65BB0-D9CC-45A0-A3A1-0AB87EA45E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3FB9B440-68C7-45D7-81D5-946002FED0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1F9F3DBE-2F64-423F-B8F1-781223F9A8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30766C84-CF93-45D6-8CD4-02494E93E7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726F89A6-75CE-4C48-9842-71E8BC4F70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A04F3E52-705D-4783-9C25-DF2E97E29F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2EB584A6-78E8-4D9E-816B-7DF4718BBE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BA231DF5-DC80-4AF8-9653-079B02D670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333546BD-78B6-4AB4-8079-B9B84B1381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61DEC4A7-938A-46D5-9703-0683A29ECA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ABB5BDE6-5949-4548-A2BD-23B8ACD602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144F373-28F8-4B7B-BB87-DFD32C0DEA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70F6B6C2-2016-46ED-98FE-8DBC4E64E8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1CA2078D-3E6F-4B42-B274-AC03D119A0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149075FF-C15B-4582-9CFD-C7FD9A3A83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E6944D3E-3DA2-4EEF-BD0C-C783BF6707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74457FB9-17CE-4347-8229-43CF909332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01516960-92AA-415A-9491-9E423DA556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1AA66F1A-4DA4-4A8D-B81E-D0121C4B0D96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A94E2C7E-1BEE-4D37-8029-4CD8A30369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5E34051A-B071-407D-8415-A3D98CD93B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F447427A-6E43-45B1-9D04-AF552AC189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FA959D15-5EF6-4AB4-AAFC-2815A6B7A2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1E4CD763-F161-457C-8DB4-B20BF2F839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2FCE7F55-500E-43B3-B3A9-2EE0A5157D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EF82E70B-4ABA-41BF-A1AB-71F4704E7D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A136378A-EF0F-4B80-941B-399D337CD9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B8F15FCE-EDF1-46B4-A1C9-9AC0092E06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84466E24-6332-4154-B1D9-23B73117E2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D1A6C0DD-896A-4285-AB2E-12F6E872A3CF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777610A3-7F05-45F4-9146-DE1E39A713E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5EBB902C-65E0-4054-B886-6C698843ED9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E89983E5-9095-49AA-859F-E4F71C36B11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2F3624E7-2251-49E0-9587-A4C0919717A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05E28F90-CF09-4E81-BF0C-CD92FBF13137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0F20CA0E-8D3C-4BAF-A960-0B859292C17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E9BE5BD9-AEAB-429D-8ACC-5E7F2C2564B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05008DF8-EC5A-46F0-800B-D517E36D5D9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0CE72342-16F1-482D-9114-E4ED13DAAE6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B1682F55-CFB2-41DE-8D94-BAF955DD120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2544B85F-5132-4E8D-8EA6-411B75460DF8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802DD5BA-46D6-49BB-AB86-B91FCC946C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A14313BC-2CF5-4020-93EA-F942E16D99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7EE39A34-D953-458C-805F-410EF2B2D2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3479C006-C4C0-44C0-BC6E-82324FC53D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AB0CEE02-7E0C-49A0-9D6B-E4B1334652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8E3E5269-76B6-4953-B28F-621A6E3D9A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E943E5B5-F513-4E6E-B46D-5F66F08F30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FF8D8581-CFB9-4654-8728-0366D8963C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74398CA0-8640-4D2A-9D07-9F4202EA36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C7099839-199E-4774-9B04-E27DC06DC5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26D36592-AD37-4DF3-9142-67B9787C6D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D8BCC9C3-5316-446F-ABAB-3A1B671ABC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C2A08FE6-A934-4468-9299-917356BB71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2B572041-B414-4E56-A867-17E7E3A6C6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EAEA9629-65F5-4DD3-865C-12E9E75FA1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407CE5F3-74C5-4674-8B54-BA6FE0B7D7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DB268EF1-1519-4BD8-855D-65F0C2F6DF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D5410A20-5581-4D05-AA71-149714072F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D32261AF-9128-4D0C-AAFC-9F131DCF47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139DD368-9215-497D-AC2F-D2A0E3438F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0516EF68-7135-4C4E-9561-60442B93D6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25F0AFDA-6E0F-451A-9B4D-6344657926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E20ADF22-A3A1-4711-A736-261153AB3C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0B34A5A8-71F8-4DB4-A0F2-7C531BF007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03DE1770-1785-4B4E-A99F-8C069AB230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B1948A5B-63A2-4860-93E7-B23E97B2E3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D560013F-0B9F-4125-A5BA-531CE3F5A6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94D0EE8F-6E37-4187-A6FA-2644D044B11F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BDCAD456-882B-4F35-9CB2-EE4319A5E8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9CA9990A-2091-4D94-8343-041B0BF0AA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841680E8-BBE6-4637-9940-7E7FFCD50F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28D3CCA9-D6BA-49D1-B98B-C155D6936E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C0C5DBA-2BF2-4BD6-BBD6-BCFAD8BD6D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8FB26B43-F8D5-44AB-8F8F-367DA8989A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6C6367A8-AD77-4FB8-9C30-83C740EF16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C22ECFDE-5827-46F1-8EBB-6CCAD5BFEC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2F10FD8-4A98-4067-9196-688EBF203B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DF755EE2-1F8F-4B6C-ACEE-9C27142860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D2332B43-B693-4525-B93E-1F4A5D56459B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F118E851-3632-4874-A723-C08E57F7C72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946D7328-4B9B-41A2-B7FE-D6EEF685E29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4C7B5805-3B32-4F15-A21E-B11902CC072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FE06B152-22CB-44C7-9CA3-D6A9116E8CF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162B9E89-5F65-4DB5-AB15-655FDAADD571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51ACEBF3-B07B-4FC7-8455-121C08F23D8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5FCFCE5D-2B60-4831-91A2-B7FF49409C7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A252ECF8-8F41-4D85-865E-78D6017839A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E040734B-C017-4ED2-8EFA-39D708092A7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AC8392BC-EE78-482D-B5E7-2831C7E8C7F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A43D3956-B411-4CA0-9AD5-03B60EBEB529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6FD1C00A-D14B-4A65-80D6-EE9299B1B6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FCB12CC2-B70A-474D-BC85-768FF33E1A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9374E83B-1232-4E0E-9647-59BCC461F1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35B9490E-0192-4EA7-9C3E-3B417C37B8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53BE8797-2235-4164-B64C-8330344E06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D7874854-96A2-4A7D-BDD2-951DAE67EF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FBC4BFAE-3177-4566-B089-CC8AE850D1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AF5E481C-68A2-4746-8D2C-AA6250B628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235E9828-B8D6-4E18-99E0-B25DF61A10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5E3EF174-8CC3-4655-8F3B-5C4510072C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5E395C8C-C55B-4AF1-B8D4-18F22B0AD1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0C81B61F-DE1E-467C-B3D1-B8561C5931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2EF832F3-EDEB-4459-BA79-6849013D8C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3F5B39A0-E44F-4990-8F68-56D5A241BC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DF2F6D4E-0A18-4426-8C15-7EBF89E5D5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D381AFA9-C20C-4BFA-B67F-D225F4B3EA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68D1668C-7A02-40D1-8895-3A22486035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98F43264-1167-4779-BDF7-C5E1C55C92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37FC804F-CBF6-42A2-A2B3-1836D2E650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BF328CA3-D9A5-4B5F-9A78-99ACB36F39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50425105-8918-4CDE-94D1-A32D880118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5ACA6CFF-EA69-439E-8A40-5F4C42B377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35B74BE-D3A7-4835-91DD-C38EDB4F0E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21EE1376-CD83-4530-AB8C-11C55E59C9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038DD134-4A89-41BD-A508-8AA6A89ED5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8626D2DA-B199-446F-8988-E851B28E4E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8A808A07-AB85-451A-A2F6-384B37E9DD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56F3FBEC-8687-42FF-B658-765F000E22BF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76F928EE-8230-41AD-B1AF-FC59CD380B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05C62601-A220-45F4-A7E6-E0B191603D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6E5C962E-AC58-422D-8839-C59635EE19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1F8A3F35-28C7-4E91-AD15-E66F935293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097AFF88-5032-4129-AC96-944EF476D8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FE602097-FA11-483D-895C-45CBA97857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EE197EC0-38F2-4ADB-8850-21A1B714B6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F9DFFC3E-BA87-4B2E-BCC0-A87A4B9BC8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E76DD4F9-603D-498E-9F2A-C8F0C949B5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3B1F7619-4199-4D37-AA6A-D50CACE5C4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04CE03D2-D1A3-4E45-B7AF-50988D779700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280DC1E5-874B-416F-91EB-CC4F481A8A8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08EBDB80-AE44-4817-B838-E8514E5A04A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2770D6F5-D434-45BF-999C-C039D85445D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D971C5CB-FCB5-4C9A-83DE-54985229CEB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07703839-7F8F-451C-A242-DD7040A25A17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EDFF55DB-843B-4ADC-A705-A5D2762BD02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986C9749-BCE7-41D3-80EF-8CF09C1D993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6D7539CB-B5D3-4AB9-A916-7F88470C2C4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A62C2FE2-F550-4805-B4B7-1B9FBDE1382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DD46EBC3-6EC2-49D4-94C3-D14D16A4175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897464D6-F1D7-4E3F-BD6B-7C11DB9A84D2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666A500D-F17A-435B-8CCA-2A1195A137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9787EC5D-3FA5-47BF-AA2B-3FA006FFF0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1952AF0E-5314-4849-B518-1761FBB9D6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CA0DF9AA-1471-4BE5-8AE9-27BBD58BA9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4CCCD3AF-8E55-4D4C-B75B-FF62DAE9FC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61ACAE77-4976-4C4B-B86B-87C9C77140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9226A1F6-87F5-4A51-8549-BD8E895655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4F1E8718-AE94-4033-B19F-108F5DE932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4E4987A3-5499-45C3-BB56-7AB4091E13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6A0E7FDB-DDE4-463E-9565-40B54B7049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2BA76FCD-B854-4A2D-98DD-00E8647178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E598C0E5-5E2A-490A-945C-01ED4FE64E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EC4F6193-8D88-4291-8E7F-E57E73A637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FC991BC0-DA0E-4FAD-8213-B853831EB9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62573F97-B017-4086-B7FE-70268958DD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0B395C71-777D-47B4-B22D-B56B82D506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F381E848-FE0C-4D88-8A76-7BEF557C34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C42D16EC-BF00-4598-B434-781DEAD7EE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CF9CB578-EB66-4884-B252-8015AF7A89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9F46EC63-E60C-4D65-840C-388D278241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8030DB31-27B8-4F22-85C8-2705940885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EC74300B-B046-4AE9-99E4-C00476882B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FE115E9C-09A2-47AC-B196-2DD78A93AD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2F9446A4-A7D3-43D8-AA04-041D02D148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AAE224CF-79DE-4A8A-9067-455CE1C479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20164BCA-E707-4482-8A5C-66E3F2057B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18017E86-E03F-40E1-8ECD-DAD6D3514B5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BA003E09-B2DE-446F-AB01-1D62128D506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6A25F481-CD33-405E-906A-6A91C0BD39B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B82A32DE-4CA7-49D5-94B4-1CCF7BCA1BD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4C0492B6-1438-448A-A8FD-8F177413F26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7D3C6181-3BB7-430E-9E83-62F73A582F5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9024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61A93C3-3E86-487A-B4ED-0AE874AD6C92}"/>
              </a:ext>
            </a:extLst>
          </p:cNvPr>
          <p:cNvGrpSpPr/>
          <p:nvPr/>
        </p:nvGrpSpPr>
        <p:grpSpPr>
          <a:xfrm>
            <a:off x="360295" y="476411"/>
            <a:ext cx="11471410" cy="5025850"/>
            <a:chOff x="360295" y="314346"/>
            <a:chExt cx="11471410" cy="5025850"/>
          </a:xfrm>
        </p:grpSpPr>
        <p:grpSp>
          <p:nvGrpSpPr>
            <p:cNvPr id="259074" name="Group 33">
              <a:extLst>
                <a:ext uri="{FF2B5EF4-FFF2-40B4-BE49-F238E27FC236}">
                  <a16:creationId xmlns:a16="http://schemas.microsoft.com/office/drawing/2014/main" id="{E6DC6496-FD2F-4C71-83A5-A365583136C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48459" y="314346"/>
              <a:ext cx="9025943" cy="2287070"/>
              <a:chOff x="518713" y="2031613"/>
              <a:chExt cx="9025041" cy="2287995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2A95A15F-06EF-44E7-97F4-B9300DCB1A19}"/>
                  </a:ext>
                </a:extLst>
              </p:cNvPr>
              <p:cNvCxnSpPr/>
              <p:nvPr/>
            </p:nvCxnSpPr>
            <p:spPr bwMode="auto">
              <a:xfrm>
                <a:off x="632304" y="3428562"/>
                <a:ext cx="8641487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85A629EA-EB61-4395-9DA7-ACEA70756627}"/>
                  </a:ext>
                </a:extLst>
              </p:cNvPr>
              <p:cNvSpPr/>
              <p:nvPr/>
            </p:nvSpPr>
            <p:spPr bwMode="auto">
              <a:xfrm>
                <a:off x="632304" y="3199869"/>
                <a:ext cx="720653" cy="45738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Times New Roman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1949362D-C41C-4ECA-99CC-78F9E7531937}"/>
                  </a:ext>
                </a:extLst>
              </p:cNvPr>
              <p:cNvSpPr/>
              <p:nvPr/>
            </p:nvSpPr>
            <p:spPr bwMode="auto">
              <a:xfrm>
                <a:off x="1713284" y="3199869"/>
                <a:ext cx="1584167" cy="457385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9525" cap="flat" cmpd="sng" algn="ctr">
                <a:solidFill>
                  <a:schemeClr val="bg1">
                    <a:lumMod val="5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GB">
                  <a:latin typeface="Times New Roman" charset="0"/>
                </a:endParaRPr>
              </a:p>
            </p:txBody>
          </p:sp>
          <p:sp>
            <p:nvSpPr>
              <p:cNvPr id="259078" name="Rectangle 8">
                <a:extLst>
                  <a:ext uri="{FF2B5EF4-FFF2-40B4-BE49-F238E27FC236}">
                    <a16:creationId xmlns:a16="http://schemas.microsoft.com/office/drawing/2014/main" id="{7C522DFC-83D0-4DB6-8274-DB32A4699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4340" y="3200400"/>
                <a:ext cx="1152476" cy="457200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pic>
            <p:nvPicPr>
              <p:cNvPr id="259079" name="Picture 2">
                <a:extLst>
                  <a:ext uri="{FF2B5EF4-FFF2-40B4-BE49-F238E27FC236}">
                    <a16:creationId xmlns:a16="http://schemas.microsoft.com/office/drawing/2014/main" id="{B785E629-D64A-4A90-9BCB-635159CAE4D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82070" y="3194050"/>
                <a:ext cx="1246460" cy="4699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59080" name="Rectangle 10">
                <a:extLst>
                  <a:ext uri="{FF2B5EF4-FFF2-40B4-BE49-F238E27FC236}">
                    <a16:creationId xmlns:a16="http://schemas.microsoft.com/office/drawing/2014/main" id="{82F13E8A-3883-4A94-96C4-8DAD4FBD84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348424" y="3200400"/>
                <a:ext cx="1368152" cy="457200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9081" name="Rectangle 11">
                <a:extLst>
                  <a:ext uri="{FF2B5EF4-FFF2-40B4-BE49-F238E27FC236}">
                    <a16:creationId xmlns:a16="http://schemas.microsoft.com/office/drawing/2014/main" id="{5041A42E-54C3-46AE-8934-ED4D65F1AD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77212" y="3200400"/>
                <a:ext cx="1368152" cy="457200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259082" name="Rectangle 12">
                <a:extLst>
                  <a:ext uri="{FF2B5EF4-FFF2-40B4-BE49-F238E27FC236}">
                    <a16:creationId xmlns:a16="http://schemas.microsoft.com/office/drawing/2014/main" id="{8000E8AD-BD9F-4512-BF53-48BEDB2690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844856" y="3200400"/>
                <a:ext cx="423664" cy="457200"/>
              </a:xfrm>
              <a:prstGeom prst="rect">
                <a:avLst/>
              </a:prstGeom>
              <a:solidFill>
                <a:srgbClr val="FF9900"/>
              </a:solidFill>
              <a:ln w="9525" algn="ctr">
                <a:solidFill>
                  <a:srgbClr val="FF9900"/>
                </a:solidFill>
                <a:round/>
                <a:headEnd/>
                <a:tailEnd/>
              </a:ln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anose="02020603050405020304" pitchFamily="18" charset="0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7AF4932-E87B-44A2-A5E4-36A25E0F937E}"/>
                  </a:ext>
                </a:extLst>
              </p:cNvPr>
              <p:cNvSpPr txBox="1"/>
              <p:nvPr/>
            </p:nvSpPr>
            <p:spPr>
              <a:xfrm>
                <a:off x="518713" y="3976470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1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48BF47A-C924-47C7-8C50-B57AC27B6BB2}"/>
                  </a:ext>
                </a:extLst>
              </p:cNvPr>
              <p:cNvSpPr txBox="1"/>
              <p:nvPr/>
            </p:nvSpPr>
            <p:spPr>
              <a:xfrm>
                <a:off x="2029862" y="3980917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2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6B5B153-3D1B-4A53-831F-65D5EA3DF2E4}"/>
                  </a:ext>
                </a:extLst>
              </p:cNvPr>
              <p:cNvSpPr txBox="1"/>
              <p:nvPr/>
            </p:nvSpPr>
            <p:spPr>
              <a:xfrm>
                <a:off x="3827608" y="3976470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3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807D2EBB-33AE-413E-92CB-F3CEAA9E39BA}"/>
                  </a:ext>
                </a:extLst>
              </p:cNvPr>
              <p:cNvSpPr txBox="1"/>
              <p:nvPr/>
            </p:nvSpPr>
            <p:spPr>
              <a:xfrm>
                <a:off x="5554636" y="3976470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4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AB99F18-514E-42E1-A3B8-17E29D624B40}"/>
                  </a:ext>
                </a:extLst>
              </p:cNvPr>
              <p:cNvSpPr txBox="1"/>
              <p:nvPr/>
            </p:nvSpPr>
            <p:spPr>
              <a:xfrm>
                <a:off x="7283251" y="3970769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5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418AE83E-BBE9-4AAE-AFB3-16180E1CFBE4}"/>
                  </a:ext>
                </a:extLst>
              </p:cNvPr>
              <p:cNvSpPr txBox="1"/>
              <p:nvPr/>
            </p:nvSpPr>
            <p:spPr>
              <a:xfrm>
                <a:off x="8578521" y="3970769"/>
                <a:ext cx="9652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Exon 6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93A26D20-4381-4834-8FEE-C376C1886467}"/>
                  </a:ext>
                </a:extLst>
              </p:cNvPr>
              <p:cNvSpPr txBox="1"/>
              <p:nvPr/>
            </p:nvSpPr>
            <p:spPr>
              <a:xfrm>
                <a:off x="1643441" y="2035761"/>
                <a:ext cx="1473333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1-5 WSTSG</a:t>
                </a:r>
              </a:p>
            </p:txBody>
          </p:sp>
          <p:cxnSp>
            <p:nvCxnSpPr>
              <p:cNvPr id="259090" name="Straight Arrow Connector 20">
                <a:extLst>
                  <a:ext uri="{FF2B5EF4-FFF2-40B4-BE49-F238E27FC236}">
                    <a16:creationId xmlns:a16="http://schemas.microsoft.com/office/drawing/2014/main" id="{5E06FB38-3F71-4FD4-BE86-FF4282D818AE}"/>
                  </a:ext>
                </a:extLst>
              </p:cNvPr>
              <p:cNvCxnSpPr>
                <a:cxnSpLocks noChangeShapeType="1"/>
                <a:stCxn id="20" idx="2"/>
              </p:cNvCxnSpPr>
              <p:nvPr/>
            </p:nvCxnSpPr>
            <p:spPr bwMode="auto">
              <a:xfrm flipH="1">
                <a:off x="2289175" y="2374452"/>
                <a:ext cx="90933" cy="825948"/>
              </a:xfrm>
              <a:prstGeom prst="straightConnector1">
                <a:avLst/>
              </a:prstGeom>
              <a:noFill/>
              <a:ln w="38100" algn="ctr">
                <a:solidFill>
                  <a:srgbClr val="00B050"/>
                </a:solidFill>
                <a:round/>
                <a:headEnd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D048DBE8-6E3A-48DB-9AD1-15BD31277646}"/>
                  </a:ext>
                </a:extLst>
              </p:cNvPr>
              <p:cNvSpPr txBox="1"/>
              <p:nvPr/>
            </p:nvSpPr>
            <p:spPr>
              <a:xfrm>
                <a:off x="4667496" y="2031613"/>
                <a:ext cx="1579120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29 M (S+s-)</a:t>
                </a:r>
              </a:p>
            </p:txBody>
          </p:sp>
          <p:cxnSp>
            <p:nvCxnSpPr>
              <p:cNvPr id="259092" name="Straight Arrow Connector 29">
                <a:extLst>
                  <a:ext uri="{FF2B5EF4-FFF2-40B4-BE49-F238E27FC236}">
                    <a16:creationId xmlns:a16="http://schemas.microsoft.com/office/drawing/2014/main" id="{45E9429D-3523-4F54-88F3-7375C6493A7D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5457056" y="2374315"/>
                <a:ext cx="0" cy="826085"/>
              </a:xfrm>
              <a:prstGeom prst="straightConnector1">
                <a:avLst/>
              </a:prstGeom>
              <a:noFill/>
              <a:ln w="38100" algn="ctr">
                <a:solidFill>
                  <a:srgbClr val="00B050"/>
                </a:solidFill>
                <a:round/>
                <a:headEnd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093" name="Straight Arrow Connector 30">
                <a:extLst>
                  <a:ext uri="{FF2B5EF4-FFF2-40B4-BE49-F238E27FC236}">
                    <a16:creationId xmlns:a16="http://schemas.microsoft.com/office/drawing/2014/main" id="{CF6AAD72-FB1C-43A8-AC86-1313A4E98BB3}"/>
                  </a:ext>
                </a:extLst>
              </p:cNvPr>
              <p:cNvCxnSpPr>
                <a:cxnSpLocks noChangeShapeType="1"/>
                <a:stCxn id="33" idx="2"/>
              </p:cNvCxnSpPr>
              <p:nvPr/>
            </p:nvCxnSpPr>
            <p:spPr bwMode="auto">
              <a:xfrm flipH="1">
                <a:off x="8625408" y="2374452"/>
                <a:ext cx="78054" cy="1054548"/>
              </a:xfrm>
              <a:prstGeom prst="straightConnector1">
                <a:avLst/>
              </a:prstGeom>
              <a:noFill/>
              <a:ln w="38100" algn="ctr">
                <a:solidFill>
                  <a:srgbClr val="FF0000"/>
                </a:solidFill>
                <a:round/>
                <a:headEnd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3DA5DCD-60B0-4830-81ED-E8958AF3F1EA}"/>
                  </a:ext>
                </a:extLst>
              </p:cNvPr>
              <p:cNvSpPr txBox="1"/>
              <p:nvPr/>
            </p:nvSpPr>
            <p:spPr>
              <a:xfrm>
                <a:off x="8194399" y="2035761"/>
                <a:ext cx="1018125" cy="338691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600" b="1" dirty="0" err="1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Nuc</a:t>
                </a:r>
                <a:r>
                  <a:rPr lang="en-GB" sz="1600" b="1" dirty="0"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 +5</a:t>
                </a:r>
              </a:p>
            </p:txBody>
          </p:sp>
        </p:grpSp>
        <p:sp>
          <p:nvSpPr>
            <p:cNvPr id="259095" name="Text Box 23">
              <a:extLst>
                <a:ext uri="{FF2B5EF4-FFF2-40B4-BE49-F238E27FC236}">
                  <a16:creationId xmlns:a16="http://schemas.microsoft.com/office/drawing/2014/main" id="{13127B56-9DC1-425A-BECB-33A2DE7128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0295" y="2847206"/>
              <a:ext cx="11471410" cy="24929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Schematic of the amino acid substitutions and splice site mutations for this patient,</a:t>
              </a:r>
            </a:p>
            <a:p>
              <a:pPr algn="ctr"/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compared to normal </a:t>
              </a:r>
              <a:r>
                <a:rPr lang="en-GB" altLang="en-US" sz="1600" b="1" i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GYPB </a:t>
              </a:r>
              <a:r>
                <a:rPr lang="en-GB" altLang="en-US" sz="16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(provided by Shane Grimsley).</a:t>
              </a:r>
            </a:p>
            <a:p>
              <a:pPr algn="ctr"/>
              <a:endParaRPr lang="en-GB" alt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NOTE: exons 1 and 3 were not sequenced, as they are non-coding.</a:t>
              </a:r>
            </a:p>
            <a:p>
              <a:pPr algn="ctr"/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200" b="1" dirty="0">
                  <a:solidFill>
                    <a:srgbClr val="FF99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Orange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– expressed regions, </a:t>
              </a:r>
              <a:r>
                <a:rPr lang="en-GB" altLang="en-US" sz="1200" b="1" dirty="0">
                  <a:solidFill>
                    <a:srgbClr val="FF000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red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arrow – homozygous nucleotide mutation, </a:t>
              </a:r>
              <a:r>
                <a:rPr lang="en-GB" altLang="en-US" sz="1200" b="1" dirty="0">
                  <a:solidFill>
                    <a:srgbClr val="00B050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green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arrows – homozygous amino acid substitutions.</a:t>
              </a:r>
            </a:p>
            <a:p>
              <a:pPr algn="ctr"/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Nuc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+5 represents a probable splice site mutation within intron 5 of the gene; This may prevent expression of exon 5.</a:t>
              </a:r>
            </a:p>
            <a:p>
              <a:pPr algn="ctr"/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1-5 WSTSG (</a:t>
              </a:r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Trp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-Ser-</a:t>
              </a:r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Thr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-Ser-</a:t>
              </a:r>
              <a:r>
                <a:rPr lang="en-GB" altLang="en-US" sz="12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Gly</a:t>
              </a:r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); this 5 long amino acid sequence is indicative of the He variant.</a:t>
              </a:r>
            </a:p>
            <a:p>
              <a:pPr algn="ctr"/>
              <a:endParaRPr lang="en-GB" altLang="en-US" sz="12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algn="ctr"/>
              <a:r>
                <a:rPr lang="en-GB" altLang="en-US" sz="12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29 M (Met) represents amino acid 29 of the protein (in this case homozygous for Met is predicted to be S+s-.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D31F6AB-1E40-47E5-BBF7-CEA4285B22E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CEF2B85-7FF9-474E-8E32-A9A04CB6D574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18E01D7D-DA49-4218-92F6-E9D8550D9B66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29" name="Group 7">
              <a:extLst>
                <a:ext uri="{FF2B5EF4-FFF2-40B4-BE49-F238E27FC236}">
                  <a16:creationId xmlns:a16="http://schemas.microsoft.com/office/drawing/2014/main" id="{A2C747EC-CF28-4F82-BF02-9D417B3E0F6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302" name="Line 8">
                <a:extLst>
                  <a:ext uri="{FF2B5EF4-FFF2-40B4-BE49-F238E27FC236}">
                    <a16:creationId xmlns:a16="http://schemas.microsoft.com/office/drawing/2014/main" id="{768397C9-9D9A-45B6-8FD5-ACD6DDFF20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9">
                <a:extLst>
                  <a:ext uri="{FF2B5EF4-FFF2-40B4-BE49-F238E27FC236}">
                    <a16:creationId xmlns:a16="http://schemas.microsoft.com/office/drawing/2014/main" id="{61D63BE0-1B58-4172-9498-A68C0C434F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10">
                <a:extLst>
                  <a:ext uri="{FF2B5EF4-FFF2-40B4-BE49-F238E27FC236}">
                    <a16:creationId xmlns:a16="http://schemas.microsoft.com/office/drawing/2014/main" id="{888A38B6-E31B-4526-A890-E7ECA7C0C5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11">
                <a:extLst>
                  <a:ext uri="{FF2B5EF4-FFF2-40B4-BE49-F238E27FC236}">
                    <a16:creationId xmlns:a16="http://schemas.microsoft.com/office/drawing/2014/main" id="{8C461B0E-0E67-4D1D-8198-90E96E42A0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Rectangle 12">
                <a:extLst>
                  <a:ext uri="{FF2B5EF4-FFF2-40B4-BE49-F238E27FC236}">
                    <a16:creationId xmlns:a16="http://schemas.microsoft.com/office/drawing/2014/main" id="{FDFB4E59-53B4-46D9-800F-C12B37A2C2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7" name="Rectangle 13">
                <a:extLst>
                  <a:ext uri="{FF2B5EF4-FFF2-40B4-BE49-F238E27FC236}">
                    <a16:creationId xmlns:a16="http://schemas.microsoft.com/office/drawing/2014/main" id="{C3EB1C3A-4E63-43A2-B18D-CAA8A63E2D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8" name="Rectangle 14">
                <a:extLst>
                  <a:ext uri="{FF2B5EF4-FFF2-40B4-BE49-F238E27FC236}">
                    <a16:creationId xmlns:a16="http://schemas.microsoft.com/office/drawing/2014/main" id="{A39847F5-B56D-4C2D-AECB-250B43480B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9" name="Rectangle 15">
                <a:extLst>
                  <a:ext uri="{FF2B5EF4-FFF2-40B4-BE49-F238E27FC236}">
                    <a16:creationId xmlns:a16="http://schemas.microsoft.com/office/drawing/2014/main" id="{D9BB554C-5BE7-4801-9F97-81427DEB79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0" name="Rectangle 16">
                <a:extLst>
                  <a:ext uri="{FF2B5EF4-FFF2-40B4-BE49-F238E27FC236}">
                    <a16:creationId xmlns:a16="http://schemas.microsoft.com/office/drawing/2014/main" id="{3BD8B489-F9EA-4914-8D34-681AA0AE04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1" name="Rectangle 17">
                <a:extLst>
                  <a:ext uri="{FF2B5EF4-FFF2-40B4-BE49-F238E27FC236}">
                    <a16:creationId xmlns:a16="http://schemas.microsoft.com/office/drawing/2014/main" id="{81E65708-E524-4506-A63B-4CEDA7EBFA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2" name="Rectangle 18">
                <a:extLst>
                  <a:ext uri="{FF2B5EF4-FFF2-40B4-BE49-F238E27FC236}">
                    <a16:creationId xmlns:a16="http://schemas.microsoft.com/office/drawing/2014/main" id="{DB939F76-21D6-4BAA-9E44-F6DABE95EA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3" name="Rectangle 19">
                <a:extLst>
                  <a:ext uri="{FF2B5EF4-FFF2-40B4-BE49-F238E27FC236}">
                    <a16:creationId xmlns:a16="http://schemas.microsoft.com/office/drawing/2014/main" id="{E3A2F9D9-F6E6-4957-8C65-E2F6CF634B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14" name="AutoShape 20">
                <a:extLst>
                  <a:ext uri="{FF2B5EF4-FFF2-40B4-BE49-F238E27FC236}">
                    <a16:creationId xmlns:a16="http://schemas.microsoft.com/office/drawing/2014/main" id="{3911D3D2-D122-42BC-9FF5-C8E9E16331C7}"/>
                  </a:ext>
                </a:extLst>
              </p:cNvPr>
              <p:cNvCxnSpPr>
                <a:cxnSpLocks noChangeAspect="1" noChangeShapeType="1"/>
                <a:stCxn id="313" idx="3"/>
                <a:endCxn id="313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5" name="AutoShape 21">
                <a:extLst>
                  <a:ext uri="{FF2B5EF4-FFF2-40B4-BE49-F238E27FC236}">
                    <a16:creationId xmlns:a16="http://schemas.microsoft.com/office/drawing/2014/main" id="{2C50C32A-3619-4D3C-A57B-CA7FC6C8A4BA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6" name="AutoShape 22">
                <a:extLst>
                  <a:ext uri="{FF2B5EF4-FFF2-40B4-BE49-F238E27FC236}">
                    <a16:creationId xmlns:a16="http://schemas.microsoft.com/office/drawing/2014/main" id="{08AB7E75-2068-4AFB-9A79-12DB18DD40B8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7" name="AutoShape 23">
                <a:extLst>
                  <a:ext uri="{FF2B5EF4-FFF2-40B4-BE49-F238E27FC236}">
                    <a16:creationId xmlns:a16="http://schemas.microsoft.com/office/drawing/2014/main" id="{59DEDB46-14F4-4F1F-BFC9-FFD9C2B9ECDB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8" name="AutoShape 24">
                <a:extLst>
                  <a:ext uri="{FF2B5EF4-FFF2-40B4-BE49-F238E27FC236}">
                    <a16:creationId xmlns:a16="http://schemas.microsoft.com/office/drawing/2014/main" id="{7377FF76-7B6D-4778-BA27-3CE6B232B5ED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19" name="AutoShape 25">
                <a:extLst>
                  <a:ext uri="{FF2B5EF4-FFF2-40B4-BE49-F238E27FC236}">
                    <a16:creationId xmlns:a16="http://schemas.microsoft.com/office/drawing/2014/main" id="{9DCFFFCB-116F-4443-B09E-AB54A77D6202}"/>
                  </a:ext>
                </a:extLst>
              </p:cNvPr>
              <p:cNvCxnSpPr>
                <a:cxnSpLocks noChangeAspect="1" noChangeShapeType="1"/>
                <a:stCxn id="307" idx="3"/>
                <a:endCxn id="307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0" name="AutoShape 26">
                <a:extLst>
                  <a:ext uri="{FF2B5EF4-FFF2-40B4-BE49-F238E27FC236}">
                    <a16:creationId xmlns:a16="http://schemas.microsoft.com/office/drawing/2014/main" id="{651DC326-0804-49A6-8E15-01672081F003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1" name="AutoShape 27">
                <a:extLst>
                  <a:ext uri="{FF2B5EF4-FFF2-40B4-BE49-F238E27FC236}">
                    <a16:creationId xmlns:a16="http://schemas.microsoft.com/office/drawing/2014/main" id="{C3024F50-D3BD-45C9-8886-038C94827645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2" name="AutoShape 28">
                <a:extLst>
                  <a:ext uri="{FF2B5EF4-FFF2-40B4-BE49-F238E27FC236}">
                    <a16:creationId xmlns:a16="http://schemas.microsoft.com/office/drawing/2014/main" id="{92DAF458-F253-4FB5-8E70-64EDAA7134D8}"/>
                  </a:ext>
                </a:extLst>
              </p:cNvPr>
              <p:cNvCxnSpPr>
                <a:cxnSpLocks noChangeAspect="1" noChangeShapeType="1"/>
                <a:stCxn id="313" idx="1"/>
                <a:endCxn id="313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3" name="AutoShape 29">
                <a:extLst>
                  <a:ext uri="{FF2B5EF4-FFF2-40B4-BE49-F238E27FC236}">
                    <a16:creationId xmlns:a16="http://schemas.microsoft.com/office/drawing/2014/main" id="{38656E6B-E8D5-4FEC-8B8D-216B1F6D94B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4" name="AutoShape 30">
                <a:extLst>
                  <a:ext uri="{FF2B5EF4-FFF2-40B4-BE49-F238E27FC236}">
                    <a16:creationId xmlns:a16="http://schemas.microsoft.com/office/drawing/2014/main" id="{40E628C1-427A-43AF-A76A-87ED670E895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25" name="AutoShape 31">
                <a:extLst>
                  <a:ext uri="{FF2B5EF4-FFF2-40B4-BE49-F238E27FC236}">
                    <a16:creationId xmlns:a16="http://schemas.microsoft.com/office/drawing/2014/main" id="{AB835DAE-3F4C-4409-B2B7-F0F2739ED945}"/>
                  </a:ext>
                </a:extLst>
              </p:cNvPr>
              <p:cNvCxnSpPr>
                <a:cxnSpLocks noChangeAspect="1" noChangeShapeType="1"/>
                <a:stCxn id="307" idx="1"/>
                <a:endCxn id="307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26" name="Line 32">
                <a:extLst>
                  <a:ext uri="{FF2B5EF4-FFF2-40B4-BE49-F238E27FC236}">
                    <a16:creationId xmlns:a16="http://schemas.microsoft.com/office/drawing/2014/main" id="{BF632F06-4254-4883-ADEE-FE177C16FD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7" name="Line 33">
                <a:extLst>
                  <a:ext uri="{FF2B5EF4-FFF2-40B4-BE49-F238E27FC236}">
                    <a16:creationId xmlns:a16="http://schemas.microsoft.com/office/drawing/2014/main" id="{7969A18F-7D13-412E-9516-1C93434154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8" name="Line 34">
                <a:extLst>
                  <a:ext uri="{FF2B5EF4-FFF2-40B4-BE49-F238E27FC236}">
                    <a16:creationId xmlns:a16="http://schemas.microsoft.com/office/drawing/2014/main" id="{5A547387-6BFF-4DC0-8BDB-D526CCAA22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29" name="Line 35">
                <a:extLst>
                  <a:ext uri="{FF2B5EF4-FFF2-40B4-BE49-F238E27FC236}">
                    <a16:creationId xmlns:a16="http://schemas.microsoft.com/office/drawing/2014/main" id="{07E192D2-9BE5-4E69-9655-790E82DFBA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0" name="Line 36">
                <a:extLst>
                  <a:ext uri="{FF2B5EF4-FFF2-40B4-BE49-F238E27FC236}">
                    <a16:creationId xmlns:a16="http://schemas.microsoft.com/office/drawing/2014/main" id="{92E1736C-B5E7-4895-811F-B3BA267920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1" name="Line 37">
                <a:extLst>
                  <a:ext uri="{FF2B5EF4-FFF2-40B4-BE49-F238E27FC236}">
                    <a16:creationId xmlns:a16="http://schemas.microsoft.com/office/drawing/2014/main" id="{B6EB1333-3E9C-4E1F-98A1-8EC5FC6252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2" name="Line 38">
                <a:extLst>
                  <a:ext uri="{FF2B5EF4-FFF2-40B4-BE49-F238E27FC236}">
                    <a16:creationId xmlns:a16="http://schemas.microsoft.com/office/drawing/2014/main" id="{38503326-126E-41F4-8F30-61DEA2558E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3" name="Line 39">
                <a:extLst>
                  <a:ext uri="{FF2B5EF4-FFF2-40B4-BE49-F238E27FC236}">
                    <a16:creationId xmlns:a16="http://schemas.microsoft.com/office/drawing/2014/main" id="{67E462BC-E130-43ED-8CD6-9568DD26C7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4" name="Line 40">
                <a:extLst>
                  <a:ext uri="{FF2B5EF4-FFF2-40B4-BE49-F238E27FC236}">
                    <a16:creationId xmlns:a16="http://schemas.microsoft.com/office/drawing/2014/main" id="{2043C787-9309-4664-8AAC-F3713FB6CD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5" name="Line 41">
                <a:extLst>
                  <a:ext uri="{FF2B5EF4-FFF2-40B4-BE49-F238E27FC236}">
                    <a16:creationId xmlns:a16="http://schemas.microsoft.com/office/drawing/2014/main" id="{D87A8449-5840-49E8-8239-2F2C2513A2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6" name="Line 42">
                <a:extLst>
                  <a:ext uri="{FF2B5EF4-FFF2-40B4-BE49-F238E27FC236}">
                    <a16:creationId xmlns:a16="http://schemas.microsoft.com/office/drawing/2014/main" id="{67ABDE53-FC0B-4CDD-9E7A-384A4A4D23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7" name="Line 43">
                <a:extLst>
                  <a:ext uri="{FF2B5EF4-FFF2-40B4-BE49-F238E27FC236}">
                    <a16:creationId xmlns:a16="http://schemas.microsoft.com/office/drawing/2014/main" id="{C596A5FF-AE4E-49FD-951B-5C771B1CF2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38" name="Oval 44">
                <a:extLst>
                  <a:ext uri="{FF2B5EF4-FFF2-40B4-BE49-F238E27FC236}">
                    <a16:creationId xmlns:a16="http://schemas.microsoft.com/office/drawing/2014/main" id="{AAD7BC09-D675-460B-8515-A4D8882CAA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9" name="Oval 45">
                <a:extLst>
                  <a:ext uri="{FF2B5EF4-FFF2-40B4-BE49-F238E27FC236}">
                    <a16:creationId xmlns:a16="http://schemas.microsoft.com/office/drawing/2014/main" id="{DD3ED6DC-87CB-4D9C-B635-8BD437B0DE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30" name="Group 397">
              <a:extLst>
                <a:ext uri="{FF2B5EF4-FFF2-40B4-BE49-F238E27FC236}">
                  <a16:creationId xmlns:a16="http://schemas.microsoft.com/office/drawing/2014/main" id="{75D6576E-F0D2-43FC-B174-E1205E05FB2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31" name="Line 141">
                <a:extLst>
                  <a:ext uri="{FF2B5EF4-FFF2-40B4-BE49-F238E27FC236}">
                    <a16:creationId xmlns:a16="http://schemas.microsoft.com/office/drawing/2014/main" id="{57634102-D31A-4BDE-AF29-D6651F65D1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2" name="Line 142">
                <a:extLst>
                  <a:ext uri="{FF2B5EF4-FFF2-40B4-BE49-F238E27FC236}">
                    <a16:creationId xmlns:a16="http://schemas.microsoft.com/office/drawing/2014/main" id="{96DF0415-9331-4559-ABCC-1159E51087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4" name="Rectangle 126">
                <a:extLst>
                  <a:ext uri="{FF2B5EF4-FFF2-40B4-BE49-F238E27FC236}">
                    <a16:creationId xmlns:a16="http://schemas.microsoft.com/office/drawing/2014/main" id="{7FE43B5F-E39A-4334-A09F-F8CB2A6983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5" name="Rectangle 127">
                <a:extLst>
                  <a:ext uri="{FF2B5EF4-FFF2-40B4-BE49-F238E27FC236}">
                    <a16:creationId xmlns:a16="http://schemas.microsoft.com/office/drawing/2014/main" id="{71F702D1-52AD-489A-A40B-EEB80D0D82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6" name="Rectangle 128">
                <a:extLst>
                  <a:ext uri="{FF2B5EF4-FFF2-40B4-BE49-F238E27FC236}">
                    <a16:creationId xmlns:a16="http://schemas.microsoft.com/office/drawing/2014/main" id="{4A300FF5-D52E-42D2-9319-FFDDA4C0F9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7" name="Line 129">
                <a:extLst>
                  <a:ext uri="{FF2B5EF4-FFF2-40B4-BE49-F238E27FC236}">
                    <a16:creationId xmlns:a16="http://schemas.microsoft.com/office/drawing/2014/main" id="{D44693EE-E2C4-4166-9BE8-151BFFBD7B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8" name="Line 130">
                <a:extLst>
                  <a:ext uri="{FF2B5EF4-FFF2-40B4-BE49-F238E27FC236}">
                    <a16:creationId xmlns:a16="http://schemas.microsoft.com/office/drawing/2014/main" id="{1B52D28C-EA13-4043-8210-9316DF1B5E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9" name="Line 131">
                <a:extLst>
                  <a:ext uri="{FF2B5EF4-FFF2-40B4-BE49-F238E27FC236}">
                    <a16:creationId xmlns:a16="http://schemas.microsoft.com/office/drawing/2014/main" id="{A9D61FF0-7FA8-45E5-A1F3-0346D87E74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0" name="Line 132">
                <a:extLst>
                  <a:ext uri="{FF2B5EF4-FFF2-40B4-BE49-F238E27FC236}">
                    <a16:creationId xmlns:a16="http://schemas.microsoft.com/office/drawing/2014/main" id="{52F2601B-2721-4B80-9429-EDBF06A669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1" name="Line 133">
                <a:extLst>
                  <a:ext uri="{FF2B5EF4-FFF2-40B4-BE49-F238E27FC236}">
                    <a16:creationId xmlns:a16="http://schemas.microsoft.com/office/drawing/2014/main" id="{CE694C80-5BFF-40D4-8CCC-3BADF8BC71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2" name="Line 134">
                <a:extLst>
                  <a:ext uri="{FF2B5EF4-FFF2-40B4-BE49-F238E27FC236}">
                    <a16:creationId xmlns:a16="http://schemas.microsoft.com/office/drawing/2014/main" id="{D76223D3-F429-453D-B180-7F69765A94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3" name="Line 135">
                <a:extLst>
                  <a:ext uri="{FF2B5EF4-FFF2-40B4-BE49-F238E27FC236}">
                    <a16:creationId xmlns:a16="http://schemas.microsoft.com/office/drawing/2014/main" id="{C867BEEB-0D87-419F-A99C-696BC20FF9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4" name="Line 136">
                <a:extLst>
                  <a:ext uri="{FF2B5EF4-FFF2-40B4-BE49-F238E27FC236}">
                    <a16:creationId xmlns:a16="http://schemas.microsoft.com/office/drawing/2014/main" id="{6BA78D10-5472-4165-9E8B-EA174FA158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5" name="Line 137">
                <a:extLst>
                  <a:ext uri="{FF2B5EF4-FFF2-40B4-BE49-F238E27FC236}">
                    <a16:creationId xmlns:a16="http://schemas.microsoft.com/office/drawing/2014/main" id="{F9A40223-63C2-4E93-A3FF-C5C5FF1A58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6" name="Line 138">
                <a:extLst>
                  <a:ext uri="{FF2B5EF4-FFF2-40B4-BE49-F238E27FC236}">
                    <a16:creationId xmlns:a16="http://schemas.microsoft.com/office/drawing/2014/main" id="{95BB2EB9-7D40-462A-87C6-D4738743C5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7" name="Line 139">
                <a:extLst>
                  <a:ext uri="{FF2B5EF4-FFF2-40B4-BE49-F238E27FC236}">
                    <a16:creationId xmlns:a16="http://schemas.microsoft.com/office/drawing/2014/main" id="{5187AE6D-8951-40F8-8032-5336451E42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48" name="Line 140">
                <a:extLst>
                  <a:ext uri="{FF2B5EF4-FFF2-40B4-BE49-F238E27FC236}">
                    <a16:creationId xmlns:a16="http://schemas.microsoft.com/office/drawing/2014/main" id="{7FC4C9EE-5534-48AA-815E-A49168DCB5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49" name="AutoShape 143">
                <a:extLst>
                  <a:ext uri="{FF2B5EF4-FFF2-40B4-BE49-F238E27FC236}">
                    <a16:creationId xmlns:a16="http://schemas.microsoft.com/office/drawing/2014/main" id="{F712E3ED-45C4-4B45-93FB-F0664515A3F8}"/>
                  </a:ext>
                </a:extLst>
              </p:cNvPr>
              <p:cNvCxnSpPr>
                <a:cxnSpLocks noChangeAspect="1" noChangeShapeType="1"/>
                <a:stCxn id="56" idx="0"/>
                <a:endCxn id="53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50" name="Rectangle 144">
                <a:extLst>
                  <a:ext uri="{FF2B5EF4-FFF2-40B4-BE49-F238E27FC236}">
                    <a16:creationId xmlns:a16="http://schemas.microsoft.com/office/drawing/2014/main" id="{606CB9E4-BF38-42BD-999A-484F813F01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1" name="Rectangle 145">
                <a:extLst>
                  <a:ext uri="{FF2B5EF4-FFF2-40B4-BE49-F238E27FC236}">
                    <a16:creationId xmlns:a16="http://schemas.microsoft.com/office/drawing/2014/main" id="{306B1650-0640-4A6A-9B79-B187B84B25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2" name="Rectangle 146">
                <a:extLst>
                  <a:ext uri="{FF2B5EF4-FFF2-40B4-BE49-F238E27FC236}">
                    <a16:creationId xmlns:a16="http://schemas.microsoft.com/office/drawing/2014/main" id="{6E0BCD30-84C5-4EDB-B49A-084FB1815EF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3" name="Rectangle 147">
                <a:extLst>
                  <a:ext uri="{FF2B5EF4-FFF2-40B4-BE49-F238E27FC236}">
                    <a16:creationId xmlns:a16="http://schemas.microsoft.com/office/drawing/2014/main" id="{AE890E60-980C-4743-8DDD-B1A5BE40E1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4" name="Rectangle 148">
                <a:extLst>
                  <a:ext uri="{FF2B5EF4-FFF2-40B4-BE49-F238E27FC236}">
                    <a16:creationId xmlns:a16="http://schemas.microsoft.com/office/drawing/2014/main" id="{CF54917D-191D-4EDA-B500-1DBAD23331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5" name="Rectangle 149">
                <a:extLst>
                  <a:ext uri="{FF2B5EF4-FFF2-40B4-BE49-F238E27FC236}">
                    <a16:creationId xmlns:a16="http://schemas.microsoft.com/office/drawing/2014/main" id="{88F6F96A-4547-40E0-9E31-43290F746F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6" name="Rectangle 150">
                <a:extLst>
                  <a:ext uri="{FF2B5EF4-FFF2-40B4-BE49-F238E27FC236}">
                    <a16:creationId xmlns:a16="http://schemas.microsoft.com/office/drawing/2014/main" id="{11B17B3E-AE58-41D6-98D4-39D91C2F1F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57" name="Rectangle 151">
                <a:extLst>
                  <a:ext uri="{FF2B5EF4-FFF2-40B4-BE49-F238E27FC236}">
                    <a16:creationId xmlns:a16="http://schemas.microsoft.com/office/drawing/2014/main" id="{9098E9B5-722A-4D79-97DF-118AA23C3D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58" name="AutoShape 152">
                <a:extLst>
                  <a:ext uri="{FF2B5EF4-FFF2-40B4-BE49-F238E27FC236}">
                    <a16:creationId xmlns:a16="http://schemas.microsoft.com/office/drawing/2014/main" id="{0F0BEEE5-0AD0-48DD-8430-D1C33CB0D49B}"/>
                  </a:ext>
                </a:extLst>
              </p:cNvPr>
              <p:cNvCxnSpPr>
                <a:cxnSpLocks noChangeAspect="1" noChangeShapeType="1"/>
                <a:stCxn id="57" idx="3"/>
                <a:endCxn id="57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59" name="AutoShape 153">
                <a:extLst>
                  <a:ext uri="{FF2B5EF4-FFF2-40B4-BE49-F238E27FC236}">
                    <a16:creationId xmlns:a16="http://schemas.microsoft.com/office/drawing/2014/main" id="{9F0DF1BE-B26A-42D3-82C7-6D0A584DB747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0" name="AutoShape 154">
                <a:extLst>
                  <a:ext uri="{FF2B5EF4-FFF2-40B4-BE49-F238E27FC236}">
                    <a16:creationId xmlns:a16="http://schemas.microsoft.com/office/drawing/2014/main" id="{8497B72A-5DDD-4531-B22F-97B6885CE4FB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1" name="AutoShape 155">
                <a:extLst>
                  <a:ext uri="{FF2B5EF4-FFF2-40B4-BE49-F238E27FC236}">
                    <a16:creationId xmlns:a16="http://schemas.microsoft.com/office/drawing/2014/main" id="{B41B1010-3A89-4EC0-B17D-56B88D881741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AutoShape 156">
                <a:extLst>
                  <a:ext uri="{FF2B5EF4-FFF2-40B4-BE49-F238E27FC236}">
                    <a16:creationId xmlns:a16="http://schemas.microsoft.com/office/drawing/2014/main" id="{0A235086-59EF-47E8-9764-405027345305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3" name="AutoShape 157">
                <a:extLst>
                  <a:ext uri="{FF2B5EF4-FFF2-40B4-BE49-F238E27FC236}">
                    <a16:creationId xmlns:a16="http://schemas.microsoft.com/office/drawing/2014/main" id="{E5344398-80DA-431E-AA84-008EEC1E2179}"/>
                  </a:ext>
                </a:extLst>
              </p:cNvPr>
              <p:cNvCxnSpPr>
                <a:cxnSpLocks noChangeAspect="1" noChangeShapeType="1"/>
                <a:stCxn id="51" idx="3"/>
                <a:endCxn id="51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4" name="AutoShape 158">
                <a:extLst>
                  <a:ext uri="{FF2B5EF4-FFF2-40B4-BE49-F238E27FC236}">
                    <a16:creationId xmlns:a16="http://schemas.microsoft.com/office/drawing/2014/main" id="{09CF6B55-9168-4C06-B0AA-6D599DD1A652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5" name="AutoShape 159">
                <a:extLst>
                  <a:ext uri="{FF2B5EF4-FFF2-40B4-BE49-F238E27FC236}">
                    <a16:creationId xmlns:a16="http://schemas.microsoft.com/office/drawing/2014/main" id="{DA5AC086-546A-4268-AA1E-48C3F7378241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6" name="AutoShape 160">
                <a:extLst>
                  <a:ext uri="{FF2B5EF4-FFF2-40B4-BE49-F238E27FC236}">
                    <a16:creationId xmlns:a16="http://schemas.microsoft.com/office/drawing/2014/main" id="{3D8E26D5-BA48-4422-88B8-C70772D0DFC1}"/>
                  </a:ext>
                </a:extLst>
              </p:cNvPr>
              <p:cNvCxnSpPr>
                <a:cxnSpLocks noChangeAspect="1" noChangeShapeType="1"/>
                <a:stCxn id="57" idx="1"/>
                <a:endCxn id="57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7" name="AutoShape 161">
                <a:extLst>
                  <a:ext uri="{FF2B5EF4-FFF2-40B4-BE49-F238E27FC236}">
                    <a16:creationId xmlns:a16="http://schemas.microsoft.com/office/drawing/2014/main" id="{4B399FDD-4404-42DC-A4D1-144EF5AC34B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8" name="AutoShape 162">
                <a:extLst>
                  <a:ext uri="{FF2B5EF4-FFF2-40B4-BE49-F238E27FC236}">
                    <a16:creationId xmlns:a16="http://schemas.microsoft.com/office/drawing/2014/main" id="{CA0A349C-202D-43A0-B41E-3102125A8E4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9" name="AutoShape 163">
                <a:extLst>
                  <a:ext uri="{FF2B5EF4-FFF2-40B4-BE49-F238E27FC236}">
                    <a16:creationId xmlns:a16="http://schemas.microsoft.com/office/drawing/2014/main" id="{E8FDB603-1D4C-484E-AC91-2B90A16AC740}"/>
                  </a:ext>
                </a:extLst>
              </p:cNvPr>
              <p:cNvCxnSpPr>
                <a:cxnSpLocks noChangeAspect="1" noChangeShapeType="1"/>
                <a:stCxn id="51" idx="1"/>
                <a:endCxn id="51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0" name="Line 164">
                <a:extLst>
                  <a:ext uri="{FF2B5EF4-FFF2-40B4-BE49-F238E27FC236}">
                    <a16:creationId xmlns:a16="http://schemas.microsoft.com/office/drawing/2014/main" id="{18CF5149-ED79-4437-AA4F-69FB4F6BC0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65">
                <a:extLst>
                  <a:ext uri="{FF2B5EF4-FFF2-40B4-BE49-F238E27FC236}">
                    <a16:creationId xmlns:a16="http://schemas.microsoft.com/office/drawing/2014/main" id="{44293084-5883-4160-A4CE-9A3E53CE7C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66">
                <a:extLst>
                  <a:ext uri="{FF2B5EF4-FFF2-40B4-BE49-F238E27FC236}">
                    <a16:creationId xmlns:a16="http://schemas.microsoft.com/office/drawing/2014/main" id="{9952ACB1-D629-4E6B-8AA3-DEFF14D014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3" name="Line 167">
                <a:extLst>
                  <a:ext uri="{FF2B5EF4-FFF2-40B4-BE49-F238E27FC236}">
                    <a16:creationId xmlns:a16="http://schemas.microsoft.com/office/drawing/2014/main" id="{BFC4E642-B3EE-48EF-B675-AAC9DC5E61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4" name="Line 168">
                <a:extLst>
                  <a:ext uri="{FF2B5EF4-FFF2-40B4-BE49-F238E27FC236}">
                    <a16:creationId xmlns:a16="http://schemas.microsoft.com/office/drawing/2014/main" id="{A13EFF04-0757-4F68-873D-6FF011A297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5" name="Line 169">
                <a:extLst>
                  <a:ext uri="{FF2B5EF4-FFF2-40B4-BE49-F238E27FC236}">
                    <a16:creationId xmlns:a16="http://schemas.microsoft.com/office/drawing/2014/main" id="{B2CC59DF-9A80-4D03-9B0C-EF5A55968E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6" name="Line 170">
                <a:extLst>
                  <a:ext uri="{FF2B5EF4-FFF2-40B4-BE49-F238E27FC236}">
                    <a16:creationId xmlns:a16="http://schemas.microsoft.com/office/drawing/2014/main" id="{81F62A43-4024-4F1C-89DA-D1AD735847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7" name="Line 171">
                <a:extLst>
                  <a:ext uri="{FF2B5EF4-FFF2-40B4-BE49-F238E27FC236}">
                    <a16:creationId xmlns:a16="http://schemas.microsoft.com/office/drawing/2014/main" id="{D572D5F9-26FC-42F7-BA81-97A924DF38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8" name="Line 172">
                <a:extLst>
                  <a:ext uri="{FF2B5EF4-FFF2-40B4-BE49-F238E27FC236}">
                    <a16:creationId xmlns:a16="http://schemas.microsoft.com/office/drawing/2014/main" id="{9B693015-19C3-48A2-87DF-5DF05327D2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9" name="Line 173">
                <a:extLst>
                  <a:ext uri="{FF2B5EF4-FFF2-40B4-BE49-F238E27FC236}">
                    <a16:creationId xmlns:a16="http://schemas.microsoft.com/office/drawing/2014/main" id="{8BA54B40-6EF5-4FAA-9E3B-A7A6584E6B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0" name="Line 174">
                <a:extLst>
                  <a:ext uri="{FF2B5EF4-FFF2-40B4-BE49-F238E27FC236}">
                    <a16:creationId xmlns:a16="http://schemas.microsoft.com/office/drawing/2014/main" id="{50FB149A-50A0-4FEE-895C-B04AC38B5F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1" name="Line 175">
                <a:extLst>
                  <a:ext uri="{FF2B5EF4-FFF2-40B4-BE49-F238E27FC236}">
                    <a16:creationId xmlns:a16="http://schemas.microsoft.com/office/drawing/2014/main" id="{AB486092-558B-4F53-8A7A-DCDE43BE88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2" name="Line 176">
                <a:extLst>
                  <a:ext uri="{FF2B5EF4-FFF2-40B4-BE49-F238E27FC236}">
                    <a16:creationId xmlns:a16="http://schemas.microsoft.com/office/drawing/2014/main" id="{DF4D0B07-A7C8-4DC4-B905-035FFB85C8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3" name="Line 177">
                <a:extLst>
                  <a:ext uri="{FF2B5EF4-FFF2-40B4-BE49-F238E27FC236}">
                    <a16:creationId xmlns:a16="http://schemas.microsoft.com/office/drawing/2014/main" id="{F1B40FCF-8DB7-4F06-999A-F4F3E4D5E8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84" name="Oval 178">
                <a:extLst>
                  <a:ext uri="{FF2B5EF4-FFF2-40B4-BE49-F238E27FC236}">
                    <a16:creationId xmlns:a16="http://schemas.microsoft.com/office/drawing/2014/main" id="{6D2B1989-0817-44DD-9888-383D97EF20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5" name="Oval 179">
                <a:extLst>
                  <a:ext uri="{FF2B5EF4-FFF2-40B4-BE49-F238E27FC236}">
                    <a16:creationId xmlns:a16="http://schemas.microsoft.com/office/drawing/2014/main" id="{48524774-A350-4F8F-A111-5343F57C60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6" name="Oval 180">
                <a:extLst>
                  <a:ext uri="{FF2B5EF4-FFF2-40B4-BE49-F238E27FC236}">
                    <a16:creationId xmlns:a16="http://schemas.microsoft.com/office/drawing/2014/main" id="{77FFC94E-5AF8-45E8-936C-BBAE6E29C5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7" name="Oval 181">
                <a:extLst>
                  <a:ext uri="{FF2B5EF4-FFF2-40B4-BE49-F238E27FC236}">
                    <a16:creationId xmlns:a16="http://schemas.microsoft.com/office/drawing/2014/main" id="{185FE71B-B073-406F-BA9B-92F39EC6FA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8" name="Oval 182">
                <a:extLst>
                  <a:ext uri="{FF2B5EF4-FFF2-40B4-BE49-F238E27FC236}">
                    <a16:creationId xmlns:a16="http://schemas.microsoft.com/office/drawing/2014/main" id="{6B2379A2-A3A5-470F-974F-E809C4BBE9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9" name="Oval 183">
                <a:extLst>
                  <a:ext uri="{FF2B5EF4-FFF2-40B4-BE49-F238E27FC236}">
                    <a16:creationId xmlns:a16="http://schemas.microsoft.com/office/drawing/2014/main" id="{4C0A51A5-66D1-479E-AEAC-9ACEE7AFAA6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0" name="Oval 184">
                <a:extLst>
                  <a:ext uri="{FF2B5EF4-FFF2-40B4-BE49-F238E27FC236}">
                    <a16:creationId xmlns:a16="http://schemas.microsoft.com/office/drawing/2014/main" id="{4E89566D-C5DC-4377-8D5D-1EF8DD4958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1" name="Oval 185">
                <a:extLst>
                  <a:ext uri="{FF2B5EF4-FFF2-40B4-BE49-F238E27FC236}">
                    <a16:creationId xmlns:a16="http://schemas.microsoft.com/office/drawing/2014/main" id="{C8C541C8-667B-4B4C-9567-B5F0D3BF39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2" name="Oval 186">
                <a:extLst>
                  <a:ext uri="{FF2B5EF4-FFF2-40B4-BE49-F238E27FC236}">
                    <a16:creationId xmlns:a16="http://schemas.microsoft.com/office/drawing/2014/main" id="{C912033A-62FE-44F6-8022-267C476628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3" name="Oval 187">
                <a:extLst>
                  <a:ext uri="{FF2B5EF4-FFF2-40B4-BE49-F238E27FC236}">
                    <a16:creationId xmlns:a16="http://schemas.microsoft.com/office/drawing/2014/main" id="{DA346ABD-A068-4F97-855B-A2EB83915E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4" name="Line 188">
                <a:extLst>
                  <a:ext uri="{FF2B5EF4-FFF2-40B4-BE49-F238E27FC236}">
                    <a16:creationId xmlns:a16="http://schemas.microsoft.com/office/drawing/2014/main" id="{B6919B5D-8F2B-4C3D-863D-CC67FB63A8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5" name="Line 189">
                <a:extLst>
                  <a:ext uri="{FF2B5EF4-FFF2-40B4-BE49-F238E27FC236}">
                    <a16:creationId xmlns:a16="http://schemas.microsoft.com/office/drawing/2014/main" id="{A49D323A-6BA0-47BB-9921-D103B7FA41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6" name="Line 190">
                <a:extLst>
                  <a:ext uri="{FF2B5EF4-FFF2-40B4-BE49-F238E27FC236}">
                    <a16:creationId xmlns:a16="http://schemas.microsoft.com/office/drawing/2014/main" id="{1EF45B58-3DEB-402C-8BE8-7ABED65E2A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97" name="AutoShape 191">
                <a:extLst>
                  <a:ext uri="{FF2B5EF4-FFF2-40B4-BE49-F238E27FC236}">
                    <a16:creationId xmlns:a16="http://schemas.microsoft.com/office/drawing/2014/main" id="{5F9DBAC1-95C4-4586-B081-D4086D4A50B5}"/>
                  </a:ext>
                </a:extLst>
              </p:cNvPr>
              <p:cNvCxnSpPr>
                <a:cxnSpLocks noChangeAspect="1" noChangeShapeType="1"/>
                <a:stCxn id="106" idx="0"/>
                <a:endCxn id="102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8" name="Rectangle 192">
                <a:extLst>
                  <a:ext uri="{FF2B5EF4-FFF2-40B4-BE49-F238E27FC236}">
                    <a16:creationId xmlns:a16="http://schemas.microsoft.com/office/drawing/2014/main" id="{FA6A817D-DD8E-4AAA-A41C-455169160A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99" name="Rectangle 193">
                <a:extLst>
                  <a:ext uri="{FF2B5EF4-FFF2-40B4-BE49-F238E27FC236}">
                    <a16:creationId xmlns:a16="http://schemas.microsoft.com/office/drawing/2014/main" id="{2579B301-64C8-4812-8DAC-5CD2BB6788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0" name="Rectangle 194">
                <a:extLst>
                  <a:ext uri="{FF2B5EF4-FFF2-40B4-BE49-F238E27FC236}">
                    <a16:creationId xmlns:a16="http://schemas.microsoft.com/office/drawing/2014/main" id="{8985C185-CEC5-40E9-B652-8F6AE8ED00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1" name="Rectangle 195">
                <a:extLst>
                  <a:ext uri="{FF2B5EF4-FFF2-40B4-BE49-F238E27FC236}">
                    <a16:creationId xmlns:a16="http://schemas.microsoft.com/office/drawing/2014/main" id="{3D91060C-9B05-425A-BB41-AAA0BE1F57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2" name="Rectangle 196">
                <a:extLst>
                  <a:ext uri="{FF2B5EF4-FFF2-40B4-BE49-F238E27FC236}">
                    <a16:creationId xmlns:a16="http://schemas.microsoft.com/office/drawing/2014/main" id="{85997A92-1697-43FA-8F56-3DB3CA478A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3" name="Rectangle 197">
                <a:extLst>
                  <a:ext uri="{FF2B5EF4-FFF2-40B4-BE49-F238E27FC236}">
                    <a16:creationId xmlns:a16="http://schemas.microsoft.com/office/drawing/2014/main" id="{64D84D7D-B27C-4167-ABC1-BAF7F4F826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4" name="Rectangle 198">
                <a:extLst>
                  <a:ext uri="{FF2B5EF4-FFF2-40B4-BE49-F238E27FC236}">
                    <a16:creationId xmlns:a16="http://schemas.microsoft.com/office/drawing/2014/main" id="{6F9101EB-9CCA-4962-8C74-D0159FC52C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5" name="Rectangle 199">
                <a:extLst>
                  <a:ext uri="{FF2B5EF4-FFF2-40B4-BE49-F238E27FC236}">
                    <a16:creationId xmlns:a16="http://schemas.microsoft.com/office/drawing/2014/main" id="{8445AF63-193A-44BC-8B4C-E94895E04E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6" name="Rectangle 200">
                <a:extLst>
                  <a:ext uri="{FF2B5EF4-FFF2-40B4-BE49-F238E27FC236}">
                    <a16:creationId xmlns:a16="http://schemas.microsoft.com/office/drawing/2014/main" id="{9CBAB731-8EE0-4F93-80CB-0F051DEB9B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07" name="Rectangle 201">
                <a:extLst>
                  <a:ext uri="{FF2B5EF4-FFF2-40B4-BE49-F238E27FC236}">
                    <a16:creationId xmlns:a16="http://schemas.microsoft.com/office/drawing/2014/main" id="{C84E4DD7-CE99-4D6F-BE4B-427A7F1792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08" name="AutoShape 202">
                <a:extLst>
                  <a:ext uri="{FF2B5EF4-FFF2-40B4-BE49-F238E27FC236}">
                    <a16:creationId xmlns:a16="http://schemas.microsoft.com/office/drawing/2014/main" id="{82C1620F-7A9E-4A10-ADA9-A45047034923}"/>
                  </a:ext>
                </a:extLst>
              </p:cNvPr>
              <p:cNvCxnSpPr>
                <a:cxnSpLocks noChangeAspect="1" noChangeShapeType="1"/>
                <a:stCxn id="107" idx="3"/>
                <a:endCxn id="107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AutoShape 203">
                <a:extLst>
                  <a:ext uri="{FF2B5EF4-FFF2-40B4-BE49-F238E27FC236}">
                    <a16:creationId xmlns:a16="http://schemas.microsoft.com/office/drawing/2014/main" id="{9EA4B85C-C65F-4B9B-A93B-93B032AF6D86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AutoShape 204">
                <a:extLst>
                  <a:ext uri="{FF2B5EF4-FFF2-40B4-BE49-F238E27FC236}">
                    <a16:creationId xmlns:a16="http://schemas.microsoft.com/office/drawing/2014/main" id="{C1EED188-6784-453D-8756-6BB409F677BB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AutoShape 205">
                <a:extLst>
                  <a:ext uri="{FF2B5EF4-FFF2-40B4-BE49-F238E27FC236}">
                    <a16:creationId xmlns:a16="http://schemas.microsoft.com/office/drawing/2014/main" id="{26BCCA42-C70B-457C-9F85-FE680ADE11CD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AutoShape 206">
                <a:extLst>
                  <a:ext uri="{FF2B5EF4-FFF2-40B4-BE49-F238E27FC236}">
                    <a16:creationId xmlns:a16="http://schemas.microsoft.com/office/drawing/2014/main" id="{ADB3C4BF-D4F0-4D67-86D3-88AB1D80CEDB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AutoShape 207">
                <a:extLst>
                  <a:ext uri="{FF2B5EF4-FFF2-40B4-BE49-F238E27FC236}">
                    <a16:creationId xmlns:a16="http://schemas.microsoft.com/office/drawing/2014/main" id="{699EB69C-4260-4A14-B203-AE3886FB9469}"/>
                  </a:ext>
                </a:extLst>
              </p:cNvPr>
              <p:cNvCxnSpPr>
                <a:cxnSpLocks noChangeAspect="1" noChangeShapeType="1"/>
                <a:stCxn id="100" idx="3"/>
                <a:endCxn id="100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AutoShape 208">
                <a:extLst>
                  <a:ext uri="{FF2B5EF4-FFF2-40B4-BE49-F238E27FC236}">
                    <a16:creationId xmlns:a16="http://schemas.microsoft.com/office/drawing/2014/main" id="{9A89A1C2-7298-442E-B9D2-D344680F9F28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AutoShape 209">
                <a:extLst>
                  <a:ext uri="{FF2B5EF4-FFF2-40B4-BE49-F238E27FC236}">
                    <a16:creationId xmlns:a16="http://schemas.microsoft.com/office/drawing/2014/main" id="{6BC5CE03-3CF5-449E-929E-AAA47073C3AE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6" name="AutoShape 210">
                <a:extLst>
                  <a:ext uri="{FF2B5EF4-FFF2-40B4-BE49-F238E27FC236}">
                    <a16:creationId xmlns:a16="http://schemas.microsoft.com/office/drawing/2014/main" id="{D03EDF4F-94DF-4991-B810-89401A1C5E23}"/>
                  </a:ext>
                </a:extLst>
              </p:cNvPr>
              <p:cNvCxnSpPr>
                <a:cxnSpLocks noChangeAspect="1" noChangeShapeType="1"/>
                <a:stCxn id="107" idx="1"/>
                <a:endCxn id="107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7" name="AutoShape 211">
                <a:extLst>
                  <a:ext uri="{FF2B5EF4-FFF2-40B4-BE49-F238E27FC236}">
                    <a16:creationId xmlns:a16="http://schemas.microsoft.com/office/drawing/2014/main" id="{E207EFA4-B868-4CB8-A67F-B5EDC47D6AA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8" name="AutoShape 212">
                <a:extLst>
                  <a:ext uri="{FF2B5EF4-FFF2-40B4-BE49-F238E27FC236}">
                    <a16:creationId xmlns:a16="http://schemas.microsoft.com/office/drawing/2014/main" id="{7221A0E3-188E-4948-9A93-FA46C328C0F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9" name="AutoShape 213">
                <a:extLst>
                  <a:ext uri="{FF2B5EF4-FFF2-40B4-BE49-F238E27FC236}">
                    <a16:creationId xmlns:a16="http://schemas.microsoft.com/office/drawing/2014/main" id="{F4CE62B3-DEE7-4F08-8E6A-64D419C20B06}"/>
                  </a:ext>
                </a:extLst>
              </p:cNvPr>
              <p:cNvCxnSpPr>
                <a:cxnSpLocks noChangeAspect="1" noChangeShapeType="1"/>
                <a:stCxn id="100" idx="1"/>
                <a:endCxn id="100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0" name="Line 214">
                <a:extLst>
                  <a:ext uri="{FF2B5EF4-FFF2-40B4-BE49-F238E27FC236}">
                    <a16:creationId xmlns:a16="http://schemas.microsoft.com/office/drawing/2014/main" id="{360B3F4A-C702-429A-B98A-2D0D356A41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1" name="Line 215">
                <a:extLst>
                  <a:ext uri="{FF2B5EF4-FFF2-40B4-BE49-F238E27FC236}">
                    <a16:creationId xmlns:a16="http://schemas.microsoft.com/office/drawing/2014/main" id="{D306A8CD-B9A0-4EFB-80EF-A5C021CFF4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2" name="Line 216">
                <a:extLst>
                  <a:ext uri="{FF2B5EF4-FFF2-40B4-BE49-F238E27FC236}">
                    <a16:creationId xmlns:a16="http://schemas.microsoft.com/office/drawing/2014/main" id="{274927A3-3ABE-43E5-BBF7-BDA15A3DE4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3" name="Line 217">
                <a:extLst>
                  <a:ext uri="{FF2B5EF4-FFF2-40B4-BE49-F238E27FC236}">
                    <a16:creationId xmlns:a16="http://schemas.microsoft.com/office/drawing/2014/main" id="{F9648ADD-6FBA-42A0-BBF1-2FC087575A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4" name="Line 218">
                <a:extLst>
                  <a:ext uri="{FF2B5EF4-FFF2-40B4-BE49-F238E27FC236}">
                    <a16:creationId xmlns:a16="http://schemas.microsoft.com/office/drawing/2014/main" id="{2CB24CF2-7E56-4C30-A6F2-F58A14EEB0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5" name="Line 219">
                <a:extLst>
                  <a:ext uri="{FF2B5EF4-FFF2-40B4-BE49-F238E27FC236}">
                    <a16:creationId xmlns:a16="http://schemas.microsoft.com/office/drawing/2014/main" id="{42781B47-20A2-42AF-8121-09F4CD6367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6" name="Line 220">
                <a:extLst>
                  <a:ext uri="{FF2B5EF4-FFF2-40B4-BE49-F238E27FC236}">
                    <a16:creationId xmlns:a16="http://schemas.microsoft.com/office/drawing/2014/main" id="{F16732B4-0AA8-47AA-841A-37E6F21A5B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7" name="Line 221">
                <a:extLst>
                  <a:ext uri="{FF2B5EF4-FFF2-40B4-BE49-F238E27FC236}">
                    <a16:creationId xmlns:a16="http://schemas.microsoft.com/office/drawing/2014/main" id="{2F9160C7-79B8-4C3E-A257-AB869BE38D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8" name="Line 222">
                <a:extLst>
                  <a:ext uri="{FF2B5EF4-FFF2-40B4-BE49-F238E27FC236}">
                    <a16:creationId xmlns:a16="http://schemas.microsoft.com/office/drawing/2014/main" id="{329EE868-7782-4A21-A134-E566EFA282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29" name="Line 223">
                <a:extLst>
                  <a:ext uri="{FF2B5EF4-FFF2-40B4-BE49-F238E27FC236}">
                    <a16:creationId xmlns:a16="http://schemas.microsoft.com/office/drawing/2014/main" id="{274078E1-75C2-45B3-A8DC-9C9CF49392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0" name="Line 224">
                <a:extLst>
                  <a:ext uri="{FF2B5EF4-FFF2-40B4-BE49-F238E27FC236}">
                    <a16:creationId xmlns:a16="http://schemas.microsoft.com/office/drawing/2014/main" id="{E02BD9BE-5698-4631-AB4B-9CD28B785B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1" name="Line 225">
                <a:extLst>
                  <a:ext uri="{FF2B5EF4-FFF2-40B4-BE49-F238E27FC236}">
                    <a16:creationId xmlns:a16="http://schemas.microsoft.com/office/drawing/2014/main" id="{A0491430-CE6F-4DC8-8DEA-CFF0953CD0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2" name="Line 226">
                <a:extLst>
                  <a:ext uri="{FF2B5EF4-FFF2-40B4-BE49-F238E27FC236}">
                    <a16:creationId xmlns:a16="http://schemas.microsoft.com/office/drawing/2014/main" id="{A2B7FE3A-C34F-4EAF-9141-68E2847FDD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3" name="Line 227">
                <a:extLst>
                  <a:ext uri="{FF2B5EF4-FFF2-40B4-BE49-F238E27FC236}">
                    <a16:creationId xmlns:a16="http://schemas.microsoft.com/office/drawing/2014/main" id="{4C8B213D-7770-494A-83C8-0DC801F3E5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34" name="Oval 228">
                <a:extLst>
                  <a:ext uri="{FF2B5EF4-FFF2-40B4-BE49-F238E27FC236}">
                    <a16:creationId xmlns:a16="http://schemas.microsoft.com/office/drawing/2014/main" id="{1E03C300-3929-4289-BBEC-42656A4CA9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5" name="Oval 229">
                <a:extLst>
                  <a:ext uri="{FF2B5EF4-FFF2-40B4-BE49-F238E27FC236}">
                    <a16:creationId xmlns:a16="http://schemas.microsoft.com/office/drawing/2014/main" id="{74DD398E-F9E5-4618-8C64-2661BCA749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6" name="Oval 230">
                <a:extLst>
                  <a:ext uri="{FF2B5EF4-FFF2-40B4-BE49-F238E27FC236}">
                    <a16:creationId xmlns:a16="http://schemas.microsoft.com/office/drawing/2014/main" id="{21B92539-11B6-4567-8AB4-67F1A70A73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7" name="Oval 231">
                <a:extLst>
                  <a:ext uri="{FF2B5EF4-FFF2-40B4-BE49-F238E27FC236}">
                    <a16:creationId xmlns:a16="http://schemas.microsoft.com/office/drawing/2014/main" id="{E61F4F0C-F597-469B-B361-15FF5826C5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8" name="Oval 232">
                <a:extLst>
                  <a:ext uri="{FF2B5EF4-FFF2-40B4-BE49-F238E27FC236}">
                    <a16:creationId xmlns:a16="http://schemas.microsoft.com/office/drawing/2014/main" id="{4F93460C-5ABD-4C36-9526-472C69D1DF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9" name="Oval 233">
                <a:extLst>
                  <a:ext uri="{FF2B5EF4-FFF2-40B4-BE49-F238E27FC236}">
                    <a16:creationId xmlns:a16="http://schemas.microsoft.com/office/drawing/2014/main" id="{27E3CAFB-7365-45C8-BC91-370DF92FAE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0" name="Oval 234">
                <a:extLst>
                  <a:ext uri="{FF2B5EF4-FFF2-40B4-BE49-F238E27FC236}">
                    <a16:creationId xmlns:a16="http://schemas.microsoft.com/office/drawing/2014/main" id="{86A05DC0-0AB6-4CD4-8FD1-913CA44240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1" name="Oval 235">
                <a:extLst>
                  <a:ext uri="{FF2B5EF4-FFF2-40B4-BE49-F238E27FC236}">
                    <a16:creationId xmlns:a16="http://schemas.microsoft.com/office/drawing/2014/main" id="{2C13ABD5-1E34-40E4-AD96-C5F9B4893B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2" name="Oval 236">
                <a:extLst>
                  <a:ext uri="{FF2B5EF4-FFF2-40B4-BE49-F238E27FC236}">
                    <a16:creationId xmlns:a16="http://schemas.microsoft.com/office/drawing/2014/main" id="{B1ABACDE-266B-490C-B6A0-9697D91433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3" name="Oval 237">
                <a:extLst>
                  <a:ext uri="{FF2B5EF4-FFF2-40B4-BE49-F238E27FC236}">
                    <a16:creationId xmlns:a16="http://schemas.microsoft.com/office/drawing/2014/main" id="{3BF15EE3-BC4F-474C-88C9-987B81C595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4" name="Line 238">
                <a:extLst>
                  <a:ext uri="{FF2B5EF4-FFF2-40B4-BE49-F238E27FC236}">
                    <a16:creationId xmlns:a16="http://schemas.microsoft.com/office/drawing/2014/main" id="{225D32B4-5944-41FE-A160-B1325C134E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5" name="Line 239">
                <a:extLst>
                  <a:ext uri="{FF2B5EF4-FFF2-40B4-BE49-F238E27FC236}">
                    <a16:creationId xmlns:a16="http://schemas.microsoft.com/office/drawing/2014/main" id="{EED1D54C-8208-4422-9EA4-18E410C485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6" name="Line 240">
                <a:extLst>
                  <a:ext uri="{FF2B5EF4-FFF2-40B4-BE49-F238E27FC236}">
                    <a16:creationId xmlns:a16="http://schemas.microsoft.com/office/drawing/2014/main" id="{1ED96CE7-1C8B-4ADF-B20D-5AE4DBFB05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47" name="AutoShape 241">
                <a:extLst>
                  <a:ext uri="{FF2B5EF4-FFF2-40B4-BE49-F238E27FC236}">
                    <a16:creationId xmlns:a16="http://schemas.microsoft.com/office/drawing/2014/main" id="{AEE21E00-9A6E-4249-AEA6-3AEFBBEF0386}"/>
                  </a:ext>
                </a:extLst>
              </p:cNvPr>
              <p:cNvCxnSpPr>
                <a:cxnSpLocks noChangeAspect="1" noChangeShapeType="1"/>
                <a:stCxn id="156" idx="0"/>
                <a:endCxn id="152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8" name="Rectangle 242">
                <a:extLst>
                  <a:ext uri="{FF2B5EF4-FFF2-40B4-BE49-F238E27FC236}">
                    <a16:creationId xmlns:a16="http://schemas.microsoft.com/office/drawing/2014/main" id="{E55D9995-3EB7-4165-B427-C669860CCC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49" name="Rectangle 243">
                <a:extLst>
                  <a:ext uri="{FF2B5EF4-FFF2-40B4-BE49-F238E27FC236}">
                    <a16:creationId xmlns:a16="http://schemas.microsoft.com/office/drawing/2014/main" id="{70CD66F2-92D7-4606-A84E-78ECB88E01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0" name="Rectangle 244">
                <a:extLst>
                  <a:ext uri="{FF2B5EF4-FFF2-40B4-BE49-F238E27FC236}">
                    <a16:creationId xmlns:a16="http://schemas.microsoft.com/office/drawing/2014/main" id="{C71B4BFF-D92B-49CF-A136-7FD3E440C5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1" name="Rectangle 245">
                <a:extLst>
                  <a:ext uri="{FF2B5EF4-FFF2-40B4-BE49-F238E27FC236}">
                    <a16:creationId xmlns:a16="http://schemas.microsoft.com/office/drawing/2014/main" id="{44DCB0B1-FFD8-42C6-8EE8-95A0315218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2" name="Rectangle 246">
                <a:extLst>
                  <a:ext uri="{FF2B5EF4-FFF2-40B4-BE49-F238E27FC236}">
                    <a16:creationId xmlns:a16="http://schemas.microsoft.com/office/drawing/2014/main" id="{FCCB39BF-F0B2-44DE-BAFC-4D0919E6B5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3" name="Rectangle 247">
                <a:extLst>
                  <a:ext uri="{FF2B5EF4-FFF2-40B4-BE49-F238E27FC236}">
                    <a16:creationId xmlns:a16="http://schemas.microsoft.com/office/drawing/2014/main" id="{CDF89951-6EE7-4AC3-A03A-9A6CCE3E22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4" name="Rectangle 248">
                <a:extLst>
                  <a:ext uri="{FF2B5EF4-FFF2-40B4-BE49-F238E27FC236}">
                    <a16:creationId xmlns:a16="http://schemas.microsoft.com/office/drawing/2014/main" id="{EC1AF817-CB76-4B26-9775-D5A268B123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5" name="Rectangle 249">
                <a:extLst>
                  <a:ext uri="{FF2B5EF4-FFF2-40B4-BE49-F238E27FC236}">
                    <a16:creationId xmlns:a16="http://schemas.microsoft.com/office/drawing/2014/main" id="{E61EF687-3991-491D-9742-10544C1ECA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6" name="Rectangle 250">
                <a:extLst>
                  <a:ext uri="{FF2B5EF4-FFF2-40B4-BE49-F238E27FC236}">
                    <a16:creationId xmlns:a16="http://schemas.microsoft.com/office/drawing/2014/main" id="{7ED03622-A13C-4396-9C01-034623BAE2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57" name="Rectangle 251">
                <a:extLst>
                  <a:ext uri="{FF2B5EF4-FFF2-40B4-BE49-F238E27FC236}">
                    <a16:creationId xmlns:a16="http://schemas.microsoft.com/office/drawing/2014/main" id="{79A542AE-D9D7-4D94-92B3-3F2C1DD5E0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58" name="AutoShape 252">
                <a:extLst>
                  <a:ext uri="{FF2B5EF4-FFF2-40B4-BE49-F238E27FC236}">
                    <a16:creationId xmlns:a16="http://schemas.microsoft.com/office/drawing/2014/main" id="{0AF9A2F1-FC69-4404-BD76-2D63015124BF}"/>
                  </a:ext>
                </a:extLst>
              </p:cNvPr>
              <p:cNvCxnSpPr>
                <a:cxnSpLocks noChangeAspect="1" noChangeShapeType="1"/>
                <a:stCxn id="157" idx="3"/>
                <a:endCxn id="157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9" name="AutoShape 253">
                <a:extLst>
                  <a:ext uri="{FF2B5EF4-FFF2-40B4-BE49-F238E27FC236}">
                    <a16:creationId xmlns:a16="http://schemas.microsoft.com/office/drawing/2014/main" id="{2562D808-DFEC-46DB-9C8E-87B9CAE53B41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0" name="AutoShape 254">
                <a:extLst>
                  <a:ext uri="{FF2B5EF4-FFF2-40B4-BE49-F238E27FC236}">
                    <a16:creationId xmlns:a16="http://schemas.microsoft.com/office/drawing/2014/main" id="{FD62227B-05C6-46F0-8F00-40C7D6F6B07A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1" name="AutoShape 255">
                <a:extLst>
                  <a:ext uri="{FF2B5EF4-FFF2-40B4-BE49-F238E27FC236}">
                    <a16:creationId xmlns:a16="http://schemas.microsoft.com/office/drawing/2014/main" id="{9334127E-6A6B-4840-A856-5AED7AC5A798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AutoShape 256">
                <a:extLst>
                  <a:ext uri="{FF2B5EF4-FFF2-40B4-BE49-F238E27FC236}">
                    <a16:creationId xmlns:a16="http://schemas.microsoft.com/office/drawing/2014/main" id="{C1897B67-1E26-4B1E-9EFD-A68B49EF84F5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AutoShape 257">
                <a:extLst>
                  <a:ext uri="{FF2B5EF4-FFF2-40B4-BE49-F238E27FC236}">
                    <a16:creationId xmlns:a16="http://schemas.microsoft.com/office/drawing/2014/main" id="{5AE4B30F-F269-4376-A4ED-9F49ACB7E896}"/>
                  </a:ext>
                </a:extLst>
              </p:cNvPr>
              <p:cNvCxnSpPr>
                <a:cxnSpLocks noChangeAspect="1" noChangeShapeType="1"/>
                <a:stCxn id="150" idx="3"/>
                <a:endCxn id="150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4" name="AutoShape 258">
                <a:extLst>
                  <a:ext uri="{FF2B5EF4-FFF2-40B4-BE49-F238E27FC236}">
                    <a16:creationId xmlns:a16="http://schemas.microsoft.com/office/drawing/2014/main" id="{F385316A-12DA-493A-9B09-12B8C2445130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5" name="AutoShape 259">
                <a:extLst>
                  <a:ext uri="{FF2B5EF4-FFF2-40B4-BE49-F238E27FC236}">
                    <a16:creationId xmlns:a16="http://schemas.microsoft.com/office/drawing/2014/main" id="{0D8905B3-3B28-412F-B238-071D8381D8D7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6" name="AutoShape 260">
                <a:extLst>
                  <a:ext uri="{FF2B5EF4-FFF2-40B4-BE49-F238E27FC236}">
                    <a16:creationId xmlns:a16="http://schemas.microsoft.com/office/drawing/2014/main" id="{91D1169A-6279-4725-A92A-D4BC3AAE4EAF}"/>
                  </a:ext>
                </a:extLst>
              </p:cNvPr>
              <p:cNvCxnSpPr>
                <a:cxnSpLocks noChangeAspect="1" noChangeShapeType="1"/>
                <a:stCxn id="157" idx="1"/>
                <a:endCxn id="157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7" name="AutoShape 261">
                <a:extLst>
                  <a:ext uri="{FF2B5EF4-FFF2-40B4-BE49-F238E27FC236}">
                    <a16:creationId xmlns:a16="http://schemas.microsoft.com/office/drawing/2014/main" id="{4607AC5D-0017-4E3F-B6F8-EF166D0A171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8" name="AutoShape 262">
                <a:extLst>
                  <a:ext uri="{FF2B5EF4-FFF2-40B4-BE49-F238E27FC236}">
                    <a16:creationId xmlns:a16="http://schemas.microsoft.com/office/drawing/2014/main" id="{6DD31E82-879D-4551-8356-B699B9FB72A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9" name="AutoShape 263">
                <a:extLst>
                  <a:ext uri="{FF2B5EF4-FFF2-40B4-BE49-F238E27FC236}">
                    <a16:creationId xmlns:a16="http://schemas.microsoft.com/office/drawing/2014/main" id="{D6B532B2-FBAF-47B1-8581-ABF6787A40B5}"/>
                  </a:ext>
                </a:extLst>
              </p:cNvPr>
              <p:cNvCxnSpPr>
                <a:cxnSpLocks noChangeAspect="1" noChangeShapeType="1"/>
                <a:stCxn id="150" idx="1"/>
                <a:endCxn id="150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0" name="Line 264">
                <a:extLst>
                  <a:ext uri="{FF2B5EF4-FFF2-40B4-BE49-F238E27FC236}">
                    <a16:creationId xmlns:a16="http://schemas.microsoft.com/office/drawing/2014/main" id="{773A682A-CB09-4F68-83A6-D67CB929BA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65">
                <a:extLst>
                  <a:ext uri="{FF2B5EF4-FFF2-40B4-BE49-F238E27FC236}">
                    <a16:creationId xmlns:a16="http://schemas.microsoft.com/office/drawing/2014/main" id="{8CF43602-D7B8-4617-84E3-815FCC2EAB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66">
                <a:extLst>
                  <a:ext uri="{FF2B5EF4-FFF2-40B4-BE49-F238E27FC236}">
                    <a16:creationId xmlns:a16="http://schemas.microsoft.com/office/drawing/2014/main" id="{D45BA856-FEE1-4B1B-8C31-4F081670C9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3" name="Line 267">
                <a:extLst>
                  <a:ext uri="{FF2B5EF4-FFF2-40B4-BE49-F238E27FC236}">
                    <a16:creationId xmlns:a16="http://schemas.microsoft.com/office/drawing/2014/main" id="{BB1EB132-32B4-4CA3-9D67-C832E32330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4" name="Line 268">
                <a:extLst>
                  <a:ext uri="{FF2B5EF4-FFF2-40B4-BE49-F238E27FC236}">
                    <a16:creationId xmlns:a16="http://schemas.microsoft.com/office/drawing/2014/main" id="{F6EB94A2-A043-4354-8340-74C249E795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5" name="Line 269">
                <a:extLst>
                  <a:ext uri="{FF2B5EF4-FFF2-40B4-BE49-F238E27FC236}">
                    <a16:creationId xmlns:a16="http://schemas.microsoft.com/office/drawing/2014/main" id="{08C82211-DCF5-43AB-9272-AA9473E0EB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6" name="Line 270">
                <a:extLst>
                  <a:ext uri="{FF2B5EF4-FFF2-40B4-BE49-F238E27FC236}">
                    <a16:creationId xmlns:a16="http://schemas.microsoft.com/office/drawing/2014/main" id="{D0F877BC-65C0-4263-8A52-8B65971BB8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7" name="Line 271">
                <a:extLst>
                  <a:ext uri="{FF2B5EF4-FFF2-40B4-BE49-F238E27FC236}">
                    <a16:creationId xmlns:a16="http://schemas.microsoft.com/office/drawing/2014/main" id="{AE75EB15-8791-4080-96E6-B1443866B2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8" name="Line 272">
                <a:extLst>
                  <a:ext uri="{FF2B5EF4-FFF2-40B4-BE49-F238E27FC236}">
                    <a16:creationId xmlns:a16="http://schemas.microsoft.com/office/drawing/2014/main" id="{E31D3AD6-40AD-4F25-A975-CD327CA7A5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9" name="Line 273">
                <a:extLst>
                  <a:ext uri="{FF2B5EF4-FFF2-40B4-BE49-F238E27FC236}">
                    <a16:creationId xmlns:a16="http://schemas.microsoft.com/office/drawing/2014/main" id="{05E94ECC-C9C4-4DAF-AFF8-A06BF78A37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0" name="Line 274">
                <a:extLst>
                  <a:ext uri="{FF2B5EF4-FFF2-40B4-BE49-F238E27FC236}">
                    <a16:creationId xmlns:a16="http://schemas.microsoft.com/office/drawing/2014/main" id="{A624BB02-0C08-413F-AA49-7951449CD3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1" name="Line 275">
                <a:extLst>
                  <a:ext uri="{FF2B5EF4-FFF2-40B4-BE49-F238E27FC236}">
                    <a16:creationId xmlns:a16="http://schemas.microsoft.com/office/drawing/2014/main" id="{F7F80A81-BAE2-4D8A-9658-2597CE38CA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2" name="Line 276">
                <a:extLst>
                  <a:ext uri="{FF2B5EF4-FFF2-40B4-BE49-F238E27FC236}">
                    <a16:creationId xmlns:a16="http://schemas.microsoft.com/office/drawing/2014/main" id="{14050768-D06B-4BD9-ADB5-74C994F0E2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3" name="Line 277">
                <a:extLst>
                  <a:ext uri="{FF2B5EF4-FFF2-40B4-BE49-F238E27FC236}">
                    <a16:creationId xmlns:a16="http://schemas.microsoft.com/office/drawing/2014/main" id="{EBB370FD-C9E9-4DA8-BEF5-CD7CD9993D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84" name="Oval 278">
                <a:extLst>
                  <a:ext uri="{FF2B5EF4-FFF2-40B4-BE49-F238E27FC236}">
                    <a16:creationId xmlns:a16="http://schemas.microsoft.com/office/drawing/2014/main" id="{023B9378-B855-426C-A6F3-127CCA1A31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5" name="Oval 279">
                <a:extLst>
                  <a:ext uri="{FF2B5EF4-FFF2-40B4-BE49-F238E27FC236}">
                    <a16:creationId xmlns:a16="http://schemas.microsoft.com/office/drawing/2014/main" id="{E14002D7-DECD-4D96-AD45-D53DA27C87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6" name="Oval 280">
                <a:extLst>
                  <a:ext uri="{FF2B5EF4-FFF2-40B4-BE49-F238E27FC236}">
                    <a16:creationId xmlns:a16="http://schemas.microsoft.com/office/drawing/2014/main" id="{3E46EBFE-3BFD-487B-B91D-F23CA804D7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7" name="Oval 281">
                <a:extLst>
                  <a:ext uri="{FF2B5EF4-FFF2-40B4-BE49-F238E27FC236}">
                    <a16:creationId xmlns:a16="http://schemas.microsoft.com/office/drawing/2014/main" id="{191492C9-CA3B-41F4-BEE5-BCD1C71FAE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8" name="Oval 282">
                <a:extLst>
                  <a:ext uri="{FF2B5EF4-FFF2-40B4-BE49-F238E27FC236}">
                    <a16:creationId xmlns:a16="http://schemas.microsoft.com/office/drawing/2014/main" id="{3BA0EFF4-EA30-4D13-B74E-727B0955FF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9" name="Oval 283">
                <a:extLst>
                  <a:ext uri="{FF2B5EF4-FFF2-40B4-BE49-F238E27FC236}">
                    <a16:creationId xmlns:a16="http://schemas.microsoft.com/office/drawing/2014/main" id="{9CD2C468-D14C-4EDD-A951-DE150E07CA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0" name="Oval 284">
                <a:extLst>
                  <a:ext uri="{FF2B5EF4-FFF2-40B4-BE49-F238E27FC236}">
                    <a16:creationId xmlns:a16="http://schemas.microsoft.com/office/drawing/2014/main" id="{674BF2C7-0228-40B5-B232-336496129B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1" name="Oval 285">
                <a:extLst>
                  <a:ext uri="{FF2B5EF4-FFF2-40B4-BE49-F238E27FC236}">
                    <a16:creationId xmlns:a16="http://schemas.microsoft.com/office/drawing/2014/main" id="{8488892F-7B76-41FC-B60B-8B22D1C04B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2" name="Oval 286">
                <a:extLst>
                  <a:ext uri="{FF2B5EF4-FFF2-40B4-BE49-F238E27FC236}">
                    <a16:creationId xmlns:a16="http://schemas.microsoft.com/office/drawing/2014/main" id="{287D0D7F-502F-49E1-B7A4-85B4E538E1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3" name="Oval 287">
                <a:extLst>
                  <a:ext uri="{FF2B5EF4-FFF2-40B4-BE49-F238E27FC236}">
                    <a16:creationId xmlns:a16="http://schemas.microsoft.com/office/drawing/2014/main" id="{542BBAFB-2766-406B-8F52-C47F0934D2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4" name="Line 288">
                <a:extLst>
                  <a:ext uri="{FF2B5EF4-FFF2-40B4-BE49-F238E27FC236}">
                    <a16:creationId xmlns:a16="http://schemas.microsoft.com/office/drawing/2014/main" id="{853B37C8-E634-438C-96F1-68A55ED97E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5" name="Line 289">
                <a:extLst>
                  <a:ext uri="{FF2B5EF4-FFF2-40B4-BE49-F238E27FC236}">
                    <a16:creationId xmlns:a16="http://schemas.microsoft.com/office/drawing/2014/main" id="{05550D8A-F623-47A2-8D57-96ACF988EA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6" name="Line 290">
                <a:extLst>
                  <a:ext uri="{FF2B5EF4-FFF2-40B4-BE49-F238E27FC236}">
                    <a16:creationId xmlns:a16="http://schemas.microsoft.com/office/drawing/2014/main" id="{727419E4-12A8-412D-8D11-39E1B132E3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97" name="AutoShape 291">
                <a:extLst>
                  <a:ext uri="{FF2B5EF4-FFF2-40B4-BE49-F238E27FC236}">
                    <a16:creationId xmlns:a16="http://schemas.microsoft.com/office/drawing/2014/main" id="{65323C10-61E3-4AA7-8DFC-B69AA8D9A947}"/>
                  </a:ext>
                </a:extLst>
              </p:cNvPr>
              <p:cNvCxnSpPr>
                <a:cxnSpLocks noChangeAspect="1" noChangeShapeType="1"/>
                <a:stCxn id="206" idx="0"/>
                <a:endCxn id="202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8" name="Rectangle 292">
                <a:extLst>
                  <a:ext uri="{FF2B5EF4-FFF2-40B4-BE49-F238E27FC236}">
                    <a16:creationId xmlns:a16="http://schemas.microsoft.com/office/drawing/2014/main" id="{D0761820-84F4-4CDB-8511-D0A16E097B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99" name="Rectangle 293">
                <a:extLst>
                  <a:ext uri="{FF2B5EF4-FFF2-40B4-BE49-F238E27FC236}">
                    <a16:creationId xmlns:a16="http://schemas.microsoft.com/office/drawing/2014/main" id="{70791454-B3BF-43B1-AD4D-C69C65C00A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0" name="Rectangle 294">
                <a:extLst>
                  <a:ext uri="{FF2B5EF4-FFF2-40B4-BE49-F238E27FC236}">
                    <a16:creationId xmlns:a16="http://schemas.microsoft.com/office/drawing/2014/main" id="{8493833A-33D4-486C-AEF2-2056FD8DAF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1" name="Rectangle 295">
                <a:extLst>
                  <a:ext uri="{FF2B5EF4-FFF2-40B4-BE49-F238E27FC236}">
                    <a16:creationId xmlns:a16="http://schemas.microsoft.com/office/drawing/2014/main" id="{9BFE7F2B-6112-4EA6-BA28-502C049D08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2" name="Rectangle 296">
                <a:extLst>
                  <a:ext uri="{FF2B5EF4-FFF2-40B4-BE49-F238E27FC236}">
                    <a16:creationId xmlns:a16="http://schemas.microsoft.com/office/drawing/2014/main" id="{161FCB26-32C6-408F-9FD3-DB3EE99B30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3" name="Rectangle 297">
                <a:extLst>
                  <a:ext uri="{FF2B5EF4-FFF2-40B4-BE49-F238E27FC236}">
                    <a16:creationId xmlns:a16="http://schemas.microsoft.com/office/drawing/2014/main" id="{C8650408-E0EA-4436-9EFD-89A0842C3A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4" name="Rectangle 298">
                <a:extLst>
                  <a:ext uri="{FF2B5EF4-FFF2-40B4-BE49-F238E27FC236}">
                    <a16:creationId xmlns:a16="http://schemas.microsoft.com/office/drawing/2014/main" id="{A4F405B6-D7F1-4429-8B9D-E06A1BB787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5" name="Rectangle 299">
                <a:extLst>
                  <a:ext uri="{FF2B5EF4-FFF2-40B4-BE49-F238E27FC236}">
                    <a16:creationId xmlns:a16="http://schemas.microsoft.com/office/drawing/2014/main" id="{368EA845-21A9-47C5-994E-C1F77291EA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6" name="Rectangle 300">
                <a:extLst>
                  <a:ext uri="{FF2B5EF4-FFF2-40B4-BE49-F238E27FC236}">
                    <a16:creationId xmlns:a16="http://schemas.microsoft.com/office/drawing/2014/main" id="{F991DD51-F4A6-4CCD-A41A-45456812D4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07" name="Rectangle 301">
                <a:extLst>
                  <a:ext uri="{FF2B5EF4-FFF2-40B4-BE49-F238E27FC236}">
                    <a16:creationId xmlns:a16="http://schemas.microsoft.com/office/drawing/2014/main" id="{2AF0336C-AD61-49BA-AEFE-A947E93A94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08" name="AutoShape 302">
                <a:extLst>
                  <a:ext uri="{FF2B5EF4-FFF2-40B4-BE49-F238E27FC236}">
                    <a16:creationId xmlns:a16="http://schemas.microsoft.com/office/drawing/2014/main" id="{C4178AA5-AC60-4F15-8FCA-F96DF4F6B847}"/>
                  </a:ext>
                </a:extLst>
              </p:cNvPr>
              <p:cNvCxnSpPr>
                <a:cxnSpLocks noChangeAspect="1" noChangeShapeType="1"/>
                <a:stCxn id="207" idx="3"/>
                <a:endCxn id="207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09" name="AutoShape 303">
                <a:extLst>
                  <a:ext uri="{FF2B5EF4-FFF2-40B4-BE49-F238E27FC236}">
                    <a16:creationId xmlns:a16="http://schemas.microsoft.com/office/drawing/2014/main" id="{F6642A51-CAD6-4AF1-B1AA-8810BA2DDBD7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0" name="AutoShape 304">
                <a:extLst>
                  <a:ext uri="{FF2B5EF4-FFF2-40B4-BE49-F238E27FC236}">
                    <a16:creationId xmlns:a16="http://schemas.microsoft.com/office/drawing/2014/main" id="{449B2A59-8DF1-4E03-BC82-42FF9B2EF6FA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1" name="AutoShape 305">
                <a:extLst>
                  <a:ext uri="{FF2B5EF4-FFF2-40B4-BE49-F238E27FC236}">
                    <a16:creationId xmlns:a16="http://schemas.microsoft.com/office/drawing/2014/main" id="{2B850072-8831-44D9-A7BA-EDAD2AF374FC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2" name="AutoShape 306">
                <a:extLst>
                  <a:ext uri="{FF2B5EF4-FFF2-40B4-BE49-F238E27FC236}">
                    <a16:creationId xmlns:a16="http://schemas.microsoft.com/office/drawing/2014/main" id="{C41A6630-BFE3-40EE-AB03-2CB6318385AB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3" name="AutoShape 307">
                <a:extLst>
                  <a:ext uri="{FF2B5EF4-FFF2-40B4-BE49-F238E27FC236}">
                    <a16:creationId xmlns:a16="http://schemas.microsoft.com/office/drawing/2014/main" id="{D382B745-FE4F-4979-A01C-6CD59353DC1F}"/>
                  </a:ext>
                </a:extLst>
              </p:cNvPr>
              <p:cNvCxnSpPr>
                <a:cxnSpLocks noChangeAspect="1" noChangeShapeType="1"/>
                <a:stCxn id="200" idx="3"/>
                <a:endCxn id="200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4" name="AutoShape 308">
                <a:extLst>
                  <a:ext uri="{FF2B5EF4-FFF2-40B4-BE49-F238E27FC236}">
                    <a16:creationId xmlns:a16="http://schemas.microsoft.com/office/drawing/2014/main" id="{E3B7ED63-AAE2-4B69-A510-2E7E16BEEC54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5" name="AutoShape 309">
                <a:extLst>
                  <a:ext uri="{FF2B5EF4-FFF2-40B4-BE49-F238E27FC236}">
                    <a16:creationId xmlns:a16="http://schemas.microsoft.com/office/drawing/2014/main" id="{C47CB166-524F-46D9-8D0B-DAFA9D2464DA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6" name="AutoShape 310">
                <a:extLst>
                  <a:ext uri="{FF2B5EF4-FFF2-40B4-BE49-F238E27FC236}">
                    <a16:creationId xmlns:a16="http://schemas.microsoft.com/office/drawing/2014/main" id="{332927E5-8DCF-4CE0-BF03-74ED1A52F39A}"/>
                  </a:ext>
                </a:extLst>
              </p:cNvPr>
              <p:cNvCxnSpPr>
                <a:cxnSpLocks noChangeAspect="1" noChangeShapeType="1"/>
                <a:stCxn id="207" idx="1"/>
                <a:endCxn id="207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7" name="AutoShape 311">
                <a:extLst>
                  <a:ext uri="{FF2B5EF4-FFF2-40B4-BE49-F238E27FC236}">
                    <a16:creationId xmlns:a16="http://schemas.microsoft.com/office/drawing/2014/main" id="{759FBFFD-DC0B-47F2-B4E5-3A6141A4E4B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8" name="AutoShape 312">
                <a:extLst>
                  <a:ext uri="{FF2B5EF4-FFF2-40B4-BE49-F238E27FC236}">
                    <a16:creationId xmlns:a16="http://schemas.microsoft.com/office/drawing/2014/main" id="{DD968C6A-F0F0-4FF8-B3FA-876C5D8A981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19" name="AutoShape 313">
                <a:extLst>
                  <a:ext uri="{FF2B5EF4-FFF2-40B4-BE49-F238E27FC236}">
                    <a16:creationId xmlns:a16="http://schemas.microsoft.com/office/drawing/2014/main" id="{2FCA8ED5-2D31-47F8-A85C-0375E90DA03A}"/>
                  </a:ext>
                </a:extLst>
              </p:cNvPr>
              <p:cNvCxnSpPr>
                <a:cxnSpLocks noChangeAspect="1" noChangeShapeType="1"/>
                <a:stCxn id="200" idx="1"/>
                <a:endCxn id="200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0" name="Line 314">
                <a:extLst>
                  <a:ext uri="{FF2B5EF4-FFF2-40B4-BE49-F238E27FC236}">
                    <a16:creationId xmlns:a16="http://schemas.microsoft.com/office/drawing/2014/main" id="{E6A3E823-9EF8-46F2-93B4-C20CC0BE7F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1" name="Line 315">
                <a:extLst>
                  <a:ext uri="{FF2B5EF4-FFF2-40B4-BE49-F238E27FC236}">
                    <a16:creationId xmlns:a16="http://schemas.microsoft.com/office/drawing/2014/main" id="{18FB7C46-41CE-4643-891B-CB25BE4ECF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2" name="Line 316">
                <a:extLst>
                  <a:ext uri="{FF2B5EF4-FFF2-40B4-BE49-F238E27FC236}">
                    <a16:creationId xmlns:a16="http://schemas.microsoft.com/office/drawing/2014/main" id="{67A83C0A-E010-4AE3-9140-A2FEA8DEF0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3" name="Line 317">
                <a:extLst>
                  <a:ext uri="{FF2B5EF4-FFF2-40B4-BE49-F238E27FC236}">
                    <a16:creationId xmlns:a16="http://schemas.microsoft.com/office/drawing/2014/main" id="{14823F76-8001-4DDD-BA8A-AFEE816E16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4" name="Line 318">
                <a:extLst>
                  <a:ext uri="{FF2B5EF4-FFF2-40B4-BE49-F238E27FC236}">
                    <a16:creationId xmlns:a16="http://schemas.microsoft.com/office/drawing/2014/main" id="{63746879-F88A-4621-AE7B-768A00ED2F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5" name="Line 319">
                <a:extLst>
                  <a:ext uri="{FF2B5EF4-FFF2-40B4-BE49-F238E27FC236}">
                    <a16:creationId xmlns:a16="http://schemas.microsoft.com/office/drawing/2014/main" id="{7CF1EE01-2F01-42A2-B844-AB15B55CA3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6" name="Line 320">
                <a:extLst>
                  <a:ext uri="{FF2B5EF4-FFF2-40B4-BE49-F238E27FC236}">
                    <a16:creationId xmlns:a16="http://schemas.microsoft.com/office/drawing/2014/main" id="{E6B84F0C-470B-4A03-97BB-97B8643B2A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7" name="Line 321">
                <a:extLst>
                  <a:ext uri="{FF2B5EF4-FFF2-40B4-BE49-F238E27FC236}">
                    <a16:creationId xmlns:a16="http://schemas.microsoft.com/office/drawing/2014/main" id="{121BD376-4A14-47D4-9ACC-DCC72ACCC5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8" name="Line 322">
                <a:extLst>
                  <a:ext uri="{FF2B5EF4-FFF2-40B4-BE49-F238E27FC236}">
                    <a16:creationId xmlns:a16="http://schemas.microsoft.com/office/drawing/2014/main" id="{E327F1A3-9F6F-49B8-ADF2-BAC5A0B229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29" name="Line 323">
                <a:extLst>
                  <a:ext uri="{FF2B5EF4-FFF2-40B4-BE49-F238E27FC236}">
                    <a16:creationId xmlns:a16="http://schemas.microsoft.com/office/drawing/2014/main" id="{3CCF995C-535D-436B-9B53-03475422A0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0" name="Line 324">
                <a:extLst>
                  <a:ext uri="{FF2B5EF4-FFF2-40B4-BE49-F238E27FC236}">
                    <a16:creationId xmlns:a16="http://schemas.microsoft.com/office/drawing/2014/main" id="{73700B94-A09D-478A-AA85-D24110DC35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1" name="Line 325">
                <a:extLst>
                  <a:ext uri="{FF2B5EF4-FFF2-40B4-BE49-F238E27FC236}">
                    <a16:creationId xmlns:a16="http://schemas.microsoft.com/office/drawing/2014/main" id="{CF9009FC-AC1A-4D8A-8F0E-A8EFF003A2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2" name="Line 326">
                <a:extLst>
                  <a:ext uri="{FF2B5EF4-FFF2-40B4-BE49-F238E27FC236}">
                    <a16:creationId xmlns:a16="http://schemas.microsoft.com/office/drawing/2014/main" id="{F38EC5EB-FC02-4076-A1FE-182C7B6E76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3" name="Line 327">
                <a:extLst>
                  <a:ext uri="{FF2B5EF4-FFF2-40B4-BE49-F238E27FC236}">
                    <a16:creationId xmlns:a16="http://schemas.microsoft.com/office/drawing/2014/main" id="{BD8960BC-46C3-40AF-B66F-93AA349FCD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34" name="Oval 328">
                <a:extLst>
                  <a:ext uri="{FF2B5EF4-FFF2-40B4-BE49-F238E27FC236}">
                    <a16:creationId xmlns:a16="http://schemas.microsoft.com/office/drawing/2014/main" id="{236C6D35-FD37-4446-86D6-3D0D294109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5" name="Oval 329">
                <a:extLst>
                  <a:ext uri="{FF2B5EF4-FFF2-40B4-BE49-F238E27FC236}">
                    <a16:creationId xmlns:a16="http://schemas.microsoft.com/office/drawing/2014/main" id="{09D7044B-4B88-451C-911D-D66C0006D1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6" name="Oval 330">
                <a:extLst>
                  <a:ext uri="{FF2B5EF4-FFF2-40B4-BE49-F238E27FC236}">
                    <a16:creationId xmlns:a16="http://schemas.microsoft.com/office/drawing/2014/main" id="{F96B06AE-3577-4BBD-B625-1052660D02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7" name="Oval 331">
                <a:extLst>
                  <a:ext uri="{FF2B5EF4-FFF2-40B4-BE49-F238E27FC236}">
                    <a16:creationId xmlns:a16="http://schemas.microsoft.com/office/drawing/2014/main" id="{EB3BBFC6-F285-4AB7-BC7A-77030944DE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8" name="Oval 332">
                <a:extLst>
                  <a:ext uri="{FF2B5EF4-FFF2-40B4-BE49-F238E27FC236}">
                    <a16:creationId xmlns:a16="http://schemas.microsoft.com/office/drawing/2014/main" id="{4ED23620-6D2B-458C-AC90-DECF5EBE73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9" name="Oval 333">
                <a:extLst>
                  <a:ext uri="{FF2B5EF4-FFF2-40B4-BE49-F238E27FC236}">
                    <a16:creationId xmlns:a16="http://schemas.microsoft.com/office/drawing/2014/main" id="{A8EB6EF6-9695-4918-B1AE-82F110EBFA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0" name="Oval 334">
                <a:extLst>
                  <a:ext uri="{FF2B5EF4-FFF2-40B4-BE49-F238E27FC236}">
                    <a16:creationId xmlns:a16="http://schemas.microsoft.com/office/drawing/2014/main" id="{C562763C-92DD-4977-952B-42CDB9848C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1" name="Oval 335">
                <a:extLst>
                  <a:ext uri="{FF2B5EF4-FFF2-40B4-BE49-F238E27FC236}">
                    <a16:creationId xmlns:a16="http://schemas.microsoft.com/office/drawing/2014/main" id="{7C99B67D-74AD-4D49-802C-487AFA3A3C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2" name="Oval 336">
                <a:extLst>
                  <a:ext uri="{FF2B5EF4-FFF2-40B4-BE49-F238E27FC236}">
                    <a16:creationId xmlns:a16="http://schemas.microsoft.com/office/drawing/2014/main" id="{419298D9-91E4-4CCF-983D-25E0D510BC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3" name="Oval 337">
                <a:extLst>
                  <a:ext uri="{FF2B5EF4-FFF2-40B4-BE49-F238E27FC236}">
                    <a16:creationId xmlns:a16="http://schemas.microsoft.com/office/drawing/2014/main" id="{19661293-5D0D-45B4-91D6-F6EC658D19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4" name="Line 338">
                <a:extLst>
                  <a:ext uri="{FF2B5EF4-FFF2-40B4-BE49-F238E27FC236}">
                    <a16:creationId xmlns:a16="http://schemas.microsoft.com/office/drawing/2014/main" id="{CC7774D0-D527-4710-8E2E-7897455482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5" name="Line 339">
                <a:extLst>
                  <a:ext uri="{FF2B5EF4-FFF2-40B4-BE49-F238E27FC236}">
                    <a16:creationId xmlns:a16="http://schemas.microsoft.com/office/drawing/2014/main" id="{1FBE7806-572C-4F1B-A17B-BA06BF848F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6" name="Line 340">
                <a:extLst>
                  <a:ext uri="{FF2B5EF4-FFF2-40B4-BE49-F238E27FC236}">
                    <a16:creationId xmlns:a16="http://schemas.microsoft.com/office/drawing/2014/main" id="{FDE5B9F2-B2A6-4C26-B9DB-C2530D62E1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47" name="AutoShape 341">
                <a:extLst>
                  <a:ext uri="{FF2B5EF4-FFF2-40B4-BE49-F238E27FC236}">
                    <a16:creationId xmlns:a16="http://schemas.microsoft.com/office/drawing/2014/main" id="{F60376B6-CA50-4788-90B5-A2AD77D4B6D8}"/>
                  </a:ext>
                </a:extLst>
              </p:cNvPr>
              <p:cNvCxnSpPr>
                <a:cxnSpLocks noChangeAspect="1" noChangeShapeType="1"/>
                <a:stCxn id="256" idx="0"/>
                <a:endCxn id="252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8" name="Rectangle 342">
                <a:extLst>
                  <a:ext uri="{FF2B5EF4-FFF2-40B4-BE49-F238E27FC236}">
                    <a16:creationId xmlns:a16="http://schemas.microsoft.com/office/drawing/2014/main" id="{FE8EA2C2-7158-460E-908F-53CBEE9155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49" name="Rectangle 343">
                <a:extLst>
                  <a:ext uri="{FF2B5EF4-FFF2-40B4-BE49-F238E27FC236}">
                    <a16:creationId xmlns:a16="http://schemas.microsoft.com/office/drawing/2014/main" id="{D1709D25-0C25-41AF-BEDD-870515CCE4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0" name="Rectangle 344">
                <a:extLst>
                  <a:ext uri="{FF2B5EF4-FFF2-40B4-BE49-F238E27FC236}">
                    <a16:creationId xmlns:a16="http://schemas.microsoft.com/office/drawing/2014/main" id="{47FAA6C2-769A-479C-87EC-D4A6356D6C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1" name="Rectangle 345">
                <a:extLst>
                  <a:ext uri="{FF2B5EF4-FFF2-40B4-BE49-F238E27FC236}">
                    <a16:creationId xmlns:a16="http://schemas.microsoft.com/office/drawing/2014/main" id="{D3B78EB0-306D-453B-BC70-5AC4A460A5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2" name="Rectangle 346">
                <a:extLst>
                  <a:ext uri="{FF2B5EF4-FFF2-40B4-BE49-F238E27FC236}">
                    <a16:creationId xmlns:a16="http://schemas.microsoft.com/office/drawing/2014/main" id="{94169A92-158D-49F1-AC1C-7306B7BC1A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3" name="Rectangle 347">
                <a:extLst>
                  <a:ext uri="{FF2B5EF4-FFF2-40B4-BE49-F238E27FC236}">
                    <a16:creationId xmlns:a16="http://schemas.microsoft.com/office/drawing/2014/main" id="{5662015A-E4FF-462F-A054-E2A124C8FA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4" name="Rectangle 348">
                <a:extLst>
                  <a:ext uri="{FF2B5EF4-FFF2-40B4-BE49-F238E27FC236}">
                    <a16:creationId xmlns:a16="http://schemas.microsoft.com/office/drawing/2014/main" id="{990FDD3D-86AC-4FAD-904B-AA5D738E93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5" name="Rectangle 349">
                <a:extLst>
                  <a:ext uri="{FF2B5EF4-FFF2-40B4-BE49-F238E27FC236}">
                    <a16:creationId xmlns:a16="http://schemas.microsoft.com/office/drawing/2014/main" id="{DD3BF307-DE15-4D95-8A5F-9D36083BA9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6" name="Rectangle 350">
                <a:extLst>
                  <a:ext uri="{FF2B5EF4-FFF2-40B4-BE49-F238E27FC236}">
                    <a16:creationId xmlns:a16="http://schemas.microsoft.com/office/drawing/2014/main" id="{9B678E91-F5E0-441E-8DC1-7EE916F3F8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57" name="Rectangle 351">
                <a:extLst>
                  <a:ext uri="{FF2B5EF4-FFF2-40B4-BE49-F238E27FC236}">
                    <a16:creationId xmlns:a16="http://schemas.microsoft.com/office/drawing/2014/main" id="{5DF3EE76-0811-4270-A373-636133C1E2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58" name="AutoShape 352">
                <a:extLst>
                  <a:ext uri="{FF2B5EF4-FFF2-40B4-BE49-F238E27FC236}">
                    <a16:creationId xmlns:a16="http://schemas.microsoft.com/office/drawing/2014/main" id="{9BAA8266-7C19-45DC-A818-45C6246D5E7A}"/>
                  </a:ext>
                </a:extLst>
              </p:cNvPr>
              <p:cNvCxnSpPr>
                <a:cxnSpLocks noChangeAspect="1" noChangeShapeType="1"/>
                <a:stCxn id="257" idx="3"/>
                <a:endCxn id="257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59" name="AutoShape 353">
                <a:extLst>
                  <a:ext uri="{FF2B5EF4-FFF2-40B4-BE49-F238E27FC236}">
                    <a16:creationId xmlns:a16="http://schemas.microsoft.com/office/drawing/2014/main" id="{199D12BF-5853-4076-BDA0-0D444A8A3694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0" name="AutoShape 354">
                <a:extLst>
                  <a:ext uri="{FF2B5EF4-FFF2-40B4-BE49-F238E27FC236}">
                    <a16:creationId xmlns:a16="http://schemas.microsoft.com/office/drawing/2014/main" id="{B8A28397-42D3-410F-BE62-84D54E6FC6B4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1" name="AutoShape 355">
                <a:extLst>
                  <a:ext uri="{FF2B5EF4-FFF2-40B4-BE49-F238E27FC236}">
                    <a16:creationId xmlns:a16="http://schemas.microsoft.com/office/drawing/2014/main" id="{AE565849-F8BE-4740-A180-1C18443EA6E2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2" name="AutoShape 356">
                <a:extLst>
                  <a:ext uri="{FF2B5EF4-FFF2-40B4-BE49-F238E27FC236}">
                    <a16:creationId xmlns:a16="http://schemas.microsoft.com/office/drawing/2014/main" id="{16B59994-0F9B-49B7-B409-A86DA27A5BE9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3" name="AutoShape 357">
                <a:extLst>
                  <a:ext uri="{FF2B5EF4-FFF2-40B4-BE49-F238E27FC236}">
                    <a16:creationId xmlns:a16="http://schemas.microsoft.com/office/drawing/2014/main" id="{7B3F7BC7-0BF3-4ED1-98E3-13F811E692B7}"/>
                  </a:ext>
                </a:extLst>
              </p:cNvPr>
              <p:cNvCxnSpPr>
                <a:cxnSpLocks noChangeAspect="1" noChangeShapeType="1"/>
                <a:stCxn id="250" idx="3"/>
                <a:endCxn id="250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4" name="AutoShape 358">
                <a:extLst>
                  <a:ext uri="{FF2B5EF4-FFF2-40B4-BE49-F238E27FC236}">
                    <a16:creationId xmlns:a16="http://schemas.microsoft.com/office/drawing/2014/main" id="{C5919FEF-E515-49E1-AAB4-B40F054C7B4C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5" name="AutoShape 359">
                <a:extLst>
                  <a:ext uri="{FF2B5EF4-FFF2-40B4-BE49-F238E27FC236}">
                    <a16:creationId xmlns:a16="http://schemas.microsoft.com/office/drawing/2014/main" id="{5CC0B5EC-1890-4D96-BE3C-2C484ACE6392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6" name="AutoShape 360">
                <a:extLst>
                  <a:ext uri="{FF2B5EF4-FFF2-40B4-BE49-F238E27FC236}">
                    <a16:creationId xmlns:a16="http://schemas.microsoft.com/office/drawing/2014/main" id="{FDFAF3AA-8FA1-4D49-A10E-5E633C64A1ED}"/>
                  </a:ext>
                </a:extLst>
              </p:cNvPr>
              <p:cNvCxnSpPr>
                <a:cxnSpLocks noChangeAspect="1" noChangeShapeType="1"/>
                <a:stCxn id="257" idx="1"/>
                <a:endCxn id="257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7" name="AutoShape 361">
                <a:extLst>
                  <a:ext uri="{FF2B5EF4-FFF2-40B4-BE49-F238E27FC236}">
                    <a16:creationId xmlns:a16="http://schemas.microsoft.com/office/drawing/2014/main" id="{997A4E05-55F7-48FA-92CC-70ECE1EB882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8" name="AutoShape 362">
                <a:extLst>
                  <a:ext uri="{FF2B5EF4-FFF2-40B4-BE49-F238E27FC236}">
                    <a16:creationId xmlns:a16="http://schemas.microsoft.com/office/drawing/2014/main" id="{103F36B4-66B1-4DBF-919D-9364EFCDD79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69" name="AutoShape 363">
                <a:extLst>
                  <a:ext uri="{FF2B5EF4-FFF2-40B4-BE49-F238E27FC236}">
                    <a16:creationId xmlns:a16="http://schemas.microsoft.com/office/drawing/2014/main" id="{A8B35B4C-4259-4363-8D6C-60B018128DF9}"/>
                  </a:ext>
                </a:extLst>
              </p:cNvPr>
              <p:cNvCxnSpPr>
                <a:cxnSpLocks noChangeAspect="1" noChangeShapeType="1"/>
                <a:stCxn id="250" idx="1"/>
                <a:endCxn id="250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70" name="Line 364">
                <a:extLst>
                  <a:ext uri="{FF2B5EF4-FFF2-40B4-BE49-F238E27FC236}">
                    <a16:creationId xmlns:a16="http://schemas.microsoft.com/office/drawing/2014/main" id="{9CBDA3CE-BA5A-4138-9D2D-ACF723E364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65">
                <a:extLst>
                  <a:ext uri="{FF2B5EF4-FFF2-40B4-BE49-F238E27FC236}">
                    <a16:creationId xmlns:a16="http://schemas.microsoft.com/office/drawing/2014/main" id="{071E25A6-9D94-4B82-9DA7-336D19D92A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Line 366">
                <a:extLst>
                  <a:ext uri="{FF2B5EF4-FFF2-40B4-BE49-F238E27FC236}">
                    <a16:creationId xmlns:a16="http://schemas.microsoft.com/office/drawing/2014/main" id="{F5F19592-D5B2-4470-9165-73D865E5EF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3" name="Line 367">
                <a:extLst>
                  <a:ext uri="{FF2B5EF4-FFF2-40B4-BE49-F238E27FC236}">
                    <a16:creationId xmlns:a16="http://schemas.microsoft.com/office/drawing/2014/main" id="{189E57CA-1FEC-4DCE-AD93-06C541D3DD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4" name="Line 368">
                <a:extLst>
                  <a:ext uri="{FF2B5EF4-FFF2-40B4-BE49-F238E27FC236}">
                    <a16:creationId xmlns:a16="http://schemas.microsoft.com/office/drawing/2014/main" id="{50A16A1F-9771-4937-9B5E-56BB455218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5" name="Line 369">
                <a:extLst>
                  <a:ext uri="{FF2B5EF4-FFF2-40B4-BE49-F238E27FC236}">
                    <a16:creationId xmlns:a16="http://schemas.microsoft.com/office/drawing/2014/main" id="{36B76A4C-AAD4-4147-BBD7-F0D332D61F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6" name="Line 370">
                <a:extLst>
                  <a:ext uri="{FF2B5EF4-FFF2-40B4-BE49-F238E27FC236}">
                    <a16:creationId xmlns:a16="http://schemas.microsoft.com/office/drawing/2014/main" id="{A6372DAB-4854-4C96-91E7-04E9182818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7" name="Line 371">
                <a:extLst>
                  <a:ext uri="{FF2B5EF4-FFF2-40B4-BE49-F238E27FC236}">
                    <a16:creationId xmlns:a16="http://schemas.microsoft.com/office/drawing/2014/main" id="{8CE3D5B5-A7CD-474D-AE12-CA5AEF133D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8" name="Line 372">
                <a:extLst>
                  <a:ext uri="{FF2B5EF4-FFF2-40B4-BE49-F238E27FC236}">
                    <a16:creationId xmlns:a16="http://schemas.microsoft.com/office/drawing/2014/main" id="{92A24B76-7209-4BB8-9033-5E0906975A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373">
                <a:extLst>
                  <a:ext uri="{FF2B5EF4-FFF2-40B4-BE49-F238E27FC236}">
                    <a16:creationId xmlns:a16="http://schemas.microsoft.com/office/drawing/2014/main" id="{4CEF07CF-16FD-42EE-9F4D-B33B814072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374">
                <a:extLst>
                  <a:ext uri="{FF2B5EF4-FFF2-40B4-BE49-F238E27FC236}">
                    <a16:creationId xmlns:a16="http://schemas.microsoft.com/office/drawing/2014/main" id="{49E43470-D254-43D3-9CE3-BA480386F5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375">
                <a:extLst>
                  <a:ext uri="{FF2B5EF4-FFF2-40B4-BE49-F238E27FC236}">
                    <a16:creationId xmlns:a16="http://schemas.microsoft.com/office/drawing/2014/main" id="{45780B6C-DAA3-4721-A9EE-8F83139B70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Line 376">
                <a:extLst>
                  <a:ext uri="{FF2B5EF4-FFF2-40B4-BE49-F238E27FC236}">
                    <a16:creationId xmlns:a16="http://schemas.microsoft.com/office/drawing/2014/main" id="{C1BCBD95-48F7-45E4-B504-242E61B9FE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3" name="Line 377">
                <a:extLst>
                  <a:ext uri="{FF2B5EF4-FFF2-40B4-BE49-F238E27FC236}">
                    <a16:creationId xmlns:a16="http://schemas.microsoft.com/office/drawing/2014/main" id="{49644BD6-2FEC-40FB-BB1B-606EA3B872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4" name="Oval 378">
                <a:extLst>
                  <a:ext uri="{FF2B5EF4-FFF2-40B4-BE49-F238E27FC236}">
                    <a16:creationId xmlns:a16="http://schemas.microsoft.com/office/drawing/2014/main" id="{DB775037-DFC7-41C1-99E4-54A77ABF45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Oval 379">
                <a:extLst>
                  <a:ext uri="{FF2B5EF4-FFF2-40B4-BE49-F238E27FC236}">
                    <a16:creationId xmlns:a16="http://schemas.microsoft.com/office/drawing/2014/main" id="{024AE801-CB0C-4205-837A-E28977FBA6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Oval 380">
                <a:extLst>
                  <a:ext uri="{FF2B5EF4-FFF2-40B4-BE49-F238E27FC236}">
                    <a16:creationId xmlns:a16="http://schemas.microsoft.com/office/drawing/2014/main" id="{24451512-F44D-47C1-8009-5B204E2D23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Oval 381">
                <a:extLst>
                  <a:ext uri="{FF2B5EF4-FFF2-40B4-BE49-F238E27FC236}">
                    <a16:creationId xmlns:a16="http://schemas.microsoft.com/office/drawing/2014/main" id="{E80CBAEE-22AD-4ECC-94A1-79E7B4C4F9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Oval 382">
                <a:extLst>
                  <a:ext uri="{FF2B5EF4-FFF2-40B4-BE49-F238E27FC236}">
                    <a16:creationId xmlns:a16="http://schemas.microsoft.com/office/drawing/2014/main" id="{493D1DA0-39D8-4125-9EC8-9E66E38273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Oval 383">
                <a:extLst>
                  <a:ext uri="{FF2B5EF4-FFF2-40B4-BE49-F238E27FC236}">
                    <a16:creationId xmlns:a16="http://schemas.microsoft.com/office/drawing/2014/main" id="{D8D6FA35-E2CD-4DFF-BAAF-6CC00DA06A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0" name="Oval 384">
                <a:extLst>
                  <a:ext uri="{FF2B5EF4-FFF2-40B4-BE49-F238E27FC236}">
                    <a16:creationId xmlns:a16="http://schemas.microsoft.com/office/drawing/2014/main" id="{8B96CD04-9A47-41C0-B223-CC8E068644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1" name="Oval 385">
                <a:extLst>
                  <a:ext uri="{FF2B5EF4-FFF2-40B4-BE49-F238E27FC236}">
                    <a16:creationId xmlns:a16="http://schemas.microsoft.com/office/drawing/2014/main" id="{E8967E43-FDD9-4303-8D00-C03F4B91AB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2" name="Oval 386">
                <a:extLst>
                  <a:ext uri="{FF2B5EF4-FFF2-40B4-BE49-F238E27FC236}">
                    <a16:creationId xmlns:a16="http://schemas.microsoft.com/office/drawing/2014/main" id="{64773DCD-2D30-4CD4-9E68-BE9A5FFD49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3" name="Oval 387">
                <a:extLst>
                  <a:ext uri="{FF2B5EF4-FFF2-40B4-BE49-F238E27FC236}">
                    <a16:creationId xmlns:a16="http://schemas.microsoft.com/office/drawing/2014/main" id="{9720D7E4-8C4D-401E-8975-812D749552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4" name="Line 388">
                <a:extLst>
                  <a:ext uri="{FF2B5EF4-FFF2-40B4-BE49-F238E27FC236}">
                    <a16:creationId xmlns:a16="http://schemas.microsoft.com/office/drawing/2014/main" id="{E8A4321F-372F-4C1B-A293-C9DD0ED6DB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5" name="Line 389">
                <a:extLst>
                  <a:ext uri="{FF2B5EF4-FFF2-40B4-BE49-F238E27FC236}">
                    <a16:creationId xmlns:a16="http://schemas.microsoft.com/office/drawing/2014/main" id="{49ACE96A-14A3-4F5F-9ADD-C47549054B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96" name="Text Box 391">
                <a:extLst>
                  <a:ext uri="{FF2B5EF4-FFF2-40B4-BE49-F238E27FC236}">
                    <a16:creationId xmlns:a16="http://schemas.microsoft.com/office/drawing/2014/main" id="{5473163A-006A-4895-B29E-7FC315DC097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7" name="Text Box 392">
                <a:extLst>
                  <a:ext uri="{FF2B5EF4-FFF2-40B4-BE49-F238E27FC236}">
                    <a16:creationId xmlns:a16="http://schemas.microsoft.com/office/drawing/2014/main" id="{CEBEE987-1807-4554-BAEE-1B86787D09C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8" name="Text Box 393">
                <a:extLst>
                  <a:ext uri="{FF2B5EF4-FFF2-40B4-BE49-F238E27FC236}">
                    <a16:creationId xmlns:a16="http://schemas.microsoft.com/office/drawing/2014/main" id="{8E926371-883A-406F-B11A-662DB8ED772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9" name="Text Box 394">
                <a:extLst>
                  <a:ext uri="{FF2B5EF4-FFF2-40B4-BE49-F238E27FC236}">
                    <a16:creationId xmlns:a16="http://schemas.microsoft.com/office/drawing/2014/main" id="{B3DE3EA3-7973-4B30-ABEC-9E12286CBC0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0" name="Text Box 395">
                <a:extLst>
                  <a:ext uri="{FF2B5EF4-FFF2-40B4-BE49-F238E27FC236}">
                    <a16:creationId xmlns:a16="http://schemas.microsoft.com/office/drawing/2014/main" id="{89322C0F-6DD2-4E5D-9748-0F16A5284FD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1" name="Arc 396">
                <a:extLst>
                  <a:ext uri="{FF2B5EF4-FFF2-40B4-BE49-F238E27FC236}">
                    <a16:creationId xmlns:a16="http://schemas.microsoft.com/office/drawing/2014/main" id="{6FA92A80-D6FF-4DD3-9D88-B1335EFCD4F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4218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3">
            <a:extLst>
              <a:ext uri="{FF2B5EF4-FFF2-40B4-BE49-F238E27FC236}">
                <a16:creationId xmlns:a16="http://schemas.microsoft.com/office/drawing/2014/main" id="{EC6D0175-FC19-4B82-95E2-32E39B56E8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615865"/>
            <a:ext cx="8420100" cy="4751387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the molecular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the serological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the molecular and serological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of the findings were correct.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B5D7D5F-B177-45E2-AD54-989D935F102B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701B190E-0BA7-482E-8CD8-0482A350AA5A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5C0E29E6-09CD-43ED-9479-E8581937A518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BD0A3DB-1879-4453-8198-AD6AB8A8F09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53490A22-BA98-4316-8A26-EB7D26FCB1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286D759A-2FF6-4CB6-B43A-02895D9178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620F9D74-7B67-4DC2-B688-08D304F049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CEDBEC9-022E-46C8-B98E-07626BBBA0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841C1C2E-51CC-406A-A272-4BCC73D8EF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A780EDF6-A523-4B0F-B8B8-04F908077C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F7B3C417-AD65-48EE-801F-A418B9E562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8CCA08B3-3DE3-4B14-8590-7C083F66BB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7393B2CE-AF1D-4EE4-8A2A-5DE75B5C5D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F93455E2-CBEE-4BA4-88C9-A44611BAE5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ABF22045-D52D-48E6-804D-78638BE018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00E66E8F-487C-401B-8D86-1841E5B019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D613D985-17CF-4C80-B67B-F2BCF4528D3D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4C003F3E-A7EF-4135-B6D7-D378266A8F8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EB8A4BC6-87F0-4891-B3B6-0597DCE2D4C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261F38E4-425D-4F33-A112-5ED8C0314CF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54E7B668-784F-419D-A270-A4BB7E40262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4801DE7D-F035-4585-9BB4-C65400A6E1FB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3A52C5BB-62B5-43AA-94E0-4D24BD7BB72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19FFCAA7-28FB-4BBF-ABF5-139306CE932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4B3F9C92-A0AE-4D21-841C-366273956C3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3D46BC85-FB41-461D-AA87-D31E88D5D93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2CE5C825-2140-4DDD-BD85-6D86009CDED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E4CFD263-14DF-48A3-98C0-0FC26E72F774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036D4FB6-1A79-4F18-848B-479CE55A7F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D699FF36-1EA3-4E4F-AD5D-1851678F9B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25CA647A-8F60-49A8-ABAA-0E1F406317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77EF7E7C-BC24-4FC1-B302-F6112D55A2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AB0CFE8D-D794-478D-912A-9DF6134983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D461B5A1-930B-454B-8D90-1F46CAE0B0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58D194CE-F1B5-4C0E-9B6E-415F3689C8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0B2182D8-AEA2-4A47-9756-E69A32E60C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2A14E0EA-A3F8-457B-B89B-2B02CC4602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1054D104-E3D0-4FF2-A23F-EF10022DB9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287610F3-1297-4E49-835E-A351B9CE04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E6647716-4652-4104-82D1-C82B110A7E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BAB8DE44-A818-4AC5-9009-7D6619D4DC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248B3666-F61E-4B9B-A6F1-B19555F6D6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F8FFEDFF-EE95-489E-ADE9-1D5170EB5B9B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2AEA453C-1CDC-4C11-9DF0-BCE4375BAD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B39655DB-16E3-4930-9E55-5BDF02AF72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68F96470-47CB-4918-AE77-9A2484D7E4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F457EE94-7C2D-48A2-9B57-E92E8CF5E4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DA5B9762-AEED-4FCA-8CB3-621ADEEAF1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0231380F-E437-47BE-8C7F-EC1E575C84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09A84F4F-2B3F-4AD1-9810-22D760A5FF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9EEF57D6-C976-4FB5-A0BA-1C5D3511DF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EBF1DF9B-6743-4ED1-9667-39DE8ECECA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DB0C97F6-DD92-427C-A68D-A6AC148E9F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0CC11C4E-04F0-418A-8D38-D79D809B4C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119E3CD2-749D-4FFC-9284-24C522F59D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111E1C8E-6D15-43E1-A79C-A5748E3C28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402CF7E4-B374-45AC-838C-C555B7A596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3EF8F2A5-1E2B-4177-8486-F2A98E8927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7CBE4969-FD94-4299-A46B-EB79FA93BA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4047308B-9B04-4B96-AF15-9453573E1A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2574DCF0-3709-47F7-8F88-CD68EC8B3EC5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C4C1B795-9AAA-494A-9D66-C651CFC466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8AE72F05-9E87-4614-83D2-E2CCD98EAB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A12B955A-FE1D-4DE3-9F56-0254285257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3C01B2BE-12C5-4B11-8977-4FD624F265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7D2E3356-7A31-4A6B-A22E-BF844A7E23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954DC148-0D10-4E26-85F6-41EF92A959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710F35E0-A636-456E-A7CD-B19AD9EE82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24D2D19-79E6-4928-B035-7FE17CD2D0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ABB03250-2158-47CA-B760-4DE69FBD01AD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9C27414-EB30-4F56-8DFE-1FC7504F1C8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73335667-0EB9-4FA6-A48C-B8500E59DA0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73531719-92DA-4D5A-8B9F-141497708D7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4B43622E-5E31-49C1-8AC4-1D548ECF13F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7C6ED3A9-C01D-432D-82DB-3958A2FACAD2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F672D6A9-80BD-43A3-978E-F73AFDF6266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266C0F5D-8252-4D03-BEFB-904585B0185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7FB71AEE-FD3A-4703-BB2A-60803E5E2DE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F3BB02AE-2148-4CC5-8313-6A64ABD9834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5EBB0B7A-6D2D-49EA-8986-63EB6043CDF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F4FC8C1F-3886-4D7C-AFE8-28008E7CABD9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F55F2AE4-6F41-4A7D-9A1C-B176C3987A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55F70918-777E-4261-9631-0FA284A304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9644D228-5478-45F7-8640-9D54221BA1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9FA1C7A1-655C-43EE-A64D-33CE205945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E6EC0AC2-1C76-4602-A918-161A42A65A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53595C70-5964-4564-BFC9-6A1D6F6995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D4EFD053-9A4F-473F-A874-EE18ED5E62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91D2EEC0-FA13-47FA-B073-4AD2F8EBC6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9B61D62F-EA31-414C-8024-25E5CBCF0F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D85D1B96-187C-429F-AEB0-DD3DA442F3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FC95D090-666F-4DAB-833C-77C7C28C8C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186DB254-6DAC-4DE5-A2C0-1B55AAAB30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7844B787-BC7C-4D60-B9B3-92BDD7E9BE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3E2D88BD-8F84-47F8-A407-C95F640F2D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C4AF36AC-4270-46FD-ACFC-F4CB53862C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3DE9F41A-A7DF-4674-950B-E1A35B633F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45BE27AF-8410-435F-BAE2-D9FC6579A1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87124717-C9D9-4027-9259-0BA8EF428B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6827631-2238-48FD-B2E4-EE705EE6D7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8C583F55-B55B-4463-9479-2EEE8E266E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7E993C49-C2C3-4177-AAA3-AB4B35B46D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861CEA9D-3550-4E6F-BDDC-9FF3F387C1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53FC6E7D-B642-49D8-AAEC-0404A41075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93B9C72E-1B64-4031-93BF-CD8FA18118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6745B905-EC75-40A1-A40E-39FC7DA3BD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225FF627-5D21-4C44-8D8E-CB3F5FF8ED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7F94C4AD-6A04-4EFE-BD99-CEEBA876E4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A22D5319-2580-48CA-B8F4-FAF928A7EF98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46287109-1102-48CD-BC7B-E9087AA3D6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C0C5D1D6-EBE8-47D7-A5C6-EFCB5AAFFA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CDA19B4C-181E-43DE-BF04-102505DE9F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45786BEB-00CA-4828-81BB-A8DA5C0090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64076ED7-0460-4C14-AB6F-D35877FF0A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CB02B1C1-D3DA-49DA-9158-23B64734C3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EEEDF8A0-C5EA-4B21-8AF9-3FDFA6D02B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D416E617-B604-4EAE-8588-F2CBB9F5C6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ADDDD61A-FF33-4BC7-99A7-A368628070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98AF10B7-184E-41B1-937B-926A286C14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DCC14937-2055-4061-B73E-4A4A32468683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0224170B-C977-47D3-AE59-356B284162F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F9FB6520-86A0-4D19-940D-E3A2220B525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EEA3E127-F1AC-41E9-ACB5-2082665D6C6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8E25592D-C39F-4071-AD25-5F4AC23D592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42671C22-82F1-4201-99FA-3183D4C3E22E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7DD912B9-48D9-4DF3-AC60-1D295F61AC1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C096AAD4-E793-482A-BADC-D3408B6DC50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8933778B-25FF-427E-B80F-EBDEC1056B2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0013210C-6B20-4759-96C2-2CEF2223406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96E52ACC-CF0A-4D4A-BC78-5AD37A2708C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30A56288-9183-42EF-AAAA-CFC0D30F44F1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6AA811E1-411A-4E3B-97BB-E3BB76AA3B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804B705D-B9A2-46AC-B499-EE0627DBD8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42ACD5C3-07B6-4163-AA6F-4F64AAF200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C38EC629-A09D-4AAE-92D5-648B8AF9C2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4D160777-D2FB-4F2E-BD57-600E259B6A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95D1A2FB-CF0F-4F95-995C-95197BBD4E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71776D3E-84E5-402A-81A7-DF48FC5E75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C28A7DD4-B42B-4AFD-9990-D2F39B67CA2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5FF4C2FA-AE94-4A7F-9E66-60CB15341F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98A3979E-A618-4BE4-9CB6-2CBEC35B9D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D0272500-6412-420A-84A4-5AEA26DE22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501609B6-FC87-44D9-9B0D-788C8CB0CC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387F6842-CF86-4020-8A9F-8D8B65B992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2B238F0-4D32-43BC-AC4F-FE49F2ACE2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343E7C18-9A14-443A-9B97-EA67BCE3FF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348BFA35-6963-494A-A0C5-521162D58A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8D4C754D-A997-425E-B8E0-D41946EBC9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B8E89E0-C013-4684-84E2-F8C417C1E5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A9F0CB9-AAC5-4E88-B4C8-A1022D3D0B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1153964E-A849-4104-A48F-642D41BBE3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C077E78E-797A-4AF1-86B0-F80AC2C4AD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1B44C205-52B0-401C-BB09-2C546F021D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084B6B07-D2BC-48D2-9982-8EC8288E32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ACB8EA9B-78A1-47B0-8995-25B3E3C6E8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5149AC41-5621-4BF8-BBD6-DB28B6E3AA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5DE5783C-8B93-42A8-AD38-2F11B607B8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A533BFB4-5A25-4AFC-A72C-E82502B4B1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CE0EF7F9-054C-4140-BBB9-C368831D9222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676F7720-CCD6-4694-A646-59533696A6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FED8ED5C-0EC4-4243-A36B-24EFBA8432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4C49E2AB-1360-48B3-98D3-DC8A554D0F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A52E1428-3366-462C-94CB-F24A771FCD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7FF138B0-E844-4BDD-B8B1-8307C49E3A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9F7DAA68-6F2A-4887-A9C5-509929B3FD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6E07B820-979C-433F-AE62-BF215763FC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637015D2-36F7-4598-BA63-DC513379F0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75BA3C1A-9594-4A23-9D6E-A5714FFB93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D4E81EE6-7BA1-47B5-AF92-BB7105816D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738E081C-FB3C-46E4-834C-EDAB863CAC42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BD7B03FB-1737-4A90-B598-C88A08940E4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81D565A4-83E0-4B2A-A640-DCA6D9A60C6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A6709F17-CD02-4E1D-80D1-62E71124FB8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F65CC265-1B4D-4786-9E01-59947740411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D58E9C8C-E524-4A8B-B85C-91D9305D7C58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07C5F737-B8B3-49AE-BE67-4AD98398B69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17647EC7-416B-4775-A07B-4FB160C21FF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3A5AA25B-72F8-4ADA-AF88-2F327CB6AA9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B13ED21E-4059-422E-B99A-73475B559CC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750DB053-1333-4889-B6EE-130874790D2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045E4855-7FCD-408F-970F-DD86A1799628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1091EA40-CCF3-4206-A00B-F0EB12062C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76560F30-D22E-4FC5-BE2D-E3619A7D54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A30EF166-50F7-4D65-9200-56D15B5EC8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DA717948-78AA-4F6C-A237-99AB01FB6A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B8F7AB51-571D-4B1A-BD23-F001C10F0C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400274B1-0706-45A7-BFE9-9501394807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813E3BAA-4A37-4A33-B2FC-4AE2CF5F2B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D5A6ACDB-F04B-4E35-A118-A7CA7DD457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50FD1BF2-E732-4817-9AD1-B1F2ECEE25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CE4188FE-D9F0-4E6E-861A-D7D24A648B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633A2628-1B27-4B53-86AC-3CF7739C53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D305E285-E807-4F0E-A362-C7D9326A68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E20FCF96-9C0D-4B37-91E4-CF082E036F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EBED1D9B-F72B-4210-9C6F-AE54294351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AB42D6E8-8A7B-46B0-8F33-11D85D6ABB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148BFF00-5B7F-4E4F-BB4B-F6EAA91E5C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A07FDD5C-024F-4764-BECE-6E24F07DB2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489007C8-7C98-40B4-A390-E386DC634D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96FAF629-AF9E-4EE0-9FE0-00300898AA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12BA6F25-498F-4B78-AAF2-BBCE204CA7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C9FAA33F-1017-43B2-9E5F-BFA5370B6F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51F8A7D6-601A-4A4A-AA16-C7B4B8E74E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7D345AD1-B15A-423D-A4A8-E8DE53C86B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C0B97343-DE25-4BF7-93A2-F163C241A2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FD5B4592-1126-4336-9675-B16B9B0BAB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6F6D30A8-4B1C-4090-92B8-0C3F5A22E6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4D1003FD-5FAA-4023-A115-0F5C54685E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1C9125CD-C83C-4C31-89A3-64ABDE03AC56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514BA706-AB65-4C69-9E36-9EB04D7A9D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79EA40B7-DF6E-49A5-994F-43B7931DFD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D800968B-AD04-472C-84D2-52F66426BD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5FB9CE31-A558-4D19-900F-E7763B70FA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9DC4DE2A-0129-4E9D-807B-824E98F0CA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816D447D-4B8F-4BB8-9D16-D331912074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C327484D-4957-4FD3-912E-330B750599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400AE92D-D469-48B1-83FA-CC7630D2C9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AD621A1E-EC3E-4D90-A58B-2361168AB6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3BB3D557-1FD9-4F69-9D16-CB19580E45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2EA6DAC8-AA8A-45A4-8934-BAE0E0B1049F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3859BAC4-7496-4155-B05A-6F899ECFC62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13348CED-2029-4210-AB1E-7C487D3AC3C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E7D982BF-8396-430B-936B-E363797E124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17B67811-2F16-447E-A417-4BD81356A36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792F1F81-95F2-4EB1-9A83-39F806411BAE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17667C7-8328-4B75-918F-D7F84B62C2B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6A3635D7-29D9-4FEE-A426-ADFF6D89A61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F46B8196-F3D4-4C1F-BE64-26DEB1A2350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19786C70-82E8-491D-8B37-43649DC7E88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B6D3147E-61D8-41A4-A669-4CB6FC73697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68D9755C-CEB6-4B25-907F-BC0A956C426A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10D76C5D-5137-450D-B2E8-872155DA66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883A4D39-40B0-4B4A-B803-3170AD7B30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AF5173D1-9F23-44CD-A1BA-FD5DC67D87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5DFA447C-0BA7-49D4-926A-5C17B0A56E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B17EAE24-D0AF-4A4C-A46E-F62DEDB12B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99C5CFA8-D4D6-40CE-BBB6-A730C1A593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E97349DB-0FE0-4A22-AB81-F738770317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09D73832-A5D4-447B-BECE-7CBD9417BF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A22D0DA0-C8A8-4AE5-8630-5D4AB36248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C2C9FED9-CB47-4462-8715-73C15B0161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0EBB9442-1E50-481B-9DD8-BA924F9D03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E51BC7C2-8308-4FB7-8CBF-2B07FAADB5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652AF174-D789-4866-8C72-DAE576E566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ED127C66-5EFD-4A5A-82AD-9604183D8A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DB6E09C5-AD4D-482B-81BA-1F636BB6B3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99A45DBB-8EAC-4D0B-8F8A-62D482DB73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63999049-6DA1-4E66-8370-05B531007A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884F0133-17F6-4CD3-951A-C5036E7E05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A62EC148-46AA-450B-BCC5-7067FF5B45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B26E3481-49C9-40F0-ABA2-F09BA01D81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68476AB9-0D4B-4972-B3CE-EBE416731E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01B035AB-8E73-4096-868F-A75567CBD9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8240C9B2-15EF-4DF6-9A15-CAF98CF02C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C338503C-DA9B-4539-A3CC-0015B41299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EA8A19A6-1575-4183-A534-E9822BFD19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C39A0DEC-A487-4A0E-89DA-E9C84DD4DF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7555F6FA-5369-4D02-BD3D-469E1A47F3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9AA22A53-635D-4C2C-AA80-7C3F57E2C226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FAAA62E4-CB5D-4454-B3E5-AE7F60C3C9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55A75EC0-1783-4417-90CD-77FAFB10BE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A0E3A29A-2978-4A10-817F-2B40BBDB981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6CB00FDF-153E-49B0-A1AE-73D2D55D05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55D9ABF6-147C-444C-9BB5-913FE941F6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365078FD-06B2-4CDC-8412-FF7934F28D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C0C9192-CD80-4661-A312-24856F8A2F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304AEC63-EF37-4750-B214-D5978CEDE9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AEE86881-85B9-4198-95B1-CC7CE27F4B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C9559D7B-921A-4389-9693-B1D19283F2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DE211000-3978-4B63-9A8E-583FF04DB650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EBE3CA90-16B4-4B7A-85A2-0B0F2B922D8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7EC729CD-5730-4810-925F-2630C34A460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05610B06-844B-4234-887A-48C351F9A77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C74C755-14D2-4B51-B7F8-97FC10C59D3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26F8BAB1-1652-496B-95C6-8C048561496F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2C45A7B-A896-49E9-A1ED-73114317C64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42CDB3FC-3FE4-4C6B-AC9F-4B1472E2CD4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8EF213C1-59AF-4C9C-B03E-0FF4DAF47CB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CA670746-D795-42FC-B3A3-BEA204398FF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303C8719-183B-419F-989F-ADE2E92C86F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71D9AD54-8859-42FF-96D2-49AB5847B772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4488435C-49E2-4CD5-BA47-E4AFE3C715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92FC6C35-0257-4A12-BADB-56DE69F74F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A9F955A4-4675-4227-A483-60A0E42E65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67534F3B-8CDD-4AB4-8D05-8BBB7E85CA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D3BCC317-EE7D-494F-A54B-A8640FC459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F42C5D9A-833D-4085-9901-B4A79542E5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01FB920B-6202-4E84-89F0-3263E83EB2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3197FECD-1E4B-44CD-8771-86DF76D2D7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D37B29C8-DB8B-498A-9A62-AADBFCDFF9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38012139-F325-4BDC-89AF-08A2AB9042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7E79B98A-AA9B-4147-9D60-A946C4D04B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07046435-19FF-45D0-89A0-DC2F0C891E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4106BB0C-B18B-4117-BC24-FBBBB03A2F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6FCEF1F0-1E48-4366-AEBD-31EA3BD0E0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49EAEC90-3D21-4843-9AA6-A1E11EC843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AD3EF035-D8CD-4AEC-9181-3ABE3FBF3A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7E033305-A692-410D-B335-B958095B37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60191536-84B3-46E1-A96F-E39B33BFFA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49222265-1E7E-4A04-B4F1-1C82ED05B7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EDB6B632-E4A7-4D85-8A0D-D23E48C62A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973425E9-D2EE-4320-AA31-CFC7D735BC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5092A7D4-1BA5-467F-8242-9F94ABF6BD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A61AEA05-B96B-4DA5-AE29-F2A91583E7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B9432C66-F612-4C85-876F-4EB15B67F2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411E2F3D-0F60-4214-888A-AB8BA27893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B03F429D-5B45-48F8-B79B-38EFBC91D4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03B10F47-A579-493E-87CC-D3297996C37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9278155A-D4D0-41BC-9D54-AC71EAED27F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482FC5AC-B202-4388-9489-F415131A306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F3E0732F-5D65-41D5-8C09-E61943769F2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46811E45-E702-4E10-A831-62A55DD48A4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93F75208-F362-4E9F-BAE7-AADE44A25679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231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>
            <a:extLst>
              <a:ext uri="{FF2B5EF4-FFF2-40B4-BE49-F238E27FC236}">
                <a16:creationId xmlns:a16="http://schemas.microsoft.com/office/drawing/2014/main" id="{7E5620FC-5108-45FD-920A-DD8F90F7E68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612752"/>
            <a:ext cx="8420100" cy="4751387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the molecular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Only the serological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Both the molecular and serological findings were correct.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Neither of the findings were correct.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96A598D-D599-491D-8738-A75260058608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33222F1-5803-424C-8E72-D48C7329EB12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ACD41BB-7E0A-4C2D-822D-29129795585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A788E247-388A-41FC-820A-69E4C290594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A7128401-2061-473E-9544-ED98B5FAC7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25CD78D8-E588-49F9-A39E-B79B0063E0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D48CB63F-1BDB-4A35-B52A-C7172C56E6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C8D817C6-AB98-45F3-A1AF-C9D2191F0B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097B697D-6F30-47EF-B935-1E612C2E73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BDD35C64-1118-4B12-8EF0-E8B35EA738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7962F3C0-E49F-447A-8D82-A2F4303C46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7E6B1FD9-7B6A-447F-BCF1-8F1BD0A485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9627D1B2-CAA5-4DA6-9106-E674CFE895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FB311BF5-79D5-4CAA-BF9A-3B95AB0437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DDFEC3C7-7C16-4030-B45C-3F1A12E26B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12CB0EDC-EEA4-4A8F-BB8C-FDB0E7276F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BA5C7EF2-602A-4270-9D3F-486BCCBFBA5F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BB58CDB1-3CC9-4012-B569-345F9366BF7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A8628763-3D99-4790-919E-D099A586C4E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77B9C6EC-0842-426D-BED7-9BFF3B0E939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C8577B54-0414-4FCE-A333-601FDB45170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457ABDEE-4CD6-472D-9B93-7B2ED9CCEE1E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721DA178-76D7-4B5C-BC9D-7CF7E6125A9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D5C96808-E098-4D2A-BD80-E56B3384931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73A7C9A3-8351-40A7-BCD6-B509682847E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DE8ED520-6F53-4635-A778-C24554905B2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C8C50DC-BE28-47BF-900B-5A400E33B78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B884CFDD-95B9-4F4A-B1B0-B4B0C78B08D8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F335162F-7672-4D3F-919F-BFB0E5334C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5194A3A9-F212-4FE0-BA58-D5CCAA5C4B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313210C5-8C82-4E69-85BE-DD0E91D23F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AC8F8DAD-F165-4E81-A78D-7CDFE973BA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D0ADA273-35AE-4FCF-812F-1234B0C36C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66614C20-91F0-4C4D-AB42-779FB019D5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5EC3DC03-00A0-4C4B-8576-4957296296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1889A436-30C6-459C-A98C-ABF651F633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36D9DA8B-0A59-4CE8-B996-DBD0E1D4F1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40CEB167-75FD-4C8E-889E-927127E8A5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ABAF4C6B-5A8F-4111-9678-6EBC6A63B1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15339142-6510-4083-8528-1CA8A44C8A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B252F102-2439-436E-80F7-FA6263DAF1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8BB9F4B0-E400-42C3-9C62-051E5EC095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0C355954-A3BC-4FB4-8B2F-84E05AE79366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62121632-B11D-4280-8692-52CEA7F9B3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5C7F07BB-32AF-4C00-BE31-3747D8F3FF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49CFDD93-07B1-488A-8A07-02E990C49A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53675C90-9E0E-46EF-9C4F-7FF5E261F5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B9DBC646-775C-472C-BCA8-9556086589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7374D5BB-7516-44BE-8BD7-FCA130CD60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2220473C-7CBB-473B-A144-D44AB56E36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6A2FED46-8054-4E66-86D3-54A7694728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5355C7D9-C871-4E76-824E-EDD387249B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E0546E95-1C17-4B34-A96A-49914B0F7D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E109B6E9-CCAB-4B20-B8BC-866A944BE5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B85C2C52-996B-49B3-B835-93F333986E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798E1F2F-CA2D-4E84-B06D-9DAFB31AE3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66C4190E-2979-493F-A03A-D3970934FA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3412301F-C343-4DD3-9B7F-C22FBA840B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593C0BBA-B77E-4AC6-AC44-B06B0D5CD3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C952BB44-1307-483C-A6B1-312C0394D7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9BA751ED-F544-4814-A8F9-7C912E3D2362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5068EBAA-45F7-4549-8F6A-D237EB6C1F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B29B7303-3D98-4340-9D78-B5893FADB4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A33DCB0E-403B-41A7-ACA4-2B1470D207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5D8E9058-656F-421F-851F-21BB9F9984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815DB7DB-C481-4892-88A9-002B34FE433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1A0FC90C-FADA-4CE3-B5E7-BFDA0E8870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424A31AB-4838-4A39-9856-E82358E1AE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3BB734A8-94C2-4329-9F35-A35DEB74CE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519D517E-9E43-48D1-B7A7-DD299B57D7D1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6257F1B8-3DB2-4C76-B922-25EC87A4D1E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BB314AC6-FD79-4780-887E-36FC7820225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4E63E4A1-6F67-46E9-9EF4-E0186E8C2A5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45A5270D-59EE-4344-9DFB-A5F76BC11C4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A9D90695-CECA-487B-B29C-DE5BFE00C431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ED0E7699-C377-44C9-990D-DB6D6AED1CF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9EFAADF6-554C-496D-90BD-9527B736B96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D76E516C-F79C-4101-848F-E54696FD97C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D839AC82-C54C-4A43-96FE-07589D58AA3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6F5217A9-0290-4C93-BD12-537EBBC144E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FCA18F9B-BA30-496D-919A-61FA02634184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B9625276-C1CD-4C12-B460-6DFBCD045C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6D44C993-7B85-4DBC-9AA9-F551A27423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09DD775B-47A5-4353-8EC7-A5D7B4383D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33692C5C-0E94-45AC-9684-E5B6BA2875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D8859362-5589-4F4D-9DAF-E9A181D52E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12EDAD0A-904E-48E6-BAED-6319D74E98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0A72A622-51E4-46DB-97F7-AC311F09EF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F4E7E03E-EC68-4209-B414-D959B1CEDB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048D58AC-BFBD-4F84-B6E3-504A4E4DFB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ED280C44-94A6-4776-A621-D0FEC04500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815B23F8-DD6B-4941-AFAE-55E3F5BBB3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FEC820DC-D079-4D54-B8F6-B6F3B2E11C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9D378C96-7DA9-44CC-88CE-AC43CD57C5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D21A08B1-6076-498D-BCA3-E72311E123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D1659080-3944-44ED-AD02-25946C037E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828DE283-1C1D-45B3-877F-13DCBAC046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4D10CEBE-EB12-44F5-B5D7-9E3D486F32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8E970C9C-FFEC-4119-9904-ABD3C953BF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D87366F7-9982-486C-8B29-EF1FE71E7A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39F4B351-18DA-40EB-B9BD-9824EDC755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9DBAD6DB-A463-4E58-A961-30C3B7B88D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B6565AE3-9B6C-4E5C-B898-B7E30F0BB2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A1D7D054-2E81-45D8-BCE8-23880C73EF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7A8064A5-FB9D-4504-8ADE-993DD0B34A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D162FF39-0538-489E-BD66-5FD28152C1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BD44C2E2-B559-43BD-A331-B04D8D44A7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FA0786EE-3489-448F-9C46-3F274D671F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F133F406-124B-4B9A-80E0-D4A389004B0C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65181B24-44E4-46D6-BA44-F8EF27FBF2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57AA5133-458A-4768-AC8B-A1EA696DDD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38EB48E5-BD3F-4283-9069-3126F79962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71B3A4E5-86F1-4BE4-A405-93265D57D2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8063D1FC-4F33-45A6-BBE2-3F056BED99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092D94B9-86F2-4885-A53B-C488EC1B18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EB0ADFF5-E840-45A5-AE92-13F7DDCFBC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D3F5EA60-2008-469C-96B6-1F0D10F26B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6B994C1-507D-4C84-B946-E9B67571B6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CBF84E94-4F9A-4C95-9CE3-512BB463C1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27DFCF56-B3F5-473B-B910-C26B92ED335C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9F56BE20-D02F-477A-A44E-2155224D433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6177F9D1-800A-4D38-882E-2C90D337521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943CC38D-F015-4559-BE68-D108580BF5D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530BD17B-64D3-448D-A7B6-5077D0CE955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B54BA821-6D8C-46AD-B06D-0F616B9D4D7D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13EB0716-4079-4EED-B9AB-46768BB6549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5AAF9E85-7D3D-4279-8011-B09DD5D8D0B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BF3E50BB-64E1-4AFD-A6E1-FF9D4D3D1DF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E1B7026B-284E-4140-AEE6-A0F2024E2EB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1F54D6F0-41DE-4851-B5D2-FB9500D14CB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AC0BB28D-0A74-4C9D-8E83-0F1C36EDD255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7A8B6C58-31EC-4E3F-9A47-FFBD1386D2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300D2962-3F13-4452-A951-13B6E80F46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B66E5E4C-E02A-43F5-8F74-2DF0246023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92917487-E2C7-4FC0-8313-E2ED33C33D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D1AB9DE5-94BC-4483-B9DC-B1FF293F1B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AE13DA33-58D3-4E73-8FDF-1678B448CA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6E0F71B0-5FE2-42AF-87BA-F4749EC7F3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064225EE-E750-42A5-80E0-D5117E6B55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6A67DA44-F860-4450-876B-3E29489E56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C98333AA-0BE2-4E6D-8D97-25B92168E7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D776236D-0E3D-4563-A394-463B3CF99E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F8ABEFAA-B04E-4D02-A0FC-26CC3CABB4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4917402F-F0AF-43FA-AF6E-FA0FE8D599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1FED5861-55F9-4C6D-A381-98E93431BA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BA851618-4EA0-4498-A6DB-45C7E96E9E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9C942F7E-6C4F-4EB6-917A-0C5AF1A14B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EFC22DD2-C501-4084-9FAC-7AFA4A9E0D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327EA292-BC4C-4C1C-933C-0E4B16F1D3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3AACFEB7-75E1-47B4-861E-18A350B56E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9DAFF32A-E6CB-459F-BDE4-7FD3FE89B1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B238A2FF-81E3-433C-B083-79D34D06A5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814E1EE-F5FE-46D5-996D-85E3AF07DB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ABD704E5-9577-487D-B3AD-16A14E8B02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A189B2AD-FDC6-42C9-98E4-172B1899F2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6046E0D6-9B87-4A22-9810-3A987F5139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A92C7C97-8E5B-4B1F-95E1-5C7620A7EB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975E947D-7B12-4DD6-8B87-22BF529D74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859D02ED-52A5-44CD-BBBF-2032466AC79E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1D534DAE-7FFF-4488-B900-429CCF1797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484ECBD8-43A0-45F6-9508-86B4110661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E283619C-0972-4D25-8E19-5C378EEC18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5FC7BA27-FDA3-4038-9031-5A6EF26B8D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FB62649C-ECF3-47FE-876F-93CABD1662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E93E3376-E594-4543-993E-6A23917657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863683FB-4A41-4CD9-8B5F-8242AEC51F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277B7325-9639-4F39-8CB3-432A3C841E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D3DAD810-C220-47DB-9C80-893174901C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34AA620E-2D0D-4427-85E7-A7FA91FFC3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F97BFB77-58AC-429E-8E38-B66103718568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855AD486-5133-462F-A6DE-88B761EC44F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184FAEBA-75FD-4AC6-9BA2-936FA7643B8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20B9912F-CF9A-4346-8BA6-768DA7F76DB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4E1E436C-1814-4B27-88F7-607C1E40F22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A82DB6C0-9A02-4BA4-8520-A5143D38AA1B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429BE288-17CA-4F15-9395-9C2190441A1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7AFDBF5-7173-4B9C-8482-AA56F2B6A0C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0D6E3725-B763-4A14-9338-FA56C4A6E17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7759BE2B-1F7D-44FB-8F42-DC957B4C3D8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5DD3F8B1-F95B-4462-8519-CD52307FFF5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78AA37CE-E7C7-4498-8D1C-CE1E7A3B1A5F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056809BF-300C-40A0-80AD-DA50FD7E98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0B02B605-FC38-4319-AA6D-35A3516B63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74003BA8-F0FC-45DF-AEE5-2DDD9B6F1E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26292BD7-E5D6-40B3-A930-60D94C05D0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ACD7736F-ABA0-4657-8496-DEAB2E3FB7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63CE9E0E-0265-45F0-AB29-91887BAC1C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B8B95E15-C7E7-419C-951E-3B24CE6748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86A4DFF1-56BB-494A-96B4-F687DF1488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7633681C-5606-4334-A0C4-0CB017E37F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6A6FCCC8-4F7B-40AE-A756-61A7F0B294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685DA42B-BBE1-41EB-9DEF-14324AE101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5FF931F1-3D69-4CE1-AA9B-34AE9CFE51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3917F05F-9ED9-4C21-A254-A3DFBB9223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758928D5-805C-42DF-B065-C7ADCF612A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0880130E-22D1-4D6B-BB25-ED96BAB5AA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15EFB5F8-0999-476E-9504-BB44FBFB3B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3B2EEF72-72DA-4EA8-A7E1-0A3FE1139E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03492E3A-25C8-4EC6-BD7C-0C3B501615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396BECDA-E25F-4096-A703-40416FCF7A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F66B3F3D-AB78-4937-9718-0FD9DF46F2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BBAE661F-288F-49F4-887E-5F9845603C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67AB8A66-8FE8-4D04-9C8E-CECEBB4497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98A0BDFF-4C64-4257-B7DA-98D37C5937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38858DFF-A96B-4BA8-A7F8-BFED0343CD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C08935A1-EAE7-495B-AFB2-9149F787C3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6FA9DAA5-A102-40FF-8996-34B20163EB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A0D6F6F9-02F5-4DCE-81CA-01D158B7BA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BFD5ED18-1ECF-47A7-A3D5-FDD068BBFC18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41838A35-D7E9-4567-AE62-69D8C76BF2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B4AD1322-45BF-411F-8A21-8EB44D9ECB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7374F541-86CC-4DA2-9E2B-7FE46DB8B5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317B61CE-19B1-40A0-955F-A206729F3A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028DB254-BBC2-404B-940E-057692CF10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F1540800-5FBB-4D93-B34A-8054B57651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E1645665-FD02-4CA0-9975-1DD2795C8D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5F426DFD-653F-45C3-B3FD-26D74389D2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8FCA09F3-0079-44D8-B696-507BBA35F5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9D3CFE6D-F2C0-4886-999A-3BD3FDA68E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F800A16C-9A51-4D0B-BFCB-96DEC6C92340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4A7AC8BA-FD30-45E0-8087-A24D0332893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3FDC8DBC-3033-4A57-95E9-FC5D9957A4F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58A7D84D-65B5-445C-9F93-5B780E79502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5E9DA002-B0E6-4099-A250-29F4C709273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15EFD4DB-27F9-432B-B691-5AFE55ABC711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E5EBED49-378E-4F2A-885F-74931A24E73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F7667936-4257-43B5-89C7-2EFACFC2D10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5BFD0FE4-D693-4820-804C-D12FBE190BF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44DCA61-9B2D-44AD-B6DC-4095A103451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A9899FF1-F25D-4FCF-AB77-D62220CCEEF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3AF8ED2B-1954-4802-979B-55954397D773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95C05299-93C7-4E39-AA4E-72F1161C34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6145CF29-7499-41C1-8194-04AB413A25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F9ADC947-60DF-4B14-AEE5-47248BFE11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B1D7F166-2911-4EF8-9EB1-32CA180EFC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2F4B66AF-56A8-4225-A27B-31D1E30344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8ACD2743-F9CF-4A9C-8EF1-74CFEC9E69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62BEDD68-056A-4A08-8093-6F29DA7D09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23EADBF-2C81-4A42-B4BC-7FCBBBDBE5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815BA521-7FD9-4A61-B012-302E0652FC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19845DAC-939C-44CF-B9C9-FAD3B41946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98C0F7B3-8018-42F2-992F-E65DD0E8FE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07B402B0-F7FC-4B7A-BBE9-2C7520DD37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EA0BFA8A-96E5-489C-B046-89FB263403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4536D468-030F-43C3-A1FD-5D6A2FFD7A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DA9480B5-61F7-4545-99D1-1964CE0521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5EF6BC1E-F7D0-44B2-B038-2B72158441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DD40E8E7-54D4-4CFE-81E2-0CF84DCE09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CA2AA3F0-CD71-4DBB-ACE8-F7D9F98F8A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308F1C10-9B63-4CE8-A096-B0431C81C0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7BBACA8D-1AD7-4CD9-A432-39DCA13764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66B4DA1B-77BE-4655-BE8D-9066733AB7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2AF15686-CB77-4B70-A00F-5B5A0FCE95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CDE9D548-4A54-41D7-B6EE-D1F3272A52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73A15036-6020-4817-A1F6-EB1F48EC03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476A23BA-9F60-4187-BB23-6605A29883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F37A069E-9F35-41B8-9184-2852CE4877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E2F5030E-801E-4F33-8030-E4559C1494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49465FC6-72E2-4190-9EC5-E68B7D6CAF3B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1A920748-FAB4-4D2D-9D30-0E48E570D20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E4E4022C-5EE9-4D25-8D8E-3EA335C957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E16E8779-88A5-425A-9042-C50FF40368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1FA9C121-2138-48D0-A60B-CA0E4C9BC6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560DC1A8-3E05-48E5-9CBE-4523BB184D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40270CA7-B766-433B-BEB3-E6D76DF0B3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455EA85B-4B23-415D-B463-E6BD5D6D08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66B8ECA6-0EFA-4D03-BD2E-24B7F30228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2070753D-DE32-43D4-9D05-F92BE0177B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29C03057-46B1-4F4A-B184-1D53A0FD8C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BF6CEDB5-5B06-4B19-9D21-FBA0A83774A9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EF96EE5D-FEBF-44E8-9E92-0D9153A50D1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C1EB67E7-69B9-438D-BD19-6F1A9BF0CBC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1A67AE8B-19ED-459F-B4F3-B0C5BDCFF51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A168F473-71F0-4A2C-AD58-F4D3786045C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BF2D17A7-639D-47A3-85EE-95E3DBCDC605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29DF6ECB-30E4-44B2-A340-9910AD6E3FC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9F87A2F3-361C-4493-85E2-01E8AE45333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98C03C79-2AF3-446F-A80F-751BDCE4F0E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61BD4CE7-115E-46FA-A875-9D4AE478BE0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63ACF4BA-DF3F-42FE-B82B-FA762110F3F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0586D319-A23D-4DAE-AB47-B8467C01442C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4657AA83-0810-4957-9809-2342366E27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9851E21F-C0D9-4C85-9663-20B4D1CD98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86CB2842-8CE7-477F-A974-F7A24A6316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2DF8EA8D-A4FF-4054-AE22-578E3DD2A2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AB856DCE-F374-492B-BE4D-2B7A041EA8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B33A4143-98B8-47E1-8BF3-5C79EC2909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0470EE39-A8B7-484A-8CA4-410D09D2A1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77DB8241-CFD4-4732-ABFC-87BEB80D8A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6123116D-456A-434E-964F-649F6499F9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534B223-20B7-4327-8CC3-BA3DA60335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6ABFACBB-6828-4D0B-BDE9-C240078A8A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92526625-DA8B-4C86-8E83-DC28DEB4B9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83CEE052-8FC4-429B-9C1C-6989742731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3DA084A6-F70B-483A-A68F-C9739DF593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C33D72F5-6E71-43D8-9E3A-0CC9F9F2B3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6DC4A13-6AFC-4388-8F78-8827F453A6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5C0E55E6-FF34-4CEF-8526-C5DE5D2AD3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A8E763C1-DB62-47E6-BE7B-19D1ED3377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2107B651-25A5-4353-B455-3FB06EAB4B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19C0AC5F-BEAC-4F3F-92EB-FD2C476443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7CBE5791-800F-499F-8342-70602A8070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DC52E610-7214-40B6-9E55-810E31A222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FE28D610-DFAE-4FA8-BC6E-600E0173E2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BA9FE2E6-AA42-446F-AA2E-3EFF06B878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8E1C2FC2-2EA1-490C-8E5C-F0BA89322F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DE1EF441-DBEC-488D-9ACA-1016BD9FBC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BA5FF8C7-E96A-44D4-A439-823BABD29CD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3387203-5E58-4292-AAA7-4D74B6CEFF2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59A03569-DEBE-40CD-A120-3C2D14CD65E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272101D7-C19A-44E6-B65C-EE9AC4DA60E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3BF67927-2DE7-44FC-BC9C-9A1F1537CF9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1CFECAB8-E0B3-4511-AB86-3030A1F5168A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1025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>
            <a:extLst>
              <a:ext uri="{FF2B5EF4-FFF2-40B4-BE49-F238E27FC236}">
                <a16:creationId xmlns:a16="http://schemas.microsoft.com/office/drawing/2014/main" id="{B45CC134-42D5-458F-BAD5-B52ACF88C44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patient was referred to an NHSBT Reference Laboratory, as a previous genotype performed at the IBGRL had predicted that he would be M+, N+, S+, but he was typing, at the hospital, as  M-, N+, S-.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91B9AD8-2505-4B1E-892D-FA708924B392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DFCE122-65F8-4AB4-BE96-D4F25CB62768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3457E225-6BD2-44D2-AA8A-E85B750BE9AD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FB62DFFF-3E76-43CE-BBA9-089D645EFDC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D45D419F-89F5-4027-BB7D-30DD40B99B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6E7F11A0-A164-473D-B6F5-F37EB5167F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45BFC045-0CBB-4EFE-A6F0-DF6B74AD4B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55B51D69-C4A3-4EFB-8075-A85A23477A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FC135491-B430-438C-A5B3-D119ADECEE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73E20E76-675F-4658-8A42-AF67FF8CA2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2170D467-FB29-426B-A405-F41AAEB3F1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D791DE4E-909E-4D18-8F36-9786383470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1AE79445-37C3-42B5-951C-5B9E5CB218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6F2CB293-B70B-45A7-9F63-AED18B7543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2FFFCC25-EDCC-4184-BC22-B8734CF768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7193A49A-2540-43D5-9BBC-C201BC0776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BF1EB21D-D60D-4A44-B015-F6E7E30278F5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4E855AF0-449B-4955-9E8F-DF6C43AE44E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8D8DEF21-894D-440C-87D0-7B0D033C21B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07A9E69C-23EE-42A8-BBAC-199C8DFABD3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5D23E95A-CE90-40EA-A7C4-3FA04D3A221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34476E37-5588-4361-A1C0-A21E4E0764D6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73804591-DB41-458F-A3B8-10B6384182F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4B7D4DDE-4257-428E-8DA1-666E4CB03D1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C3EE0C7A-6AC8-4F9E-B0B1-1BC96AA3569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2E5BC180-D558-4D11-98E3-EC268B4B583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9B240EA5-5173-47CD-882C-F2F23FD817A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567298CF-A9B5-41DE-B0D9-2A4903531BB5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B2620DAF-B7CE-4BA0-9055-13DFA4D100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9CFCE92C-CBF3-4726-B166-934D3D40C3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5724AFCF-A31A-4074-A3AF-929F8ED92C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84FA9019-60A9-426B-A630-7E00934B1A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0EE6D03B-FBA0-46AE-8AE3-7FE72D2223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553EA151-CF40-450E-93E8-3EFBFABF35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86544B56-C3F7-4742-9508-EE70B542ED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70926365-9E91-4E8A-9239-E5593A5ACB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726D51E4-82CB-4312-9D64-B55D098976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71C835E1-FFCE-4F6F-8BD9-058959649A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39FCFFC1-2D58-4EA1-AE64-784ED5EDAE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C1649154-0367-4475-A881-7DE6E312BE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7F565DCB-155C-415D-B457-F1DD484580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C11BEE3-C8A5-4715-97CE-5BA487E500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AC841F0F-37C1-4472-B975-84AA1C91095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057F25AD-3311-45E1-B74E-0EA9D4314C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6C42C556-F47A-4F11-BAA9-1F99F3E0D3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C136177D-CB45-4B86-B7A3-D8184A9DB3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6086D5B3-4DCB-4CB7-B59C-D217F1DA92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DF71F1B9-AB40-48D7-8BA3-B5C5D6BD31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09B4BB4A-9232-436E-961C-F123264985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5B6F4C67-A08F-4F7B-B448-D10D27663C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F42B193F-0B87-48B8-A918-A95D176DEB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26499F5F-7B3B-4FB7-B790-6C60270C14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F6727DC4-1623-4850-B33E-3FC31165BF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2D230582-42D6-42DA-B14C-4DDC73FDC5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9C127DDD-5100-4154-8B31-FDB18EBE36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BB26C03A-CE87-47FA-8560-C8D71197CC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29A1CE54-095A-41D5-BB6A-D3A33ED977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3694078F-1D75-43EC-82AF-0E81665742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EC27B61E-C275-4619-B3B0-828BA2D933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B5B4FDE9-602D-4CAF-826B-4398E12AEB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0E94E761-B6DB-44BF-B2E4-9CD6BCAFBA84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E4A01431-8363-438F-8D1F-623A4C16E3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3CEC4DA1-BEC6-4E8B-9881-76AB157262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6057AB4C-3091-4FD6-91F0-F94E223D9C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54AECF7E-1D3E-499D-AED2-B68D5DEB95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8D368B0D-A976-4606-B7B0-6D9DCDF708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682D4162-AC83-4EA3-A874-5AD49A2D91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EE63276D-F02C-4E5A-94EF-00CA288DC9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7144047D-73AB-4A5E-AEAF-90E310A853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45E7041F-C134-454F-9C85-46E7ACC8B034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972349E2-7F4F-4A8A-88DE-047F320981F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526DD080-8BF4-479B-B544-0B05F5DF902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D688D6B7-E3B7-42F0-B4EA-0342DD1D230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DB65CD89-5506-474C-B95D-FE61F30D7A3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703F7142-B54A-450F-9E45-D0C3C019C3D4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8108E3F5-B0BA-435A-BC39-86ACFE10469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D5A3B8F7-6136-4075-9034-D739B4DCA62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737AB310-1543-48A4-9D68-E00615EA447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7D90D76F-49FD-4012-8946-9702073DBEC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B1B00177-3E6D-408D-AE6C-43FC779F119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DB3BE874-C9AC-47E2-8E11-3D1D8233F334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C76D548A-394D-48C2-A14A-F85F27B652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DD10C9E9-A7DF-4D3A-AF47-918BD2499F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9172D1D6-728E-4415-AD21-6D29AC8F52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99F2EC72-37FA-4B6B-BDBE-01438C81BC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AA819B5D-BE96-493F-BC25-335D58F82B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4A81E035-C2FD-443F-867D-5FD6216884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85D1F73C-697E-4F3C-BAAB-0460D23C52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2AE84330-DDC3-4966-98D9-76AC2CE618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201879D-2B4F-41FB-BDF7-BE4ED4D235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B2AF6190-8C7D-420D-A1B5-611FFBCE28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8276ACDF-39B6-45E6-A785-0F293E8292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D0294609-559E-4EF5-AFCE-CA9B0F59C6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12F67BA5-6B62-4E68-B20E-B435310BF1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1D9A3EA3-8973-4FF7-927E-547DBB1CA8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EF644156-DA24-426D-98F4-F522D0F173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8FD1AD8B-9822-41B5-8F8C-A6ACECF03E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D4018487-0E71-4D25-AA88-FE8260D51D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3D50B567-B855-4AA5-96BE-4FB3255BF6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576F55E8-5C3E-47F9-8902-8D46309321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3086B670-9592-492E-9CCF-FB3B281459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FE39E9B1-E7C2-432D-89C2-ABBE4784EC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6075E9C9-2F88-4962-8E54-BBAD67E738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C421BDBA-26C0-496A-89DE-98005CA03F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A998F026-4C64-4564-8A9B-1BDA94C865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9259B89B-F03C-4C49-860A-F434827456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D2FA0953-187D-4FB7-93D2-97B9A1596A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22FB88C7-70B4-4735-B30D-D43923FEE5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6C993E73-D91F-47A3-A426-827DC0A09E85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BE581A2E-05DB-4A7C-9E33-BE18BD636B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6FD6FE7C-3A66-43F5-97AA-5A0CFA225D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9A98069C-514A-4E91-A401-534FA2691E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52A0260D-6E66-4F23-B779-B02B931DBFA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55EAF628-5569-4A9B-BE7E-60BBE8806D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E1E019EA-EDA2-4778-B07D-6B46102135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273F7785-FFDF-4379-9DA0-7CC9179CA5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38D42BA7-ECD5-448F-B7BF-B1552C3000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56729BEE-896E-4D2B-B17F-64F46A95D7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191B406C-49C8-44A2-9F1C-3311E52910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8B5E321D-A65D-470F-BA62-3173B5C55B65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5A52283B-8891-427C-9C04-27B4091202B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EA5104AB-092E-4DDE-80AD-692FE70B02F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4C35D654-92D2-4B61-A363-AA090D2586A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2B0BEF81-92E8-44C7-94F5-F54A9465760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66E68A7A-C93A-4DAD-B941-C1B37A8DFF77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000B2557-B48A-42F5-B9E4-CCFA8420DBE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01FA821B-5D11-4DDE-A7E8-A13EC47CDF68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9A87E326-4DD3-47D2-B9C0-F5ACF64CD37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452234DB-337A-4929-A4E4-3AD1BD693A8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75010710-8FD1-4FC2-9D7D-AE8FC3F8999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F85460E9-ED04-4249-AB84-5F6C1A77C23C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D78683B2-4692-4D35-8EC0-22CACDA473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052A17B4-6456-463C-9269-13C7DD1C52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A700E769-7026-47DC-8F95-720FFC6FB6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78EF3D07-DAD4-49B9-B6CD-9BD583612E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F7A34093-913F-4B58-B1FF-508EA99494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043BF6A7-6CB6-42BE-95EA-44ED39A5CD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D4F7585A-B858-44C0-8E23-63EC5F4EAD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EFF48893-95D9-4AC2-958F-0975E4406B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89CD482-2970-4C47-84F9-2E1EC99673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2F321299-5EC1-4AD5-947F-C2C042B82D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1931343A-581C-4C69-8895-36535E5A9A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C479C94A-302B-4125-B9B4-E5258D732D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AF3A61F8-E1E1-4DF6-BB84-41AD3E9437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E0764387-8121-44A5-A6D0-FE2F8D1F48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09904DCE-DEEF-437B-8B6D-01995C90E7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E058A6FA-26C1-4648-80A1-B0C29448EE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05012236-B41B-4BB9-85BE-C846618028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E6396359-3E7E-4AD9-8139-85324179F4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AB52859B-1FEC-4D63-9CDF-70C7887C0E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525841FF-84D6-446B-B93E-CAA701EA47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7E7E0574-C301-48F7-9560-649F0C5F56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3C2439C3-2AA0-46B4-8331-A4B7DBAEDB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4F87173F-3EB8-428C-9641-33E18FDA7E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CF4D122A-FB7D-4B95-AFAE-C7D1847AEA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C911F7A0-7BA6-4B67-AC3E-995BA423D5D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70F898BB-C1D7-4A94-9A34-09352CA118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52ECD9AE-50FC-42EE-A56C-8BAE69B1C7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82439B04-E9B7-4967-9693-107E238059FB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BBEACE94-CCDD-4BBF-B24C-9237A35E60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8A8F4773-E04C-40DE-A5C8-1304F78C01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5009B15B-D5DF-450F-BBAB-194CECAF97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3BE48A74-E245-4426-AD81-07372AFD35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911F5F89-FC76-4AB0-A0B8-E985E1F2B3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A6FC212C-4C43-425D-95E2-9F8C3FA130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895CE53D-86BA-46B6-8374-60FB32AA86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CFD3E668-4430-4726-A8A3-EC04E5FB5F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4E27C231-9616-4E5C-A5BA-229ADF80EC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42B80ECD-F558-4DDA-9BF2-94D7A5FF53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D7523F3A-8AF4-42C2-B845-A1C0FF361239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86C64872-DD41-4CC4-8502-123178F3C82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BCE1E0F3-39B9-48A3-B510-A4E97E83D9E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393364BB-99F1-429E-91E8-7F9A70C13CB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736E97C2-80C6-4180-B62C-11F23295D5D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C9A4835B-D0D2-41FC-98AB-F1637BAAE4A7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10AF4974-868C-4CC8-AE54-348DD6CA2AA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74E81850-8290-485B-857A-3B9B0878A9D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C890E0BF-3B89-44C9-9062-AB3F6A17986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E6407498-AC9B-4ED0-BA5A-3B9AEC2916A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945DA725-6A79-4021-9FC1-9C86C1B8BC2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4CEC5AB3-14F4-435D-99C8-130FBF41D69E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C42569F8-87AB-4C94-B1AE-E40E67039A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BA7EDB94-8A7B-415E-A687-96E0C24723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9E31CA7E-ED1E-4DE1-8011-BB01AA828E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EDE80135-68E3-416E-BD53-F3E996A095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39F5CA16-A947-4A16-AB8B-9E96E98772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3DE6D5AE-3481-45AB-87B3-514673170E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6D84AA94-A15B-45F7-BD2A-0D53E73892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908BEBAD-AC67-4F64-A762-2F06950971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5CB804D5-F6BF-44A7-A7D8-FB762BEF5C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E186FB45-2577-4311-B011-EA2E418420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AA50D9A7-7FF3-4BCF-B1F7-BD29648E3A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B4DA1DA4-6280-435E-AC97-03D8E9ECE8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62C98AFD-C73B-4864-8732-E036D6EB15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B2538845-16F5-409A-8305-8A962259FE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4FAFC37E-5EEC-4BCD-AE4B-8163D4C0D0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D7F57877-DA07-4D5A-AF8A-D898B3185B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C9FE5629-1D57-49E8-955A-A63E3839CA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D91511DB-F1AC-4AC9-BDAC-B8D51D67CB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CF84FE89-BB18-4A91-87E3-FECB61A436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90742A63-F9A1-49D3-A057-BEBF73C205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6D5EBBDB-42D6-4D4B-A0B6-F41303378A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038794D3-FD7D-429E-8B4A-81EE986A2A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D5463094-D713-448E-B5D4-9B6B4D5B75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264DA373-84C6-4ED1-907E-1ED89485C70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E2A1B7B0-3D0C-4616-B99C-881167F41D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5E22BD63-7E39-4CAB-A2AD-B579E87B22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0EB81DB3-F800-4E7C-8E71-8B68CE7CF6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9AA9B54A-D21F-496F-A720-06E6F113AE4D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4E572089-A103-4254-83A5-F4BC2487B3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2D17FC39-7CD4-42DA-81D0-7BF7B9BF96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C5129810-1E61-45A9-8C62-C4EC7B62E1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F34B7F8C-00BC-4A54-AF47-D7C7CDFE2E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23DF862D-8A35-4280-BC1F-E18BB0BFD8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3D4BCC02-C0FF-42BD-8CCA-BB271CF075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749FCC0C-3C7B-42F3-9E37-2DA2A88400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1B2E4A95-50D4-4293-9145-708F6CAB41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444FBD87-5BEC-40AE-BCD4-F8BE0A2EF6A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87FD1746-9922-4BE1-946C-81DE385509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FB9E1B21-4DF9-46DD-95D6-1B1B28DCEBB8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59C329A8-2F4C-454D-B672-682C5107D36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CFBA1643-2FB2-4F3D-8D3A-31323A002A2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CBDC9A2B-EF70-4FF8-9A13-0DEB1EEC522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16A92BA9-6411-45B0-92F7-24AE37CB5FE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74033257-D4F3-4F48-BA53-AB95B057B56B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98D868A5-233D-4620-B284-FB58BA32B43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1F89E7AC-CA98-4477-8AF4-50A5463B30D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4C4039ED-51D0-462C-BFA4-918DD436E2A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4C11D92-9CD0-434A-AD1D-D83AB56F934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7B2D8EAA-B6FC-43EB-80CF-D3B910637CA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5D13E7D8-C9A1-468A-AF0B-3A44C9D792E5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FD8C9FBF-36FD-4475-A787-6B3FA70186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85FB1BD0-D4E0-4715-8BD4-BAFAA5386A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994DB7BA-0A26-4DD4-A443-2C81E29047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E8F03996-159C-4C51-B328-97AB8BD22A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96E2E397-F3D2-4D57-A456-B12BA5D45D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89B692F7-6264-4F85-8A5B-C8F1F20C7B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F4B3FFDF-382F-4AC7-AB25-3F320DC037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15C5AAFF-8723-4753-91A1-C8655AFB5F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0F167D3B-F1A4-41ED-AD86-EE8FFDC97B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B4494D84-3D4F-42E2-B701-BAF6C60EDC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69E2486A-61EB-48C8-AF69-A7EC7CA580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7CE4F184-7FF7-4A3A-994E-14E077E627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CDDB5B6D-2CBF-4ACC-B192-C5069A0A40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7BDC98C5-F737-4076-ADBA-FA0977241B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0B2A5E49-57F0-4C61-B4DB-1A53E17659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89E76F33-F9E4-4A72-BF35-73131A6EAB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924AE205-ED80-444B-A629-D54716BB4BF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7ADC4C5F-C8DB-4901-804C-151809DB4B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5B65E57C-64C0-400B-95CE-434B810619F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012606D0-6799-48E7-8C9A-C29A873836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00CE21FC-F964-4118-905C-5BD17BC026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6B454925-1DFF-46E2-8B31-0E17076EB6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FDECD1FD-4E5D-466F-B552-B838D1CF2F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C806B80B-6110-47F8-86DA-3C31D141A7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8EBF3696-55D7-4B57-9EED-12BEE09878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529C88C1-B96F-4B6B-999F-3E80E8D611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999576F8-BF45-4F67-B774-C652B8B602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31BAAB9D-C286-4355-AC84-0D14731517FB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662C7559-0659-4A2E-ACB7-58346F77F7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C56CCCBF-36D9-489B-B0BD-4E702DF99B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BF42B6EF-D61B-4467-B699-D9CCB07137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98854E56-6EAB-4985-9DEC-960044A168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603E5AE9-7A33-4B0A-8AE4-149BFE4340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A5A5A61A-D09F-478F-9D2F-D25F587837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74286F06-8759-48EA-BFB7-5572874427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3CF62089-A4F6-4FBD-8395-472E2C3683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2A771C24-D57B-4BB4-A9B6-5D48B19904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E5614621-90FE-419D-A338-54C171D64F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C9FD95D7-6A23-4B0A-887F-D65451D2F641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EC214F5C-9D01-413F-A2E0-AE5413F4852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0C153382-F768-4BE1-97DC-B8FBB92B331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EE34A37D-DBA0-4B11-9F15-979A514C7D8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1C9F2F0E-D448-4B9A-BF29-0489D954F0D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90F3ED22-2B04-4997-B60D-5DD370470C37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45C8B5F6-42E5-485E-949D-ACB98C8A089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F098FD6B-91A2-422D-AA46-64FCD34712E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2BACEEF6-49A7-4995-BA3F-1185BB2E36AF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D627A17C-F6C8-4358-BFA4-75F6D50488E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F86D6F21-31B0-47B7-9E3D-B6E6376EE0D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461BE512-F2BF-4666-A6D1-D1E959DBADB7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0CD24EA2-E3BD-4332-8646-FC65BEDAE5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551F24F0-8A27-40CA-820E-B9260CAFF6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A09E59EF-F1B1-4EF9-B2D0-99873254D6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833D2063-4F97-43ED-BC52-3464ECD88C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E2BA2930-02E2-48B4-ACCB-E53E2CFB04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A48384CB-35D8-43BD-82F4-EADC13CC1A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1BCB44F9-D93A-42EE-87C3-230B49B432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E12A148C-7DF5-49A7-9681-B4E6EA4CE3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D933798F-FC66-4F54-8402-B0F27003B9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B2C3475A-D29A-4BE6-B2BF-F36F89B8E7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0E8ECAC7-5962-4DF7-9B1F-8DE3F8081B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D0A2A59B-845D-4ADB-A2D0-FC894BD9D32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7821EE5D-6CC5-4A30-BEC2-B1E45C62AB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692021C0-C451-4F29-9148-CA0BAD6C92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1B88023E-BDEE-4280-909D-66912143DC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BCBE73D-4233-417D-8F25-1D931D7954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6197D542-576E-46AA-A23C-1C5AC2D8B5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882ADE41-DB1A-409A-B0E5-A9F910158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37A61E66-0FF7-43E0-853E-AA975FBFA1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74E636F2-5390-4660-9C62-0EEAF58722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750B9CBE-A134-4BD1-9911-4E5712FCD9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462B2E41-F2AF-48C9-8203-DC528C6E8B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06A89BB5-161F-4893-80D6-C863F6EF46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96887432-5CB9-4D92-A4E4-A1E93EA946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A2F49EDC-D99F-4BFC-AE38-09AB142137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7967CD71-4FE6-4027-91B1-03DA1C5B0C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F85D822B-700E-436C-801D-0C31116C317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C2AD9A21-E36B-4864-AC4C-3C0B70F7D3A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ED43E51C-4589-4F24-A784-D6A6AFB4857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74F7F072-D5B2-4F27-AA00-70A4BF23BF5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8C4C6C3C-4149-41CF-A12E-3819303F916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3DAE75CE-595C-4C93-90DE-BE9A18148277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34131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>
            <a:extLst>
              <a:ext uri="{FF2B5EF4-FFF2-40B4-BE49-F238E27FC236}">
                <a16:creationId xmlns:a16="http://schemas.microsoft.com/office/drawing/2014/main" id="{268AD02C-AC29-468B-AF15-ED7BCA4477E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911142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Reference Laboratory also typed him as M-, N+ and, incidentally, S-, s-, U-.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F3A6C8E-883C-45BF-8808-8092F60157C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E92DCAD-C1C8-4F3F-A714-E10BC56B3FB5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7BDE63C-EBEC-410D-8973-1BEF93BAB34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CD21DE0A-1BF0-4225-A1E3-517813D2671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47D446BD-4A21-4E0C-BB28-6492FE13A9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6B79E7AC-BE99-4E16-A90B-D443CB9B63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B345E2DC-B099-48E9-B0B1-ECEC21DA41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8DAD4CF3-744C-4CA5-B740-15D0F781BE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9BF16C6F-E717-44A5-BF13-748C7D8BB8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70830157-0447-41A6-85D5-1589FA8B09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AA1FD17F-0847-4FBB-8BA4-341DC7BFFE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42E43C69-FCEA-4563-897C-9DD37DCF4E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75D1DBE0-4373-45BA-A247-DB870FC7E1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347004A6-C6E0-450B-AEF2-95294B0B30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D9BD8EA1-96FB-4D9B-8289-4BBC69E205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0E1316B4-9808-4150-8677-A872B6F9C2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EE7F679C-079C-4AB3-9AEC-343E1084244C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E939CA34-0610-49D7-99D9-B6DB721BB86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BB06C800-22DF-46B5-BC0A-076B6FBD307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CFAB6258-6AB0-427C-94FA-66D8A07BFFE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1094352D-17C2-4558-9747-A14E6C6AA62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361083FC-F995-4185-ABB2-269648C5EC73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7FF77289-F46D-4DE7-BD33-B63B2CA290A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97115A52-AC33-4B52-8AD5-6A894186B81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5CB1378F-053C-4F51-944B-DB927C982BF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7018A2EB-12E5-431B-9FC0-FB15F6E104C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2DD0DAF3-447E-4613-9CEB-3F38BE679BE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19987945-EDAA-4052-B863-0F059F03F985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8CEBB38C-8691-470B-AA3F-B0F5643BB4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F82E2C32-5109-4C61-88D0-6C5A0AF180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92FC88F2-AC2C-440B-ACFF-82A1E8A00B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C3A18700-C8BB-43A6-8012-376C631150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4D306803-4375-482C-AC89-340B7134C8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A9D2E9FF-3395-4043-9730-8865315517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C20B623B-FF16-410E-B4EA-0B9C1769FD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4DADADD8-2432-451F-A10C-05CADEC820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F8D2CCED-27F2-4F41-ABA8-5FCAD4452D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955EE5A5-3429-4AC5-9773-F03778F622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E4EB8ACA-F197-4997-B32C-0926FD1D70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9B58AFC4-DBB1-45F0-9818-CB2DF4D951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9D0E2840-1E69-4CDD-B8BA-24579C281C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C87EC102-DB47-4CB6-BA9E-C12814B2EC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C0EE12D2-7E00-4480-BF15-C47AD497C03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76A5D5B9-2058-49EC-8043-45D04E3F57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AA3C93F5-3814-43E9-84CB-51FCC62C26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93B60719-597B-4936-83A6-70F7B1FA0A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66E2C3A8-9338-4F44-B2ED-6EB6A4C8D8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2A8EFE43-0424-49B2-ACE5-C763FE5AF3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15561979-8DC6-4B52-B060-D82DC5CA0C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88A62759-A6E6-46E8-966C-DA09A7FCBF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C3295464-7688-4385-8433-3DC55EA212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9F94814F-7567-4755-A61F-41B6C27869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78C75226-BCB0-4B8F-A12C-A5D3D92AE7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3756E165-188A-44A3-A57E-896CB74DF6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21E8F9A7-FC7E-4A37-8B4F-FA5BD59CCB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CBE66C5C-DC4D-490B-A75D-4170044324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2E213EE1-03C7-4B08-8404-FF084D4F51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770AEDE0-C160-4B12-A8E5-C1B13FB680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9D465D99-85F3-401C-9ABD-F51048FA2E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78D68CF9-DAC6-4284-A737-6C2FAFCA9E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D3A0BFD7-20CD-4AF1-A5DF-7C27FBFAC113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D1E50EAA-7065-4544-9DB1-E9161C9C31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8C318A6B-E803-475D-A075-A93A3D5822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AA251B74-3C8C-472E-A746-EF2323202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884787DF-93A6-4C23-BDC6-778EFDC9EC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76482A47-1806-40DA-AB5A-2DAA655D78C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67B4F7E4-FF89-449D-9621-36D200953F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AC0889BD-71E7-4954-91CD-33357810A0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E8F5E3B-F1A8-497B-BB0E-2AEE67C044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6C428A62-137A-4461-A65F-7D409BD8EB2B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A73BDCD7-1181-425E-B1F7-2C3B548B19B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04609896-7584-412C-B681-52B69714581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33CDF6C9-A468-418F-8342-4E36D4F9103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5E070996-C64E-42D9-8B23-7CB5B0D964E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B465D03B-9C85-4833-BA6B-F101AED45043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24D4A525-44C9-4339-AC79-76D4FA39BAF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EF8BD8A3-505D-4774-914C-65F7C7242B4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00197F74-8088-4D58-A576-4421A069EA6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597E73E7-03F4-43F5-B174-BB578C27DCB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E43C3FB5-414F-41CB-8C3D-FD45A72CE54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4B2438F6-EAD8-47C3-B937-62A289C3658B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A8217DB8-3528-429D-BBB4-780F0EC2B6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49C1B373-6C32-4145-855B-48E7D0BC4A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6C59B5C8-1572-4AC9-AA7A-D208BDD89D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55638A2F-567D-47E9-B52B-92FC51FE1B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9377271B-01E7-4A8C-8465-D92F5BC593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A715312C-E989-447C-8F02-DE947F0888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6BCE610B-8E8E-4792-94C8-DB1F30715C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72F3F930-0485-44E0-B152-8D6470CCB8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6BDC005A-3B73-454B-963A-92BCEFA7C6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4F566B6A-59EA-4DCD-9342-0ECE5042DD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F6CAB7C5-ED26-4313-8EBF-7B7F9C111F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21192C4A-EBB5-42CF-9B54-5CAF341827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0AA49312-BD00-481A-868B-9C43AA64E2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5B8D9000-1EFF-4EF1-89A8-00E573D4B5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3BF17D58-3695-4F8B-9AFC-B2A2CBCA29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92CBE354-BD27-4E75-B0A4-98ED8D05E4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CB23051E-5C9A-47E8-925F-C2ED9F114A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7E4B69C3-FE0F-42B4-AA97-5F653A291B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9882CF10-2D01-4F1F-8731-78693E5446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71B81008-6F95-49A0-B045-4270EEAAB5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EDED0A72-06E2-4AC4-AF65-4E508C9E87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E00C5C2F-FDB0-43BD-8E6D-E0344D7320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D716FE8B-F09E-4F33-83B4-9F5A8F7434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740B8B05-FF78-4C3F-8CA5-5C15F44B47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33493DD5-53AE-430C-BAAB-27CD72772D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3B85683A-A5AC-4815-9216-A069D79231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801EA481-9DD9-49E1-8D5E-A7F0450F24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2DAA144A-CCFA-40D0-B639-D01346864E12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6D6C1536-4468-4B33-8EC0-913D07200F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DC00BDB5-2679-4027-80FF-8B22209B4A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1BA41E9A-8B46-4224-AA71-B71DD70751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09F6F8CE-BC35-45A6-A092-2D545AAB74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1B7DD21-C66E-4C23-930B-8DE3F7AB1C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DBFD069E-14FB-4829-91B0-E04CA50345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9C27DE33-B80E-4A61-8D0F-006DFC2F62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27AD30A7-56D8-4EC9-BB1E-F227BB9FF7C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7AE13B5A-CD64-4A67-B7FD-1B233A5584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BD3901BB-0914-4AC8-B4E7-A6EF5C89F8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216CBBEE-0292-4197-A50C-40302896B45F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D4847499-D97B-428D-885B-5E538559776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7FBAF509-5C14-4CF6-B834-FD4102A522D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EBB40CD3-3A7F-4A3B-96E6-D8BA84E5D0A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7C0D8D1B-38FA-40C2-A33B-36B08EC968E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0FF6E7A4-0400-4E97-9BBD-0A22C21BA3FF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550BD41A-961F-461C-A366-529694E781F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751974DF-2C52-4D1C-BBB8-D0ECCA52A29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B754B0C5-FF00-4B9A-85B0-3D7725B90DE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710671DC-C1FE-4965-B654-F6E3F8AFE00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1C4450F8-4055-4969-BCAA-CB8E6C448F8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0D19D960-F3CE-463D-A2D0-0EA753861DDA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CA236AF-A52B-4531-8ADB-2D100D83B8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3EBCC9D5-E932-4269-B6C0-2C7E52BCC8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E6FED8F6-6057-402F-940A-4680548230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9B644952-60DE-46C8-A647-E705629F61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1594C878-F266-4847-8208-E500494B38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65CB391E-FEDF-4293-9AFB-E1283DCBC8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696A238C-BEEB-44AA-8A2D-92CC4AC8C5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D3258A0B-84F3-4FC3-976C-C1523687E6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DF56E982-9A19-4319-990F-F065306E27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94B6DAEE-BBF0-4C67-9572-AD2225225C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80FAD814-5F9A-46F3-AA8D-1AC7B2EFDB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39F617C4-13EA-4A13-9843-C14F30E99E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FAFB50C5-7755-4836-B388-6A22E02818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339C37E-8E4B-440B-A790-4C60168820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1898F632-E660-4BD3-AE22-C97205CD899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B0C01B96-C9AD-4C7E-B5C6-A369337DC4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63EA5F55-C758-4384-B8F1-40AFEF3C86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302E372-9504-4E98-8F74-5D640EAD01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A3ADC4CD-C78B-4A62-946A-89C796FBD4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775B0C97-AF47-41CB-84A1-6352A474A7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1B9167AD-29F6-4FB7-8DB9-BC13D31215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08B7406-AD83-4390-9D9C-B14868FF94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ADC74281-BE0B-4047-944D-B7B534E313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B1EB527F-7328-4E35-BF96-E2FAFAD852A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F73979D5-B185-4F33-AB2E-D1836637EC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31F9A7D5-664C-4B33-893B-F6E103259F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3A17C325-E15A-4857-8B91-3F7AD5D992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008D0FE0-D2DF-4214-9058-FF444F8B51BC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652FC98F-20CD-491E-81DF-1864AF925A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2B0D01DE-6E59-49A5-9F4B-F8976E4B3B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19C752E3-CA7E-4735-9E86-896BA36664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B8C4D048-E7EA-4C74-9960-27B8325459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56B8DC26-A944-4EB8-B577-3BE2BF6B47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6C739965-E0CB-403D-967A-56EA15192E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7C1B354F-13DD-4DC1-BC6D-2A068B2AEC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3446B4DE-AE5D-4E7A-A52F-4D6904BA83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7984E30B-9554-4109-ACFD-C292FD45F8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39964309-C5B3-43CD-8A63-3D1ED6D1F2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E940DD83-A9D1-4F6B-9580-7F6E00BBE7CA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C4DF5754-3DBF-413D-8B86-3D60E3AA0D3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EE184E47-C14C-4A57-BCFD-08EAF466E74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1A557B07-B228-4D03-9491-2F19123CE9A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02F190FD-9AEF-44C2-88EF-20E95AF91E6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B0334BB3-9113-46AD-82CF-46F59DE7CE73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50249863-182D-4C32-94FE-0B37B606CE9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7930CAF6-2790-4872-9B0D-007398DEA49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32249BBF-FEA4-4B70-B6D3-F02BCC1D984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DD60FD90-2A1C-429B-B5D2-0616489F69B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498CE52A-6776-40E3-98C7-C3681B1DEA4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510A93DE-D629-4B74-9ED1-D79FAA026B10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FFFE47C3-C986-4640-8733-9B7759657F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6869E68F-D421-415D-BC3E-46F5D912A1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658B71A2-BBE9-4D89-B927-002CDB8826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4E5F52AB-CE94-426A-9339-C86110DA5C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C4BA5ABC-14A3-42E0-913E-A81C02DEE5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207BFCF4-45C5-44E8-AD47-F49503CC9E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FC58E53E-E8AA-4CE7-A35C-80B1F9CEE3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F322D9D1-1809-4BC3-BF42-97357B8C8F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7C4C1E7C-9F18-416A-8AF6-13E83CFF6C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16871B28-795E-479C-B45B-49B8C9703F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01282508-7ED2-4387-972E-B38DEA6531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D78E42A4-AEE2-4E0B-9CAD-09A89BC47A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40CD06B3-8AC4-4B8A-8A46-CC2B027A8D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FEDDAE7E-69FB-4250-93F9-36041186CA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50700243-B85E-4412-9837-CC83706114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FCF95C76-331D-45B2-8096-726725D62B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29CE0E62-1C78-4C8A-98FE-2335CBE79E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1B4BF368-1D0D-47E8-96BA-FE4847C72D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784E6900-E90E-4355-9148-F6B0BB706E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4C689410-980E-459C-8883-DAAD9F40A9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DD16AE8E-EA11-4309-9474-6EF0394A38E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BB1E26B9-579E-43E9-A0BD-1A3A0FA2BFE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35FCA755-F128-4A47-9596-A31303D477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9807A5B1-5C22-4F00-A928-7D16DA1B50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47D872CA-4AB3-438C-84C2-777B78242F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CE7F93E4-F403-48C1-88EF-09CA42EB1A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55697B17-B412-4FDF-94BF-C0833A3052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511C0100-D336-424F-BA54-613705B48B81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56E4DA48-2397-45F6-81B9-2D32D553A2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E9069D86-8ED0-4F18-94E4-53642AC6C5B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380EDD21-9B29-4BED-BE58-93AB60B453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372F5EB5-7B17-4D71-AB72-0A2DD86A45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FD6DF5CD-EC1E-42FC-B982-5BEDD4ABC3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B00E1FF8-97C4-4B67-B4D5-FC400C937A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F0CDAF53-595B-47FC-BE7D-5CAA70A7E5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3FEF10EF-02AC-4DC7-920A-E72753B1F8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C7AC7BA0-CC11-4B14-9006-28F50814FA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26E606C4-90FB-44B0-9501-DD7F4FECAF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E15700A5-0F89-45BB-9F0D-966107209947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BD1D202D-0EDF-4428-AB21-07D9A9ACB7A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4D9098BC-82CF-4AF8-B9BE-65641376395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905035EA-A6B1-4D53-B555-EBE38008AD6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4541BB0B-7F85-42D3-BCD9-25FB9FABE04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CDA0F25E-C94F-4FEA-B849-0009E550466E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C4C7F357-E0A0-416E-A477-953D9CA627C4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82F36C5F-5381-4653-B312-E7E2F43BAFF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507C4333-525E-46D5-A4E4-DC77DB92F7B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4A9B41EC-DEB0-4F68-AB8E-D0892A0EC7D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6A703F12-496E-428D-A91D-FCC12FFB870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B0416DF6-E9AE-4BDB-B7CC-7418B7270185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ED86B64A-6F80-44C1-90E2-78AFBD0839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31E2810F-ABA7-4BAD-A01F-96C99F3C5A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4D7B6474-609C-4037-93EB-251877F92B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48065A1E-2438-465D-A57F-DB745C886F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47C56F70-F519-4E59-8998-F67438C5C2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83DBC208-B636-44F3-9D53-8444B6630A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935EF990-D7F7-40F8-AAF3-0B0770D8B9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1D83F730-1350-45F7-ABBE-9076639236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B12E7996-C61E-4D4B-A5E4-1B9C63E9A9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F3EAD393-AC26-4F75-BB19-5E9ED65FEC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17A3F9F6-968C-4186-ADAA-001109F8B8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40A459E9-9634-498D-9C5E-75AA4C38EF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0EBDDEF9-ED75-406B-BDFB-0D5D25C721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95A83A81-D297-4BE6-8C33-4D7FD80A2A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15839249-E61C-496E-AB7E-B01560FAA0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BEE45D4E-8F3D-4772-9405-2E1F8F374A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4C319B8C-88F1-475F-BF60-298E43CB55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1CCF9F46-0AB3-44A8-9A50-E7EC608207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7E99C66C-E431-47E9-ADFD-6C6C85CF1B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762958B8-6DAC-47E7-9D6A-F182176E63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E9C2E896-5CEA-4053-9D65-7136BC419B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5BF3A57D-D15E-4AA9-A9DF-25B035FD3F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D27A379-7BDD-4FE3-9E6E-565050F2D9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29397DBB-3F3C-4D25-A1DB-01B4A0A6F6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7D42544B-5F46-436E-BAE8-A0F584D399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8FD83B79-2469-43C9-B010-4C36ED13D0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0253C6CB-8758-4980-8B6F-F0FA5B7E52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0A15F3A5-2A06-4613-9BBA-E8C3C7024F89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2FCFE0E2-BD05-4E63-8267-F0DDE6AF2B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A19D1C7A-5166-4620-8A93-7E1478A205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F470EB73-34AC-4961-990E-7E800FB028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8C32BF04-F714-4805-9CC1-56089434D9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C90C1138-AFD3-4252-BF84-9662F88C5D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BAA4488E-F343-477C-ADB9-D4F7A8C4A1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7515FEEB-8006-4698-9240-0F9AC9190E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E4E37B4E-6BD2-441D-9085-B719E052DA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757080F1-A054-4C1D-9284-FEA86055D0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74B335C5-78D8-448E-9A84-174447AD23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9CCEFA64-CA24-4DA3-9A47-13E8312FF594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DD959E0E-1116-488A-ABD1-903B8D160B1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E8C32951-FF61-4099-9428-793DA24E280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7023CA10-0E28-4213-95F0-10877CEA5A5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AD954462-00FE-435D-928C-E638F974CABE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8F3DB402-676A-45B2-88B7-F3ED0CF2F22F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89D95DFE-6213-4A8C-9114-9D33CB5C38D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B39CBF01-A8DE-432A-8032-B334C63A3DC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1A323664-47FC-4B0E-8151-C3832490E9D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DA6D719A-461C-4236-98A2-C4E06028791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8AE70501-33A4-4C95-BF1E-CE77B8056F5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D5F8DCDC-6FD9-46BE-8000-A3BF43787C6E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F8F87D59-EB99-4ED2-B37E-6B994BD77E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F4659DD0-8689-48ED-94D1-691F4CD408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63E61C29-46D4-448E-B721-B772EE555B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FF71AF36-FF47-4821-A6D0-151466DE92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263A3CE9-980B-4FBB-BE55-78FEB32538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B823E32F-424A-40B5-987E-CF671AA246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737A6BE4-0530-47D7-9637-2A657D9EF5F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7D74D588-4002-426B-A234-92724A9BBA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95E564B0-61A9-461E-A41A-C737B4258F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E76D9E92-4245-4615-9388-1804493C20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23D9651D-533F-4D59-A193-5077D91177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1725A03D-6744-4093-B2C5-31BE7C78A8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4599685A-41DE-4E6E-967B-109A4BA5AD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96912E36-B790-438B-B6B3-07B215F89D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505B90AD-37D4-46E9-B6A1-193C6934619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7D523CF3-8730-4B2C-9DED-54B842ABC0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5CDFEE06-C412-40D1-985C-7B62EF83B8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583BEECC-FE4D-4A08-BC06-4B0985E2FE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EF46182-FF72-4078-AC8A-8B83E682CF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01E498D2-6E83-4D1A-B40B-7CE7A265E4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D1E8E732-BE8D-4884-A691-B5CC96B248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A95F03D6-1C77-46DF-9131-C0FAE2D6A8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49A95F56-FC3A-4B79-B36E-424F3776D5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B770292D-2BC2-4A12-91F7-E622FEC964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1DF95E7E-83C6-4581-87B1-25EE9B8F4A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4FF4049A-A925-4052-8F45-3B69062FAB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F727CC40-C8E6-486B-B12C-2A42ECEA50D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E514877D-5966-4BFD-BD80-24A7EFA13EC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F83F9B26-D8CB-4B0B-B25B-A03A52EEFAD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606D702B-D7B0-4F82-800B-76175394C425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5BFAA2C-8529-44C2-BDE9-B97BC0D251B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A4D020A4-D0C4-41AC-BBC7-C3FFB3BF49DB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790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8" name="Rectangle 4">
            <a:extLst>
              <a:ext uri="{FF2B5EF4-FFF2-40B4-BE49-F238E27FC236}">
                <a16:creationId xmlns:a16="http://schemas.microsoft.com/office/drawing/2014/main" id="{F56E78E4-68F0-4293-83EA-174B002722C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466718"/>
            <a:ext cx="8420100" cy="5043487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identity theft?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the results from the genotyping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the results of the phenotyping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is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E8F9A7A-A991-4202-90BE-0EC5EDFD5D7D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0C83F37-8C7F-4E3C-9CA6-57898AEC8E2A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F439EBE6-7FC0-41B7-A1B7-42481E2AE47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CD4EB728-6CBB-4B4A-9353-830B65CADE0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6DD73E54-0BC7-4C7A-AEBE-572CC3099B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DBC3869C-B9CC-4C29-8F52-DF986FE2B0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9A813786-34B2-44EC-A57F-93E776DFE5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43F5DAF6-05CD-436C-B23A-68646D16B7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C63382C5-8CDE-4C09-8417-8D760DED1A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80B7C88D-126C-422A-B948-A3AEA2812F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F9D7A4EB-A04E-4F23-9138-538F32FE77B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8B50707E-756A-45CF-973A-33E15DB93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264D1784-AA8D-4ABD-9765-88982B9006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6E9FCFA7-A04D-4E0F-9E15-4B80377811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FF4C223B-BF64-4C89-833E-14B09108CC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A7118122-9B04-4AF4-B27E-BFAF024864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502F4B03-A7A1-4790-B19D-89CDE27DFA26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5BFCDD6F-EA69-4502-B56D-E2FE6258567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709652DD-54E6-44BA-B443-D0916E6D5E8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6D996B10-3170-4E04-BD16-AE891F9F032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2148296A-7D81-432F-8A8C-56888A2AB37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9F28DAC3-6309-4576-83BE-5FE5B279669F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EF164D25-7023-4E39-A5F6-F0889DEB169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AED946FD-7E31-4F4D-825B-96AAB7EE605B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5A25BF8C-454F-451E-BE64-18C5232180B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160ACEC6-CE6D-487B-94D1-04429D05B19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E29FF1FD-665B-4AE6-86EF-73776F809B9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196D4CB7-306B-44DF-9F69-5FAB030F8F50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3B65DC4A-9585-4598-9879-55505B128B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D0E13F72-25C1-44D1-B1AB-6BFF7F28C8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F8827154-5E65-4021-9AAC-3AB200CA80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2406D97A-45EC-46E2-BF0E-19B0A397A2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E9DD9913-FE7E-4190-8E37-CBBCBCDD21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7F140F92-5B06-4156-9A1D-AB18C2018E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6C615042-A80A-41BE-A368-A5BFBB2AF7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45059E4E-CD3C-4716-9820-ABC6A6EEC4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3D5E5E88-3A40-49F6-B472-6B8A46B676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511AB3FF-0B31-46B3-A9E9-C23E422477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C2D0DCF3-A79F-4DD9-9D8B-CEE02736DE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DF29D40C-6F94-46C3-B8DF-A51078BB1C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CB325CFB-E251-40D6-891B-1269F4AA08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F0D06735-8B88-4ABB-8A30-EB81A9DA15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86DC9907-17AA-4DB4-8C65-9B17DD3C425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CF9901C5-F9CA-4C5E-8946-6D93F13E6B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E072F197-1BFA-434E-8861-8B5733E66A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0901F0E3-3256-4A2E-A315-F88660AFCA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9FCE94B2-BE89-4457-8061-8BDC1324A1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BAF82A27-DE67-4635-8253-B742C0A7D9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2ADFC0F1-20CE-4B2F-A46F-9A6293BC64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DB0A8283-6725-4446-8687-6618F02621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C67C8CD9-F427-4FB0-90D1-492FC67496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1D351764-7502-4C7A-99BE-97FCCE3066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8D4CF035-91C6-4E2B-B5A7-C5661755F65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6D568601-31D4-4F3F-B28A-62668822B8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2DCBA184-392A-44B7-8070-FFD0DAD50C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EE58A31B-302D-48BF-AAB3-26EF174772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67ACBFB4-901A-4449-88A1-A9935A001C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80A38D59-B867-4432-9ADD-A41D41110A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40F27025-0C18-4AEC-9D27-965DB671D4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D4EC918E-6DC2-404E-A0A8-7F4E744934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F2A3080F-4DBB-455C-978A-D76A21E2D7F8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2EA3F638-83FA-4E8E-92A8-94C2A15FF4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D3E771F5-588D-4F39-A413-BB471A910C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2A90757E-4275-4E6D-93F4-59F4C857B4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41327095-822A-4E4A-84EC-FD35EC1092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706D1B97-3663-4067-9A3D-8941341172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FD9D7FBC-82A1-4BDE-BED6-B56670650D3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8EA5206B-1530-4642-AE9E-FC56E4A6C4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88AFAA58-E11A-467D-AFA1-D06E42B745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A65D860D-8BC6-4A5D-949C-2DE847ECFBF7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F91E672B-F180-44AE-B461-A95813C098A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1399C893-B764-4523-8167-2976656C351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91E24EDE-F660-4FA3-8AE8-1F2042704DE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FF7381ED-E7F6-4D42-80BB-06B6525F5F2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395F11DC-CC3F-4665-BC19-64DAAE39400F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C2A61CD6-2F50-4E45-9A57-4BAB492160C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F2798A5A-574B-4A4D-821C-02916F885C1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4B0B65B8-06A6-485C-9CBD-B0D6B0566CD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218C17DB-15E9-4D07-A00C-E5BDAB8CC68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E9CE1A42-B747-4A25-BAD4-E3B141753B4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E3FE12F0-BC24-4758-B72F-246E9DD9D52A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D729EF55-9F81-4CC4-826B-10D64CD7F2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FAAE4745-7D9F-4EC8-9D44-2604225F9E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64242C29-979B-4AE6-917D-9180BA77A0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7BD8BB86-C45C-4772-9E4F-715CE74731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BDCA4FA3-4C01-4627-B5AE-89016FBCFC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2A74E274-5839-4378-A6D9-052B7AC98E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7DE6D05C-16D1-43D0-A9D2-9BCC80D8E4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F348C980-6559-42A1-B34B-8654792995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475B98CA-C276-4718-B9EE-42862C3080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182B1022-D196-4EEB-80AE-7721D19F42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2C7049E5-F9EE-4451-AC74-C9069AA989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AC4D493D-CB14-498C-84B3-B7AE35491F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BD0BFBAD-7EAD-4EB7-B5AF-1F9A40CD6C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49AB8D5C-D79A-4909-A1E2-BD0263530C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FD5905D7-C710-46FA-8DF0-23F7639376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3B437E2B-407E-47ED-B236-1915E35212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6E7BB77B-DB97-48AA-B221-77AC0F19C7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10E97238-CECE-444A-A2C9-AD7332C4E0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5F4E51E2-DDE4-4A0B-9148-DA2DFA4DFD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4A11825C-5D4A-47E3-875E-3CA9CF22D3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6356E26F-3760-4782-B73F-8E26474847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F9A41C69-DA0C-4A61-BAF9-A7FC034669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3F43F754-2400-4697-8CA1-D756F2613A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6ADC1E71-192C-4472-9750-346A37F430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A187C2D2-77B7-462D-AFD6-BDFF47B4B8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5284E8FB-10F1-43E6-884F-67B707753E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D2573FBD-09B1-4464-8D29-F4DD1002DA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6434080B-0142-4BF7-AC1B-F1735FD74C3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F501A549-F14F-4658-9EF2-C493AD1D79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314D8F16-E046-4694-8A7B-EC276C01C4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58AB4BA0-4476-4CF9-8EDD-AC2269842D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5F2F8EA0-F38F-46C8-ADD7-4C09F0E159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5D52D6EE-D6C2-4E32-8BAE-748184AE33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3D2CDD92-C348-4BF2-A1D4-954F2086E1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12C02D1E-10D0-4A45-81C2-389DEEBD17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E54274BD-C299-4E6B-B6EA-79E11397D7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C99D8E3F-9F0F-4B0A-B0E5-8C493F3151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23AE90AF-0AA6-4856-BC0E-C2DD426E5A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9EB8CD69-A96C-4CBE-9E4E-1CD2C21108F4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621B3B64-2B8C-4925-9F4C-38867BB4C55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A49CC8BE-CC84-48AC-8CD7-4E032BD96D7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DEACE88B-290B-43E4-9866-003E3C2834B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1335DA29-F40F-49BC-9E29-3D3396D51AE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B9F9AC96-1C07-42B8-8631-42741C1253E8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00EAC71D-2324-42A5-A702-792D75CA66D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FBC30C3A-C2A0-4287-A3C3-8FFDF0A18EB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20472EE5-EF4C-41D5-B30A-4BA576330B14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6D179CAB-8AC8-48CF-AF8E-51B04CFB6D4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CE262D3F-39A4-40DE-8D11-CB822D2062A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1EE2BB75-180C-494D-AC7B-5AFE2326803C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3CDD4397-B8FE-4EBD-AE31-CB7DE72786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150B9153-4AA9-4F3B-A791-64FA2DFF9B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2E7A7831-3A42-4844-843C-7685B0FB49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BFD06F52-017B-4A32-A41D-45BDDB674A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56EC5537-4E1D-4882-BAE5-1A399929C6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E25BAB27-CE12-4C98-B2E9-3E21D18638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0CF6E513-518C-45AD-A4AE-1C2939EB2C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D31F4FAF-FEAD-43A2-8911-93D773DE89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7A036B80-ECBA-44BD-943D-1AC41CB915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72F31C16-0601-4B20-820C-F9C8220CE4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DF390DE5-36AA-4657-BE96-535E9DD149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C113D7F7-FD3C-4AE7-AAA2-6D06B0AB0C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4C0A974F-FA37-471F-9916-F6F06A56A3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9F1C2DD9-FEA6-491C-80F0-45EB5F9E51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99A24B5B-FA5B-42E9-B75D-19B9E5A82AA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7BAD7282-0436-4C46-A84C-0F3D0B2BB6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B73AB3B0-7CB8-4CF5-8753-395B9C41F3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21EF4C1A-8AC1-4A5A-91BE-8D8BC9E3E4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5927BBCF-9D3C-43D3-BE66-56750CB5E1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6055552E-539B-4395-B5CF-E4D80577FD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D77D80EF-A777-42C4-97AE-08A44C48F2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DA818BF8-2BF5-45CB-A312-D0E23C4327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5965AA42-08A6-4A67-98C5-8B260E6EE4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D5D9DF6B-7CED-405F-9BC9-B8E5E5E330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E6FFCEBE-0C78-4093-BA1B-C9A4FFD115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EDB8AE46-489E-49A2-B37A-57723BFBA33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40E94287-3FE8-48E0-8458-B796EAC888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7DF332A5-2AD8-4CA4-83BC-028CFD8DB85D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1EDF7DBA-6F73-46BE-AFEF-66C4E0B1C9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03651A72-1329-4C19-930A-6326AF5392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09211AD8-E0BC-4E2B-82D6-DF5FE78A9D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D0DF6284-A3F2-4CB7-A937-6D762953B1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E175F88B-86F6-4D03-9F99-A6BF8D9952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F52B6DED-70E8-46CE-9912-20758A1081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15CBA59F-AA61-4717-A1E9-439A225558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20A03800-FBF5-45F3-8656-7BE3948D51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EFE273AD-94CF-4F6C-89C5-4A8A8CBDE8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BEA7A75D-64AA-476E-B4B0-769835D89E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8F479DF0-99B5-4283-A754-151AEFFE7CB2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CC961124-8D62-4750-9FC2-8834CB3BBC9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DAE2290D-A0FE-4A0C-A697-7D7AA2C11C5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484A79FA-E26D-4D2A-A571-A2697C66252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75059410-AB1D-42CA-B86A-A754AAA20C4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C4785737-DC4D-4BCA-B0CE-FA019C1852EF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E575B354-62E3-4D0F-8517-0A26AFEEA5B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3B9D2C32-923D-405E-BAB6-A265B635B96B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037463EB-130A-4528-8210-60F70C80EF7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478CC179-BA77-46AC-8703-5B7A9734140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02B4B9F6-40DA-43C7-854E-04FF0FAB4CA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6528E7FB-8417-4505-AA09-D9BFF1D1269F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90C3E7DF-B4DE-4322-B08B-856A3FF6FC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4993770F-ECC6-4658-8A96-C3A590B9D5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DE3291A9-26F0-42C2-BC51-51AA726757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4E817FA4-ABE9-45B5-9E96-A2046043F2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2D7B709B-E0D9-49E3-B6C7-EE275D553E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C15C9BB3-9FB1-44F2-B819-B6582B23A0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C2878BAA-E9A9-4B66-9493-CFEE631D6B5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1F72CC84-E5BF-4CBA-A92F-49E9128EAB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19110D60-0329-4D08-926A-A662A408DE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63756FF0-8A5C-4A36-9AD9-5CEC4ED3A4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D98A18CE-CF0A-4D90-80D8-44C838D60C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6AF5ED9D-6819-4181-BB7F-CB6FFAB83A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4EBB6C2F-B382-4777-9AA7-F5C9B752C3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0FD032A1-2CEF-4AAF-898C-2A4476B2E4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392A9AFC-46C8-4740-8648-480FF7DC7B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FFAFD7DE-72ED-41CF-BDF5-E522142C49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A82A88B8-C69D-4A1A-B30D-42495A6611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7C0E9741-3118-4403-A5BE-4E45C8B4CC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9CE1127D-17C0-48C3-8035-88BC7E8B44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450FAC19-3D33-4911-ADBC-8B44724576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8E930DD9-9ABE-48AB-84E8-A6149C6BCF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0CE7109A-32D0-4366-87CB-05462D5CC4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7E240020-070A-49A1-8986-6E6F9D7C2FC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9A939384-D5EB-44E4-8ADD-6BF089EAAF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E94FC10C-211E-4EB5-BB93-28B5D8B790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6E4B9777-13DC-49DE-B9BE-BB4971DBE6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1D9C771A-38DB-4DA4-91ED-A334F403EC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7E4C0279-26B7-4C21-B185-F071AA2DECE5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E5C852F8-D918-4D65-862D-7C0C0DDAFB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E6248AE6-4A28-44AA-81A9-4CC51999EE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5F3B4B6F-28D9-4D96-9419-5E411A03AB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3AB04111-B66A-42C6-AEC1-D7EAD3F9F2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86A92F0C-0772-499B-8F51-20F637B044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AD2E5DBD-A1B7-45F5-97DA-37D770A41F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F5180841-F5F2-404D-9180-9D1B3C7B27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CBBF211F-BECD-4AE3-8C6D-0F197C6AA1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181AA19D-A686-4B92-B0A7-35E2F05024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452B63C5-8382-4ED6-BFE9-2E52C4F113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79C3EECA-CAB2-478E-8F45-F5DF0E0C46D3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AFA55994-10B6-462C-9AB6-7EA2E1C808A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B495B236-D2A7-4841-86BB-883C618592C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EF3C9714-6F2E-4A30-B930-EEBAA18CDCA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875B8CDF-128F-4615-BC2A-FCD9B8552B4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99025570-6197-40C4-B9DC-FB501634581A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E0CAF111-3B52-4551-9B84-05D58F589DE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930454F8-F86D-43B7-BAC6-C620DA82DE1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D553958F-3FF3-4688-81BA-73706F522F1F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2FD46B6A-5336-49F5-95BC-E87418C5E86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F132D6CC-D314-42B3-AC2B-8E3D68560C7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17549966-01FD-4923-89CB-B5DCE1C20946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04119703-FF37-416E-8720-7721DB9853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E6FBCCA6-F5F7-402B-900C-7F374EA77C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AFAC3E36-1BF2-40E1-8F54-9923282432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14D24F10-F46F-42C7-9B43-AE463A4713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F19936F9-886E-495A-B2C6-5667DC8EAA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010926D8-F4F0-4504-9138-55E60AC6FA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31918685-E9E9-4178-8E71-CC6AD711FC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FB132069-A382-4FBC-AC18-9AAC07F297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B119B114-2B66-4710-832D-1C7CB2C604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64E831C1-0B06-4F05-81AB-9B9A9C8775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72F83749-8B6B-4234-B0C0-23778C1440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55C340EA-8BFF-466B-B848-7522CCA829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01A62073-91CA-46B9-9B02-8171C33447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32B1B67B-4BE7-4840-859C-71D89BC908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33E8C782-7925-471F-BDDE-4FF613FF9E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12E1D24A-BD33-4063-9AD6-D0B9A53580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093B3CE9-57BD-4E7B-A8A3-98FDA8E70D8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174427AD-42F7-423D-95DF-A3DC5EDB7D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B9E67CA8-B8CB-474E-B1CC-B9F03DEB63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52863164-9AFE-4A86-A49A-F434D6DDB0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004CD511-5691-4D5A-8638-1328B9185C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8052D07E-63EC-4713-9C42-6BC3FF204B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4648FB7A-CB0D-48BC-80E4-66245C35FB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C9D201CD-5ADC-4A01-9A6E-CBE73B056A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E5988158-03CB-47CD-B083-6C3B72F167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A18571BC-E568-4BD0-99D7-5EC0798802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3695DE03-69A8-4AAF-8DB5-A7817B5F5E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680C62A1-EFA3-4955-9925-1805014767A4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86D87B0D-CD1D-4D3B-9BDD-A38695A461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ABAD2D7E-671C-430A-A9CB-C591B2B2EB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8C6D1452-84F2-4781-AFD5-7261E05C5D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51DCA86D-C39D-4100-BBD0-47420621F2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22F4ED8D-C0AD-4617-96E9-783B0688E2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1FE1B8B8-FB86-4A55-86CB-1F885D2A59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839C1D6D-2FE2-403D-A9B4-6DB945311F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00CEC83B-FC9B-4D59-B6E2-FEF500CF29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7A994EC3-343C-4FD8-B463-0F43731AC4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250B826C-48A0-4D90-B0D2-41185353F3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DF1984B8-BBB2-41F6-8559-85A05E980353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5B04BD4F-DFA6-4462-9096-B1F02C8073B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7F039EFE-B711-4A04-90A8-1BB98CA035D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2F37EA04-79AD-46B9-BC64-DF857214F0F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780CE024-4A05-42C8-8A24-417DD18723F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5C216D09-CAB0-4EAA-9ACF-072DDE91114E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E8947CAB-B280-4029-A7B8-AE24C185907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A2F91600-5C00-4860-98C7-AE755FA9575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70688F82-CF2F-44F8-8684-2F45CFB479C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9BC29E74-2998-4339-A1BA-00294AA6F5B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03F6284C-0F95-4E43-A922-F57E5AAE987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5DB7691B-3B8A-4CAA-85D9-152CB44605DC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FBED4221-2BBB-494D-BA1E-299310EA36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5DE72A8A-3DBA-4F8A-9FFD-EEA15CEFCA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9DD75008-1D41-4029-AE18-C9807922CD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C7311BB0-D656-4115-A65B-E6FE264642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B9B3DB72-833A-4BD0-B8C9-F8AE8C97AC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8BDCA835-47DE-4ADF-9DA4-3ACFF61A09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E425456E-6023-4888-90EC-2F37D6EB2E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568952D9-C8AE-4152-8B68-F3C492C6EA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1CE1389B-480D-46DD-BCFD-81C30D4477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555C735E-880C-417D-A109-F8428B72FD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730AC58F-2462-45A6-9378-AAD9E84982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BD7B1FE5-4B47-40D5-BDCF-1F5CD693D1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154764F6-ACDA-4BB1-8BBE-8895E339809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F3B49EAC-BBBA-4B94-A094-4E88C30D74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60CE76F1-435F-4705-B311-177A6A86FEB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62E33BD0-D68D-4025-AB66-684D549319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DD632800-057E-4F90-9B82-099B72F8F2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FAEB6DBD-B4FF-4737-B37C-69DCB97F1F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2CEEE100-266E-4E25-97FF-D4F46E50C4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EC4B2297-AFB7-432B-BB57-C83FDABDF4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E6E65887-3B2C-450F-B945-745F933E2A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303C37AF-ACDF-42C8-81A6-128668C092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8439BF5C-A647-47EA-9F70-83DD9C3C02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E9F4A293-20F4-4558-B89E-017C8C571E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C8284C44-BDB9-467F-A0FB-E3A01FB9D0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81A505C8-7D46-4890-BB3D-B49B2AF1EDA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C763C81B-C02B-4BFB-948E-602157BAD6F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A0D10CE1-36A3-467D-AE09-AC69C1F5E08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66C60DBA-2C9D-49BE-B3F5-21CED0C76FFF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72A3CE71-1FA6-47B0-B6F2-E81E129A3FC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5AF03E93-D906-45DE-A257-D510F80203A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C790166C-E9CA-479D-9F8E-09B8945CB4A4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6978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>
            <a:extLst>
              <a:ext uri="{FF2B5EF4-FFF2-40B4-BE49-F238E27FC236}">
                <a16:creationId xmlns:a16="http://schemas.microsoft.com/office/drawing/2014/main" id="{0DE888D3-37A3-4D6D-A5BB-FA71A1CE10B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486345"/>
            <a:ext cx="8420100" cy="5043487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Was this a case of identity theft?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the results from the genotyping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the results of the phenotyping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was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3F2BB11-7D86-4FFF-AFE9-FAA489D6E7B7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D1280B52-FB02-477A-AF55-AB65F8614FF3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2B0AE30F-A8D2-46E3-A33A-A0B3E19162C3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FCAC5252-1235-41D2-A22F-A988511F428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DCD5485F-A55E-4EFE-9255-78D1A1445D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E26488C6-54EF-4FC1-804D-44EAC4B67E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6C02B3CE-FC21-409E-9D5B-F61A61C2A5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D7156E2C-E403-47E5-9E1B-07C840ED4A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EF670F31-37D5-440C-9E34-F0B009F8E6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B7EECDFF-FB7B-4E92-91B7-040285BE68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F37E8DF4-1819-455F-8092-91D34A53CC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D6257803-1B40-4563-960E-1D6FE3A9BE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2BDA35FB-8B94-4FEB-9599-91C9807104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E3B2A74E-8F95-4195-BCF1-DA18A744E8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9E22FF48-A91D-4B3F-898A-78C9EC66A5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54DC7AB3-7BAE-48D8-9FF2-D16B2A5132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A3BE7EA8-27A0-409E-ABF8-A2EB09F8B8E8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680BE7A6-6C4E-48B9-9430-8561EDD93DBF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6FCFDB42-FB7E-45A7-A8CC-08CA30FCF7C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A6B76522-84D4-40A6-B6B4-B89D68F2DF1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49ABD0E9-9AFD-465B-9E68-5EC03BAB5FA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A282ED10-88E1-474C-AA0A-1C5378C2C9CB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9792BD92-991F-41B4-A7D3-61B73934E78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946E1BB9-62A6-47E3-B9AD-5332698C86D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696E579A-5FFD-4C23-840C-A1198C6C3B2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BE428C57-E1A3-4E72-A49B-10FDE316881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32F6FEE9-3DCC-4D00-AE70-123F4DBDBEB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87A0236C-3AD2-4A46-861F-BA15CB9B3E7D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B553F702-523F-499B-859F-9D566C1FF2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EEF707CA-EEFF-4AD6-ABCF-26EB51CAC7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6A21558B-2377-4E1A-B6A7-5C34A273B4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B55C6084-F421-4748-AE9F-8B93D63C0E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0D8E4B15-0952-44EF-9B15-BD96B0F644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FAB061D3-A21E-41B1-9832-1E475DD284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E707E7BB-CB26-46A4-807C-401A19D33E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ABFBAD2C-3E30-49AC-90A2-035D6080B2E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66DDCC91-F606-4D0C-8729-E0A4B2F9A2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D1F00600-4219-4495-BEC2-2BB995623D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35A5F8D3-757D-4E15-98EA-FD2C3E633B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D53960F-FE2F-463E-A1E0-AF6D0E18A4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9A7ADD39-2ED4-4EDA-946A-D2B689236A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921E9CAA-2937-476D-A985-39E64754FE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80FD765A-E9B0-4B33-97BC-2E2070EC188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25339E2E-2AB1-47E8-9E7D-8DD7886EB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64AA18DD-4F3E-4BF8-AEE3-0182C9FDE2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BFFE7466-55DA-4128-A5F9-AB86DE9ABC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A33376CE-B416-4AB9-AC1D-52AA890CD4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BC72B6AC-7527-41D8-A116-91B2312D74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BABAB036-BB8F-45F0-8112-B2A1BA8BDA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03489599-894E-4717-973B-5E17CC7063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1B3F1487-35FD-4789-955C-AD1400D08FC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89B7CC35-152E-4DBD-AC4C-678C10BE46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D4220229-08BD-4961-8206-C84DE8DFF4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A71A9227-7171-4223-9E18-20CD94FEE6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93EF67D8-D085-4033-9E31-210E2FEF7E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D29629DF-9D9E-4B6A-B50E-47659F4507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2257BE2F-1706-4047-9AE8-B223F6E1325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84B76C81-296F-46FE-9365-DF9A0FDB85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850368E6-6A53-444F-8BF6-7CF9823331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AA2F9099-BCA3-42F5-88F8-44184A5125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6BB67277-266A-4CE6-B436-DC8B4583F26A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AB5BC3EB-D12C-4DE2-94BB-A0216E02E4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568BA509-C8A5-4733-A730-01D8B784B5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FB9E6572-637C-4C63-BD4F-0670E0EDA7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A931DCAB-E0EB-43F7-80B9-96FD511F85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0B62BC3C-F3AB-410C-BE47-0AD1BE3918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08494C51-4ABC-4E9A-A2D3-E06EEDC741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9C3A5FB-C36E-4318-9299-D7EA575846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5DCACDB6-07FB-4DD4-A48B-2188071DBDF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50888DD1-8614-4177-8361-C4FF97D1E4D9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35E5AFFE-9828-48D5-9DBB-44F4CF6E3F2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ED14FA33-7082-45A4-80D5-E15038F2370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CDDBE8AA-79AE-4F20-9441-700F9E9C956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66538BA2-BBA1-4246-91C3-E053E6FB917D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268EC596-E6EE-4162-9818-53F4A477322B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EC7ED507-97CE-4737-A048-1C3CBFC3B91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64A999F-914E-41F0-B653-ADAA95A67B4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914534F5-465D-428A-8B7B-15C85CEF366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FD1472A4-261B-4E79-B050-5B677531BC6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61617BD8-4F8C-4CBA-B58D-812EA5BD965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7B1AB70F-89B8-464F-832B-E98A73E597EA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4DAB130C-DB07-4EE4-A425-49EEF84FBF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7B28C23E-B03C-45BE-A4DF-59F3C02EB3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0769C958-3313-4C0F-AFFB-37946BB7F7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4C4E1741-9EF0-4ACF-A996-B4EB9FD34A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BB714EB5-13D4-43BE-8D79-038042AE7D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3286DF1D-399C-4D3D-99A8-035EEBCC0E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8A8AE43D-9C4E-48D7-80EA-78C340F7E7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F1BC3FB6-FCA9-427D-A291-E2DE609D2C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A02522AF-41DB-4FE4-868C-EEFD8A3986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4A8E581B-E95F-4675-9892-4520411597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98E53C4A-1038-4292-A86A-9681A52EFB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99690A70-CB69-40A6-9F47-3F681F4769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3404C269-BC92-4FC3-8A2F-323AECFBF8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6257CC42-B3E9-48C3-8DC2-7B5D4A7583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AE203163-B3B4-42BA-9B8C-A1E3EDFCFE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BCC2069C-524B-4B82-AC0C-652ABD13BF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29874D18-97B9-4E75-AC23-68B3F21937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2B180D60-4E3D-4C87-8FAB-2084112EF0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1615CF97-86AE-420E-B885-62DF87451F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8EDF9732-7679-4F0C-84B6-B0BE5F1E50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83201ACB-5ED1-43EC-9181-D11A3D0DBA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93E97B34-A879-4FDF-A1F8-AB99A6A9D7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62EA6C97-26F8-4CFD-BC40-7DA8706829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C10090F6-4DE0-498A-9268-7E2448BDFA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68937A7A-1599-41F7-9718-4C85975737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6B40E148-231F-4C73-A94C-567301E7723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43E308DF-2C91-4DBC-8366-AE117E7999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ED3254B0-C152-4792-B981-54CF1AD087D8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C29C53E2-243B-410C-A529-6604E7F06F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ED4DEF56-6A94-4488-B9E2-3006C85E71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C08DD2D6-8528-494F-A59C-6269C243BA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B9E8FA17-3BF5-4C37-A47B-C9AF441414E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A1C68400-E64D-4FBB-BBD6-6ACCD53AA4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BE8F53AA-A632-48D2-AEAC-942EEF982D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B155D0F9-50BC-4DA5-8E90-567B5F7FE5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5AFF4F30-8C5F-4F8C-ADDA-4EFA2DCB72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7270A081-9D55-45F2-874C-1EE9194D3B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22F70014-D775-4124-A70C-EFE5B21655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A073F8AC-D81A-4447-9C4C-76D57E9E22FC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B92B1E05-A91A-46E5-8567-191AAAEA344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0805363C-9215-40D5-B6C3-A4E4FDCFD39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87C58BFA-4267-44E0-994A-F496485A5DFF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FCF40C8F-424A-4134-8007-623DC9ACE25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96668F4B-D136-4B57-A07F-5DAA43F092FA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61FA8C5D-455E-4370-B4B5-D72EB7F641A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CBDFC9D5-AD6E-4FBA-9DC7-B3A7A2EDB41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73A81E51-12F4-44E2-BFBA-F055F57F7B0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D128C7A8-789C-415C-8D15-C2257C9E64D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197011F7-8D82-4E39-873B-95BB4357509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B23A9FFD-B86E-4716-9682-0F2B32507F3B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28B2061C-7061-4F28-9278-9E9EB9D125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D5E16375-6F0F-43AD-BA47-77473983CA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6A49E259-0973-4055-9F91-A7B95E02FA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CCB52BD5-8F02-4630-8E4A-29930B8C23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F39AA3A1-0404-4F9F-A587-438BAF6A87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76A093A7-F34C-476C-BAA7-1779A94ACF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79B55D8F-0115-4A09-AD12-A2D5EDE7ED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9865031E-509C-4D26-939A-13EAC8CC4CA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E881DA5B-BA58-43A6-A196-A013403DD7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5ECF2712-9E9B-4064-A62C-0CF1FA555F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9518F382-7DA0-40D2-8590-3B1A0A56D2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0601E91A-9C2C-4463-970E-036F9B4E018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F8D5CF68-74A7-4F3F-ACC7-8BF9FCF472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B1D3A5FD-9228-4523-BD51-DA935FD080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2E5CA6F0-71C5-4A87-92AF-07103C1CB1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404A5583-FB42-4590-81C3-47873454A2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4D6DB65A-B900-4205-B406-8307BB2E119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12D2B7A9-7919-4E5A-AD2E-E96A37EA5F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45BF317A-AB61-458F-9503-7553F12A9D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41D67773-CB68-4D22-8E31-8C6EC39BD8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1F20BBED-0B0E-4E0A-9F6A-A9D04A0012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C7D3F316-2247-4A98-B44A-DB2D259E8C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A0C34AFF-1A2F-4247-A242-ACF40DFF3C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9BF3A787-E9D1-4ABC-9899-76435AA429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99EE4394-82A6-4056-84C3-B8DDC42098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63D1AA8-8114-4EE0-B3EE-D61041D4C2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A7DF38F7-EF52-4C90-B5EC-B8D196F50C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46BB8097-EB3A-41B0-9B45-B1120FFA7B3C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A256003-E431-4FA5-B6FB-863094FC8F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E0E43D9F-FDB2-4599-A906-7D4C06B618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8CAEF11A-680D-4689-AE88-E80CA65EB7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C9B397A6-B189-4F95-B4AC-225572D5A7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CC274B1E-F5AC-4F2A-9A39-89F4B37B4F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74022FA0-2D81-4B76-A7CF-E073A3F8A8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8F6DBB48-D9D9-4A35-9B35-7A45650418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D8A3915C-DD8A-45DD-B4EB-D55064412F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9BE58DC7-EF89-4347-BFCE-0ECC12C609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11231BBB-E385-4E62-BD9E-CE5A95847D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22E6E04F-C20B-4F75-9373-B8282B5A05EB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63965974-79A1-44FA-AD18-5B69DA382C2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3903F8C3-4A1C-40FF-8E6A-06BDF30507B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6C49D2AC-D2D6-4AC3-A9CD-311950BB07C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0C3E8A63-1C54-4CFF-ACEF-57A8B44250A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0B134A92-7B2A-485A-B045-E7DAAAA3E982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3CF91158-BBDB-406C-B647-0EBB37FBA2C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A1B460F7-ABF6-4B9A-81B8-156C7EE1BD8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1FD57B5E-339B-4ABD-92AA-497BBCAC7BF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8EDCFF2C-144F-47B1-811E-7AF7DE9645F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0E66269B-5407-4297-A7A3-4A0DCCB4FFE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4B9C9A1F-2223-4025-BD75-B7DDD0BD35BB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C708BAB4-2E7E-48A4-B094-523BCDAAFD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98C9D838-6DED-45CE-BDDE-EAABED5F40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9688E5D-E6BB-428A-81F9-A2098C5ECE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8B5A0F73-AF9C-48F3-9EA0-B6937443F9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E289B9D2-F3F7-4F6B-93F9-769615B2A2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5336756B-9BF1-4AF3-866F-E66C64E15C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A3EE4172-5C4B-479A-B660-722FBC82CF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CEA5F420-987E-4554-AB78-F5E0F20CD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8E2D8769-3C19-42B8-B2C9-F096C3827B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AE219F84-0DF2-446F-A081-5E1AB1AD74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BD2476CA-8347-4313-B85E-B40F16E4A4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A054DF3C-C17D-4301-B314-C52CF506E1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3A3FBD5B-0D45-401C-A96F-5F39B8DBCE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C171675F-4153-4B06-A069-E03B5B18F1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9C597A89-3696-43E6-AD4D-47C1DDB359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27056405-DE40-4C0A-BC60-2366985219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870D05DF-DADD-400C-A9AB-D7FC1E3DC6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7A6C1BC9-5E00-45D0-BD71-978B55328B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B1B6D224-4231-4F46-AF54-348ABEF959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B3A46F7F-0180-449C-95F4-973381155A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3D394DB4-5407-4200-A315-AC356422D4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446D6179-2E41-4C5B-8B71-FBDFCD431D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78A2D53F-1D60-4744-BB6A-D882964670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817FF36D-E2B1-4F98-B809-71FB6F1C7B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CA1565E5-0D1D-47E3-8611-8D39D8C54E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73637996-71E9-4A9E-9346-363279ECDE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B2F3BEE1-4587-48EF-A541-4B9B6E7A96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91510996-113A-4659-A13E-CB9651CB2AB5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B3CC8FE1-B18E-4C8D-9FC9-67CFF4E5DC4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819C0B9D-3C58-4A8E-ABCE-7A463BD97C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C4AECE65-64A6-4273-A241-AD8ACA978D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D394F01F-8978-47C3-9144-06315D6462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E0E898CA-A5CA-4E58-878C-383EE28B5A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CABBE081-611F-4976-8F84-5CF0ABD694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2ADB089A-4C8C-4037-8FF6-1EFF6B07D4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D4005EA4-E1CD-4D58-902D-EAB05BA718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7B9B755F-8CBC-476A-87DB-335B0D854D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9338D07E-9E59-4440-BC0C-D709D4D03E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47132A37-98FB-4BB2-ABFE-D67F4AEDAF6B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8B6BEA38-A4A5-4397-BFDD-F1C85350CD4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D6DFD125-5355-4B70-AD52-2F3A2C07B02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41348AE2-231B-4692-914F-F82E29167AB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F2B6F730-D728-4BCA-8094-95EAC53BED6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4994B9C1-A823-40C8-9CE4-1401F1E959E9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C0B57669-E5BB-470F-95BB-1BD822AC800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75BD9BF0-B0CC-4E47-B191-61D456F4237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F9B1E272-4D48-4EB9-98CA-4B5C06AAA79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BAE1F310-F600-406E-9606-69BCF5EFA1C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9852CC5F-87F1-4001-8354-9C629695FFB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B894DB34-ECED-465B-90A6-74D4F49722E5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1010C46E-7F82-4DE9-AB7C-4039B7F5DA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0C3A6206-6D3D-462F-961E-4B5CFC9FC3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2703C3E0-51EA-4079-9852-63900D90D9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F7D8DABB-E129-4BA0-8DD6-8AA3886660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F677E18E-6701-42B7-A0AC-D1AD034085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618AE2F9-2326-4F38-90CB-C83411F842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28C7E9F4-A9F4-4998-8D8B-F7C759D19D2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6B1FD932-FA4D-47E0-94FB-AC0C3F6834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E440844C-7398-4403-AE0C-585EEB3725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E6BB6C77-8E04-4696-970D-EAC9A3F571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1FF3C7CB-6630-4375-9B08-01A84D9530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6746D835-9EFC-4D2E-B882-F904B2151A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B3F6A5B9-C956-45FF-BE9F-7DD96CB001E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171A8DA2-E934-4176-9BA7-FBB4D2EA41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A1B12AF5-3960-402E-BC6B-A9AEAAE0E4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575313E3-08A2-44C3-A1B6-AE3347C6054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4C8F105A-DA0F-43F2-A76B-E3429B5BC5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C162574F-50EA-4A8F-9079-7D20EEB6CB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E03B9EEB-387D-4666-A818-37C142C26B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A33F78BD-B155-4CDA-A1DB-DD029ADF79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976D2A56-AB56-403F-81EF-32ADADDD79E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5DCF883B-F1E4-437A-A537-7B9C446D92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6E47831-0662-4874-8B6C-2ECBDE5328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D4E5C09A-58C2-43FC-8D6A-B8042491CE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D6151280-4C23-4415-997D-D9700F4FBC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4F04206D-AAC3-44BB-B9C6-37DE17E57B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9547B6B2-7C64-4347-A409-F1AF2CA5452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30D50391-F948-43C4-85D8-9AE1C537CDBF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31ABAA7E-BF90-438B-B114-BE4967C3DE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5D897B0A-83D2-440C-8E59-5D8D055D82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22A8A5CA-E5E2-4B7A-BE19-CC47F8596A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8F125266-40B6-4E56-B3A9-3EA01D62FA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B3540FDB-DA18-48A2-8ADE-C8E3120476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405F167F-0BE5-44D9-9F48-88011AD9F3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CAC33C62-88A8-4889-89B8-2A09E42F0F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73386F08-9DBB-4508-AD40-2F1B77CA34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049E9B89-C55D-40DA-A554-4BBEE8316B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93FBF731-C6BB-4D71-A397-845DE78D16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C0D04A9A-E87C-4746-8F03-6C4FCA242B10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8A99F6D3-EEE5-46EF-91A3-ED96D994576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3AEB495D-59E8-48C0-954C-93BAE273B0D4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E0E5C5FA-ADCC-4DAD-A9AE-9A5A32257B8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D91823D6-B1E2-4C1C-934E-32D2C1D50C4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85CB4C40-38F5-4C8A-B6FA-FFF9A4D1F6F1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738E86BB-EED1-4F5E-B85D-4EBFA2C87F7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3E899486-349F-4250-AF44-C4635FA10C1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B7811766-1DC9-4C1F-A53B-668CCB99CC0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132907A2-AB7B-4AAC-B14C-C311BD85891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A529CCA3-879D-4993-BEFE-6AAB4C9AC50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DAD72731-3107-4FFB-A691-1398F64BED19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0526224A-43CE-41A2-870D-F60BB51D9D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EF114FF6-AB1E-42CC-AE8C-F9E795338D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C1E10DA1-BFDC-4160-A137-24E15ACF4B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88383968-38C2-4915-96D5-20EB1D2CDE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9DB20F97-BCC1-436F-9E17-D089B7EB34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563C9D2E-42B8-48CF-A350-F7107C95A7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4B8097E2-F3FB-4DC5-B2A9-8A1C5EEC8F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C7E9CBB1-20C9-4183-B5C4-07679B6F46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60FB8D7F-61F9-4043-B9FD-8352D7414D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BD458405-57EC-4A02-82B6-349F4558D6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769A8C5D-1D62-4688-95BD-7C363057F09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62B394A2-E0C4-4061-94F1-C41D795540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507AD789-31F9-4C56-AFC8-BAC480A914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31AFB0F7-B10B-49D8-88F1-9E86C2E4EC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16F6AA9C-C344-42FC-AD6F-45E8A8E75E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C2733EE2-9612-4843-B2D9-6C6B06613A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C4052B77-0B78-4EBE-96B9-F0817C69632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B1B311C8-54AE-4453-ADB5-9CF366FC0A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E136CE5A-0035-4480-B917-1C4776EFD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1DD82BF9-343D-49C8-A1F4-3794B3A08C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FAE283B3-ED28-4C93-97A6-A2E30AECC0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DAD823D5-2970-4541-BF56-4599823763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BA99F459-0E9F-4966-BCEB-06AA7F62F5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B7C3E667-3ACD-4469-88F1-89CFAD1AC1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614EF4E9-AF40-4EE2-8DAE-721D522ABC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17E7FD6D-AEA0-4E0C-8014-B1CE1A5115D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C8853A3D-81F3-40AD-92AF-D2FBF6EECA2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060F9E39-E84D-49E7-803E-5E43768D29F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97D2E65C-705E-4D50-9A34-6613CDFF6A51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A32E10B0-F20C-4FF4-BA40-F30CE71B860D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A30F6EE4-C9B2-4DE5-AF71-01FAA979610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D0AF8285-21C9-4D87-AFE4-7F56737E68D6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841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>
            <a:extLst>
              <a:ext uri="{FF2B5EF4-FFF2-40B4-BE49-F238E27FC236}">
                <a16:creationId xmlns:a16="http://schemas.microsoft.com/office/drawing/2014/main" id="{B93DAB7A-0CF2-4114-9C60-AAAB21DA0F5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90569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sample was sent to the IBGRL and they confirmed the findings of  M-, N+, S-, s-, although they detected a weakly reacting U antigen.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A207D2D-E139-4365-B074-C252B6A00505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731EB48-6CA3-4106-983F-76C37514876B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D4C09EC4-E0B0-4263-B7C2-C7CE09C30150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F72DA0DC-52E0-4817-87EC-AAEB6A60A5A5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37B1A4F7-1A05-45C8-8E5F-DA74890E9E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1564C20F-6F4E-4C62-9B2B-A29288B85B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0FFECF73-99A2-41CC-A017-859C36974E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07989E4-7A59-47A9-AB0A-034774F6AD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E1EDAFC6-BB0E-4C75-BDDF-ED6D323D5E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74247F73-59B1-4196-B02A-6A9ECDC858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9D997CAA-8E04-43DF-AC02-7767A8C31C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0F8F6CB2-FC18-4064-B642-B3CA9A800C0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FAD4460B-05B3-4B4A-B301-08711077815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280EE57B-4B1B-4614-BC96-851AAA02F3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93124D6A-A396-4CCD-AD92-8D981DB7E6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06E1F7FF-EC7D-4CE4-B888-4B73EE5DD8F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CA83617B-1209-4ADD-BA5F-9009CC6FE18E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F6C40466-FCDC-4B5F-A1EE-CE742B7A2296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B64CE79D-284A-42D2-A4C1-66B1B33FAE1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B95C2F92-3D95-4C79-8DDC-9406F047A81E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37C6814E-4DF4-4246-B5A3-C49B8D20602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3ADCF444-55F8-427F-A928-EDA2F7B9F108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3698DE24-2C8D-417A-B8DE-BE487D6AB53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FE1B9663-9D15-4616-81E3-EA332F1B8B8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DA29D5F0-C4BB-4F4D-9D5A-1926F07A765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376755A-B8FC-419E-9C98-312ADA5BEFD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CD8C9D62-0895-4741-A475-BC5FC457468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4F8AF97C-83B3-4684-AA46-B67DC94E499B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940F808F-D94A-41EB-92DB-4752C9A5EA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5AD7B73B-CD25-4465-8A53-1AA5845407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FB556A4C-3098-469F-9229-209AFABB03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D793170D-27FF-49EE-8140-579ECB50B1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06F61F32-365C-4CF7-AFF2-935418D07E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00E33164-7111-4F93-A714-039168955D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07B652B2-71DE-4F47-B29A-2C8C73114D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B8FAA71C-44DC-460C-82A5-5DB0E36D06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795BB03A-7E75-40B6-AA62-5BD219B100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08A92475-0880-48AD-B525-9191A64933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26A3A93F-CE50-4F39-8119-DE785D18C2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2C31C084-CB22-4450-AE8D-7C3EED243E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17AE7BED-B01A-4872-96F0-584BF56312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3E154806-CFCB-45BA-B424-F94AF3D12AC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4ACB9347-6FDD-4941-8CB5-500464F504A4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529B4418-0C26-4F1D-91ED-0B2D3BD452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F02C2AEB-9A71-4EC6-AA54-B7407861D2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21CC2A8A-3D57-4523-8884-CCA2C7130B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F5493C33-D651-414E-94FD-FA75DF7E8F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2FC1F93A-7AAA-443F-B5F7-57CE3FCA06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6EDE6E71-E84C-4BC8-B304-10A1E51411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E799837B-8505-4EF0-B4E2-6F77F83B8B8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1680DAFF-2F87-4C08-B835-599A50FB020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EF7B12D7-DD4E-48A0-B2EE-CAC830400B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D2612478-13F7-41FB-A218-8CDA0B9A07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2B8B91E2-5108-4CFF-8FE5-DF5BEFBF95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7C3D264B-12AD-4EB9-8F0C-10F2F6CD9F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CD986474-C953-4EF4-96A4-0D1280A6A2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36324A30-0887-41BC-8B52-DE47674F41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E8576F0C-4DC5-4666-BE88-526413E432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D1BEE18C-3C28-4A6C-B717-C84BB186B2F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9D728FC6-CE56-47CC-A064-873CB94FA5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80DA1E9D-908A-45DF-BA8D-5AB48B51996E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AB818D6C-B404-4EC0-9197-3D46057190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685D4934-7000-4557-95E8-05499726E7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9F7B4AA3-6265-446E-8DCD-1816CBA271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60714E6D-1718-48D0-A936-9C0B1D8D51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3CC091F6-BF08-4068-864B-EBC39186A7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3C8814B2-4A91-447F-A080-53550D56E2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61796809-816F-406F-BF06-8C57B94EB4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5F0A218-8BB8-4DC6-8986-3CD85F4CED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94D9D3A5-E8D6-46D1-B351-88C7ACCC51AB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4800A418-CE39-4957-9F3A-44FD7E3EB7A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90A48652-C614-4DD5-8729-5B3995E5B95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4D66CFEC-4DE0-4D28-B3A1-80B05EBAF1D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6313DD8C-EC49-4AD9-A16B-9DF887168491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36504047-FFAA-438F-A6AE-4B0CFD0A0EC6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AB1C83DE-EA12-48E9-BDC3-06A86EB04A60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D44A3D44-91B0-4822-AC75-34E16B6D903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EDC8B178-F26E-420E-A42B-C38F04E1262C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3DA87E48-173B-4C31-8C73-D536F41E3FD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74BC464C-67C2-41D2-80C5-F2289BB76190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A4DF4595-D904-4FFF-B533-9A91FEE96FB3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4CDC2912-30F4-474C-B77C-D96921CC8E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506C993A-A591-423E-BF06-A10D54D40E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6FDFB5A2-2F05-42DA-9D5D-2A69FA64DD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F0627250-9EA2-4346-8F6B-AE2727EF3D0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34A3CABA-CE20-4117-87DC-5C832BF165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A5B9ACF3-8C8A-4754-946E-DD9E6210C6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87E10B82-509C-478C-8CAB-76BEF5B5D54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D4C7023F-1119-49B0-9816-236614A4EA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5966A1BD-4879-4C8F-ACD7-B7EEE5A8E0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3CD01D18-D955-4916-AD36-A52319ECA8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BD9BDC3B-D7AB-4478-852C-01D78E89E9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FA87BBE9-41D8-46AA-A3E6-BED86C6A55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421EF856-A45C-4318-95C5-4B894DB9AAC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43BDB0DA-D0ED-4C7C-ADCC-C57552AE67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BDA93912-AA6C-4375-8046-A66EAC82C9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7873DFB6-3D2B-4EDE-96DD-8685D2F24E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E41CE9B0-64DA-4B51-8EE7-9E7631E00D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7181400F-507A-46C2-B68C-EAA57C4139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FD5F55F7-D279-411A-95E1-310EDD9E5E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E1A14BF5-C64C-42D4-A9A3-8711BAF302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BEC8D626-CE0A-4F57-BD0D-D499941C10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DD91968F-4F01-4CDF-A630-247D2F822B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F3FCB2AC-59DB-4B99-9223-26326066BF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07BC2AAD-C5C9-4F7E-A845-D9904E0502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4CD384BE-D600-4EBB-8936-AFD8250FB2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0EF761DB-6105-40F7-9B95-0EAFE9E359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C8921436-3717-42F8-A0D0-402EDE9A23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8053D5A3-4EC6-494F-A9E6-9B7EC4099156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F1591E45-5E14-479C-891D-3C7824197E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8F53138F-1F68-4B62-BC8C-FB9B80F46F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4D209865-7A04-4320-BA59-80EBD00C08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77063B8C-60C5-46BC-B626-A4D4FDC6FDC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77AA7EDF-9B18-4EA3-82FE-5D151779BC4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4BA5B79F-ADEB-451E-84C8-CAE91D42E0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3195E58D-9971-47E2-9FA3-FFCEFC47E8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EC9EF0D6-66E8-48D4-9117-26EE1D9C13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63082C4-CED4-49E1-B387-55C0BFFBE4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47D01BDE-5442-4FCE-A15A-4203846A3B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F1CEAF88-B2D8-4D73-9B55-7D177210F4DD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87F30E65-5E6F-4308-B6A6-2DBC60709A3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7D09A738-0179-4F36-AF69-F60E2FD49B1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A6135BBE-E9EB-479B-8AF7-61941F61E06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76B1B17D-6559-4D26-9AC3-ABAD841F04CB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05E030C5-EB5A-4AC0-93E7-6D7CA4A935B3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4085E97B-8FA9-4D1D-AB12-85D6124ED0F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CC8D1AD2-3280-4759-9607-AAA7C62CFA5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557A52A0-01B2-43DB-B8F2-286067910BA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EA561220-3829-4654-9FB9-281C007EA1A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98DEBB76-6C97-4B81-853C-4BCABE6A96C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30793133-1B1A-4FB2-871B-998939112E13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612404A5-BB90-4D3C-886F-0FBE43CA26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D62E83B9-9B56-40F0-9715-906591AF10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D08FD114-353F-4DEB-B2F3-32BF69EDAE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A1612DD8-5FA6-440F-8211-C64A495623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C087A244-0FDE-413C-AC1B-45A3AF6C3C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4B447598-9912-4C99-83E0-CA1A68DBE3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0DFDCDA0-51CE-4658-A736-3A8166496A9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226A5BD6-BAF6-4866-BB80-E82D2413BB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C641183E-A19B-4917-975C-B08D57DDD1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ABE6C23A-6782-41BF-AB16-F349EE657F4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06282DF0-164F-4029-96DA-B19D62152E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865D0D58-4E92-4E7D-AC69-574EBBA8D7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09964194-D9C9-4652-BB5E-9B82E2798A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F470DC5A-915B-414E-A0C1-DD7BDDC79E6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0589B0BD-287E-4E32-9C73-9B6FD018F2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669D1D05-59C1-4D5E-A6A1-1C5B7101728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807E3036-D25B-4445-AE81-AEB196C75E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9B200770-60C3-45BA-87BA-D94B745ADA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7037E024-D7B0-49A3-B659-B3D0F85776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574CDB66-A65F-4BD5-86B0-1DFCF02388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94EDF439-9DB0-43C8-9800-39E323C143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959F0AF0-75D5-4F2A-AB48-2B8F890E55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801BE598-52D6-4E37-9EBA-7EC0B372A8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E936FF48-6547-493F-AE1C-6C3E65A286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6E2F2406-F6B6-4E54-9E45-5BB2E54855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647C654D-D634-45E3-A5FE-B834FCCC17B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407550B9-AD54-4160-8E85-B708F5B8F0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94757F3D-34F8-496B-B47C-7BF982637538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DC98BC7B-5957-4F28-8309-46D4F75AAA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B007CC76-0296-4A11-9B45-CBDEE19A74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070F0EEF-6DD6-449E-BFA0-9B8E4D65F78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E012E1BB-EA71-4113-93B2-C0724B7F6A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C50F0DD2-4509-4464-9328-C4B716B4EF9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186B7D8F-6FED-4BDD-A958-EB014B4811B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E9EFF072-CC99-4B88-8820-B73F6F1DCB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60200BE1-64B0-43C5-8B1B-C9F43B9E5A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3DC097F9-3994-42BC-A3C2-A07C562C68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87AE47D2-2F07-445E-B45D-5D92059D70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B129EAD9-CA53-4764-AB53-E7BB22BA7173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86037E1A-9C3A-4ACE-91E4-358877D0C2E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C3CCE431-58E4-4A42-992A-8D8B99F3D361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5B8AF728-9366-420A-9F06-A1A8C589F6CD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5354F7E6-7ED4-4983-BA66-1E82C0927BC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9229A745-E8E1-4EE8-969D-F7A25B9264C1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7EEE65E3-1410-476F-91AB-FE562A5FF16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4D4F5F16-8528-498D-AA9E-5EAC3628104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80F749B4-460E-4185-B082-461A1141EFE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4773C888-7CDD-4EDE-A849-0B20535867A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1760A4F7-75FC-4E49-A474-E55257CDB26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C0DA7074-A67C-4116-8EC4-350B2AAAF0B5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E6478BED-C68C-412C-929A-556201C60C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FFD7BCC5-53F3-4602-A7C0-69BDEBD4CF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B92F98BE-7DE4-4597-AD63-35A4F96093D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E9CD6E74-5F00-4826-900C-73B78A6E794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57770ECF-806F-492D-BB6C-9DB2878F38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C168B738-6F3C-42CD-8563-B122FDB9E6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C7A0B716-56A2-4B6D-BCE7-5F87A0F610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95F467B6-BFB7-4174-AFF6-74662E2403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E6C28CA8-DC99-4313-994A-9080D76F89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2E3C4E22-DDF8-49E7-B474-01E1C7056F8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593B4DFD-EE9F-4884-84B0-A88A0131335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A0B70AA6-CD26-41A4-8259-86A77EB875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556B4A7C-F8A5-4787-BE61-2FCA979625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CD971D7E-4A3D-444B-A5D1-392946CCF9B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F8054118-3B83-44B2-AC2B-60AF5E60D1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9EB1DFA7-2A70-4244-8164-38B23F164E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459C148D-D506-47FC-867F-1749B499C9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B8C9E7AC-0A4C-4433-8719-30E045E1191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B010B60B-8023-436A-AEEB-3C192400562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CFBE66A4-FEAC-4942-A0BB-EF71EC1ECC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898D0AB5-F320-4F57-9F89-67EC28C4E0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A7C16C82-1E09-4F6E-84EB-24BB6FF4B5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21A38A15-3E22-4F35-83A4-3E533C747F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823E7620-D4F8-4069-8B10-A6F31C78AC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7B097515-1D3C-42B3-9F44-B35B1114322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49DCE943-0C42-47EC-A8AE-6A4E6509C4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535DF16C-C689-4143-ACA4-0E6C05A643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90C5F039-8320-4DB1-AE81-CF7CAE268EED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1D6030FC-CED7-4C82-9CCA-84F1C9C4E5D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4DAF0089-5CA0-4F17-9816-9D3240176A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0A84F9A2-7B22-4ABA-9194-CBD8E9D02C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9CF1CC9B-135C-49F9-80DE-8A0B05A470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C7F7A204-8C05-4502-A4FD-83653AAF72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48402CFC-4AD5-4A3C-A331-E64C1CFED8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0F392C5C-7FEA-4C99-9D91-E2F443ED1A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E1AA8461-9A8B-41A9-A203-492354B049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BED52B7-B242-454F-8BE3-E244CD38B1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C5019245-1015-4AD6-9D0E-98EC2511FD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81027AFC-E382-43E5-AFC7-91B9E39E1E52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6E29E4BC-4A06-4EEB-9944-D85DE61F4B1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1AF6095A-6E07-44CB-BB7E-C381AAA9C258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89979C55-A777-4794-BA64-25522758003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B8C74078-CA2E-40F5-A6BC-72B637DC0ED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4017EB16-7946-4E8F-83A6-0D16936A818C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415117B2-F79E-4D68-92EB-97C31BE6577E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7A4E1DFE-78CC-464F-B2E7-E0E4E486229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C7239AE2-7F17-4C3F-892A-BCA305D8B20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2309FF8D-F70C-41FF-8F54-37C2C2C866A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29CAD756-AFC9-4D09-BD69-09CEC8C17F1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70F0A0EF-5DD1-4916-BA2B-E9C6F04E183F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39FE3290-999A-40C2-97C7-790F0C2CE1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B86DB523-5D57-4D1B-844B-C011558F2A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D5435063-1D41-4578-8238-23984E78E7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DC725261-A3DB-4DA9-BDCC-FAB722E4F8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AF549200-C7B9-416B-9FA8-8EBB2AB4274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35E9122A-DD92-494A-B959-C9A1806113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F9D331BC-8485-4231-A5D7-3EFBC0CB98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F3FE09DF-1886-4465-B994-82AAB083EB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87174A3A-452B-4ED6-87C6-D910D33601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B639DE95-58DE-4040-A4E6-A782846B31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5D88F97F-37B3-4C44-9901-9CE7A63A76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0FD29176-6FA5-4D4F-8A9A-4D45B4383B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B21C5D10-5471-473B-A4CC-C43BB4458C8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27EE91FA-4F5B-43B3-9339-649ACCEB2AA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F1AB89B3-58D0-470B-B251-4EE324E941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E85199F1-2DC5-4238-B02F-989E8DD340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363FE405-0C7D-4F24-B886-B4D6FD149D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46D5B776-86FE-47FA-9DF5-BF3A636B20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30EE348C-D6B1-420C-B651-F883F3BF03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566F7AD8-52A8-42C3-A84E-3640DC0C51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4C3B2A56-1F30-4FA9-870D-FB715FA402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B443903D-75DC-4B8C-A9C6-DC3A515F4D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DBACD504-A60C-49E9-A630-9C36BE5C29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3285E111-556C-40C3-902F-4293F80D33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F6298BDB-8285-4071-9F68-8FD4C87A1A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2A328372-AEA7-4535-8DA9-1C122F6FCBC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263DA868-B093-4A0B-B58E-CF1C63E913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CDE15F0A-5F4B-47C3-A26E-0841C92EE4CF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1D2B590E-03DA-487C-BEA8-8D53198A47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5A7956E7-0D6E-474C-9573-972BF15AD62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42FC220F-E9FC-475B-8FC7-0A1CA44D95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A9E90111-C20F-4DD5-9720-E2E56FE7A5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1AC33A96-5F23-4234-89F7-8FC985A5FB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6D4D5014-B799-4075-9555-63BC3FF714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6C250576-6A6E-4EA7-91E0-C4C2BA14F6E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0576E21E-4C06-4B22-A3EB-F0267749A2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0E16C511-7E9A-4B65-8A21-832A10CD2F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441716A8-F86A-4FBD-81AF-05FED762C5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F51E39F4-800E-4D5D-B3BD-9D5102E03B83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142A84C3-409A-49AA-9907-F658831ED1D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FC291785-BD24-4CED-81F3-CA711D85706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278BD861-44C7-4740-8FDE-022FF51F8DB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0ECB86ED-8861-4A0B-BFA8-024CCDACFD35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F7FFC226-86EA-448A-B82A-5F9BEDA36738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0FEEDC3F-ECBE-4FB2-AAE2-E7F7FFD5EDF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19F68AC6-2EF9-4BA4-B96F-A39B453A1C6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4E00DC52-8A26-40A9-8346-E68185BDEA0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8EA7CCDC-C73E-4225-8E22-D8EEEA26055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CE8286E6-33C3-46E8-AD26-20C251CC357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05E23EA3-B670-4BDB-BAC6-7A0A3177738F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9ED5BE6C-6B18-4658-BD8B-740CF8B8609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B5FBE0A0-AEDD-4E86-9307-36B928B92A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35DED1B9-850D-4989-9E41-6D077CC0AD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EDA4CCFD-5EC8-4513-9663-DE44DDAE50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FD70E710-0A1C-4B71-85BB-AB68A30C90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54AA057A-288A-47A8-AA82-6D228CF4B57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82B378B9-4EBB-497B-BEAC-78358D9DA5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43E2CFD7-39F7-4FDA-AEAD-878132F055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37382082-5121-4582-A637-CD186F593E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F752C30E-8DBF-4938-9CC8-ACCF6157642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99AA6DCD-1036-4D06-81CB-E6A607A4DA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1524EA57-92F9-49CE-9CA3-64FE076359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E87CD894-0AB4-46CE-A43B-A5600E3438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8CEDA29D-A457-4812-ADBC-8BA6555F63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C0F26DA8-A855-4FCB-B0E6-9C6F49A671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5120A818-F3FC-4676-B1D9-F4834CFBDC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44530B21-A4B4-49B1-BAF2-0FDA82076E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92ECEB82-0DB3-4594-A477-F5A225619C0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B1A5B93D-F169-493C-9CFB-AE6529C1AF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23B6A146-56C1-45D8-8C84-92F1376D7A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3527DC53-0383-4F2C-B395-F20DB7758F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4353C7EB-DE3A-4CE4-9B4D-29624AF808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A318E58C-109B-4F9D-95B9-F2CBAB9D04E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1F8FDEF7-1DB2-4E44-AD5F-870BB0F6B2A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2C843A09-1A53-42FB-A7CD-AE4B98BE8A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C96CCA92-FD15-432D-A7F3-3D7C2C31F2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76EF69B2-E265-46BF-9F4D-DD787B91B7D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8E6F9041-5301-464C-90B7-5A8C0B299B7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6192632F-92B1-491E-9194-F547A62AF192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99D9D818-7BD7-43C2-AE89-48487D0CF0F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858B019-75A1-4CC1-A51D-4F5D7964794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B987CF31-DC8E-474F-A6F1-3EF35737B57E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6673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>
            <a:extLst>
              <a:ext uri="{FF2B5EF4-FFF2-40B4-BE49-F238E27FC236}">
                <a16:creationId xmlns:a16="http://schemas.microsoft.com/office/drawing/2014/main" id="{5557E364-CDA6-406B-8964-FD2D2759E3D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885950" y="2501900"/>
            <a:ext cx="8420100" cy="990600"/>
          </a:xfrm>
        </p:spPr>
        <p:txBody>
          <a:bodyPr>
            <a:noAutofit/>
          </a:bodyPr>
          <a:lstStyle/>
          <a:p>
            <a:pPr algn="ctr"/>
            <a:r>
              <a:rPr lang="en-GB" altLang="en-US" sz="4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When they genotyped the sample, in parallel with the original sample, however, both genotypes predicted M+, N+ and S+.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DEA1C6C-2147-4A29-9CB7-339DBB07814B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B0AD767-4788-4FEE-9EAD-7CD739C971DF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BCDF81CC-937C-43B5-9046-B1AF1F2E5E3A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565FBDB3-68E4-454A-919B-60ACF10F579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99E8B50E-CC03-4CD3-B0BA-681128B8A53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1FCF5BB8-B4F9-4C09-8BFF-CA201BD221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E1F72446-C2B0-4A55-ACFA-99F72AB3F74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288B04FD-08DE-4BF8-A80C-1F5032AE2FA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A24284B7-B87E-4084-99E3-BA8FB3C3645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A6E18475-DEE6-4D66-AE14-D6CB7E3389D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06E9B623-09F5-4D54-8B6D-D040891E62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1DF4BA89-1919-4B47-9B99-5724AE3F19C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6D5C75B4-CDD1-43F9-83FB-44A59396A7B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F3D3597D-DAEB-4740-9034-F7117908B9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431D69A4-8A90-4AB5-B36E-FE0DA45866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42A00F2C-2AD8-4235-98A1-0635852672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ABDD25CC-54B2-4FFD-A5A4-66EFF7610547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898BD71C-5CAF-43C1-8D20-34D20CF83B8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CE186488-4700-473B-907C-1C3F5EE10F03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C5B0DF9B-7524-4EC3-BB0E-EC72868871A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CE552E09-235E-487C-A1E5-4C6F26C6872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6B6674A4-D18C-4AF0-94CA-650ADFCBB42C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9507D237-6BFC-4B72-A04C-7C1C9DA4E77A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D6CF7875-49E4-4FBE-913A-9C412485206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2D8A7358-8C92-4019-95A9-F4B60EFB8A0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450F2AAD-F310-49F4-A47B-7329C867EB2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4AE9D596-68E2-473A-A198-E41EF89E4F57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A44427CC-ED4C-4236-B48F-B08C9882A5C0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C712D5A2-8BC5-48CC-A7C7-0C801C74BA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CBDBC559-F05A-4960-A388-A013372CC1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01B2EC01-2596-4DBD-B840-B9FB21811F2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6F681243-1137-434D-8CB6-70591782AD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B963E66D-5F6C-4297-A530-CFEF15C6B53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4D1E0774-53EA-4F4F-9989-BFF6141D81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0A25F960-2BC6-4364-977C-CD485B6A54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EE0530A0-41BC-40FD-9F3B-05C7DDAEC3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5215BC6C-0EDB-4440-BAA8-5AEE9A2AB9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79C0EED5-7873-416B-B299-5F8334068B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ADEADB2C-ADD0-4328-AD02-B7BE29E35AD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702167C1-D475-4F1E-AB36-A8AF192ABE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3006E512-08AD-4D4A-97E0-6675C078FA3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71E3C8CF-2EF8-4137-95D1-CBAEDD3549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54362E6E-0F33-43BE-B5BB-19ED53AD32B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2E919106-C4AF-4FC8-9887-FD1FEEFB55A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8FC8519B-C59D-458B-A878-06C3D025DF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EA120FC4-2844-46BE-BD76-49AAD6B9DE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6FC128CB-0107-49BB-ABE4-D8B1431D08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653CECD2-1FEE-4222-9D6A-92D036842A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027DF2E6-3838-4671-9231-1A8CBE4C58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BB633CC2-F77F-46ED-901D-2FA756DDA8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CBE60555-CD46-4A45-BC58-8CB33E5A98A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FAFBE7A0-7E5A-4AB9-ADC1-738C182602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A48950AF-50B7-43C9-BDFA-AC54D5D107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34945877-FDDE-4C0D-8BA6-11FC9B34B5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0DB1C564-6570-461C-ACB9-7AC8FAE02FC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F7466D8B-FCA2-40E1-9FF8-217921F8E1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5A18A51A-F39A-4B6E-8453-9DB9CC8410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99F4CF49-771F-44A8-A4B9-262D3C92064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BD60BEA1-A240-4992-8F7B-78CF257856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7582B58F-4849-40C2-852E-3B8D899F9F3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1EB32D40-8F2E-4D5D-BF95-4D9E30BCA494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0189373E-AB35-4489-9AAE-4D2F03D399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EA679B84-D94F-4414-B7A8-C779B28A0E6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8AB95E3C-F956-4936-A284-120ACF9949E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27B0CD22-275E-4BED-A68E-C6FA27F201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F4F60570-B14C-46DB-B473-EE8C660F9D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A2A74E2C-7C67-4EB6-BAA0-5054A4849B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2610CC08-532E-4458-8EF6-0C4E7114698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2B38B2EC-14AA-4BF0-BBA8-85890AE058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92B1E598-BFA2-4478-890D-22660222ED66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5776EE15-6781-43BC-BBDB-F9AB6811D255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0727BFA8-7075-43F6-B12D-EEFA96254DEF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F712DA05-FC93-4121-BCA3-FDF2CB3B4FF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B943E4BA-3533-402F-B34E-B3DF5B5D0AC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EF4E168E-44AF-4421-B155-173619E1DA11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A30FBFCD-0258-4E62-98C7-5D84D8F8C1B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733BF961-306D-4059-8E57-F1E5E73BB7D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13E36E1D-29F0-40D2-B9E1-3326B4F32452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A083376B-0BF5-4BEF-BCDD-2FD9C96E88E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B9DC6E79-E15B-4127-9FEA-84BB52B793E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3A2BE3C1-4013-4C74-BD57-8EC708EF8417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52F4B7CE-7E11-4F08-912B-F758876B53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6D853852-9F58-444E-AFDD-B47580F32A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9183162E-EF16-4F8A-8011-CE3B0E24AC9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26BCBC29-AAEB-4527-BD30-D58A2BEB13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8C227D00-CA46-4E47-A2EF-F08B6F0480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B487BF3B-9255-4522-9514-68CF576E5F6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B4F764B0-9C7E-452D-BD76-2BAE5069A4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D2BF9F7E-7A79-4D42-A0A5-C1B7B1E263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A41431B2-C210-4BBD-A631-1A7690B2060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9316973D-0648-403D-A792-509A598A9D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EFF55167-D46A-4DBE-B282-1BE0150268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37A44BB6-6152-4A7D-B2E8-88F7A1B622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06780279-EBC3-424B-A252-BD47242847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6801342A-E6A2-4F66-AC51-8CE2E8044CD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84EC895D-F3D9-4D4F-A829-572531357EE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741C141C-53E2-4176-B492-D86CC0AAAC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2FEF13FF-C750-427C-A729-83E0A68CCF2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B884E3AF-7D1A-43BD-BA81-5BEF2EC943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38E1F5E7-0134-4275-9C87-88BD75EDCEE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DC7A6256-6228-43EA-AAA5-D9899A2817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9712AEE0-4E18-451F-A226-E8FC36EC45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5E91B27C-1EFF-4F33-AB3E-678483F813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26C52C1F-FA07-4915-85AF-11B8831A200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038F5C93-13A2-4219-9E3A-66C2CD130E0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04ED84D7-2E07-4F9C-9163-1B1DAFFBD5D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4F6E507D-90F8-4249-A9F7-8B19DC3499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13B4BA79-A9A4-4A57-BDF0-27A8B72BDD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32E790A5-831C-43EF-BE59-F1A4CE627734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1633DC7E-4B1C-4C99-AEEA-15395006836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8B485E8B-A1D1-4EAC-B0B2-29ADC0D6B4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BB355A92-E45C-4757-9551-007DD32F0A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ADE93C3F-480F-4C64-9D77-8833CD15C0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AAE49739-FFCE-49D3-B4CA-3226C82FA2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42C1B517-0CC0-4008-BA4C-2314EC7ED6A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849F5201-910C-429D-B47F-09B78B9FE9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35676FCB-9350-4EB3-B48B-B79E2611D4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75AE5200-CCA1-4D11-A082-D0889079EA2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DF9E12DE-652C-4DC7-B7A2-BC7F220908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DB8BBA98-E3ED-4380-A4AC-268C45B8B6A2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C2814A99-9697-4EC8-AB64-074436C4E06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684C224E-6E3C-40A6-A946-507FCA682D71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33615620-B82E-4EDA-8739-BF6FBD46A44D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C27A378A-B421-48A5-8555-A33039607B3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3E5CB13C-451B-4914-8953-E45FA8757143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79FB1A80-ACCF-45CB-9687-EAF7C6F42F0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0A502787-479C-4E91-99DB-927E480279D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DAF74DB6-D2E0-4E99-88EA-26F8721B6265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3C4CF9BB-DAC1-4D23-9BE8-D2A2FBB1F7D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FF90F8CB-B9D6-4CD9-9071-7B23940E025A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5CD8E3CA-BA72-4309-B38F-53597E6DB199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1FEF7180-212F-4818-8959-8B607B0E08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83269239-0A8C-4929-8198-7CC8A48063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06CD2FD3-271A-4C6D-AB4A-4A743F0EB3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C4FEDD87-C8F8-4E5F-A7E4-1001CE61FC7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3A0FD2DE-3A02-43F8-9225-2B9C460BC5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50125D04-E7BB-4EFB-A7F0-A396E7D33F1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48891271-D20E-468A-8DD5-DF9B038403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37C0E213-216C-4CA3-A2AB-209DB545C2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BD6AB915-AD32-480F-904E-0E780F1485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30E28864-FB4E-4CD1-A681-B13F7A2B194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0A70669A-6D11-4F58-9968-31A36F6C3AB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0FFAE696-B59B-4196-992A-47331F0744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71BD7CDB-D91F-4811-BDBB-273E28B61F1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2308666F-3B22-4183-B559-1798A5639EC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4CC4C412-E963-47E5-AB55-C53966760F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AD7F9AE1-2B4B-43B9-8267-C3A18FB9F86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C8C70D50-7D70-47DF-91E2-3F6E8F147A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25752AC0-6B26-4BB0-B8EA-6BCA4B9EA8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0B23B320-F0B5-4E5C-916E-BFEF74878C6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697510FC-49DC-4EBA-83DC-1A0E5039E8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2C9B7423-03C1-4DE1-890C-127E91BBD3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BC24D65D-5DEE-43A7-A632-3C83A14787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EBD4B451-C468-4D02-AED1-75F701C50D1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D7959901-01E6-4875-BC19-FCD91CB20C8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543294A9-C7EF-42BE-9D81-E73AC05879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6F24A435-4046-4213-B55D-FE7FB629D8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B5B0DE4D-E14D-4FCA-B92A-9342397787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C3E3E5D4-37F7-48BD-9EC7-2B799536F95F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CF2112DB-83D8-4153-94CC-F5D26A8FC6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A0FBE262-077E-4C8F-A835-3C372AB5A5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B7F8E3CA-EE64-47DA-AB19-E45FD31E75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6087445F-2CAD-47B3-8F46-CA37F73A83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F0FC0EFF-50C8-4B25-9AA9-4FCD794B37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023369E8-8E8D-4C59-9790-E7D91E0F29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D76D159D-D9BE-4525-B017-8BFB2B933A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25EDA898-07F8-4476-8C0B-2B2D5CCE64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B8C504D2-7AF6-4C7C-9B54-9B8C5037D6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F5F72C87-43C9-4FD5-8BFD-48B5629DFA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3A0CF4BC-06A8-40C8-86C8-761642C8A766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8FA63E9F-9272-44A6-B323-D737B6BB0C7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DA7DA740-4E60-4D17-AA5F-C7FE3BFDA17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CA469070-C92E-4BB9-B966-A5952176C727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8348AFCD-F44E-4298-A615-0FEC8F87F73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E3E79E48-B1EF-430B-B7E5-C40AC95F5FCA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A2DF96CC-5624-47B8-B28E-B2F705A2969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7FC6E842-43D3-439D-ABDE-A1BA85E7B166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7C4B5086-C1EC-480B-BF0A-707050A70CDC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8426581D-4FE1-4556-B576-169CF8C6385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1B823431-8B78-4174-9992-D15BF74BF135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E9E36000-29C2-4FF8-9B19-7F002EC512F3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1BAE994B-E4A9-48D2-BF2F-E9EDBA7050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FCD61675-393C-40E0-8519-9F6BC9A49D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8296EACF-10B8-40C5-95F1-BE517853E4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4C880CFD-6463-4926-A3EC-AA9A4CD233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96DA48C5-4D2A-4B7F-AE66-70E1D2BF54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07B947CC-59AC-4443-ADC6-5730540320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E752267E-AA58-4591-8D66-74A617C3A3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A01F8597-A8F7-4E39-945C-16FCB6D29F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490BFA61-5873-4F18-BDC6-3BEA3BAC84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9B034F47-C864-4AC1-B7D4-DB860006D5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D786C5E9-F983-4CE9-9ACC-A5A39FDCAC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43DA9B62-4CAF-426A-ADC3-BC8AF38EF46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70849765-72C7-4E5F-9700-3790E43E81D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2630C355-6CCC-4B54-BA49-3D64587B95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0E544B55-8D45-4E1E-9668-0BE6E7D842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29802B5D-47C3-439F-A18C-6F474B1E0E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D475C507-5C5A-4183-9DF5-758762CC3E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EA22E579-9F82-401E-969E-802F41F011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6FB827A9-15F1-428D-A60D-234EEE8B618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710C1DEB-0D92-4C46-8BF9-1D42D15965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3FE43C84-A348-47BC-9F5A-ED9A9EFF44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CC6A04D1-9A08-4610-9320-F0ADD4EFF1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9A416BED-95E7-461D-9948-76934A5D01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660CFF20-0EC4-4F74-BF9C-FC7002E57D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1977EEC4-22BB-4A18-964A-526DD737FE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B92E7C62-03D3-47E2-8A8B-121DAE70FE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322410B5-FEAF-4D74-AA86-B7E39662693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D7F92612-9453-4852-9957-A0D372C1314D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E4D41C02-7C02-4D84-B470-228BF17DCB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899DC255-573A-40E2-887D-DB7C20E15B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E923FF6A-472E-4732-854C-A72960C9DA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D1BB2E1E-D0D5-44E5-986E-D627419ADE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CD15C246-6973-407E-8F4D-5E5B78733B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39D9ECCB-2A25-4478-8F05-4399A03983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618F6E06-AF91-499F-A4C8-978AD98A34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C80B40BB-AB47-4CA7-854E-458F28797F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5FEC2BCC-4C1B-4473-9B2C-287861C0DF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C39D16A1-A0AA-4562-A4F5-825BD6DF1F2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590851AF-3EA5-41B9-A622-9905E5EA6B28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CA1189CD-5F8B-46B4-9373-D5187B1DA77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8349B355-1637-485E-AF41-E91B21F6A3D6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8AC321CC-E27F-43C1-B07F-E1E0E4CA9A1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63BC3C6C-640C-4C91-92CB-45F616EE9CA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6572FA1E-4CAD-4456-B38F-BD5B2DEF4646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E82D7E75-2443-43A2-84BE-6B8E2BA38E5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F707A9D9-D4A9-4BBC-ABEE-4C444CF1E4F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A5449CC2-F355-4ED8-B76A-82E5D8B2957D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140400BC-1753-40A6-9029-CEE42FB9877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518328E4-23A3-42ED-9DBE-FD1FA4EABAD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A90B3276-8725-4E9C-AED3-AB995EDC9A5E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DB549A3E-4B0A-471E-B5A4-2E760CB6F6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469B8680-61C4-4415-8B94-8D360C4257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65C0386F-E961-4042-B7B1-986AD070CFB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01B25EE0-E2E2-406E-AEE2-1C645867DE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CCD80551-5FCC-4F3A-89F1-C87D742D25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3B64BBA0-EF0A-4889-AFD9-A351FE2E1E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EA66B2B0-6BF9-4321-9A0A-DF9CD0FFB2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88BC9E45-754B-47E4-8016-6CD43FC5D8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0B5BA701-0ED9-4F3A-8D07-FA4D8C9C5A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1D6CFD64-2AC0-49ED-BBD3-2C1D4941C7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6568DA34-F50C-4FDA-A2D1-A08CE126CB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684FA4A9-4CD4-430A-B99E-36D7AB3C4C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A9BACBA0-7241-497B-9D55-F2A620A88B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82C2E627-D29B-473E-BEB4-4C0373985CA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3959EF22-2BA0-4F2A-9B3F-11A082ED17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B9497EE3-4AC8-40D4-8144-F37229B052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63CAFD3C-DC07-4D77-9CAF-0165BFC877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1737BA3F-7893-43BA-A541-1B622B5DC8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9526D9EE-F334-4D41-947E-39AE1CDDF17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39C6328C-2035-4997-9DCA-D26A73CBD49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DD200774-B526-4729-A263-5C582689BA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B0963039-50AE-49A0-8590-D82AE1B356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C673105C-43D5-4EF0-B4FF-208913B81E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C8C38245-43DB-4E2F-A1B4-A80F05B77F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80C48617-56B0-4DEB-A299-BA11C6C540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5FDBD318-C1E2-446B-BC6C-E3DA0729F64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459EC3E4-9250-4E11-84F3-572BB517ADA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AE65EC61-50D6-4636-9BF2-46EB7C2AA67E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CFF478E7-8C31-4EA0-963E-D3DC26907B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75808529-4A9A-486B-9A4E-67060E7CFB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F7262684-2696-4F12-B818-251350F316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72273D75-3AE9-47D6-AD21-AE5C93C28C6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4DF4FE5B-9644-4017-B681-5C5FA09CE4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E6C2D524-7A8D-4BB3-86D0-A499453DA24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C357EC32-5A8A-4CAD-A87A-95929C98D3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DCBD0C34-8C1F-4815-B1B5-5F0E97691B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2F9DC663-B187-4B34-B680-10D4752714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CE946619-0032-4A6B-9319-7B9B18AEAA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4CE5F50A-66C4-4D9E-BC62-9CFE58D6F259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86156DFF-057F-4AB5-82DB-4597621BA807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D4384C47-0619-442B-89BE-DF9DBBEE163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273557B2-4D7E-43B8-A8D5-6E8EDE0629A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CA2E95A8-783C-4010-A11D-83700C0613C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2984FE28-45EE-4371-A1B7-4313BF1802A0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F68DEB5C-A795-4867-A968-537246D42158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8089217F-B15E-478B-9DA3-8F5B77C1CED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2A180213-B26E-4B1D-BC11-F91840FB6C0A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00DF16CD-43CB-41A0-9F3B-8B816B02A33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1CEC022E-91B6-4AA3-A6CE-76F346F69D7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6351634D-B495-41E9-AFEF-AB06E8A46AE0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FDAED976-3C6D-4FB4-A920-2CDDBDF989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6708DED9-64CD-4A73-A1D8-095AFFF5E1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E5D561FC-04B0-400E-B5BA-D8C500A1F20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6E696FBE-9913-47BC-8988-578CFE5CDB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FBA59685-D14E-4A83-8D2A-3A4B0065EF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EEFFD0B3-9EE1-4C80-A185-B3009A5AAB8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E4CE487F-2D2B-4D56-86A0-19F52EB33C1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9F237991-71CA-4682-8790-2A88083C00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40962332-63BA-43B9-930F-D2B673A111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4265B427-42E5-41C8-A7C6-4C1B31BC57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E4BA217A-2F1E-43A9-9711-8D3699C111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3F4DE190-3B22-4F11-BEBE-1754713837F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473962D0-0CF6-4878-B317-B553294AFC1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2FF24016-BF71-463B-8BAA-5691323345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C241D896-7A27-406D-A6ED-F873A946CA1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17253A2E-9622-4354-AE6B-F0749EAAFB0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5D871617-4857-4D78-9500-16AA52390E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0695EE0E-BFEA-453F-846E-89149A4D077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1508AE6E-1B7F-4D78-B5E9-C8271EB5DD8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8B83102B-E366-4C3F-954A-349A13E5FF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1CFE8C72-3732-49F7-AB71-29FF6365EF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51AC1461-85E4-4808-AB3D-6795CDCAA3D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09DF4835-E803-4A92-A985-8AF600A7C3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EFF70D35-B0EE-496B-B319-B4394CF81A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78253AF7-49E2-4544-BCC9-6CB81BF8B5D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410F300B-E93D-4549-AA2E-06F4F2DFBD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6CB8142B-8E9F-4371-B799-4E241A8831F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EC05032E-1698-42F5-B994-1E2AD8F5FBB0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CACA8C89-A764-42A1-A46A-273AEF571A1C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7F56374C-1926-4FD5-9820-1FFA8703AC7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7E1F45E6-CF9C-43BA-86D3-0C1698D389D8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6DA98E08-6ABC-42E7-B330-C3DFCFEE47D3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74110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>
            <a:extLst>
              <a:ext uri="{FF2B5EF4-FFF2-40B4-BE49-F238E27FC236}">
                <a16:creationId xmlns:a16="http://schemas.microsoft.com/office/drawing/2014/main" id="{FF3FA1DD-3052-4615-A8FF-6537A81BF6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683597"/>
            <a:ext cx="8420100" cy="460851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 we found something novel?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both results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both results 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was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42202A9-1F7E-460D-A8AA-09CD0AE9FE06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2BB7479-1D84-4FB1-B2B0-25CED63EABB1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6F018AA-4213-499F-AFD1-0F7DFE2B0679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81FE91A4-A1A4-47B5-815A-A536F447C213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1E36E409-CEF1-4750-9098-0899A57D7B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E4596543-077B-4571-9516-62F6E31DB7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205C6187-C60D-4D37-82F7-2BDCF8897E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4E36E03B-13BB-4DB4-9A4F-C4A0A7BCC1E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0F57D7AD-8C6C-4EEB-AE6E-8A4351C961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E2F37B3D-C4F1-4AD4-9BC7-58FE4A689E0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2315C875-0604-478F-8621-4C825C122C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7C0400AB-0D4C-4F67-B1E4-50E35DF9997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A3EF2658-3692-418D-82E6-E43EE8683E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8E000A6D-A8FD-4C79-8C88-881266691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E01C390E-D50E-4F1B-86EE-E3D78BB4AA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4C8856D3-8D8F-4E8C-A8D2-6EF70FE9B3B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3975C839-7321-493E-93E4-561AD52082B0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23F8B14B-397D-4C6C-825F-7526E3EFE39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774C8C9A-34D2-45F1-8E9A-FBD93EA3AD28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72830AA4-F120-44AF-B7F1-D9017CAA33C5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3A38A730-213B-4748-9FC6-40E1592BD24D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BBCCD700-1717-40D5-9F6E-2FF49DC634C5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CFC8B9F2-1651-42A6-B62B-1F216B4E572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FD79F3B0-1BCE-4629-8684-8DE8AA20823C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91BB53DA-0798-4713-9458-B78C5FD8F34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EE403FF9-92B1-4448-8937-601E89FFBA3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3FB734BA-B669-4C7C-B91D-0EC58133F9B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3E321199-D2C0-4923-9CA8-57E7E2525227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EE790734-520C-46CF-BC2F-0DFFF3C65C2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1E7038DE-4EC7-4553-ACA6-32731C19249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C7459E00-8FB1-4ED8-8B00-6640626733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2FDD3A07-7035-4B89-9A99-D420F8A106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78C5105D-82F9-4A4B-9267-45E7155E6E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DB307970-275D-40B1-9557-D971599AF9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E7D85B45-B85A-43BF-A14D-9AA4B0175F4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88875344-FB0A-40AB-A619-DEE3BE43D6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2913079F-B538-4600-B10A-5D88C1C3A38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C816BF4D-4B6F-46A8-B2C0-A5B1F9CCC3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C4ACDCA2-E3B1-43B9-A8FC-1AFD0CB476E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BE8CBCC8-C97C-4534-B0FB-D0BD8C4272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D8FAB8F5-263F-404E-BA46-0F9A3B8EFD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C2A2536-948D-434C-89BC-1F89C95AF1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2E5683BE-17BC-4F53-AC9A-860A53DE870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CF0A97F6-CFCA-47B0-8DB8-6BA88A7F2B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7BA0AE62-EB49-4367-AD15-FBFCC7C8234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B36826B1-16FF-4C6C-9DA1-DA99AC4E8F6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16561061-2F0D-4738-9686-3471FE28DAD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6C2E9E8E-9B5B-46FA-8D31-9D66AA2F06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17918F4E-1652-4617-82F3-2271B15B8A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A57C7567-B8E9-4D19-9583-0110B089F8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7F59905F-9C3D-4C43-A6BA-93C566955E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034B956F-F20E-40B6-8944-9B76AA296A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2D1201AC-C5C0-4C5F-95A2-E2AC08FA847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4758DFFE-1D28-49C2-8460-B2EF59EE291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6055BD76-453F-4047-928C-3DAE0AFB74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598E02C4-1F3B-4EF5-A2CA-99E9D077A4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C9F52E67-6646-4ED4-9230-5135FF21DD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E2651B27-7A5A-4D89-882C-C1D54DF7219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326FB98E-85C5-403C-9BD7-9664B92AE5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A0098B36-A046-4402-AB48-758991BB8A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06C385DF-C131-450D-B2EB-D4D840734836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78F6308F-4092-4DD4-AFF6-CD5BC293B1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6EA61FC0-5D7E-4D48-9D17-8B976A78D31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8358CAA4-CA2C-424C-968E-595E9E2E17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61ACAC28-1F3A-4FB0-890D-7DEC2ADE451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4526A750-7BE1-4AEA-9F2A-4C764B31C3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4F4FD96C-211C-4121-AFEF-5618B24FA5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6418E594-AB54-4CAB-ADF3-A18887B96B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35DD7D4-C290-4DBF-957E-1A86F0CD2F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F07AE883-7B20-4BFD-876F-28CD05F8185D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D4540148-598F-4348-8491-BF401CE67FE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57E71018-DAB5-41CD-8EAB-1EC6E136FED4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95BCC3F5-B34A-4DB2-9C83-4E418A9F79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9B215830-1A96-422E-94C8-E119F59D377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10269DF4-668E-4016-A2B8-2B8C3C889C8A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087B3348-6058-4379-9652-BC4CFB9AD233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CAC79C14-AB7E-4F8C-9DEA-CB765DE0316B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036E5D7D-0EB6-435F-BCD8-D2AA9CFDB3C9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5602C8D9-0F9F-441D-845E-50C961D70A7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878CF62D-FB5E-487A-9EF1-4F8820DF25A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419FF396-5F98-451F-B48D-664153DEBA72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5814FAD1-BA10-4DF4-A7FE-BD9B1580363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4E1B11D7-404B-4996-A6EC-351E8D88D9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8BDF69C6-1DF4-49EC-8055-BF377D6414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993848FD-12A0-41F5-AF9D-5D7B4637B70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0E28C145-9548-4E16-9CB8-1F7DFD44DD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3BC66D14-194D-4996-808B-52848A83A5A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A75D31FB-32A0-40EC-9E20-2D9A66B521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92B0DFF2-3654-4BE7-9A79-F5DA446F1E1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4D09E7EB-AACA-4B08-B375-12F1006EF2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4B3BADB8-B496-4F65-8E1D-C08A9F511B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535E059D-BB4C-4BC0-A8F6-68021FD262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A62C16B8-AEFE-4CCF-BE46-4FC7D1142A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9AAF677C-1A7E-42E4-8D11-DEB3E824BF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71C82585-4E42-4F1E-AE18-46AB5912E1F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75A6B6B3-7E3D-4466-BAB3-D36D16A63F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D09B12AD-59AD-4A8C-8787-09628671C8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85A103EB-3DC4-4350-8859-E24C653087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EFD41546-9BB0-4CDB-99AF-EEF8FB485B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064FCAE6-E8DC-439C-A4E7-3C1D1E86422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1EEF10D9-6D58-4CF8-A3CF-7DF96F1BEB3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A9E86972-D189-4CD1-A8B8-CC47DB1C23B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7F8EBF5C-AEFA-4CA7-A45A-93C55B17FCD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6D3EB3C8-8382-4A9F-8C72-887496BAE4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B18DBAEF-7149-4C8A-BD7E-2E7D3FFD23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931327E1-15C5-413A-A664-504102D16BC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7FCF7B3A-716D-4CDE-8037-C453AD0370D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ABC6AE4B-BF2D-40D8-BAC1-145B13D425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9D3A1BAE-EAB6-435B-820E-B95B7E1A3CC9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7D30E930-4061-43CC-BF66-7FD6281004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2B283096-CCA1-4447-A816-A01AC40223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9832F5E5-40E8-4383-9E4A-35A50359BB8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4E65D753-434F-43A7-A21F-EBDB14903EC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B39F5523-309B-4B09-BC06-D71B7322D85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7E80AFD8-F2F6-4B9C-8C86-D7CFBFA567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8AF7EF45-18D4-40BC-A61E-AA02F76BF3C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732A25FF-4833-42E4-9A30-0B56B7225BB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A1068406-E491-499F-8726-4F9B8027E6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66C4668A-E610-4892-AEA5-E308B2B7759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1F980F3E-F353-4B8A-96D0-D2C6F392AC69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BE3815D5-6C3A-4C0D-B8F8-BFC60703D2F7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28471444-762E-4695-8667-F734B739B23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4ABC706C-3A85-4EE6-B352-CFD7D5F8D1DC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DA7BE4C9-5481-4D2B-875C-ED701BF855B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DB0F2C55-A08C-4631-B0DA-E3497CA56D7E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9D1C5420-BD21-401D-9D3E-1B2CCA0D987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3830EFF8-672F-4F0F-9673-0AF866DEF32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FD50A8BD-D9C4-4863-A1DC-94C44B0F9A0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1E9C73BF-F870-4608-B38E-DE662F1E7F79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E7DC2EFF-AB79-4D52-9B51-576F30B856E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100D8EE4-86D6-4F06-BA84-D5A010CFFE6E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E327CAC7-3F02-48CF-8D68-523CDF9959F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0096EED1-1167-4C69-8790-9F91C64FE6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FF440905-DA53-420F-9ED2-2FCB5293A0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6D4D55DE-DD9E-4211-9D54-DE3A933D00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55991818-C7E6-4204-B987-F3612B84E8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7243F11B-AECD-4862-B733-259C72EBA5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41924B39-9250-4C2E-BBB5-94AC02164B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CAE8F1E2-7722-45EE-A9EB-62BE5693E3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E3A80546-7CB4-4749-9C98-FD76FCEAE6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BD03FE9C-0200-442A-A328-DF52E985CF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A2ABA477-F7B4-474D-9DCD-0D98B25515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D257C580-7B14-4E32-927A-696D9E2E7B3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5D96E13A-D40B-454C-8BE3-3EC5C51FF1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57BDACEA-542E-42A2-B97B-840AC49657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6BF42BA2-93DE-4130-A58B-C252128B82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7380668E-F247-41D6-A334-DC14BF6D55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89145AB8-D533-401A-AE49-DE84627CF0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E7D2AEDA-C6B4-4BA6-A0BD-B93A20CC47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9FF850DB-412B-4CE4-B5E6-1024609AF5F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4E7E59D6-CD32-4D0F-A4EE-59C77A41394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AD2BA5D0-0934-46F2-9DFF-421FF48930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2C852433-2B58-42B7-B099-5D72F7A69D1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F2CD835A-B243-4D58-B3BC-DDF8014A9D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5C735F2B-25A9-4C84-8CBB-0A223887D65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C094AFF9-3D44-48D1-88BD-43FF3F8F872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6757F14-C5FD-4DAD-ABF1-1DA99E77043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06CDA1E0-72BA-473E-96A2-5D1E2DD074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7DF20DC9-9305-4069-B893-DC0EFF606C6E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57852CBF-91DC-4B45-BE15-3941E75046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D6E45A83-34B1-42FB-A38E-FF4A119B26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690B1FE2-1B01-4A1B-BDCE-358C6F58F3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8957E7F1-E6F8-4E59-B6DA-2A217BADDD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5E60DD0D-50CE-4F9E-93F9-3EE11880400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D5C0D1C6-B18D-4731-B6B3-B244570255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1C164409-59B9-41F0-856E-D4DBEE23EF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C3092AF7-FA16-4129-8C54-D05E2063A90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E7F851AA-59BA-49C4-AE94-A10A37FC90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8FE2C565-14AC-4328-AB76-AA8D7D9A984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3107C033-5329-4A8A-B96A-46CEEF611E56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DCED7312-7E85-41BB-9BA0-D25AEC5AF9D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C1CBCBB0-8AB4-4F2F-B0AA-DB225E37262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924368FD-8ADA-4405-A4B8-E981BA87DA7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9B84D7FA-832B-40FD-906B-E4654804BEA3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6DF25887-C8D3-46AF-A850-07FF9F1FA2B8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3071F4BD-1BAE-4A71-BA9F-B22C83AA4FA2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833F9706-E705-4BC4-BC1D-B40BB9CFE164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8F474BE3-B305-4453-B778-48DFC909AEC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9A067C85-DDB9-4170-B415-8E5E193FF3D4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65517115-5C77-47A3-8889-345E67F719C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9FE6E032-16A9-4904-953F-B950C5C6D328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1D48F0CD-EE83-4178-BFCC-6722645F6E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10AF0651-EEE5-49D7-8E12-467965B5A4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FAAB09C7-E254-4205-9E45-288024EED27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50972A23-6DE6-4CB9-A714-4FDB734E47D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BEC015EE-8D52-469E-A247-A9467A731C9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8E99EBD8-9C3A-4D49-8AAB-E4E18416B89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F5DD9EF9-B8A1-4E72-B872-5FE2D08D58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AC9B3624-00B5-440C-99F9-7674EADDE5F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11555854-A129-4BAC-9DA0-4B1DBBD366F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93EA534C-A81D-4DD8-BBC5-D1548BD6156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3006165C-29EA-444C-9548-F3BB13A52B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CA53561B-2167-4892-81EE-BCD4048746E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0921390D-545F-488B-AA33-1191ABC762D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F631A7DE-6C29-4F30-86EC-7AA3AB859F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E841605F-1EDB-4A52-B8C1-739A525D6A2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DC304215-7B37-4525-9BF6-A061564F9BF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EDA1E45E-8AAB-478C-8347-F766F5C327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F1291C6-7566-49A7-904C-828BCF05F72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F6955233-9A66-4AA5-8B5E-281330BB16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B7F6717B-43C4-4E95-8962-AAB6470A18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2E8BFFF1-E4E3-4A90-8369-D0913B4325C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1534B44C-81CB-470F-9DBC-01751268E7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C4A50ECC-A841-4D02-82F1-D57992F7C26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463ED019-994D-457F-BFD3-4297340610B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5D8690E2-57BC-4BFF-9ABE-0E4A0ED6FB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04B72638-61D9-4512-92C9-5F2CC78F48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CC58C20D-5404-494F-A242-3BBF1D3EF0B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17183275-6319-4DC5-80C9-D131D4CB2451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D8A5CE14-9346-4ED2-BBCC-5F7105CDA9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329FDA72-5F7E-43A7-91D6-DC8B3760FCD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544B12A8-1765-4CFC-B64E-82839631454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D1E58D34-3B1C-452C-A216-66DF338A17F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D87856B0-C2AA-4F29-AAAD-8F44B77E9F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D841BBA3-A2F8-47EC-A92A-70C658B214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00169681-A012-43C7-8FBA-044E9DD67E6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D2E72D5C-0A64-437A-A74A-79A517CAED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346DA144-6E07-47B1-BF0E-1A99C256A1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D59F1762-93FE-4C19-A679-DFAFAF2938C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9B2C4931-680B-475A-B322-C1C6527EC462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C51A0703-9EDA-48FB-AA1D-E2C3FF8D3F7B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261AD75A-609A-4D6C-B256-00457154D9D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59F0CA3D-9416-4AE9-BA82-6EDB828EF6E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A2C89028-DAB6-4905-B0FB-AD8F71D52D2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4047120D-D530-4CA4-BF13-F6AA1735F9D9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6FE32C9B-3AA5-494E-9BC0-93F673B1C161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36E4BAB2-CCD1-49EE-956B-F0B9E4724C13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0176E767-AA9A-4C8F-BDBF-71F4D56D144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6A27EDA9-A80C-4A01-8973-ACD16B259C9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10EA3192-6AB2-4C65-AC6B-E1CB0F3F2A46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7173A9F9-3207-434D-B028-2F61C2A02266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B5137D21-4BDE-4676-9C51-CA56315BD01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D03155AD-7704-4928-A8F0-1387DFBC40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FFCF118E-79C4-412B-8543-1292A4422F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5005BCF5-0CEF-47F4-A516-653F064A38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C77964AA-1AFC-43E8-A03D-D5F73FB3EE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7F0B87DD-89E5-4B2F-A560-C4F8AFC9CD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1CB73098-22D1-4E75-8586-881140C9BC3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00306847-0E42-4F68-B63E-3A8B3AF58DB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9D8DA4C7-18FC-452C-BB40-FA94F6D6E2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4783EE59-B9F1-4DE5-A7F3-D96876A0B0E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31392448-2DF9-40D8-B20C-1E21622B9F3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B54D0E51-026F-469F-994A-9261BC90DF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4269E28B-5D8F-427E-B8D6-BD72C6EA1C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3D00F260-19C8-4867-9D27-8C172A4EC2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1D9E49A2-7FFF-43F8-B450-1E64BF489C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849B93B6-EDC3-4F14-85C5-7961E63C4E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91306F11-7F71-45D5-8DAE-83515AFC7F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5409324F-2F89-4AD9-8779-367929778B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B8C43ACC-FAC7-4670-9131-FB956F0B1E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81307EDB-F96F-49CB-B123-878E65C7F07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F5FB913B-C2E5-4778-9647-694DB288140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AB22DF9A-7B9E-4496-BDE1-8B8582B1FC3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66B928B1-409C-4C59-8C9C-16888DC904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6F4411D7-8F96-43E0-9519-1A8C8D1652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98F2FB16-6679-4053-8E9A-CD494D5117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061AB431-5599-4B4B-85B8-2CA9F354C5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1F3C357C-F956-41B7-A2A0-4493EF43047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58EDC78D-FE29-44A6-9F70-C1C39913BB26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C12A26A0-FE63-403C-BEF3-A3442031BB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AD2C3EFB-0C85-41B8-96F9-580F90A53B8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224F5A56-1DD5-4B99-8E6E-EFBA3B9E426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B7AF8C04-FE9B-4E69-B13D-D06D934B500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F501BA13-B972-4FEC-BED0-8613D4141F0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986227DB-EDEF-4154-B0DC-F77A550C6C9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AE4AA92F-616E-44E3-9B5B-86569C69DE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08FDCAE6-F8A3-4276-9258-EA8768B14FA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6A9EE899-C9DB-4664-883B-FC2DE4AB53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18B36612-41F0-4C1D-831D-F92545D545F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2B8469DC-AB88-445D-AD67-140D3D422FB9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A4E2CD94-59D6-4FE1-8709-85C865150950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496D2008-A61B-4FD8-A70F-87D96A5DCFA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7400A764-3671-40E8-90BC-7C0208B461AC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FFF03A8D-63E2-4B0D-A965-21871E5EF119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1BF21BC3-8B0F-4B65-86BC-5E0706CC6605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3D18A773-F3E5-4076-961F-57F77D7485E3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F9A2A19E-1169-4CFC-B15F-A45768F68DB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41A354A4-89CB-4B3C-B50A-DD1FAFBA48F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59BB9015-8771-4B26-9A13-3990F28BBA1D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94126E63-CCE2-477A-9659-68B6A790764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80E74259-8882-4A36-A167-D88B67D546FD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B5CF03B7-600B-4D11-8124-5741F395D20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8AAEEFA7-4EBD-4912-84FE-D24C3585B5F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8DB67FBC-4B73-4270-9603-0CAF0D5A04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4445E19F-F537-4BDD-9C18-5E3D992807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FC26EB18-347F-4CC0-8A47-A30A116065A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A89D993A-25F9-4412-92E1-FA2C4EFFE2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4F661D04-2D4E-491A-A13B-329EBFC04C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E651D20C-29D2-43F8-A1FF-FFE28FA5A2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E18A9916-AAC1-4A27-81A6-E3C68A7BA1C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09DEEED7-6DC0-41F7-A8B9-686219BFD15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581B7638-E9E8-4F0E-BF28-1C9745AE2DC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9F4951EA-F659-45BB-8B21-74C65206F5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7D28C884-8243-4F84-988B-C439E53C34B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D3E272EB-06E2-48EE-B7A3-FFFEF7BA7A6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F202B83D-A2AD-46DB-87BE-12CA1F563E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39253D6A-CBEF-4EA8-B197-BDF6E4D0CC0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2F67E3AA-13F9-4D72-9417-CD496975B5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05537B03-0D7F-4251-8D58-6D88505C42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5909F924-5760-4103-9747-9DEFC1AD784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20C555C9-6607-4212-B815-037F12E4A8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A9400FB5-2E26-4027-9DDC-24B16414DC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62D1F53B-6EB2-4AE2-B52E-9C45B02A6C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16942983-1390-4BD9-BBF1-266F015081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F28C4978-E81F-4475-97E0-91CC0403A2B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D4AEC6A4-A8C8-4911-9457-13B2A55A85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524EAB93-58D9-4E5E-A9A8-6DA676929E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BDBDEE8B-1B51-496C-BC96-BAB593AAEE4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093F29B5-2804-4BD9-8A2D-713DF909EBAA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93CF0A77-60C5-443B-9EB6-F540187BF8CE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97AD921C-638B-4D98-833D-ECACFBCDBDB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FE0E42A7-2468-41FC-AC0A-65979DE222A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872FF432-A12A-4629-BDDC-A38643CC5BB5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1815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7" name="Rectangle 3">
            <a:extLst>
              <a:ext uri="{FF2B5EF4-FFF2-40B4-BE49-F238E27FC236}">
                <a16:creationId xmlns:a16="http://schemas.microsoft.com/office/drawing/2014/main" id="{FF3FA1DD-3052-4615-A8FF-6537A81BF63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885950" y="704006"/>
            <a:ext cx="8420100" cy="4608512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Had we found something novel?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both results incorrect?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FF33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Were both results correct?</a:t>
            </a:r>
          </a:p>
          <a:p>
            <a:pPr marL="609600" indent="-609600">
              <a:buFontTx/>
              <a:buAutoNum type="arabicPeriod"/>
            </a:pPr>
            <a:endParaRPr lang="en-GB" altLang="en-US" b="1" dirty="0">
              <a:solidFill>
                <a:srgbClr val="FF33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609600" indent="-609600">
              <a:buFontTx/>
              <a:buAutoNum type="arabicPeriod"/>
            </a:pPr>
            <a:r>
              <a:rPr lang="en-GB" altLang="en-US" b="1" dirty="0">
                <a:solidFill>
                  <a:srgbClr val="008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 was too early to tell.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553EF33-B213-405C-A51A-CD4BEAE072BA}"/>
              </a:ext>
            </a:extLst>
          </p:cNvPr>
          <p:cNvGrpSpPr/>
          <p:nvPr/>
        </p:nvGrpSpPr>
        <p:grpSpPr>
          <a:xfrm>
            <a:off x="0" y="5607698"/>
            <a:ext cx="12192000" cy="1250302"/>
            <a:chOff x="0" y="5607698"/>
            <a:chExt cx="12192000" cy="125030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147FE5E-1012-42B9-B288-29A9D79EF73E}"/>
                </a:ext>
              </a:extLst>
            </p:cNvPr>
            <p:cNvSpPr/>
            <p:nvPr/>
          </p:nvSpPr>
          <p:spPr>
            <a:xfrm>
              <a:off x="0" y="5607698"/>
              <a:ext cx="12192000" cy="1250302"/>
            </a:xfrm>
            <a:prstGeom prst="rect">
              <a:avLst/>
            </a:prstGeom>
            <a:solidFill>
              <a:srgbClr val="FFF6D9"/>
            </a:solidFill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40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					Malcolm Needs FBBTS</a:t>
              </a: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E354FE4F-60BE-45B5-A1D5-25F3E182866F}"/>
                </a:ext>
              </a:extLst>
            </p:cNvPr>
            <p:cNvSpPr>
              <a:spLocks noChangeAspect="1"/>
            </p:cNvSpPr>
            <p:nvPr/>
          </p:nvSpPr>
          <p:spPr bwMode="auto">
            <a:xfrm rot="5400000">
              <a:off x="281710" y="5734174"/>
              <a:ext cx="972015" cy="971652"/>
            </a:xfrm>
            <a:prstGeom prst="ellipse">
              <a:avLst/>
            </a:prstGeom>
            <a:solidFill>
              <a:srgbClr val="FF1111">
                <a:alpha val="93333"/>
              </a:srgbClr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sx="1000" sy="1000" algn="ctr" rotWithShape="0">
                <a:srgbClr val="000000"/>
              </a:outerShdw>
              <a:reflection endPos="0" dir="5400000" sy="-100000" algn="bl" rotWithShape="0"/>
            </a:effectLst>
            <a:scene3d>
              <a:camera prst="obliqueBottomRight"/>
              <a:lightRig rig="threePt" dir="t"/>
            </a:scene3d>
            <a:sp3d>
              <a:bevelT w="254000" prst="slope"/>
              <a:bevelB w="114300" prst="artDeco"/>
            </a:sp3d>
          </p:spPr>
          <p:txBody>
            <a:bodyPr/>
            <a:lstStyle/>
            <a:p>
              <a:pPr defTabSz="914400" eaLnBrk="0" hangingPunct="0">
                <a:defRPr/>
              </a:pPr>
              <a:endParaRPr lang="en-GB" sz="2400">
                <a:latin typeface="Times New Roman" charset="0"/>
                <a:cs typeface="+mn-cs"/>
              </a:endParaRPr>
            </a:p>
          </p:txBody>
        </p:sp>
        <p:grpSp>
          <p:nvGrpSpPr>
            <p:cNvPr id="6" name="Group 7">
              <a:extLst>
                <a:ext uri="{FF2B5EF4-FFF2-40B4-BE49-F238E27FC236}">
                  <a16:creationId xmlns:a16="http://schemas.microsoft.com/office/drawing/2014/main" id="{830269B6-6A32-4293-957A-E29107EF243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446003" y="6071153"/>
              <a:ext cx="463617" cy="516607"/>
              <a:chOff x="2839" y="1944"/>
              <a:chExt cx="596" cy="664"/>
            </a:xfrm>
          </p:grpSpPr>
          <p:sp>
            <p:nvSpPr>
              <p:cNvPr id="278" name="Line 8">
                <a:extLst>
                  <a:ext uri="{FF2B5EF4-FFF2-40B4-BE49-F238E27FC236}">
                    <a16:creationId xmlns:a16="http://schemas.microsoft.com/office/drawing/2014/main" id="{38201267-AF4D-4A6D-BA37-6AE50595766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3080" y="2403"/>
                <a:ext cx="9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9" name="Line 9">
                <a:extLst>
                  <a:ext uri="{FF2B5EF4-FFF2-40B4-BE49-F238E27FC236}">
                    <a16:creationId xmlns:a16="http://schemas.microsoft.com/office/drawing/2014/main" id="{85325196-52BA-48AA-AAFE-9174C0D97BE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H="1">
                <a:off x="2927" y="2250"/>
                <a:ext cx="60" cy="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0" name="Line 10">
                <a:extLst>
                  <a:ext uri="{FF2B5EF4-FFF2-40B4-BE49-F238E27FC236}">
                    <a16:creationId xmlns:a16="http://schemas.microsoft.com/office/drawing/2014/main" id="{B85C90AA-A7B0-4E36-A7A5-91E50D12B5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69" y="2374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1" name="Line 11">
                <a:extLst>
                  <a:ext uri="{FF2B5EF4-FFF2-40B4-BE49-F238E27FC236}">
                    <a16:creationId xmlns:a16="http://schemas.microsoft.com/office/drawing/2014/main" id="{17EE754F-1DD4-48D2-AA8C-27623EA9F2F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>
                <a:off x="2989" y="2352"/>
                <a:ext cx="9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82" name="Rectangle 12">
                <a:extLst>
                  <a:ext uri="{FF2B5EF4-FFF2-40B4-BE49-F238E27FC236}">
                    <a16:creationId xmlns:a16="http://schemas.microsoft.com/office/drawing/2014/main" id="{C6F0A5F0-D517-490C-8CF6-A821A9F4D7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906894">
                <a:off x="3231" y="2177"/>
                <a:ext cx="50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3" name="Rectangle 13">
                <a:extLst>
                  <a:ext uri="{FF2B5EF4-FFF2-40B4-BE49-F238E27FC236}">
                    <a16:creationId xmlns:a16="http://schemas.microsoft.com/office/drawing/2014/main" id="{14BE4F0B-8B93-4FE3-8CD6-5B9FE4D987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4862429">
                <a:off x="3258" y="2301"/>
                <a:ext cx="49" cy="30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4" name="Rectangle 14">
                <a:extLst>
                  <a:ext uri="{FF2B5EF4-FFF2-40B4-BE49-F238E27FC236}">
                    <a16:creationId xmlns:a16="http://schemas.microsoft.com/office/drawing/2014/main" id="{62E4E722-AA18-40E2-9CA2-334E18B69D5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3017" y="2344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5" name="Rectangle 15">
                <a:extLst>
                  <a:ext uri="{FF2B5EF4-FFF2-40B4-BE49-F238E27FC236}">
                    <a16:creationId xmlns:a16="http://schemas.microsoft.com/office/drawing/2014/main" id="{3318ED43-FC38-4959-AFD3-C77C918F5F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15" y="2456"/>
                <a:ext cx="50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6" name="Rectangle 16">
                <a:extLst>
                  <a:ext uri="{FF2B5EF4-FFF2-40B4-BE49-F238E27FC236}">
                    <a16:creationId xmlns:a16="http://schemas.microsoft.com/office/drawing/2014/main" id="{9FB3CF66-5690-4914-9CE1-39DBDF0AFA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42" y="2275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7" name="Rectangle 17">
                <a:extLst>
                  <a:ext uri="{FF2B5EF4-FFF2-40B4-BE49-F238E27FC236}">
                    <a16:creationId xmlns:a16="http://schemas.microsoft.com/office/drawing/2014/main" id="{68077F94-A721-4F49-BC26-282C13D05D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996" y="1944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8" name="Rectangle 18">
                <a:extLst>
                  <a:ext uri="{FF2B5EF4-FFF2-40B4-BE49-F238E27FC236}">
                    <a16:creationId xmlns:a16="http://schemas.microsoft.com/office/drawing/2014/main" id="{3977A7A7-8F64-4A10-9EDD-705C0D42CDE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839" y="2388"/>
                <a:ext cx="49" cy="152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9" name="Rectangle 19">
                <a:extLst>
                  <a:ext uri="{FF2B5EF4-FFF2-40B4-BE49-F238E27FC236}">
                    <a16:creationId xmlns:a16="http://schemas.microsoft.com/office/drawing/2014/main" id="{68F87262-8BBE-4C91-98E6-661255FCCF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736418">
                <a:off x="2867" y="1950"/>
                <a:ext cx="49" cy="3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90" name="AutoShape 20">
                <a:extLst>
                  <a:ext uri="{FF2B5EF4-FFF2-40B4-BE49-F238E27FC236}">
                    <a16:creationId xmlns:a16="http://schemas.microsoft.com/office/drawing/2014/main" id="{42E28454-9C78-49A1-8571-19C75D461785}"/>
                  </a:ext>
                </a:extLst>
              </p:cNvPr>
              <p:cNvCxnSpPr>
                <a:cxnSpLocks noChangeAspect="1" noChangeShapeType="1"/>
                <a:stCxn id="289" idx="3"/>
                <a:endCxn id="289" idx="1"/>
              </p:cNvCxnSpPr>
              <p:nvPr/>
            </p:nvCxnSpPr>
            <p:spPr bwMode="auto">
              <a:xfrm>
                <a:off x="2868" y="2118"/>
                <a:ext cx="49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1" name="AutoShape 21">
                <a:extLst>
                  <a:ext uri="{FF2B5EF4-FFF2-40B4-BE49-F238E27FC236}">
                    <a16:creationId xmlns:a16="http://schemas.microsoft.com/office/drawing/2014/main" id="{477562CB-D21C-4552-A2A2-A08DEB704A11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2" name="AutoShape 22">
                <a:extLst>
                  <a:ext uri="{FF2B5EF4-FFF2-40B4-BE49-F238E27FC236}">
                    <a16:creationId xmlns:a16="http://schemas.microsoft.com/office/drawing/2014/main" id="{4654A2A9-C742-4CF5-92B2-A99A99889892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3" name="AutoShape 23">
                <a:extLst>
                  <a:ext uri="{FF2B5EF4-FFF2-40B4-BE49-F238E27FC236}">
                    <a16:creationId xmlns:a16="http://schemas.microsoft.com/office/drawing/2014/main" id="{6F818BDD-E305-44DF-9FBE-CB033A52A0D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4" name="AutoShape 24">
                <a:extLst>
                  <a:ext uri="{FF2B5EF4-FFF2-40B4-BE49-F238E27FC236}">
                    <a16:creationId xmlns:a16="http://schemas.microsoft.com/office/drawing/2014/main" id="{8E80EEE4-CEBB-4F01-BE3F-7A34FB889894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5" name="AutoShape 25">
                <a:extLst>
                  <a:ext uri="{FF2B5EF4-FFF2-40B4-BE49-F238E27FC236}">
                    <a16:creationId xmlns:a16="http://schemas.microsoft.com/office/drawing/2014/main" id="{97B19DB8-4B5A-4852-905C-56E77EF2914C}"/>
                  </a:ext>
                </a:extLst>
              </p:cNvPr>
              <p:cNvCxnSpPr>
                <a:cxnSpLocks noChangeAspect="1" noChangeShapeType="1"/>
                <a:stCxn id="283" idx="3"/>
                <a:endCxn id="283" idx="1"/>
              </p:cNvCxnSpPr>
              <p:nvPr/>
            </p:nvCxnSpPr>
            <p:spPr bwMode="auto">
              <a:xfrm flipH="1" flipV="1">
                <a:off x="3280" y="2430"/>
                <a:ext cx="8" cy="4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6" name="AutoShape 26">
                <a:extLst>
                  <a:ext uri="{FF2B5EF4-FFF2-40B4-BE49-F238E27FC236}">
                    <a16:creationId xmlns:a16="http://schemas.microsoft.com/office/drawing/2014/main" id="{920378AA-57B3-4275-BB53-7E830D791229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7" name="AutoShape 27">
                <a:extLst>
                  <a:ext uri="{FF2B5EF4-FFF2-40B4-BE49-F238E27FC236}">
                    <a16:creationId xmlns:a16="http://schemas.microsoft.com/office/drawing/2014/main" id="{7452C2E3-48E5-439D-8D03-0CCB236FB070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8" name="AutoShape 28">
                <a:extLst>
                  <a:ext uri="{FF2B5EF4-FFF2-40B4-BE49-F238E27FC236}">
                    <a16:creationId xmlns:a16="http://schemas.microsoft.com/office/drawing/2014/main" id="{27EDFAD6-1C74-40EE-8D4A-5C2B91C17987}"/>
                  </a:ext>
                </a:extLst>
              </p:cNvPr>
              <p:cNvCxnSpPr>
                <a:cxnSpLocks noChangeAspect="1" noChangeShapeType="1"/>
                <a:stCxn id="289" idx="1"/>
                <a:endCxn id="289" idx="1"/>
              </p:cNvCxnSpPr>
              <p:nvPr/>
            </p:nvCxnSpPr>
            <p:spPr bwMode="auto">
              <a:xfrm>
                <a:off x="2917" y="2118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99" name="AutoShape 29">
                <a:extLst>
                  <a:ext uri="{FF2B5EF4-FFF2-40B4-BE49-F238E27FC236}">
                    <a16:creationId xmlns:a16="http://schemas.microsoft.com/office/drawing/2014/main" id="{2599982D-415F-45CD-961B-DF281257E88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V="1">
                <a:off x="2997" y="2091"/>
                <a:ext cx="36" cy="3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0" name="AutoShape 30">
                <a:extLst>
                  <a:ext uri="{FF2B5EF4-FFF2-40B4-BE49-F238E27FC236}">
                    <a16:creationId xmlns:a16="http://schemas.microsoft.com/office/drawing/2014/main" id="{DD37186D-D9D3-46AC-843F-1FFE1F022EB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2543020" flipH="1" flipV="1">
                <a:off x="3243" y="2317"/>
                <a:ext cx="38" cy="3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01" name="AutoShape 31">
                <a:extLst>
                  <a:ext uri="{FF2B5EF4-FFF2-40B4-BE49-F238E27FC236}">
                    <a16:creationId xmlns:a16="http://schemas.microsoft.com/office/drawing/2014/main" id="{88C325D5-46B5-42BF-969A-897322360B31}"/>
                  </a:ext>
                </a:extLst>
              </p:cNvPr>
              <p:cNvCxnSpPr>
                <a:cxnSpLocks noChangeAspect="1" noChangeShapeType="1"/>
                <a:stCxn id="283" idx="1"/>
                <a:endCxn id="283" idx="1"/>
              </p:cNvCxnSpPr>
              <p:nvPr/>
            </p:nvCxnSpPr>
            <p:spPr bwMode="auto">
              <a:xfrm>
                <a:off x="3280" y="2430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02" name="Line 32">
                <a:extLst>
                  <a:ext uri="{FF2B5EF4-FFF2-40B4-BE49-F238E27FC236}">
                    <a16:creationId xmlns:a16="http://schemas.microsoft.com/office/drawing/2014/main" id="{CEC47D66-2106-443B-BA31-A4D45A5848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868" y="2421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3" name="Line 33">
                <a:extLst>
                  <a:ext uri="{FF2B5EF4-FFF2-40B4-BE49-F238E27FC236}">
                    <a16:creationId xmlns:a16="http://schemas.microsoft.com/office/drawing/2014/main" id="{842CB749-7AC3-42AD-83AC-548C0CADFD1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70" y="230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4" name="Line 34">
                <a:extLst>
                  <a:ext uri="{FF2B5EF4-FFF2-40B4-BE49-F238E27FC236}">
                    <a16:creationId xmlns:a16="http://schemas.microsoft.com/office/drawing/2014/main" id="{877F7301-830E-4004-AC86-D9EB8E4DF3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2935" y="2482"/>
                <a:ext cx="0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5" name="Line 35">
                <a:extLst>
                  <a:ext uri="{FF2B5EF4-FFF2-40B4-BE49-F238E27FC236}">
                    <a16:creationId xmlns:a16="http://schemas.microsoft.com/office/drawing/2014/main" id="{1FB879FE-7158-4B19-811E-8BF30645B46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543020" flipV="1">
                <a:off x="3038" y="23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6" name="Line 36">
                <a:extLst>
                  <a:ext uri="{FF2B5EF4-FFF2-40B4-BE49-F238E27FC236}">
                    <a16:creationId xmlns:a16="http://schemas.microsoft.com/office/drawing/2014/main" id="{19D1CFCD-F7E9-49C7-964B-D711B95EDD2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9" y="2399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7" name="Line 37">
                <a:extLst>
                  <a:ext uri="{FF2B5EF4-FFF2-40B4-BE49-F238E27FC236}">
                    <a16:creationId xmlns:a16="http://schemas.microsoft.com/office/drawing/2014/main" id="{3EBF62A1-E58F-43A2-9AF2-590AD0EBF85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91" y="2427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8" name="Line 38">
                <a:extLst>
                  <a:ext uri="{FF2B5EF4-FFF2-40B4-BE49-F238E27FC236}">
                    <a16:creationId xmlns:a16="http://schemas.microsoft.com/office/drawing/2014/main" id="{FAF38214-FF68-4BD8-862A-DF71DB75547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335" y="2270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09" name="Line 39">
                <a:extLst>
                  <a:ext uri="{FF2B5EF4-FFF2-40B4-BE49-F238E27FC236}">
                    <a16:creationId xmlns:a16="http://schemas.microsoft.com/office/drawing/2014/main" id="{B496A5B6-F250-4D83-B7A5-C8BCA67638C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897603" flipV="1">
                <a:off x="3185" y="2299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0" name="Line 40">
                <a:extLst>
                  <a:ext uri="{FF2B5EF4-FFF2-40B4-BE49-F238E27FC236}">
                    <a16:creationId xmlns:a16="http://schemas.microsoft.com/office/drawing/2014/main" id="{76637D4A-C545-42A5-96ED-1946EA8E08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893" y="1991"/>
                <a:ext cx="1" cy="9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1" name="Line 41">
                <a:extLst>
                  <a:ext uri="{FF2B5EF4-FFF2-40B4-BE49-F238E27FC236}">
                    <a16:creationId xmlns:a16="http://schemas.microsoft.com/office/drawing/2014/main" id="{32BBEC05-385B-4E89-BB8D-8DD177406A6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1" y="1984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2" name="Line 42">
                <a:extLst>
                  <a:ext uri="{FF2B5EF4-FFF2-40B4-BE49-F238E27FC236}">
                    <a16:creationId xmlns:a16="http://schemas.microsoft.com/office/drawing/2014/main" id="{A2509FDE-C2F9-40B1-B67F-891937B710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2900" y="2163"/>
                <a:ext cx="1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3" name="Line 43">
                <a:extLst>
                  <a:ext uri="{FF2B5EF4-FFF2-40B4-BE49-F238E27FC236}">
                    <a16:creationId xmlns:a16="http://schemas.microsoft.com/office/drawing/2014/main" id="{65C2A320-2BAF-4D05-8BA3-56723A643D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916767" flipV="1">
                <a:off x="3029" y="2156"/>
                <a:ext cx="0" cy="9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314" name="Oval 44">
                <a:extLst>
                  <a:ext uri="{FF2B5EF4-FFF2-40B4-BE49-F238E27FC236}">
                    <a16:creationId xmlns:a16="http://schemas.microsoft.com/office/drawing/2014/main" id="{7536B6B1-145C-4C08-AC9D-8465357C38E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91" y="2406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5" name="Oval 45">
                <a:extLst>
                  <a:ext uri="{FF2B5EF4-FFF2-40B4-BE49-F238E27FC236}">
                    <a16:creationId xmlns:a16="http://schemas.microsoft.com/office/drawing/2014/main" id="{D3DF6BB6-EE3E-45A8-B6D0-EBDFD2AE12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543020">
                <a:off x="2964" y="2382"/>
                <a:ext cx="20" cy="2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</p:grpSp>
        <p:grpSp>
          <p:nvGrpSpPr>
            <p:cNvPr id="7" name="Group 397">
              <a:extLst>
                <a:ext uri="{FF2B5EF4-FFF2-40B4-BE49-F238E27FC236}">
                  <a16:creationId xmlns:a16="http://schemas.microsoft.com/office/drawing/2014/main" id="{F9C2110C-D7E1-4775-B860-CFBDD976D5D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1982621" y="5735053"/>
              <a:ext cx="1024036" cy="1019723"/>
              <a:chOff x="3600" y="1632"/>
              <a:chExt cx="1594" cy="1587"/>
            </a:xfrm>
          </p:grpSpPr>
          <p:sp>
            <p:nvSpPr>
              <p:cNvPr id="8" name="Line 141">
                <a:extLst>
                  <a:ext uri="{FF2B5EF4-FFF2-40B4-BE49-F238E27FC236}">
                    <a16:creationId xmlns:a16="http://schemas.microsoft.com/office/drawing/2014/main" id="{9EDA3E52-D5BE-46F1-89EF-7F001A0653A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" name="Line 142">
                <a:extLst>
                  <a:ext uri="{FF2B5EF4-FFF2-40B4-BE49-F238E27FC236}">
                    <a16:creationId xmlns:a16="http://schemas.microsoft.com/office/drawing/2014/main" id="{1334D278-0560-4901-9D7A-03EA1388403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93" y="171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" name="Rectangle 126">
                <a:extLst>
                  <a:ext uri="{FF2B5EF4-FFF2-40B4-BE49-F238E27FC236}">
                    <a16:creationId xmlns:a16="http://schemas.microsoft.com/office/drawing/2014/main" id="{47AB5C33-B793-43B0-A1CA-8167B69FDD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242" y="163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" name="Rectangle 127">
                <a:extLst>
                  <a:ext uri="{FF2B5EF4-FFF2-40B4-BE49-F238E27FC236}">
                    <a16:creationId xmlns:a16="http://schemas.microsoft.com/office/drawing/2014/main" id="{01D140D1-5222-45E0-A860-DBA3331EF6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63874">
                <a:off x="4528" y="1647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" name="Rectangle 128">
                <a:extLst>
                  <a:ext uri="{FF2B5EF4-FFF2-40B4-BE49-F238E27FC236}">
                    <a16:creationId xmlns:a16="http://schemas.microsoft.com/office/drawing/2014/main" id="{A4618A25-FE3D-42C7-8278-369E2A8F48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217" y="1672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" name="Line 129">
                <a:extLst>
                  <a:ext uri="{FF2B5EF4-FFF2-40B4-BE49-F238E27FC236}">
                    <a16:creationId xmlns:a16="http://schemas.microsoft.com/office/drawing/2014/main" id="{AD794F1E-2E0C-4E32-8436-FACCF355FF3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 flipV="1">
                <a:off x="4107" y="2362"/>
                <a:ext cx="27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4" name="Line 130">
                <a:extLst>
                  <a:ext uri="{FF2B5EF4-FFF2-40B4-BE49-F238E27FC236}">
                    <a16:creationId xmlns:a16="http://schemas.microsoft.com/office/drawing/2014/main" id="{05C49A23-8D74-413A-B628-4F51782262B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15" y="2741"/>
                <a:ext cx="378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" name="Line 131">
                <a:extLst>
                  <a:ext uri="{FF2B5EF4-FFF2-40B4-BE49-F238E27FC236}">
                    <a16:creationId xmlns:a16="http://schemas.microsoft.com/office/drawing/2014/main" id="{D925E7E7-9905-4D24-AD8B-85B5058E829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674" y="2389"/>
                <a:ext cx="28" cy="29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6" name="Line 132">
                <a:extLst>
                  <a:ext uri="{FF2B5EF4-FFF2-40B4-BE49-F238E27FC236}">
                    <a16:creationId xmlns:a16="http://schemas.microsoft.com/office/drawing/2014/main" id="{82FEA236-FAD0-421E-9E7E-2DFE063D816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146"/>
                <a:ext cx="162" cy="162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7" name="Line 133">
                <a:extLst>
                  <a:ext uri="{FF2B5EF4-FFF2-40B4-BE49-F238E27FC236}">
                    <a16:creationId xmlns:a16="http://schemas.microsoft.com/office/drawing/2014/main" id="{B2B9351B-8656-4BEA-BBD9-91FF0076DD8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161" y="2146"/>
                <a:ext cx="189" cy="135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8" name="Line 134">
                <a:extLst>
                  <a:ext uri="{FF2B5EF4-FFF2-40B4-BE49-F238E27FC236}">
                    <a16:creationId xmlns:a16="http://schemas.microsoft.com/office/drawing/2014/main" id="{0842B2D8-CC4B-415F-A995-E1213ECCF33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458" y="2660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" name="Line 135">
                <a:extLst>
                  <a:ext uri="{FF2B5EF4-FFF2-40B4-BE49-F238E27FC236}">
                    <a16:creationId xmlns:a16="http://schemas.microsoft.com/office/drawing/2014/main" id="{C942C1B3-344A-490D-91EA-C01D1CDD85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23" y="2633"/>
                <a:ext cx="27" cy="0"/>
              </a:xfrm>
              <a:prstGeom prst="line">
                <a:avLst/>
              </a:prstGeom>
              <a:noFill/>
              <a:ln w="28575">
                <a:solidFill>
                  <a:schemeClr val="hlink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" name="Line 136">
                <a:extLst>
                  <a:ext uri="{FF2B5EF4-FFF2-40B4-BE49-F238E27FC236}">
                    <a16:creationId xmlns:a16="http://schemas.microsoft.com/office/drawing/2014/main" id="{47DD2C31-E534-42AB-A5EC-7CF625C82F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566" y="2470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" name="Line 137">
                <a:extLst>
                  <a:ext uri="{FF2B5EF4-FFF2-40B4-BE49-F238E27FC236}">
                    <a16:creationId xmlns:a16="http://schemas.microsoft.com/office/drawing/2014/main" id="{AEAE0322-E85E-4433-A169-FAEEF3C2B0F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485" y="2281"/>
                <a:ext cx="27" cy="108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" name="Line 138">
                <a:extLst>
                  <a:ext uri="{FF2B5EF4-FFF2-40B4-BE49-F238E27FC236}">
                    <a16:creationId xmlns:a16="http://schemas.microsoft.com/office/drawing/2014/main" id="{4E633B19-33E9-4A58-83B5-9E2876DEF7C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215" y="2470"/>
                <a:ext cx="27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3" name="Line 139">
                <a:extLst>
                  <a:ext uri="{FF2B5EF4-FFF2-40B4-BE49-F238E27FC236}">
                    <a16:creationId xmlns:a16="http://schemas.microsoft.com/office/drawing/2014/main" id="{1B98501D-7B4B-4C5C-B00C-2A2756BCFDB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H="1">
                <a:off x="4296" y="2281"/>
                <a:ext cx="54" cy="81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4" name="Line 140">
                <a:extLst>
                  <a:ext uri="{FF2B5EF4-FFF2-40B4-BE49-F238E27FC236}">
                    <a16:creationId xmlns:a16="http://schemas.microsoft.com/office/drawing/2014/main" id="{8C8ABE0A-53AB-40C4-B213-CBE4CE223D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>
                <a:off x="4377" y="1902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5" name="AutoShape 143">
                <a:extLst>
                  <a:ext uri="{FF2B5EF4-FFF2-40B4-BE49-F238E27FC236}">
                    <a16:creationId xmlns:a16="http://schemas.microsoft.com/office/drawing/2014/main" id="{E82882AD-6497-44C4-9449-EBD32DCE1E2A}"/>
                  </a:ext>
                </a:extLst>
              </p:cNvPr>
              <p:cNvCxnSpPr>
                <a:cxnSpLocks noChangeAspect="1" noChangeShapeType="1"/>
                <a:stCxn id="32" idx="0"/>
                <a:endCxn id="29" idx="0"/>
              </p:cNvCxnSpPr>
              <p:nvPr/>
            </p:nvCxnSpPr>
            <p:spPr bwMode="auto">
              <a:xfrm>
                <a:off x="4372" y="2038"/>
                <a:ext cx="91" cy="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6" name="Rectangle 144">
                <a:extLst>
                  <a:ext uri="{FF2B5EF4-FFF2-40B4-BE49-F238E27FC236}">
                    <a16:creationId xmlns:a16="http://schemas.microsoft.com/office/drawing/2014/main" id="{23EB6B97-924E-43F6-8B85-AC34EDCF43E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Rectangle 145">
                <a:extLst>
                  <a:ext uri="{FF2B5EF4-FFF2-40B4-BE49-F238E27FC236}">
                    <a16:creationId xmlns:a16="http://schemas.microsoft.com/office/drawing/2014/main" id="{912D9DE5-BF06-4818-9D28-21781AA18E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2319409">
                <a:off x="4620" y="1713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Rectangle 146">
                <a:extLst>
                  <a:ext uri="{FF2B5EF4-FFF2-40B4-BE49-F238E27FC236}">
                    <a16:creationId xmlns:a16="http://schemas.microsoft.com/office/drawing/2014/main" id="{CB7D9359-14AD-43CD-BA28-5301167B58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9" name="Rectangle 147">
                <a:extLst>
                  <a:ext uri="{FF2B5EF4-FFF2-40B4-BE49-F238E27FC236}">
                    <a16:creationId xmlns:a16="http://schemas.microsoft.com/office/drawing/2014/main" id="{A22ED3DC-B1A9-40F7-AAD7-3332BFF88B8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41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Rectangle 148">
                <a:extLst>
                  <a:ext uri="{FF2B5EF4-FFF2-40B4-BE49-F238E27FC236}">
                    <a16:creationId xmlns:a16="http://schemas.microsoft.com/office/drawing/2014/main" id="{E0AF7670-C257-4A7C-B0A6-686E347AE55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1902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1" name="Rectangle 149">
                <a:extLst>
                  <a:ext uri="{FF2B5EF4-FFF2-40B4-BE49-F238E27FC236}">
                    <a16:creationId xmlns:a16="http://schemas.microsoft.com/office/drawing/2014/main" id="{89D8F910-446A-4C55-A32E-4B38C6090DD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17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2" name="Rectangle 150">
                <a:extLst>
                  <a:ext uri="{FF2B5EF4-FFF2-40B4-BE49-F238E27FC236}">
                    <a16:creationId xmlns:a16="http://schemas.microsoft.com/office/drawing/2014/main" id="{BE546C36-668D-4746-9F7B-44102FDB90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50" y="203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3" name="Rectangle 151">
                <a:extLst>
                  <a:ext uri="{FF2B5EF4-FFF2-40B4-BE49-F238E27FC236}">
                    <a16:creationId xmlns:a16="http://schemas.microsoft.com/office/drawing/2014/main" id="{45A3DACB-BAB3-476B-84E6-5D6887743C9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93398">
                <a:off x="4161" y="171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34" name="AutoShape 152">
                <a:extLst>
                  <a:ext uri="{FF2B5EF4-FFF2-40B4-BE49-F238E27FC236}">
                    <a16:creationId xmlns:a16="http://schemas.microsoft.com/office/drawing/2014/main" id="{EFD94095-4DA1-437F-843C-5C0A512C7CD2}"/>
                  </a:ext>
                </a:extLst>
              </p:cNvPr>
              <p:cNvCxnSpPr>
                <a:cxnSpLocks noChangeAspect="1" noChangeShapeType="1"/>
                <a:stCxn id="33" idx="3"/>
                <a:endCxn id="33" idx="1"/>
              </p:cNvCxnSpPr>
              <p:nvPr/>
            </p:nvCxnSpPr>
            <p:spPr bwMode="auto">
              <a:xfrm flipV="1">
                <a:off x="4166" y="184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5" name="AutoShape 153">
                <a:extLst>
                  <a:ext uri="{FF2B5EF4-FFF2-40B4-BE49-F238E27FC236}">
                    <a16:creationId xmlns:a16="http://schemas.microsoft.com/office/drawing/2014/main" id="{324420FF-02E5-4F5F-A2ED-07467D6B2ED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6" name="AutoShape 154">
                <a:extLst>
                  <a:ext uri="{FF2B5EF4-FFF2-40B4-BE49-F238E27FC236}">
                    <a16:creationId xmlns:a16="http://schemas.microsoft.com/office/drawing/2014/main" id="{57EB30E5-FC75-47C0-99F7-255F6CAD449E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7" name="AutoShape 155">
                <a:extLst>
                  <a:ext uri="{FF2B5EF4-FFF2-40B4-BE49-F238E27FC236}">
                    <a16:creationId xmlns:a16="http://schemas.microsoft.com/office/drawing/2014/main" id="{E24E935C-461B-414E-811E-FDF0C5A57A56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8" name="AutoShape 156">
                <a:extLst>
                  <a:ext uri="{FF2B5EF4-FFF2-40B4-BE49-F238E27FC236}">
                    <a16:creationId xmlns:a16="http://schemas.microsoft.com/office/drawing/2014/main" id="{848717E3-58F4-46E1-948A-DA554CF0EF9A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9" name="AutoShape 157">
                <a:extLst>
                  <a:ext uri="{FF2B5EF4-FFF2-40B4-BE49-F238E27FC236}">
                    <a16:creationId xmlns:a16="http://schemas.microsoft.com/office/drawing/2014/main" id="{67AE2D8C-90E0-4F39-88A5-49B3EABD102E}"/>
                  </a:ext>
                </a:extLst>
              </p:cNvPr>
              <p:cNvCxnSpPr>
                <a:cxnSpLocks noChangeAspect="1" noChangeShapeType="1"/>
                <a:stCxn id="27" idx="3"/>
                <a:endCxn id="27" idx="1"/>
              </p:cNvCxnSpPr>
              <p:nvPr/>
            </p:nvCxnSpPr>
            <p:spPr bwMode="auto">
              <a:xfrm flipH="1" flipV="1">
                <a:off x="4625" y="1834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0" name="AutoShape 158">
                <a:extLst>
                  <a:ext uri="{FF2B5EF4-FFF2-40B4-BE49-F238E27FC236}">
                    <a16:creationId xmlns:a16="http://schemas.microsoft.com/office/drawing/2014/main" id="{51920824-AE1C-4A01-A653-4D3223AE3BF7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1" name="AutoShape 159">
                <a:extLst>
                  <a:ext uri="{FF2B5EF4-FFF2-40B4-BE49-F238E27FC236}">
                    <a16:creationId xmlns:a16="http://schemas.microsoft.com/office/drawing/2014/main" id="{C62A1DB7-9B36-4A35-AF83-87C1A6F3BF7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2" name="AutoShape 160">
                <a:extLst>
                  <a:ext uri="{FF2B5EF4-FFF2-40B4-BE49-F238E27FC236}">
                    <a16:creationId xmlns:a16="http://schemas.microsoft.com/office/drawing/2014/main" id="{D4C3F7F5-AA03-428C-B4BA-3D88F9372828}"/>
                  </a:ext>
                </a:extLst>
              </p:cNvPr>
              <p:cNvCxnSpPr>
                <a:cxnSpLocks noChangeAspect="1" noChangeShapeType="1"/>
                <a:stCxn id="33" idx="1"/>
                <a:endCxn id="33" idx="1"/>
              </p:cNvCxnSpPr>
              <p:nvPr/>
            </p:nvCxnSpPr>
            <p:spPr bwMode="auto">
              <a:xfrm>
                <a:off x="4198" y="1847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3" name="AutoShape 161">
                <a:extLst>
                  <a:ext uri="{FF2B5EF4-FFF2-40B4-BE49-F238E27FC236}">
                    <a16:creationId xmlns:a16="http://schemas.microsoft.com/office/drawing/2014/main" id="{F94654B6-D945-43C0-9A13-88BC026A299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V="1">
                <a:off x="4242" y="176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4" name="AutoShape 162">
                <a:extLst>
                  <a:ext uri="{FF2B5EF4-FFF2-40B4-BE49-F238E27FC236}">
                    <a16:creationId xmlns:a16="http://schemas.microsoft.com/office/drawing/2014/main" id="{A4BBDDB0-B43B-43DA-86A9-20CA13F91793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flipH="1" flipV="1">
                <a:off x="4539" y="1767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45" name="AutoShape 163">
                <a:extLst>
                  <a:ext uri="{FF2B5EF4-FFF2-40B4-BE49-F238E27FC236}">
                    <a16:creationId xmlns:a16="http://schemas.microsoft.com/office/drawing/2014/main" id="{8B407557-0B34-45AD-A58B-172DA61D1F5C}"/>
                  </a:ext>
                </a:extLst>
              </p:cNvPr>
              <p:cNvCxnSpPr>
                <a:cxnSpLocks noChangeAspect="1" noChangeShapeType="1"/>
                <a:stCxn id="27" idx="1"/>
                <a:endCxn id="27" idx="1"/>
              </p:cNvCxnSpPr>
              <p:nvPr/>
            </p:nvCxnSpPr>
            <p:spPr bwMode="auto">
              <a:xfrm>
                <a:off x="4625" y="183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46" name="Line 164">
                <a:extLst>
                  <a:ext uri="{FF2B5EF4-FFF2-40B4-BE49-F238E27FC236}">
                    <a16:creationId xmlns:a16="http://schemas.microsoft.com/office/drawing/2014/main" id="{3E928CF1-0070-4E64-A394-3C28881504D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7" name="Line 165">
                <a:extLst>
                  <a:ext uri="{FF2B5EF4-FFF2-40B4-BE49-F238E27FC236}">
                    <a16:creationId xmlns:a16="http://schemas.microsoft.com/office/drawing/2014/main" id="{7169AB4E-227B-4867-9A5F-C940C7745BE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8" name="Line 166">
                <a:extLst>
                  <a:ext uri="{FF2B5EF4-FFF2-40B4-BE49-F238E27FC236}">
                    <a16:creationId xmlns:a16="http://schemas.microsoft.com/office/drawing/2014/main" id="{D34130DE-2B6A-49EC-B42A-F3097370CC2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77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49" name="Line 167">
                <a:extLst>
                  <a:ext uri="{FF2B5EF4-FFF2-40B4-BE49-F238E27FC236}">
                    <a16:creationId xmlns:a16="http://schemas.microsoft.com/office/drawing/2014/main" id="{E39B7360-808B-48F4-8F76-4D404359A98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20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0" name="Line 168">
                <a:extLst>
                  <a:ext uri="{FF2B5EF4-FFF2-40B4-BE49-F238E27FC236}">
                    <a16:creationId xmlns:a16="http://schemas.microsoft.com/office/drawing/2014/main" id="{D92767C3-E88F-4E2C-AAB5-E74E7778F36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06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1" name="Line 169">
                <a:extLst>
                  <a:ext uri="{FF2B5EF4-FFF2-40B4-BE49-F238E27FC236}">
                    <a16:creationId xmlns:a16="http://schemas.microsoft.com/office/drawing/2014/main" id="{CF24D2EB-0687-49BB-B3BE-0C5A37D0948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192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2" name="Line 170">
                <a:extLst>
                  <a:ext uri="{FF2B5EF4-FFF2-40B4-BE49-F238E27FC236}">
                    <a16:creationId xmlns:a16="http://schemas.microsoft.com/office/drawing/2014/main" id="{53A7ABA4-7072-417C-A1B7-A739D8B2F33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674" y="176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3" name="Line 171">
                <a:extLst>
                  <a:ext uri="{FF2B5EF4-FFF2-40B4-BE49-F238E27FC236}">
                    <a16:creationId xmlns:a16="http://schemas.microsoft.com/office/drawing/2014/main" id="{C71A2973-F0CA-4B2D-9508-6E789F24DC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8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4" name="Line 172">
                <a:extLst>
                  <a:ext uri="{FF2B5EF4-FFF2-40B4-BE49-F238E27FC236}">
                    <a16:creationId xmlns:a16="http://schemas.microsoft.com/office/drawing/2014/main" id="{21072855-38BD-4DDC-BC2E-303DADD66A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93" y="1686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5" name="Line 173">
                <a:extLst>
                  <a:ext uri="{FF2B5EF4-FFF2-40B4-BE49-F238E27FC236}">
                    <a16:creationId xmlns:a16="http://schemas.microsoft.com/office/drawing/2014/main" id="{38F46F0A-BFB9-4CFB-8559-F0FEF083090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354583" flipV="1">
                <a:off x="4512" y="179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6" name="Line 174">
                <a:extLst>
                  <a:ext uri="{FF2B5EF4-FFF2-40B4-BE49-F238E27FC236}">
                    <a16:creationId xmlns:a16="http://schemas.microsoft.com/office/drawing/2014/main" id="{EDB04064-209A-4526-AE1C-00473439CF5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134" y="176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7" name="Line 175">
                <a:extLst>
                  <a:ext uri="{FF2B5EF4-FFF2-40B4-BE49-F238E27FC236}">
                    <a16:creationId xmlns:a16="http://schemas.microsoft.com/office/drawing/2014/main" id="{3D8859A5-49A4-4D7B-9577-896A8504B62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15" y="168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8" name="Line 176">
                <a:extLst>
                  <a:ext uri="{FF2B5EF4-FFF2-40B4-BE49-F238E27FC236}">
                    <a16:creationId xmlns:a16="http://schemas.microsoft.com/office/drawing/2014/main" id="{C0B2D8C2-961C-4590-ADB2-9E8E2A9935E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242" y="1875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59" name="Line 177">
                <a:extLst>
                  <a:ext uri="{FF2B5EF4-FFF2-40B4-BE49-F238E27FC236}">
                    <a16:creationId xmlns:a16="http://schemas.microsoft.com/office/drawing/2014/main" id="{EB3C68D1-15B5-432B-BACC-849513FD938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8373747" flipV="1">
                <a:off x="4323" y="179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60" name="Oval 178">
                <a:extLst>
                  <a:ext uri="{FF2B5EF4-FFF2-40B4-BE49-F238E27FC236}">
                    <a16:creationId xmlns:a16="http://schemas.microsoft.com/office/drawing/2014/main" id="{295B7AB9-66F3-45C1-9617-D55D22E71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70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1" name="Oval 179">
                <a:extLst>
                  <a:ext uri="{FF2B5EF4-FFF2-40B4-BE49-F238E27FC236}">
                    <a16:creationId xmlns:a16="http://schemas.microsoft.com/office/drawing/2014/main" id="{66E1A9D5-4993-4DD1-A6DF-B409384E0B3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198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2" name="Oval 180">
                <a:extLst>
                  <a:ext uri="{FF2B5EF4-FFF2-40B4-BE49-F238E27FC236}">
                    <a16:creationId xmlns:a16="http://schemas.microsoft.com/office/drawing/2014/main" id="{53588314-0336-4550-B423-557F5CE137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9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3" name="Oval 181">
                <a:extLst>
                  <a:ext uri="{FF2B5EF4-FFF2-40B4-BE49-F238E27FC236}">
                    <a16:creationId xmlns:a16="http://schemas.microsoft.com/office/drawing/2014/main" id="{0FFE951E-B886-45C8-BE9B-1F1AC97817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179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4" name="Oval 182">
                <a:extLst>
                  <a:ext uri="{FF2B5EF4-FFF2-40B4-BE49-F238E27FC236}">
                    <a16:creationId xmlns:a16="http://schemas.microsoft.com/office/drawing/2014/main" id="{5AD5D6DB-E9B8-45D6-BCB5-A9FB6B1AEE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11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5" name="Oval 183">
                <a:extLst>
                  <a:ext uri="{FF2B5EF4-FFF2-40B4-BE49-F238E27FC236}">
                    <a16:creationId xmlns:a16="http://schemas.microsoft.com/office/drawing/2014/main" id="{D4B74BCD-95B1-4684-A0AA-6F9FEAD85D5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06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6" name="Oval 184">
                <a:extLst>
                  <a:ext uri="{FF2B5EF4-FFF2-40B4-BE49-F238E27FC236}">
                    <a16:creationId xmlns:a16="http://schemas.microsoft.com/office/drawing/2014/main" id="{6F8AAA58-C99E-491A-8DB7-94D74026B64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1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7" name="Oval 185">
                <a:extLst>
                  <a:ext uri="{FF2B5EF4-FFF2-40B4-BE49-F238E27FC236}">
                    <a16:creationId xmlns:a16="http://schemas.microsoft.com/office/drawing/2014/main" id="{B3D72398-D042-4B0A-B708-8202DE0B26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0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8" name="Oval 186">
                <a:extLst>
                  <a:ext uri="{FF2B5EF4-FFF2-40B4-BE49-F238E27FC236}">
                    <a16:creationId xmlns:a16="http://schemas.microsoft.com/office/drawing/2014/main" id="{6199D928-26A5-4BBF-A7CC-5C30068BE0C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485" y="225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69" name="Oval 187">
                <a:extLst>
                  <a:ext uri="{FF2B5EF4-FFF2-40B4-BE49-F238E27FC236}">
                    <a16:creationId xmlns:a16="http://schemas.microsoft.com/office/drawing/2014/main" id="{2082FA3B-CD7C-4014-B17B-17EFDF157FB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>
                <a:off x="4323" y="22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0" name="Line 188">
                <a:extLst>
                  <a:ext uri="{FF2B5EF4-FFF2-40B4-BE49-F238E27FC236}">
                    <a16:creationId xmlns:a16="http://schemas.microsoft.com/office/drawing/2014/main" id="{4F88404E-560E-4387-BE49-88C6780F3A5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4769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1" name="Line 189">
                <a:extLst>
                  <a:ext uri="{FF2B5EF4-FFF2-40B4-BE49-F238E27FC236}">
                    <a16:creationId xmlns:a16="http://schemas.microsoft.com/office/drawing/2014/main" id="{3AC42C5F-8761-46EB-9CA6-6A732A9A4D0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>
                <a:off x="5017" y="269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72" name="Line 190">
                <a:extLst>
                  <a:ext uri="{FF2B5EF4-FFF2-40B4-BE49-F238E27FC236}">
                    <a16:creationId xmlns:a16="http://schemas.microsoft.com/office/drawing/2014/main" id="{9A4001D2-A27C-4859-A1B7-AFB6B68DB97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H="1">
                <a:off x="4760" y="2976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73" name="AutoShape 191">
                <a:extLst>
                  <a:ext uri="{FF2B5EF4-FFF2-40B4-BE49-F238E27FC236}">
                    <a16:creationId xmlns:a16="http://schemas.microsoft.com/office/drawing/2014/main" id="{BE270573-A458-4F22-8CB0-F1D051B7B803}"/>
                  </a:ext>
                </a:extLst>
              </p:cNvPr>
              <p:cNvCxnSpPr>
                <a:cxnSpLocks noChangeAspect="1" noChangeShapeType="1"/>
                <a:stCxn id="82" idx="0"/>
                <a:endCxn id="78" idx="0"/>
              </p:cNvCxnSpPr>
              <p:nvPr/>
            </p:nvCxnSpPr>
            <p:spPr bwMode="auto">
              <a:xfrm flipH="1">
                <a:off x="4680" y="2752"/>
                <a:ext cx="62" cy="67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4" name="Rectangle 192">
                <a:extLst>
                  <a:ext uri="{FF2B5EF4-FFF2-40B4-BE49-F238E27FC236}">
                    <a16:creationId xmlns:a16="http://schemas.microsoft.com/office/drawing/2014/main" id="{BE22EC21-BD1E-4333-9DCF-A50F733C3A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09" y="2614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5" name="Rectangle 193">
                <a:extLst>
                  <a:ext uri="{FF2B5EF4-FFF2-40B4-BE49-F238E27FC236}">
                    <a16:creationId xmlns:a16="http://schemas.microsoft.com/office/drawing/2014/main" id="{A2027824-9B20-495A-92C5-0E3B2ABAB0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327934">
                <a:off x="4786" y="2921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6" name="Rectangle 194">
                <a:extLst>
                  <a:ext uri="{FF2B5EF4-FFF2-40B4-BE49-F238E27FC236}">
                    <a16:creationId xmlns:a16="http://schemas.microsoft.com/office/drawing/2014/main" id="{C50B4376-943E-42F1-A073-EC6086FE97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0283469">
                <a:off x="4675" y="2944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7" name="Rectangle 195">
                <a:extLst>
                  <a:ext uri="{FF2B5EF4-FFF2-40B4-BE49-F238E27FC236}">
                    <a16:creationId xmlns:a16="http://schemas.microsoft.com/office/drawing/2014/main" id="{1F5D1EDF-D66C-4253-81E6-AF2471BDA0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08" y="279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8" name="Rectangle 196">
                <a:extLst>
                  <a:ext uri="{FF2B5EF4-FFF2-40B4-BE49-F238E27FC236}">
                    <a16:creationId xmlns:a16="http://schemas.microsoft.com/office/drawing/2014/main" id="{D5C2CB0C-4B1A-4F02-AD48-14FEAC5BBD8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70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79" name="Rectangle 197">
                <a:extLst>
                  <a:ext uri="{FF2B5EF4-FFF2-40B4-BE49-F238E27FC236}">
                    <a16:creationId xmlns:a16="http://schemas.microsoft.com/office/drawing/2014/main" id="{74D1A809-9A77-4465-9A5F-EC728888FA1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0" y="273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0" name="Rectangle 198">
                <a:extLst>
                  <a:ext uri="{FF2B5EF4-FFF2-40B4-BE49-F238E27FC236}">
                    <a16:creationId xmlns:a16="http://schemas.microsoft.com/office/drawing/2014/main" id="{FFE4D9A6-E161-4EB1-AD13-02E4B5E2462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82" y="269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1" name="Rectangle 199">
                <a:extLst>
                  <a:ext uri="{FF2B5EF4-FFF2-40B4-BE49-F238E27FC236}">
                    <a16:creationId xmlns:a16="http://schemas.microsoft.com/office/drawing/2014/main" id="{2FEBAD02-05D4-42E6-A56F-E162D97AF7F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71" y="2547"/>
                <a:ext cx="43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" name="Rectangle 200">
                <a:extLst>
                  <a:ext uri="{FF2B5EF4-FFF2-40B4-BE49-F238E27FC236}">
                    <a16:creationId xmlns:a16="http://schemas.microsoft.com/office/drawing/2014/main" id="{FBBB8319-3613-460C-A25F-2535CD012C5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0" y="2638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" name="Rectangle 201">
                <a:extLst>
                  <a:ext uri="{FF2B5EF4-FFF2-40B4-BE49-F238E27FC236}">
                    <a16:creationId xmlns:a16="http://schemas.microsoft.com/office/drawing/2014/main" id="{A9B275F9-CEB7-4D9E-9EAF-F956ACDFB8F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442543">
                <a:off x="4977" y="2583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84" name="AutoShape 202">
                <a:extLst>
                  <a:ext uri="{FF2B5EF4-FFF2-40B4-BE49-F238E27FC236}">
                    <a16:creationId xmlns:a16="http://schemas.microsoft.com/office/drawing/2014/main" id="{870AFEA9-A646-4E0E-9666-3EF3AB5D7133}"/>
                  </a:ext>
                </a:extLst>
              </p:cNvPr>
              <p:cNvCxnSpPr>
                <a:cxnSpLocks noChangeAspect="1" noChangeShapeType="1"/>
                <a:stCxn id="83" idx="3"/>
                <a:endCxn id="83" idx="1"/>
              </p:cNvCxnSpPr>
              <p:nvPr/>
            </p:nvCxnSpPr>
            <p:spPr bwMode="auto">
              <a:xfrm>
                <a:off x="4998" y="2710"/>
                <a:ext cx="1" cy="44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5" name="AutoShape 203">
                <a:extLst>
                  <a:ext uri="{FF2B5EF4-FFF2-40B4-BE49-F238E27FC236}">
                    <a16:creationId xmlns:a16="http://schemas.microsoft.com/office/drawing/2014/main" id="{070A8DCC-D6BB-4E70-8883-70D826E99076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6" name="AutoShape 204">
                <a:extLst>
                  <a:ext uri="{FF2B5EF4-FFF2-40B4-BE49-F238E27FC236}">
                    <a16:creationId xmlns:a16="http://schemas.microsoft.com/office/drawing/2014/main" id="{E51E0728-A197-4811-AFA9-870248B8E7E3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7" name="AutoShape 205">
                <a:extLst>
                  <a:ext uri="{FF2B5EF4-FFF2-40B4-BE49-F238E27FC236}">
                    <a16:creationId xmlns:a16="http://schemas.microsoft.com/office/drawing/2014/main" id="{58973E78-59F9-473A-BBCE-2047A35593D2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8" name="AutoShape 206">
                <a:extLst>
                  <a:ext uri="{FF2B5EF4-FFF2-40B4-BE49-F238E27FC236}">
                    <a16:creationId xmlns:a16="http://schemas.microsoft.com/office/drawing/2014/main" id="{B6CD9EAA-321B-41E5-9E46-B9DBE3D4EE70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89" name="AutoShape 207">
                <a:extLst>
                  <a:ext uri="{FF2B5EF4-FFF2-40B4-BE49-F238E27FC236}">
                    <a16:creationId xmlns:a16="http://schemas.microsoft.com/office/drawing/2014/main" id="{250673D9-50F9-427F-89D0-0F3EAEB304CD}"/>
                  </a:ext>
                </a:extLst>
              </p:cNvPr>
              <p:cNvCxnSpPr>
                <a:cxnSpLocks noChangeAspect="1" noChangeShapeType="1"/>
                <a:stCxn id="76" idx="3"/>
                <a:endCxn id="76" idx="1"/>
              </p:cNvCxnSpPr>
              <p:nvPr/>
            </p:nvCxnSpPr>
            <p:spPr bwMode="auto">
              <a:xfrm flipV="1">
                <a:off x="4675" y="3076"/>
                <a:ext cx="43" cy="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0" name="AutoShape 208">
                <a:extLst>
                  <a:ext uri="{FF2B5EF4-FFF2-40B4-BE49-F238E27FC236}">
                    <a16:creationId xmlns:a16="http://schemas.microsoft.com/office/drawing/2014/main" id="{526A88CD-3542-418D-8836-69B4117F8B29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1" name="AutoShape 209">
                <a:extLst>
                  <a:ext uri="{FF2B5EF4-FFF2-40B4-BE49-F238E27FC236}">
                    <a16:creationId xmlns:a16="http://schemas.microsoft.com/office/drawing/2014/main" id="{09A649C9-F949-40D2-B80F-30CE30E16D3E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2" name="AutoShape 210">
                <a:extLst>
                  <a:ext uri="{FF2B5EF4-FFF2-40B4-BE49-F238E27FC236}">
                    <a16:creationId xmlns:a16="http://schemas.microsoft.com/office/drawing/2014/main" id="{3DAFBCEE-FEDF-42BE-83E5-85DFDC5F8FEA}"/>
                  </a:ext>
                </a:extLst>
              </p:cNvPr>
              <p:cNvCxnSpPr>
                <a:cxnSpLocks noChangeAspect="1" noChangeShapeType="1"/>
                <a:stCxn id="83" idx="1"/>
                <a:endCxn id="83" idx="1"/>
              </p:cNvCxnSpPr>
              <p:nvPr/>
            </p:nvCxnSpPr>
            <p:spPr bwMode="auto">
              <a:xfrm>
                <a:off x="4999" y="275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3" name="AutoShape 211">
                <a:extLst>
                  <a:ext uri="{FF2B5EF4-FFF2-40B4-BE49-F238E27FC236}">
                    <a16:creationId xmlns:a16="http://schemas.microsoft.com/office/drawing/2014/main" id="{107EE7B6-80E0-4107-9874-22861E24D1F2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V="1">
                <a:off x="4990" y="282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4" name="AutoShape 212">
                <a:extLst>
                  <a:ext uri="{FF2B5EF4-FFF2-40B4-BE49-F238E27FC236}">
                    <a16:creationId xmlns:a16="http://schemas.microsoft.com/office/drawing/2014/main" id="{143E7CC6-85DB-4D31-B9C4-B6F9763EC911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7964060" flipH="1" flipV="1">
                <a:off x="4786" y="3048"/>
                <a:ext cx="35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AutoShape 213">
                <a:extLst>
                  <a:ext uri="{FF2B5EF4-FFF2-40B4-BE49-F238E27FC236}">
                    <a16:creationId xmlns:a16="http://schemas.microsoft.com/office/drawing/2014/main" id="{AEE9841B-F4C8-4A13-918B-486FB82B5D4D}"/>
                  </a:ext>
                </a:extLst>
              </p:cNvPr>
              <p:cNvCxnSpPr>
                <a:cxnSpLocks noChangeAspect="1" noChangeShapeType="1"/>
                <a:stCxn id="76" idx="1"/>
                <a:endCxn id="76" idx="1"/>
              </p:cNvCxnSpPr>
              <p:nvPr/>
            </p:nvCxnSpPr>
            <p:spPr bwMode="auto">
              <a:xfrm>
                <a:off x="4718" y="3076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96" name="Line 214">
                <a:extLst>
                  <a:ext uri="{FF2B5EF4-FFF2-40B4-BE49-F238E27FC236}">
                    <a16:creationId xmlns:a16="http://schemas.microsoft.com/office/drawing/2014/main" id="{743A10C1-0A70-4CBE-8F18-1E9F76A5C76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89" y="257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7" name="Line 215">
                <a:extLst>
                  <a:ext uri="{FF2B5EF4-FFF2-40B4-BE49-F238E27FC236}">
                    <a16:creationId xmlns:a16="http://schemas.microsoft.com/office/drawing/2014/main" id="{8B7F78BA-2B66-4778-B0A9-8B89FE11EE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88" y="266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8" name="Line 216">
                <a:extLst>
                  <a:ext uri="{FF2B5EF4-FFF2-40B4-BE49-F238E27FC236}">
                    <a16:creationId xmlns:a16="http://schemas.microsoft.com/office/drawing/2014/main" id="{1633D9B2-A9CD-4952-84AC-777D1030A35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88" y="276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99" name="Line 217">
                <a:extLst>
                  <a:ext uri="{FF2B5EF4-FFF2-40B4-BE49-F238E27FC236}">
                    <a16:creationId xmlns:a16="http://schemas.microsoft.com/office/drawing/2014/main" id="{615CD174-979B-40B8-A8B1-EC6198180BB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534" y="26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0" name="Line 218">
                <a:extLst>
                  <a:ext uri="{FF2B5EF4-FFF2-40B4-BE49-F238E27FC236}">
                    <a16:creationId xmlns:a16="http://schemas.microsoft.com/office/drawing/2014/main" id="{F968BD80-266E-401A-8CBF-95C751BBCA0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634" y="272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1" name="Line 219">
                <a:extLst>
                  <a:ext uri="{FF2B5EF4-FFF2-40B4-BE49-F238E27FC236}">
                    <a16:creationId xmlns:a16="http://schemas.microsoft.com/office/drawing/2014/main" id="{8613995A-1A4E-41B3-AFCD-F3AC929DABE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7964060" flipV="1">
                <a:off x="4733" y="2820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2" name="Line 220">
                <a:extLst>
                  <a:ext uri="{FF2B5EF4-FFF2-40B4-BE49-F238E27FC236}">
                    <a16:creationId xmlns:a16="http://schemas.microsoft.com/office/drawing/2014/main" id="{71092C9B-2B26-4DE5-9892-580EC25D478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04" y="309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3" name="Line 221">
                <a:extLst>
                  <a:ext uri="{FF2B5EF4-FFF2-40B4-BE49-F238E27FC236}">
                    <a16:creationId xmlns:a16="http://schemas.microsoft.com/office/drawing/2014/main" id="{D61B485C-30DC-4DEC-9652-AF1309BE32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680" y="29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4" name="Line 222">
                <a:extLst>
                  <a:ext uri="{FF2B5EF4-FFF2-40B4-BE49-F238E27FC236}">
                    <a16:creationId xmlns:a16="http://schemas.microsoft.com/office/drawing/2014/main" id="{585798FF-32A0-4B23-9253-FC7797866B5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819" y="3085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5" name="Line 223">
                <a:extLst>
                  <a:ext uri="{FF2B5EF4-FFF2-40B4-BE49-F238E27FC236}">
                    <a16:creationId xmlns:a16="http://schemas.microsoft.com/office/drawing/2014/main" id="{B2A33BC0-17AE-4BD0-9CE1-748AC27D9C7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0318642" flipV="1">
                <a:off x="4794" y="295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6" name="Line 224">
                <a:extLst>
                  <a:ext uri="{FF2B5EF4-FFF2-40B4-BE49-F238E27FC236}">
                    <a16:creationId xmlns:a16="http://schemas.microsoft.com/office/drawing/2014/main" id="{C9B1F8E2-9A62-480B-8146-3B8C0B8C513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2" y="269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7" name="Line 225">
                <a:extLst>
                  <a:ext uri="{FF2B5EF4-FFF2-40B4-BE49-F238E27FC236}">
                    <a16:creationId xmlns:a16="http://schemas.microsoft.com/office/drawing/2014/main" id="{20D5DE60-1893-469A-AA25-A5FFFFA86A1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5077" y="280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8" name="Line 226">
                <a:extLst>
                  <a:ext uri="{FF2B5EF4-FFF2-40B4-BE49-F238E27FC236}">
                    <a16:creationId xmlns:a16="http://schemas.microsoft.com/office/drawing/2014/main" id="{48C72FF3-97DE-4AC2-B4DF-5D1D41A5BA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18" y="269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09" name="Line 227">
                <a:extLst>
                  <a:ext uri="{FF2B5EF4-FFF2-40B4-BE49-F238E27FC236}">
                    <a16:creationId xmlns:a16="http://schemas.microsoft.com/office/drawing/2014/main" id="{36ECB14E-F92C-4EC4-ADEB-8C92690B3D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337807" flipV="1">
                <a:off x="4923" y="281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10" name="Oval 228">
                <a:extLst>
                  <a:ext uri="{FF2B5EF4-FFF2-40B4-BE49-F238E27FC236}">
                    <a16:creationId xmlns:a16="http://schemas.microsoft.com/office/drawing/2014/main" id="{AC2E7C33-0727-4BBD-963B-795F36BD1E0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817" y="297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1" name="Oval 229">
                <a:extLst>
                  <a:ext uri="{FF2B5EF4-FFF2-40B4-BE49-F238E27FC236}">
                    <a16:creationId xmlns:a16="http://schemas.microsoft.com/office/drawing/2014/main" id="{6CA39C0A-1093-4C4C-AD8F-0BBEBDD1D77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68" y="285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2" name="Oval 230">
                <a:extLst>
                  <a:ext uri="{FF2B5EF4-FFF2-40B4-BE49-F238E27FC236}">
                    <a16:creationId xmlns:a16="http://schemas.microsoft.com/office/drawing/2014/main" id="{6DF6D205-2CCC-4CFD-9514-71B2DA33C01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77" y="27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3" name="Oval 231">
                <a:extLst>
                  <a:ext uri="{FF2B5EF4-FFF2-40B4-BE49-F238E27FC236}">
                    <a16:creationId xmlns:a16="http://schemas.microsoft.com/office/drawing/2014/main" id="{B4372F16-71A8-4712-8292-784783D6AA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917" y="28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4" name="Oval 232">
                <a:extLst>
                  <a:ext uri="{FF2B5EF4-FFF2-40B4-BE49-F238E27FC236}">
                    <a16:creationId xmlns:a16="http://schemas.microsoft.com/office/drawing/2014/main" id="{B3D1990D-F37B-439B-A6DA-61C0796700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68" y="27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5" name="Oval 233">
                <a:extLst>
                  <a:ext uri="{FF2B5EF4-FFF2-40B4-BE49-F238E27FC236}">
                    <a16:creationId xmlns:a16="http://schemas.microsoft.com/office/drawing/2014/main" id="{6896DA28-5F0F-4FA5-81B4-AB4DD07551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08" y="2803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6" name="Oval 234">
                <a:extLst>
                  <a:ext uri="{FF2B5EF4-FFF2-40B4-BE49-F238E27FC236}">
                    <a16:creationId xmlns:a16="http://schemas.microsoft.com/office/drawing/2014/main" id="{FDEE35D1-18C6-457F-8958-8EDDB1DCD1D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679" y="2646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7" name="Oval 235">
                <a:extLst>
                  <a:ext uri="{FF2B5EF4-FFF2-40B4-BE49-F238E27FC236}">
                    <a16:creationId xmlns:a16="http://schemas.microsoft.com/office/drawing/2014/main" id="{5994C309-04CF-4AAA-AAC2-4551639D90B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718" y="268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8" name="Oval 236">
                <a:extLst>
                  <a:ext uri="{FF2B5EF4-FFF2-40B4-BE49-F238E27FC236}">
                    <a16:creationId xmlns:a16="http://schemas.microsoft.com/office/drawing/2014/main" id="{0820E04C-1872-4635-9F41-1CF0B988589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468" y="26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19" name="Oval 237">
                <a:extLst>
                  <a:ext uri="{FF2B5EF4-FFF2-40B4-BE49-F238E27FC236}">
                    <a16:creationId xmlns:a16="http://schemas.microsoft.com/office/drawing/2014/main" id="{636F64ED-0C89-4350-89C7-DEA53785D3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7964060">
                <a:off x="4580" y="255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0" name="Line 238">
                <a:extLst>
                  <a:ext uri="{FF2B5EF4-FFF2-40B4-BE49-F238E27FC236}">
                    <a16:creationId xmlns:a16="http://schemas.microsoft.com/office/drawing/2014/main" id="{EC707683-1A89-4C6A-B268-B1558997FB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898" y="2176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1" name="Line 239">
                <a:extLst>
                  <a:ext uri="{FF2B5EF4-FFF2-40B4-BE49-F238E27FC236}">
                    <a16:creationId xmlns:a16="http://schemas.microsoft.com/office/drawing/2014/main" id="{D8FB809A-43A7-4E7F-8DA9-FD12A57D671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3140304">
                <a:off x="3741" y="21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22" name="Line 240">
                <a:extLst>
                  <a:ext uri="{FF2B5EF4-FFF2-40B4-BE49-F238E27FC236}">
                    <a16:creationId xmlns:a16="http://schemas.microsoft.com/office/drawing/2014/main" id="{41DB0CFE-690D-4A6E-81BE-AC8A4686859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H="1">
                <a:off x="3972" y="1883"/>
                <a:ext cx="0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123" name="AutoShape 241">
                <a:extLst>
                  <a:ext uri="{FF2B5EF4-FFF2-40B4-BE49-F238E27FC236}">
                    <a16:creationId xmlns:a16="http://schemas.microsoft.com/office/drawing/2014/main" id="{B2E269AD-5474-4856-9A8C-B639AEC81C4A}"/>
                  </a:ext>
                </a:extLst>
              </p:cNvPr>
              <p:cNvCxnSpPr>
                <a:cxnSpLocks noChangeAspect="1" noChangeShapeType="1"/>
                <a:stCxn id="132" idx="0"/>
                <a:endCxn id="128" idx="0"/>
              </p:cNvCxnSpPr>
              <p:nvPr/>
            </p:nvCxnSpPr>
            <p:spPr bwMode="auto">
              <a:xfrm flipV="1">
                <a:off x="4018" y="2222"/>
                <a:ext cx="56" cy="72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24" name="Rectangle 242">
                <a:extLst>
                  <a:ext uri="{FF2B5EF4-FFF2-40B4-BE49-F238E27FC236}">
                    <a16:creationId xmlns:a16="http://schemas.microsoft.com/office/drawing/2014/main" id="{6A80A609-23AC-41DE-B825-9E503FE8407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13" y="227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5" name="Rectangle 243">
                <a:extLst>
                  <a:ext uri="{FF2B5EF4-FFF2-40B4-BE49-F238E27FC236}">
                    <a16:creationId xmlns:a16="http://schemas.microsoft.com/office/drawing/2014/main" id="{117C4392-0CD1-469A-A9BF-74DBB05035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776429">
                <a:off x="3903" y="1862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6" name="Rectangle 244">
                <a:extLst>
                  <a:ext uri="{FF2B5EF4-FFF2-40B4-BE49-F238E27FC236}">
                    <a16:creationId xmlns:a16="http://schemas.microsoft.com/office/drawing/2014/main" id="{AE0E7948-D44A-4335-9373-941A37810B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20895">
                <a:off x="4011" y="1829"/>
                <a:ext cx="44" cy="271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7" name="Rectangle 245">
                <a:extLst>
                  <a:ext uri="{FF2B5EF4-FFF2-40B4-BE49-F238E27FC236}">
                    <a16:creationId xmlns:a16="http://schemas.microsoft.com/office/drawing/2014/main" id="{CD9A3822-E2E3-41C6-9B2E-B28198B8A7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99" y="2113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8" name="Rectangle 246">
                <a:extLst>
                  <a:ext uri="{FF2B5EF4-FFF2-40B4-BE49-F238E27FC236}">
                    <a16:creationId xmlns:a16="http://schemas.microsoft.com/office/drawing/2014/main" id="{4AA8F743-423A-4015-BDE4-1565DD72A84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06" y="21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29" name="Rectangle 247">
                <a:extLst>
                  <a:ext uri="{FF2B5EF4-FFF2-40B4-BE49-F238E27FC236}">
                    <a16:creationId xmlns:a16="http://schemas.microsoft.com/office/drawing/2014/main" id="{B301E91C-3504-4C82-B46C-68C2C9F26A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43" y="218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0" name="Rectangle 248">
                <a:extLst>
                  <a:ext uri="{FF2B5EF4-FFF2-40B4-BE49-F238E27FC236}">
                    <a16:creationId xmlns:a16="http://schemas.microsoft.com/office/drawing/2014/main" id="{7C7EF579-C585-4FA0-A571-06621605A73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27" y="2074"/>
                <a:ext cx="44" cy="298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1" name="Rectangle 249">
                <a:extLst>
                  <a:ext uri="{FF2B5EF4-FFF2-40B4-BE49-F238E27FC236}">
                    <a16:creationId xmlns:a16="http://schemas.microsoft.com/office/drawing/2014/main" id="{1002C76A-63DB-4FEF-BC44-6B351F097CF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350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2" name="Rectangle 250">
                <a:extLst>
                  <a:ext uri="{FF2B5EF4-FFF2-40B4-BE49-F238E27FC236}">
                    <a16:creationId xmlns:a16="http://schemas.microsoft.com/office/drawing/2014/main" id="{CE5683C1-1381-4142-A50F-54BD5E44013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0" y="226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33" name="Rectangle 251">
                <a:extLst>
                  <a:ext uri="{FF2B5EF4-FFF2-40B4-BE49-F238E27FC236}">
                    <a16:creationId xmlns:a16="http://schemas.microsoft.com/office/drawing/2014/main" id="{33F6376C-9B45-44D0-93CB-A28698A94A1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053094">
                <a:off x="3742" y="21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34" name="AutoShape 252">
                <a:extLst>
                  <a:ext uri="{FF2B5EF4-FFF2-40B4-BE49-F238E27FC236}">
                    <a16:creationId xmlns:a16="http://schemas.microsoft.com/office/drawing/2014/main" id="{A5B1F602-B43E-4CD9-B620-8F954143E426}"/>
                  </a:ext>
                </a:extLst>
              </p:cNvPr>
              <p:cNvCxnSpPr>
                <a:cxnSpLocks noChangeAspect="1" noChangeShapeType="1"/>
                <a:stCxn id="133" idx="3"/>
                <a:endCxn id="133" idx="1"/>
              </p:cNvCxnSpPr>
              <p:nvPr/>
            </p:nvCxnSpPr>
            <p:spPr bwMode="auto">
              <a:xfrm flipH="1" flipV="1">
                <a:off x="3761" y="2315"/>
                <a:ext cx="4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5" name="AutoShape 253">
                <a:extLst>
                  <a:ext uri="{FF2B5EF4-FFF2-40B4-BE49-F238E27FC236}">
                    <a16:creationId xmlns:a16="http://schemas.microsoft.com/office/drawing/2014/main" id="{B5FF32CB-FC40-4BAC-BB58-8A1BF1C71EFE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6" name="AutoShape 254">
                <a:extLst>
                  <a:ext uri="{FF2B5EF4-FFF2-40B4-BE49-F238E27FC236}">
                    <a16:creationId xmlns:a16="http://schemas.microsoft.com/office/drawing/2014/main" id="{0B409B83-8F1C-48E5-B7C6-6193BF45A6E8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7" name="AutoShape 255">
                <a:extLst>
                  <a:ext uri="{FF2B5EF4-FFF2-40B4-BE49-F238E27FC236}">
                    <a16:creationId xmlns:a16="http://schemas.microsoft.com/office/drawing/2014/main" id="{6DB469D6-1627-4FDA-BC26-7D911D33327A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8" name="AutoShape 256">
                <a:extLst>
                  <a:ext uri="{FF2B5EF4-FFF2-40B4-BE49-F238E27FC236}">
                    <a16:creationId xmlns:a16="http://schemas.microsoft.com/office/drawing/2014/main" id="{6F5B3372-7C9B-4E3F-B601-288E008AFC95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AutoShape 257">
                <a:extLst>
                  <a:ext uri="{FF2B5EF4-FFF2-40B4-BE49-F238E27FC236}">
                    <a16:creationId xmlns:a16="http://schemas.microsoft.com/office/drawing/2014/main" id="{B925CA89-7E2B-4499-A9C5-EEE40FB868CB}"/>
                  </a:ext>
                </a:extLst>
              </p:cNvPr>
              <p:cNvCxnSpPr>
                <a:cxnSpLocks noChangeAspect="1" noChangeShapeType="1"/>
                <a:stCxn id="126" idx="3"/>
                <a:endCxn id="126" idx="1"/>
              </p:cNvCxnSpPr>
              <p:nvPr/>
            </p:nvCxnSpPr>
            <p:spPr bwMode="auto">
              <a:xfrm flipH="1">
                <a:off x="4012" y="1959"/>
                <a:ext cx="42" cy="10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AutoShape 258">
                <a:extLst>
                  <a:ext uri="{FF2B5EF4-FFF2-40B4-BE49-F238E27FC236}">
                    <a16:creationId xmlns:a16="http://schemas.microsoft.com/office/drawing/2014/main" id="{35DDD064-D2C0-403C-BEAB-A53B80EBD2B9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AutoShape 259">
                <a:extLst>
                  <a:ext uri="{FF2B5EF4-FFF2-40B4-BE49-F238E27FC236}">
                    <a16:creationId xmlns:a16="http://schemas.microsoft.com/office/drawing/2014/main" id="{FEF6BB46-AD0E-418B-8D38-3C0855B221F0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2" name="AutoShape 260">
                <a:extLst>
                  <a:ext uri="{FF2B5EF4-FFF2-40B4-BE49-F238E27FC236}">
                    <a16:creationId xmlns:a16="http://schemas.microsoft.com/office/drawing/2014/main" id="{61E84863-040F-4E7C-AAA4-1237C353CF9F}"/>
                  </a:ext>
                </a:extLst>
              </p:cNvPr>
              <p:cNvCxnSpPr>
                <a:cxnSpLocks noChangeAspect="1" noChangeShapeType="1"/>
                <a:stCxn id="133" idx="1"/>
                <a:endCxn id="133" idx="1"/>
              </p:cNvCxnSpPr>
              <p:nvPr/>
            </p:nvCxnSpPr>
            <p:spPr bwMode="auto">
              <a:xfrm>
                <a:off x="3761" y="231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AutoShape 261">
                <a:extLst>
                  <a:ext uri="{FF2B5EF4-FFF2-40B4-BE49-F238E27FC236}">
                    <a16:creationId xmlns:a16="http://schemas.microsoft.com/office/drawing/2014/main" id="{5A63835F-324F-4E6E-BEB5-9A696F53E37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8459696" flipV="1">
                <a:off x="3730" y="2213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AutoShape 262">
                <a:extLst>
                  <a:ext uri="{FF2B5EF4-FFF2-40B4-BE49-F238E27FC236}">
                    <a16:creationId xmlns:a16="http://schemas.microsoft.com/office/drawing/2014/main" id="{A51D6D7C-D5E6-4B3B-9C7E-B98D0837A09E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3140304" flipH="1" flipV="1">
                <a:off x="3911" y="1977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AutoShape 263">
                <a:extLst>
                  <a:ext uri="{FF2B5EF4-FFF2-40B4-BE49-F238E27FC236}">
                    <a16:creationId xmlns:a16="http://schemas.microsoft.com/office/drawing/2014/main" id="{3994526E-A6D5-405F-9717-7F81FF9659CD}"/>
                  </a:ext>
                </a:extLst>
              </p:cNvPr>
              <p:cNvCxnSpPr>
                <a:cxnSpLocks noChangeAspect="1" noChangeShapeType="1"/>
                <a:stCxn id="126" idx="1"/>
                <a:endCxn id="126" idx="1"/>
              </p:cNvCxnSpPr>
              <p:nvPr/>
            </p:nvCxnSpPr>
            <p:spPr bwMode="auto">
              <a:xfrm>
                <a:off x="4012" y="1969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46" name="Line 264">
                <a:extLst>
                  <a:ext uri="{FF2B5EF4-FFF2-40B4-BE49-F238E27FC236}">
                    <a16:creationId xmlns:a16="http://schemas.microsoft.com/office/drawing/2014/main" id="{E6819755-E0A6-4D14-B49C-12130A2D477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82" y="237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7" name="Line 265">
                <a:extLst>
                  <a:ext uri="{FF2B5EF4-FFF2-40B4-BE49-F238E27FC236}">
                    <a16:creationId xmlns:a16="http://schemas.microsoft.com/office/drawing/2014/main" id="{05AE01E9-07DB-4673-BAC2-B8905C9C330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75" y="2291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8" name="Line 266">
                <a:extLst>
                  <a:ext uri="{FF2B5EF4-FFF2-40B4-BE49-F238E27FC236}">
                    <a16:creationId xmlns:a16="http://schemas.microsoft.com/office/drawing/2014/main" id="{AD24CA90-07FF-4B8B-86A6-AE4CE2FAD47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3968" y="220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49" name="Line 267">
                <a:extLst>
                  <a:ext uri="{FF2B5EF4-FFF2-40B4-BE49-F238E27FC236}">
                    <a16:creationId xmlns:a16="http://schemas.microsoft.com/office/drawing/2014/main" id="{05BAE7FD-AD1E-4DC0-B72E-ABDDAA9C7E6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232" y="230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0" name="Line 268">
                <a:extLst>
                  <a:ext uri="{FF2B5EF4-FFF2-40B4-BE49-F238E27FC236}">
                    <a16:creationId xmlns:a16="http://schemas.microsoft.com/office/drawing/2014/main" id="{8F9641BF-F538-4C94-8F5C-8C6E54E5FFF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125" y="222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1" name="Line 269">
                <a:extLst>
                  <a:ext uri="{FF2B5EF4-FFF2-40B4-BE49-F238E27FC236}">
                    <a16:creationId xmlns:a16="http://schemas.microsoft.com/office/drawing/2014/main" id="{0DE1F635-749F-4CF0-87F9-74AB29848D6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459696" flipV="1">
                <a:off x="4018" y="214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2" name="Line 270">
                <a:extLst>
                  <a:ext uri="{FF2B5EF4-FFF2-40B4-BE49-F238E27FC236}">
                    <a16:creationId xmlns:a16="http://schemas.microsoft.com/office/drawing/2014/main" id="{E341CE3D-8076-4C5D-8683-3DACC0D247D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21" y="1874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3" name="Line 271">
                <a:extLst>
                  <a:ext uri="{FF2B5EF4-FFF2-40B4-BE49-F238E27FC236}">
                    <a16:creationId xmlns:a16="http://schemas.microsoft.com/office/drawing/2014/main" id="{74EE3B81-B6C3-4232-BEB0-D04E7DD4D9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4057" y="2004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4" name="Line 272">
                <a:extLst>
                  <a:ext uri="{FF2B5EF4-FFF2-40B4-BE49-F238E27FC236}">
                    <a16:creationId xmlns:a16="http://schemas.microsoft.com/office/drawing/2014/main" id="{C0354FD0-9720-4A2E-AF19-618729E589E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07" y="188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5" name="Line 273">
                <a:extLst>
                  <a:ext uri="{FF2B5EF4-FFF2-40B4-BE49-F238E27FC236}">
                    <a16:creationId xmlns:a16="http://schemas.microsoft.com/office/drawing/2014/main" id="{1614737B-543C-4083-B6EA-1C239186CB8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20814279" flipV="1">
                <a:off x="3943" y="201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6" name="Line 274">
                <a:extLst>
                  <a:ext uri="{FF2B5EF4-FFF2-40B4-BE49-F238E27FC236}">
                    <a16:creationId xmlns:a16="http://schemas.microsoft.com/office/drawing/2014/main" id="{5E3A57AC-4AD7-4643-865A-C27B13268B0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91" y="230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7" name="Line 275">
                <a:extLst>
                  <a:ext uri="{FF2B5EF4-FFF2-40B4-BE49-F238E27FC236}">
                    <a16:creationId xmlns:a16="http://schemas.microsoft.com/office/drawing/2014/main" id="{336261BA-B276-4C5F-B1E3-8F1768C0455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675" y="2188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8" name="Line 276">
                <a:extLst>
                  <a:ext uri="{FF2B5EF4-FFF2-40B4-BE49-F238E27FC236}">
                    <a16:creationId xmlns:a16="http://schemas.microsoft.com/office/drawing/2014/main" id="{B6D5CEF7-E324-43FD-A86A-2E5356E3F5D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42" y="228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59" name="Line 277">
                <a:extLst>
                  <a:ext uri="{FF2B5EF4-FFF2-40B4-BE49-F238E27FC236}">
                    <a16:creationId xmlns:a16="http://schemas.microsoft.com/office/drawing/2014/main" id="{CD7FB8EB-0EC6-4DF7-ACD3-BE689BB4AF7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233444" flipV="1">
                <a:off x="3828" y="216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60" name="Oval 278">
                <a:extLst>
                  <a:ext uri="{FF2B5EF4-FFF2-40B4-BE49-F238E27FC236}">
                    <a16:creationId xmlns:a16="http://schemas.microsoft.com/office/drawing/2014/main" id="{AE17084C-D34E-4241-A498-7A2AE0A662C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92" y="2049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1" name="Oval 279">
                <a:extLst>
                  <a:ext uri="{FF2B5EF4-FFF2-40B4-BE49-F238E27FC236}">
                    <a16:creationId xmlns:a16="http://schemas.microsoft.com/office/drawing/2014/main" id="{EDDD6DEF-A3F3-4D60-B573-D8D4FCECB01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1" y="2154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2" name="Oval 280">
                <a:extLst>
                  <a:ext uri="{FF2B5EF4-FFF2-40B4-BE49-F238E27FC236}">
                    <a16:creationId xmlns:a16="http://schemas.microsoft.com/office/drawing/2014/main" id="{DDBD74CC-0D5D-4611-8016-279A8876A3D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951" y="2283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3" name="Oval 281">
                <a:extLst>
                  <a:ext uri="{FF2B5EF4-FFF2-40B4-BE49-F238E27FC236}">
                    <a16:creationId xmlns:a16="http://schemas.microsoft.com/office/drawing/2014/main" id="{CA55BCB0-F963-445C-A17D-FF552842F32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3802" y="2167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4" name="Oval 282">
                <a:extLst>
                  <a:ext uri="{FF2B5EF4-FFF2-40B4-BE49-F238E27FC236}">
                    <a16:creationId xmlns:a16="http://schemas.microsoft.com/office/drawing/2014/main" id="{2657BC8F-F293-4EBC-8D8A-D6794C0FA4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57" y="223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5" name="Oval 283">
                <a:extLst>
                  <a:ext uri="{FF2B5EF4-FFF2-40B4-BE49-F238E27FC236}">
                    <a16:creationId xmlns:a16="http://schemas.microsoft.com/office/drawing/2014/main" id="{09FE336D-0BAD-4E01-B18A-E5CFB8C8F8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14" y="220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6" name="Oval 284">
                <a:extLst>
                  <a:ext uri="{FF2B5EF4-FFF2-40B4-BE49-F238E27FC236}">
                    <a16:creationId xmlns:a16="http://schemas.microsoft.com/office/drawing/2014/main" id="{3EEE85C8-EA9C-4792-B0D5-1740F921106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59" y="236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7" name="Oval 285">
                <a:extLst>
                  <a:ext uri="{FF2B5EF4-FFF2-40B4-BE49-F238E27FC236}">
                    <a16:creationId xmlns:a16="http://schemas.microsoft.com/office/drawing/2014/main" id="{2A7FCBDC-86EB-450C-B445-92073B2E61D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016" y="2332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8" name="Oval 286">
                <a:extLst>
                  <a:ext uri="{FF2B5EF4-FFF2-40B4-BE49-F238E27FC236}">
                    <a16:creationId xmlns:a16="http://schemas.microsoft.com/office/drawing/2014/main" id="{EAF5725D-2484-4131-9436-D251662AFED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265" y="231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69" name="Oval 287">
                <a:extLst>
                  <a:ext uri="{FF2B5EF4-FFF2-40B4-BE49-F238E27FC236}">
                    <a16:creationId xmlns:a16="http://schemas.microsoft.com/office/drawing/2014/main" id="{E54F51A6-9568-4C59-9110-E6752F4D615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3140304">
                <a:off x="4165" y="2448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0" name="Line 288">
                <a:extLst>
                  <a:ext uri="{FF2B5EF4-FFF2-40B4-BE49-F238E27FC236}">
                    <a16:creationId xmlns:a16="http://schemas.microsoft.com/office/drawing/2014/main" id="{33B4F930-299E-49AC-98EF-69234DD3ED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3985" y="2878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1" name="Line 289">
                <a:extLst>
                  <a:ext uri="{FF2B5EF4-FFF2-40B4-BE49-F238E27FC236}">
                    <a16:creationId xmlns:a16="http://schemas.microsoft.com/office/drawing/2014/main" id="{E8F9BBA1-A8C8-45CB-BB87-39598998674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-8328319">
                <a:off x="4116" y="2987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72" name="Line 290">
                <a:extLst>
                  <a:ext uri="{FF2B5EF4-FFF2-40B4-BE49-F238E27FC236}">
                    <a16:creationId xmlns:a16="http://schemas.microsoft.com/office/drawing/2014/main" id="{8BFE7E7E-1C29-47CC-B320-5104E2971FD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H="1">
                <a:off x="3831" y="2738"/>
                <a:ext cx="0" cy="19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cxnSp>
            <p:nvCxnSpPr>
              <p:cNvPr id="173" name="AutoShape 291">
                <a:extLst>
                  <a:ext uri="{FF2B5EF4-FFF2-40B4-BE49-F238E27FC236}">
                    <a16:creationId xmlns:a16="http://schemas.microsoft.com/office/drawing/2014/main" id="{2AE7F77C-0BA4-4161-9B49-888B690CC657}"/>
                  </a:ext>
                </a:extLst>
              </p:cNvPr>
              <p:cNvCxnSpPr>
                <a:cxnSpLocks noChangeAspect="1" noChangeShapeType="1"/>
                <a:stCxn id="182" idx="0"/>
                <a:endCxn id="178" idx="0"/>
              </p:cNvCxnSpPr>
              <p:nvPr/>
            </p:nvCxnSpPr>
            <p:spPr bwMode="auto">
              <a:xfrm flipH="1" flipV="1">
                <a:off x="4079" y="2745"/>
                <a:ext cx="69" cy="60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74" name="Rectangle 292">
                <a:extLst>
                  <a:ext uri="{FF2B5EF4-FFF2-40B4-BE49-F238E27FC236}">
                    <a16:creationId xmlns:a16="http://schemas.microsoft.com/office/drawing/2014/main" id="{1DFA4187-A501-45AF-A352-B2C5D9E8968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92" y="2525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5" name="Rectangle 293">
                <a:extLst>
                  <a:ext uri="{FF2B5EF4-FFF2-40B4-BE49-F238E27FC236}">
                    <a16:creationId xmlns:a16="http://schemas.microsoft.com/office/drawing/2014/main" id="{8323882B-15D2-41A8-B757-CB64D539104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5964445">
                <a:off x="3825" y="274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6" name="Rectangle 294">
                <a:extLst>
                  <a:ext uri="{FF2B5EF4-FFF2-40B4-BE49-F238E27FC236}">
                    <a16:creationId xmlns:a16="http://schemas.microsoft.com/office/drawing/2014/main" id="{62626E67-6D85-40C5-A0E9-7EE4A66B2E8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6008910">
                <a:off x="3799" y="2635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7" name="Rectangle 295">
                <a:extLst>
                  <a:ext uri="{FF2B5EF4-FFF2-40B4-BE49-F238E27FC236}">
                    <a16:creationId xmlns:a16="http://schemas.microsoft.com/office/drawing/2014/main" id="{A2FD6C53-9B0E-4F3E-BB3F-9AFDDDBD2C7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4" y="272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8" name="Rectangle 296">
                <a:extLst>
                  <a:ext uri="{FF2B5EF4-FFF2-40B4-BE49-F238E27FC236}">
                    <a16:creationId xmlns:a16="http://schemas.microsoft.com/office/drawing/2014/main" id="{6C99EAE4-937D-4423-B335-EE1D4E0DEA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3" y="26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79" name="Rectangle 297">
                <a:extLst>
                  <a:ext uri="{FF2B5EF4-FFF2-40B4-BE49-F238E27FC236}">
                    <a16:creationId xmlns:a16="http://schemas.microsoft.com/office/drawing/2014/main" id="{3EEC2789-4682-48AF-8F1D-DF441D65C14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82" y="2789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0" name="Rectangle 298">
                <a:extLst>
                  <a:ext uri="{FF2B5EF4-FFF2-40B4-BE49-F238E27FC236}">
                    <a16:creationId xmlns:a16="http://schemas.microsoft.com/office/drawing/2014/main" id="{BB3FA5FE-8DF5-4782-8A03-8040FE8B904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039" y="2922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1" name="Rectangle 299">
                <a:extLst>
                  <a:ext uri="{FF2B5EF4-FFF2-40B4-BE49-F238E27FC236}">
                    <a16:creationId xmlns:a16="http://schemas.microsoft.com/office/drawing/2014/main" id="{0830BF8F-0FD4-4F81-A4B4-DFDF1DB44EE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60" y="258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2" name="Rectangle 300">
                <a:extLst>
                  <a:ext uri="{FF2B5EF4-FFF2-40B4-BE49-F238E27FC236}">
                    <a16:creationId xmlns:a16="http://schemas.microsoft.com/office/drawing/2014/main" id="{A80EADE3-A587-4166-A107-FFF7B76C9D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71" y="268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183" name="Rectangle 301">
                <a:extLst>
                  <a:ext uri="{FF2B5EF4-FFF2-40B4-BE49-F238E27FC236}">
                    <a16:creationId xmlns:a16="http://schemas.microsoft.com/office/drawing/2014/main" id="{1B7C35EB-1F3F-466E-A32C-F34ADC13A3A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134921">
                <a:off x="4154" y="2914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184" name="AutoShape 302">
                <a:extLst>
                  <a:ext uri="{FF2B5EF4-FFF2-40B4-BE49-F238E27FC236}">
                    <a16:creationId xmlns:a16="http://schemas.microsoft.com/office/drawing/2014/main" id="{CA4ECD55-5894-456A-AEF4-1050F91288B5}"/>
                  </a:ext>
                </a:extLst>
              </p:cNvPr>
              <p:cNvCxnSpPr>
                <a:cxnSpLocks noChangeAspect="1" noChangeShapeType="1"/>
                <a:stCxn id="183" idx="3"/>
                <a:endCxn id="183" idx="1"/>
              </p:cNvCxnSpPr>
              <p:nvPr/>
            </p:nvCxnSpPr>
            <p:spPr bwMode="auto">
              <a:xfrm flipH="1">
                <a:off x="4154" y="3061"/>
                <a:ext cx="43" cy="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5" name="AutoShape 303">
                <a:extLst>
                  <a:ext uri="{FF2B5EF4-FFF2-40B4-BE49-F238E27FC236}">
                    <a16:creationId xmlns:a16="http://schemas.microsoft.com/office/drawing/2014/main" id="{F8365C9C-393D-4CD4-B542-6A3CE5CE842A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6" name="AutoShape 304">
                <a:extLst>
                  <a:ext uri="{FF2B5EF4-FFF2-40B4-BE49-F238E27FC236}">
                    <a16:creationId xmlns:a16="http://schemas.microsoft.com/office/drawing/2014/main" id="{6B695A4D-1C4A-4A19-B0D0-425976564799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7" name="AutoShape 305">
                <a:extLst>
                  <a:ext uri="{FF2B5EF4-FFF2-40B4-BE49-F238E27FC236}">
                    <a16:creationId xmlns:a16="http://schemas.microsoft.com/office/drawing/2014/main" id="{47D3389C-4745-48B1-96D3-57DE78374D60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8" name="AutoShape 306">
                <a:extLst>
                  <a:ext uri="{FF2B5EF4-FFF2-40B4-BE49-F238E27FC236}">
                    <a16:creationId xmlns:a16="http://schemas.microsoft.com/office/drawing/2014/main" id="{9DD6CB25-B2B3-4083-B878-F4350100BCC2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89" name="AutoShape 307">
                <a:extLst>
                  <a:ext uri="{FF2B5EF4-FFF2-40B4-BE49-F238E27FC236}">
                    <a16:creationId xmlns:a16="http://schemas.microsoft.com/office/drawing/2014/main" id="{D2B0C582-BC5B-4D5B-8A5E-6120D7E43452}"/>
                  </a:ext>
                </a:extLst>
              </p:cNvPr>
              <p:cNvCxnSpPr>
                <a:cxnSpLocks noChangeAspect="1" noChangeShapeType="1"/>
                <a:stCxn id="176" idx="3"/>
                <a:endCxn id="176" idx="1"/>
              </p:cNvCxnSpPr>
              <p:nvPr/>
            </p:nvCxnSpPr>
            <p:spPr bwMode="auto">
              <a:xfrm>
                <a:off x="3817" y="2748"/>
                <a:ext cx="7" cy="43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0" name="AutoShape 308">
                <a:extLst>
                  <a:ext uri="{FF2B5EF4-FFF2-40B4-BE49-F238E27FC236}">
                    <a16:creationId xmlns:a16="http://schemas.microsoft.com/office/drawing/2014/main" id="{C6F31BE5-F7EF-431A-B7B1-3EB223F4EEC5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1" name="AutoShape 309">
                <a:extLst>
                  <a:ext uri="{FF2B5EF4-FFF2-40B4-BE49-F238E27FC236}">
                    <a16:creationId xmlns:a16="http://schemas.microsoft.com/office/drawing/2014/main" id="{D5D36B48-D9A8-454F-8E93-8F84AFA7C80C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2" name="AutoShape 310">
                <a:extLst>
                  <a:ext uri="{FF2B5EF4-FFF2-40B4-BE49-F238E27FC236}">
                    <a16:creationId xmlns:a16="http://schemas.microsoft.com/office/drawing/2014/main" id="{1D5A1F39-C683-4D3E-BFCB-C044A9BF4407}"/>
                  </a:ext>
                </a:extLst>
              </p:cNvPr>
              <p:cNvCxnSpPr>
                <a:cxnSpLocks noChangeAspect="1" noChangeShapeType="1"/>
                <a:stCxn id="183" idx="1"/>
                <a:endCxn id="183" idx="1"/>
              </p:cNvCxnSpPr>
              <p:nvPr/>
            </p:nvCxnSpPr>
            <p:spPr bwMode="auto">
              <a:xfrm>
                <a:off x="4154" y="3063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3" name="AutoShape 311">
                <a:extLst>
                  <a:ext uri="{FF2B5EF4-FFF2-40B4-BE49-F238E27FC236}">
                    <a16:creationId xmlns:a16="http://schemas.microsoft.com/office/drawing/2014/main" id="{031151F0-F9E1-47AE-9E9F-D7694D00086B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13271681" flipV="1">
                <a:off x="4050" y="305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4" name="AutoShape 312">
                <a:extLst>
                  <a:ext uri="{FF2B5EF4-FFF2-40B4-BE49-F238E27FC236}">
                    <a16:creationId xmlns:a16="http://schemas.microsoft.com/office/drawing/2014/main" id="{362097D3-89EB-4CA4-87FE-AE96C1A175B8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-8328319" flipH="1" flipV="1">
                <a:off x="3824" y="2863"/>
                <a:ext cx="34" cy="28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95" name="AutoShape 313">
                <a:extLst>
                  <a:ext uri="{FF2B5EF4-FFF2-40B4-BE49-F238E27FC236}">
                    <a16:creationId xmlns:a16="http://schemas.microsoft.com/office/drawing/2014/main" id="{E2FFA4E0-D2B9-4276-869F-73096212FD4A}"/>
                  </a:ext>
                </a:extLst>
              </p:cNvPr>
              <p:cNvCxnSpPr>
                <a:cxnSpLocks noChangeAspect="1" noChangeShapeType="1"/>
                <a:stCxn id="176" idx="1"/>
                <a:endCxn id="176" idx="1"/>
              </p:cNvCxnSpPr>
              <p:nvPr/>
            </p:nvCxnSpPr>
            <p:spPr bwMode="auto">
              <a:xfrm>
                <a:off x="3824" y="2791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96" name="Line 314">
                <a:extLst>
                  <a:ext uri="{FF2B5EF4-FFF2-40B4-BE49-F238E27FC236}">
                    <a16:creationId xmlns:a16="http://schemas.microsoft.com/office/drawing/2014/main" id="{6AE0E9C5-642A-49BC-B0B3-714E6522609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79" y="2609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7" name="Line 315">
                <a:extLst>
                  <a:ext uri="{FF2B5EF4-FFF2-40B4-BE49-F238E27FC236}">
                    <a16:creationId xmlns:a16="http://schemas.microsoft.com/office/drawing/2014/main" id="{301E609D-576F-4254-B5F9-8B6714A546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89" y="2711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8" name="Line 316">
                <a:extLst>
                  <a:ext uri="{FF2B5EF4-FFF2-40B4-BE49-F238E27FC236}">
                    <a16:creationId xmlns:a16="http://schemas.microsoft.com/office/drawing/2014/main" id="{392AE127-3A7B-4378-8C71-506CBF367F7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00" y="2813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199" name="Line 317">
                <a:extLst>
                  <a:ext uri="{FF2B5EF4-FFF2-40B4-BE49-F238E27FC236}">
                    <a16:creationId xmlns:a16="http://schemas.microsoft.com/office/drawing/2014/main" id="{7B3F9910-1189-4212-8E26-78D61FB2B55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218" y="2556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0" name="Line 318">
                <a:extLst>
                  <a:ext uri="{FF2B5EF4-FFF2-40B4-BE49-F238E27FC236}">
                    <a16:creationId xmlns:a16="http://schemas.microsoft.com/office/drawing/2014/main" id="{36CBBEFB-863E-4A7C-A576-520D3A1633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129" y="265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1" name="Line 319">
                <a:extLst>
                  <a:ext uri="{FF2B5EF4-FFF2-40B4-BE49-F238E27FC236}">
                    <a16:creationId xmlns:a16="http://schemas.microsoft.com/office/drawing/2014/main" id="{CDB2584A-AB5E-4ACA-B0FC-4B088770EE0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3271681" flipV="1">
                <a:off x="4039" y="27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2" name="Line 320">
                <a:extLst>
                  <a:ext uri="{FF2B5EF4-FFF2-40B4-BE49-F238E27FC236}">
                    <a16:creationId xmlns:a16="http://schemas.microsoft.com/office/drawing/2014/main" id="{656642E3-63D9-415E-A83C-AD431090B0F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69" y="273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3" name="Line 321">
                <a:extLst>
                  <a:ext uri="{FF2B5EF4-FFF2-40B4-BE49-F238E27FC236}">
                    <a16:creationId xmlns:a16="http://schemas.microsoft.com/office/drawing/2014/main" id="{38B325AD-5362-4A5D-866D-80E5158B0C0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1" y="271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4" name="Line 322">
                <a:extLst>
                  <a:ext uri="{FF2B5EF4-FFF2-40B4-BE49-F238E27FC236}">
                    <a16:creationId xmlns:a16="http://schemas.microsoft.com/office/drawing/2014/main" id="{C4428EC3-F53C-4CBD-9D24-53937320CD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777" y="285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5" name="Line 323">
                <a:extLst>
                  <a:ext uri="{FF2B5EF4-FFF2-40B4-BE49-F238E27FC236}">
                    <a16:creationId xmlns:a16="http://schemas.microsoft.com/office/drawing/2014/main" id="{4ED58CD7-7DA3-44C3-B58D-618BBDB41F7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5626264" flipV="1">
                <a:off x="3909" y="282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6" name="Line 324">
                <a:extLst>
                  <a:ext uri="{FF2B5EF4-FFF2-40B4-BE49-F238E27FC236}">
                    <a16:creationId xmlns:a16="http://schemas.microsoft.com/office/drawing/2014/main" id="{F8BA0945-95C8-4F4A-881F-25A362D4804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76" y="3094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7" name="Line 325">
                <a:extLst>
                  <a:ext uri="{FF2B5EF4-FFF2-40B4-BE49-F238E27FC236}">
                    <a16:creationId xmlns:a16="http://schemas.microsoft.com/office/drawing/2014/main" id="{8405DC97-E95A-47E1-9078-D0DAE66F254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61" y="3102"/>
                <a:ext cx="1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8" name="Line 326">
                <a:extLst>
                  <a:ext uri="{FF2B5EF4-FFF2-40B4-BE49-F238E27FC236}">
                    <a16:creationId xmlns:a16="http://schemas.microsoft.com/office/drawing/2014/main" id="{FACDF802-DA2D-440A-929B-A29EB197CC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166" y="2942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09" name="Line 327">
                <a:extLst>
                  <a:ext uri="{FF2B5EF4-FFF2-40B4-BE49-F238E27FC236}">
                    <a16:creationId xmlns:a16="http://schemas.microsoft.com/office/drawing/2014/main" id="{25B8540B-702B-4D6D-AF92-2BCAF8EEC2C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45428" flipV="1">
                <a:off x="4051" y="295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10" name="Oval 328">
                <a:extLst>
                  <a:ext uri="{FF2B5EF4-FFF2-40B4-BE49-F238E27FC236}">
                    <a16:creationId xmlns:a16="http://schemas.microsoft.com/office/drawing/2014/main" id="{E5A2E600-0C17-4B75-ABF6-48A7513DAC7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3898" y="2888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1" name="Oval 329">
                <a:extLst>
                  <a:ext uri="{FF2B5EF4-FFF2-40B4-BE49-F238E27FC236}">
                    <a16:creationId xmlns:a16="http://schemas.microsoft.com/office/drawing/2014/main" id="{F1478004-33C0-4980-8F51-214C98FD38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11" y="273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2" name="Oval 330">
                <a:extLst>
                  <a:ext uri="{FF2B5EF4-FFF2-40B4-BE49-F238E27FC236}">
                    <a16:creationId xmlns:a16="http://schemas.microsoft.com/office/drawing/2014/main" id="{BF46F1CC-33D6-4A07-911A-A5D1C4D1F7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34" y="2842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3" name="Oval 331">
                <a:extLst>
                  <a:ext uri="{FF2B5EF4-FFF2-40B4-BE49-F238E27FC236}">
                    <a16:creationId xmlns:a16="http://schemas.microsoft.com/office/drawing/2014/main" id="{38789B0D-9D42-4A4E-8FC8-F1C86DCB087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09" y="298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4" name="Oval 332">
                <a:extLst>
                  <a:ext uri="{FF2B5EF4-FFF2-40B4-BE49-F238E27FC236}">
                    <a16:creationId xmlns:a16="http://schemas.microsoft.com/office/drawing/2014/main" id="{011465ED-A1A8-48FE-BCEB-F2DD37E9AF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00" y="2634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5" name="Oval 333">
                <a:extLst>
                  <a:ext uri="{FF2B5EF4-FFF2-40B4-BE49-F238E27FC236}">
                    <a16:creationId xmlns:a16="http://schemas.microsoft.com/office/drawing/2014/main" id="{7874974A-297D-4E9E-A0C4-36083E6F204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065" y="2674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6" name="Oval 334">
                <a:extLst>
                  <a:ext uri="{FF2B5EF4-FFF2-40B4-BE49-F238E27FC236}">
                    <a16:creationId xmlns:a16="http://schemas.microsoft.com/office/drawing/2014/main" id="{40A6FC1E-0631-442B-8895-587E1D0B37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223" y="2740"/>
                <a:ext cx="30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7" name="Oval 335">
                <a:extLst>
                  <a:ext uri="{FF2B5EF4-FFF2-40B4-BE49-F238E27FC236}">
                    <a16:creationId xmlns:a16="http://schemas.microsoft.com/office/drawing/2014/main" id="{01C31E99-DF90-499F-85FC-81B56C73649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7" y="2781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8" name="Oval 336">
                <a:extLst>
                  <a:ext uri="{FF2B5EF4-FFF2-40B4-BE49-F238E27FC236}">
                    <a16:creationId xmlns:a16="http://schemas.microsoft.com/office/drawing/2014/main" id="{2142871A-87EC-4BA9-80A9-FEFC24A2717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189" y="2532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19" name="Oval 337">
                <a:extLst>
                  <a:ext uri="{FF2B5EF4-FFF2-40B4-BE49-F238E27FC236}">
                    <a16:creationId xmlns:a16="http://schemas.microsoft.com/office/drawing/2014/main" id="{BC9C1F4D-D1A8-43B3-80BF-C00816A29F6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8328319">
                <a:off x="4312" y="2639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0" name="Line 338">
                <a:extLst>
                  <a:ext uri="{FF2B5EF4-FFF2-40B4-BE49-F238E27FC236}">
                    <a16:creationId xmlns:a16="http://schemas.microsoft.com/office/drawing/2014/main" id="{01A298F8-69E5-4A65-B35D-CAE078F2A4B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46" y="2231"/>
                <a:ext cx="81" cy="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1" name="Line 339">
                <a:extLst>
                  <a:ext uri="{FF2B5EF4-FFF2-40B4-BE49-F238E27FC236}">
                    <a16:creationId xmlns:a16="http://schemas.microsoft.com/office/drawing/2014/main" id="{73DFF8DC-74CC-4D9B-939E-A9C8C6699A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>
                <a:off x="4865" y="1914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22" name="Line 340">
                <a:extLst>
                  <a:ext uri="{FF2B5EF4-FFF2-40B4-BE49-F238E27FC236}">
                    <a16:creationId xmlns:a16="http://schemas.microsoft.com/office/drawing/2014/main" id="{8B0A430B-0D74-4E82-A2F8-1692FEAAE7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H="1">
                <a:off x="5059" y="2239"/>
                <a:ext cx="1" cy="18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cxnSp>
            <p:nvCxnSpPr>
              <p:cNvPr id="223" name="AutoShape 341">
                <a:extLst>
                  <a:ext uri="{FF2B5EF4-FFF2-40B4-BE49-F238E27FC236}">
                    <a16:creationId xmlns:a16="http://schemas.microsoft.com/office/drawing/2014/main" id="{6BDB01FB-6BED-4C41-9A95-DB063814C745}"/>
                  </a:ext>
                </a:extLst>
              </p:cNvPr>
              <p:cNvCxnSpPr>
                <a:cxnSpLocks noChangeAspect="1" noChangeShapeType="1"/>
                <a:stCxn id="232" idx="0"/>
                <a:endCxn id="228" idx="0"/>
              </p:cNvCxnSpPr>
              <p:nvPr/>
            </p:nvCxnSpPr>
            <p:spPr bwMode="auto">
              <a:xfrm>
                <a:off x="4748" y="2260"/>
                <a:ext cx="47" cy="79"/>
              </a:xfrm>
              <a:prstGeom prst="straightConnector1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24" name="Rectangle 342">
                <a:extLst>
                  <a:ext uri="{FF2B5EF4-FFF2-40B4-BE49-F238E27FC236}">
                    <a16:creationId xmlns:a16="http://schemas.microsoft.com/office/drawing/2014/main" id="{508C55F3-990C-4CCC-B752-1164804B0D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375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5" name="Rectangle 343">
                <a:extLst>
                  <a:ext uri="{FF2B5EF4-FFF2-40B4-BE49-F238E27FC236}">
                    <a16:creationId xmlns:a16="http://schemas.microsoft.com/office/drawing/2014/main" id="{F9FEA194-229D-4C52-930F-DC8EEFF3427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920532">
                <a:off x="5037" y="2148"/>
                <a:ext cx="44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6" name="Rectangle 344">
                <a:extLst>
                  <a:ext uri="{FF2B5EF4-FFF2-40B4-BE49-F238E27FC236}">
                    <a16:creationId xmlns:a16="http://schemas.microsoft.com/office/drawing/2014/main" id="{EC0282BC-D1F5-43B4-AB6B-A37EAB2A5F3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876067">
                <a:off x="5027" y="2262"/>
                <a:ext cx="43" cy="270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7" name="Rectangle 345">
                <a:extLst>
                  <a:ext uri="{FF2B5EF4-FFF2-40B4-BE49-F238E27FC236}">
                    <a16:creationId xmlns:a16="http://schemas.microsoft.com/office/drawing/2014/main" id="{8DA6A609-92CA-443D-862D-B0B80BCD13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1" y="2237"/>
                <a:ext cx="44" cy="136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8" name="Rectangle 346">
                <a:extLst>
                  <a:ext uri="{FF2B5EF4-FFF2-40B4-BE49-F238E27FC236}">
                    <a16:creationId xmlns:a16="http://schemas.microsoft.com/office/drawing/2014/main" id="{E21DE1A0-0E2A-4935-80F2-6804204C213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5" y="230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29" name="Rectangle 347">
                <a:extLst>
                  <a:ext uri="{FF2B5EF4-FFF2-40B4-BE49-F238E27FC236}">
                    <a16:creationId xmlns:a16="http://schemas.microsoft.com/office/drawing/2014/main" id="{1364205F-663E-447B-8593-AD389231637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85" y="2158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0" name="Rectangle 348">
                <a:extLst>
                  <a:ext uri="{FF2B5EF4-FFF2-40B4-BE49-F238E27FC236}">
                    <a16:creationId xmlns:a16="http://schemas.microsoft.com/office/drawing/2014/main" id="{FCBC964E-8D5A-44C9-85ED-274E28B58C6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892" y="1888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1" name="Rectangle 349">
                <a:extLst>
                  <a:ext uri="{FF2B5EF4-FFF2-40B4-BE49-F238E27FC236}">
                    <a16:creationId xmlns:a16="http://schemas.microsoft.com/office/drawing/2014/main" id="{E0333019-90DE-416B-B36A-91D68D9C9B6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52" y="2296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2" name="Rectangle 350">
                <a:extLst>
                  <a:ext uri="{FF2B5EF4-FFF2-40B4-BE49-F238E27FC236}">
                    <a16:creationId xmlns:a16="http://schemas.microsoft.com/office/drawing/2014/main" id="{D66D0A64-650C-446E-A2AF-51642D61BB2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69" y="2227"/>
                <a:ext cx="44" cy="135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33" name="Rectangle 351">
                <a:extLst>
                  <a:ext uri="{FF2B5EF4-FFF2-40B4-BE49-F238E27FC236}">
                    <a16:creationId xmlns:a16="http://schemas.microsoft.com/office/drawing/2014/main" id="{DD01A017-0092-4719-BDC7-7A57A288C3D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-9849944">
                <a:off x="4780" y="1860"/>
                <a:ext cx="44" cy="297"/>
              </a:xfrm>
              <a:prstGeom prst="rect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spcBef>
                    <a:spcPct val="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None/>
                </a:pPr>
                <a:endParaRPr lang="en-US" altLang="en-US">
                  <a:latin typeface="Times New Roman" panose="02020603050405020304" pitchFamily="18" charset="0"/>
                </a:endParaRPr>
              </a:p>
            </p:txBody>
          </p:sp>
          <p:cxnSp>
            <p:nvCxnSpPr>
              <p:cNvPr id="234" name="AutoShape 352">
                <a:extLst>
                  <a:ext uri="{FF2B5EF4-FFF2-40B4-BE49-F238E27FC236}">
                    <a16:creationId xmlns:a16="http://schemas.microsoft.com/office/drawing/2014/main" id="{F2F4C14D-F954-4D33-A0FE-4F4A52F49A87}"/>
                  </a:ext>
                </a:extLst>
              </p:cNvPr>
              <p:cNvCxnSpPr>
                <a:cxnSpLocks noChangeAspect="1" noChangeShapeType="1"/>
                <a:stCxn id="233" idx="3"/>
                <a:endCxn id="233" idx="1"/>
              </p:cNvCxnSpPr>
              <p:nvPr/>
            </p:nvCxnSpPr>
            <p:spPr bwMode="auto">
              <a:xfrm>
                <a:off x="4781" y="2002"/>
                <a:ext cx="42" cy="12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5" name="AutoShape 353">
                <a:extLst>
                  <a:ext uri="{FF2B5EF4-FFF2-40B4-BE49-F238E27FC236}">
                    <a16:creationId xmlns:a16="http://schemas.microsoft.com/office/drawing/2014/main" id="{5FC54888-34B1-4DA7-8B7E-BBFE59D21961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6" name="AutoShape 354">
                <a:extLst>
                  <a:ext uri="{FF2B5EF4-FFF2-40B4-BE49-F238E27FC236}">
                    <a16:creationId xmlns:a16="http://schemas.microsoft.com/office/drawing/2014/main" id="{C9985AE8-DDB7-462E-81AE-270D1F3695F6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7" name="AutoShape 355">
                <a:extLst>
                  <a:ext uri="{FF2B5EF4-FFF2-40B4-BE49-F238E27FC236}">
                    <a16:creationId xmlns:a16="http://schemas.microsoft.com/office/drawing/2014/main" id="{A3A9F2D8-D7F4-4645-AEC9-D59783FDE7CB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8" name="AutoShape 356">
                <a:extLst>
                  <a:ext uri="{FF2B5EF4-FFF2-40B4-BE49-F238E27FC236}">
                    <a16:creationId xmlns:a16="http://schemas.microsoft.com/office/drawing/2014/main" id="{14309099-BF4C-49FA-989D-56ED0DC0C88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39" name="AutoShape 357">
                <a:extLst>
                  <a:ext uri="{FF2B5EF4-FFF2-40B4-BE49-F238E27FC236}">
                    <a16:creationId xmlns:a16="http://schemas.microsoft.com/office/drawing/2014/main" id="{68D01470-AEAE-47C0-9396-49A3D2B4E529}"/>
                  </a:ext>
                </a:extLst>
              </p:cNvPr>
              <p:cNvCxnSpPr>
                <a:cxnSpLocks noChangeAspect="1" noChangeShapeType="1"/>
                <a:stCxn id="226" idx="3"/>
                <a:endCxn id="226" idx="1"/>
              </p:cNvCxnSpPr>
              <p:nvPr/>
            </p:nvCxnSpPr>
            <p:spPr bwMode="auto">
              <a:xfrm flipV="1">
                <a:off x="5046" y="2375"/>
                <a:ext cx="6" cy="43"/>
              </a:xfrm>
              <a:prstGeom prst="straightConnector1">
                <a:avLst/>
              </a:prstGeom>
              <a:solidFill>
                <a:srgbClr val="F589A3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0" name="AutoShape 358">
                <a:extLst>
                  <a:ext uri="{FF2B5EF4-FFF2-40B4-BE49-F238E27FC236}">
                    <a16:creationId xmlns:a16="http://schemas.microsoft.com/office/drawing/2014/main" id="{12129602-CB3F-4FBE-9238-B7AFF93E370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1" name="AutoShape 359">
                <a:extLst>
                  <a:ext uri="{FF2B5EF4-FFF2-40B4-BE49-F238E27FC236}">
                    <a16:creationId xmlns:a16="http://schemas.microsoft.com/office/drawing/2014/main" id="{3E1FA053-C227-4A75-9970-2BAD4AB27E1D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2" name="AutoShape 360">
                <a:extLst>
                  <a:ext uri="{FF2B5EF4-FFF2-40B4-BE49-F238E27FC236}">
                    <a16:creationId xmlns:a16="http://schemas.microsoft.com/office/drawing/2014/main" id="{AAE84D5E-205D-42C4-A87E-842FE59A5C52}"/>
                  </a:ext>
                </a:extLst>
              </p:cNvPr>
              <p:cNvCxnSpPr>
                <a:cxnSpLocks noChangeAspect="1" noChangeShapeType="1"/>
                <a:stCxn id="233" idx="1"/>
                <a:endCxn id="233" idx="1"/>
              </p:cNvCxnSpPr>
              <p:nvPr/>
            </p:nvCxnSpPr>
            <p:spPr bwMode="auto">
              <a:xfrm>
                <a:off x="4823" y="2014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3" name="AutoShape 361">
                <a:extLst>
                  <a:ext uri="{FF2B5EF4-FFF2-40B4-BE49-F238E27FC236}">
                    <a16:creationId xmlns:a16="http://schemas.microsoft.com/office/drawing/2014/main" id="{2FCC5F7C-673E-4711-8B1E-B1881696981C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V="1">
                <a:off x="4893" y="2017"/>
                <a:ext cx="32" cy="3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4" name="AutoShape 362">
                <a:extLst>
                  <a:ext uri="{FF2B5EF4-FFF2-40B4-BE49-F238E27FC236}">
                    <a16:creationId xmlns:a16="http://schemas.microsoft.com/office/drawing/2014/main" id="{15E75612-4FB5-42C5-93DB-492EB8C95DDF}"/>
                  </a:ext>
                </a:extLst>
              </p:cNvPr>
              <p:cNvCxnSpPr>
                <a:cxnSpLocks noChangeAspect="1" noChangeShapeType="1"/>
              </p:cNvCxnSpPr>
              <p:nvPr/>
            </p:nvCxnSpPr>
            <p:spPr bwMode="auto">
              <a:xfrm rot="3556658" flipH="1" flipV="1">
                <a:off x="5046" y="2274"/>
                <a:ext cx="34" cy="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245" name="AutoShape 363">
                <a:extLst>
                  <a:ext uri="{FF2B5EF4-FFF2-40B4-BE49-F238E27FC236}">
                    <a16:creationId xmlns:a16="http://schemas.microsoft.com/office/drawing/2014/main" id="{138B1441-C762-410F-BB0E-E1796828971F}"/>
                  </a:ext>
                </a:extLst>
              </p:cNvPr>
              <p:cNvCxnSpPr>
                <a:cxnSpLocks noChangeAspect="1" noChangeShapeType="1"/>
                <a:stCxn id="226" idx="1"/>
                <a:endCxn id="226" idx="1"/>
              </p:cNvCxnSpPr>
              <p:nvPr/>
            </p:nvCxnSpPr>
            <p:spPr bwMode="auto">
              <a:xfrm>
                <a:off x="5052" y="2375"/>
                <a:ext cx="0" cy="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246" name="Line 364">
                <a:extLst>
                  <a:ext uri="{FF2B5EF4-FFF2-40B4-BE49-F238E27FC236}">
                    <a16:creationId xmlns:a16="http://schemas.microsoft.com/office/drawing/2014/main" id="{0BBB0301-B636-4715-A276-2C8BBEF8415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576" y="232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7" name="Line 365">
                <a:extLst>
                  <a:ext uri="{FF2B5EF4-FFF2-40B4-BE49-F238E27FC236}">
                    <a16:creationId xmlns:a16="http://schemas.microsoft.com/office/drawing/2014/main" id="{074A57A9-CC86-4199-A35A-1C82404A43B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94" y="2259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8" name="Line 366">
                <a:extLst>
                  <a:ext uri="{FF2B5EF4-FFF2-40B4-BE49-F238E27FC236}">
                    <a16:creationId xmlns:a16="http://schemas.microsoft.com/office/drawing/2014/main" id="{03441889-0B36-4E1F-9AAF-C993C96A9C8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09" y="219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49" name="Line 367">
                <a:extLst>
                  <a:ext uri="{FF2B5EF4-FFF2-40B4-BE49-F238E27FC236}">
                    <a16:creationId xmlns:a16="http://schemas.microsoft.com/office/drawing/2014/main" id="{028CC544-7FCD-42AA-A03C-B46D204B9C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618" y="2398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0" name="Line 368">
                <a:extLst>
                  <a:ext uri="{FF2B5EF4-FFF2-40B4-BE49-F238E27FC236}">
                    <a16:creationId xmlns:a16="http://schemas.microsoft.com/office/drawing/2014/main" id="{13352976-C6F7-458D-BB69-D4EFA91C9B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734" y="2329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1" name="Line 369">
                <a:extLst>
                  <a:ext uri="{FF2B5EF4-FFF2-40B4-BE49-F238E27FC236}">
                    <a16:creationId xmlns:a16="http://schemas.microsoft.com/office/drawing/2014/main" id="{A014C831-F929-4A75-9506-C1F094AFA0C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3556658" flipV="1">
                <a:off x="4850" y="2260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2" name="Line 370">
                <a:extLst>
                  <a:ext uri="{FF2B5EF4-FFF2-40B4-BE49-F238E27FC236}">
                    <a16:creationId xmlns:a16="http://schemas.microsoft.com/office/drawing/2014/main" id="{203F84FE-377A-40E1-A2EC-9D15A7EAA10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00" y="2363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3" name="Line 371">
                <a:extLst>
                  <a:ext uri="{FF2B5EF4-FFF2-40B4-BE49-F238E27FC236}">
                    <a16:creationId xmlns:a16="http://schemas.microsoft.com/office/drawing/2014/main" id="{298B607F-114B-473E-9CB7-A089A23799F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67" y="2348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4" name="Line 372">
                <a:extLst>
                  <a:ext uri="{FF2B5EF4-FFF2-40B4-BE49-F238E27FC236}">
                    <a16:creationId xmlns:a16="http://schemas.microsoft.com/office/drawing/2014/main" id="{846BB978-4481-4608-946B-86641EA0832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5129" y="2252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5" name="Line 373">
                <a:extLst>
                  <a:ext uri="{FF2B5EF4-FFF2-40B4-BE49-F238E27FC236}">
                    <a16:creationId xmlns:a16="http://schemas.microsoft.com/office/drawing/2014/main" id="{D904BF1D-D18B-4D20-B1C2-C67BA94623D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911241" flipV="1">
                <a:off x="4995" y="223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6" name="Line 374">
                <a:extLst>
                  <a:ext uri="{FF2B5EF4-FFF2-40B4-BE49-F238E27FC236}">
                    <a16:creationId xmlns:a16="http://schemas.microsoft.com/office/drawing/2014/main" id="{90CDBEA3-FF32-4D60-8D83-C9711CCA2C1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24" y="1898"/>
                <a:ext cx="0" cy="82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7" name="Line 375">
                <a:extLst>
                  <a:ext uri="{FF2B5EF4-FFF2-40B4-BE49-F238E27FC236}">
                    <a16:creationId xmlns:a16="http://schemas.microsoft.com/office/drawing/2014/main" id="{BEC0535A-FC5F-4914-83FA-DF6E99820E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935" y="1927"/>
                <a:ext cx="0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8" name="Line 376">
                <a:extLst>
                  <a:ext uri="{FF2B5EF4-FFF2-40B4-BE49-F238E27FC236}">
                    <a16:creationId xmlns:a16="http://schemas.microsoft.com/office/drawing/2014/main" id="{EBF8068B-53DB-4E05-BD39-C20CACEE5A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786" y="2047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59" name="Line 377">
                <a:extLst>
                  <a:ext uri="{FF2B5EF4-FFF2-40B4-BE49-F238E27FC236}">
                    <a16:creationId xmlns:a16="http://schemas.microsoft.com/office/drawing/2014/main" id="{5EC8FBC2-BBA2-4180-9B58-D413D003FF4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1930405" flipV="1">
                <a:off x="4897" y="2075"/>
                <a:ext cx="1" cy="81"/>
              </a:xfrm>
              <a:prstGeom prst="line">
                <a:avLst/>
              </a:prstGeom>
              <a:noFill/>
              <a:ln w="38100">
                <a:solidFill>
                  <a:srgbClr val="8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60" name="Oval 378">
                <a:extLst>
                  <a:ext uri="{FF2B5EF4-FFF2-40B4-BE49-F238E27FC236}">
                    <a16:creationId xmlns:a16="http://schemas.microsoft.com/office/drawing/2014/main" id="{8737C212-6716-436A-AD1B-8079E1418E3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87" y="222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1" name="Oval 379">
                <a:extLst>
                  <a:ext uri="{FF2B5EF4-FFF2-40B4-BE49-F238E27FC236}">
                    <a16:creationId xmlns:a16="http://schemas.microsoft.com/office/drawing/2014/main" id="{9D439600-4E16-4A92-AE43-0A81343EC7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832" y="2336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2" name="Oval 380">
                <a:extLst>
                  <a:ext uri="{FF2B5EF4-FFF2-40B4-BE49-F238E27FC236}">
                    <a16:creationId xmlns:a16="http://schemas.microsoft.com/office/drawing/2014/main" id="{D53DE138-2C3C-4DA2-A5D8-74CDF1743F5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48" y="2197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3" name="Oval 381">
                <a:extLst>
                  <a:ext uri="{FF2B5EF4-FFF2-40B4-BE49-F238E27FC236}">
                    <a16:creationId xmlns:a16="http://schemas.microsoft.com/office/drawing/2014/main" id="{A0B176D5-DDDB-494F-97AD-1D45EC0775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912" y="2100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4" name="Oval 382">
                <a:extLst>
                  <a:ext uri="{FF2B5EF4-FFF2-40B4-BE49-F238E27FC236}">
                    <a16:creationId xmlns:a16="http://schemas.microsoft.com/office/drawing/2014/main" id="{88EC885E-92F4-4BDD-93D0-5C1F77BC583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16" y="240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5" name="Oval 383">
                <a:extLst>
                  <a:ext uri="{FF2B5EF4-FFF2-40B4-BE49-F238E27FC236}">
                    <a16:creationId xmlns:a16="http://schemas.microsoft.com/office/drawing/2014/main" id="{AA5944A4-74D5-403D-8AEF-4E169EB3B21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762" y="2377"/>
                <a:ext cx="31" cy="31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6" name="Oval 384">
                <a:extLst>
                  <a:ext uri="{FF2B5EF4-FFF2-40B4-BE49-F238E27FC236}">
                    <a16:creationId xmlns:a16="http://schemas.microsoft.com/office/drawing/2014/main" id="{19DF581D-C59F-48E4-B47F-5DFA0651522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33" y="2266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7" name="Oval 385">
                <a:extLst>
                  <a:ext uri="{FF2B5EF4-FFF2-40B4-BE49-F238E27FC236}">
                    <a16:creationId xmlns:a16="http://schemas.microsoft.com/office/drawing/2014/main" id="{5857FF69-BAA8-456D-B22C-67A1E3A5422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679" y="2239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8" name="Oval 386">
                <a:extLst>
                  <a:ext uri="{FF2B5EF4-FFF2-40B4-BE49-F238E27FC236}">
                    <a16:creationId xmlns:a16="http://schemas.microsoft.com/office/drawing/2014/main" id="{E38057A2-FC20-4701-AFC0-6353F3953C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99" y="2475"/>
                <a:ext cx="31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69" name="Oval 387">
                <a:extLst>
                  <a:ext uri="{FF2B5EF4-FFF2-40B4-BE49-F238E27FC236}">
                    <a16:creationId xmlns:a16="http://schemas.microsoft.com/office/drawing/2014/main" id="{09F3CC86-DBCC-4642-9DC9-BF8C4007FF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3556658">
                <a:off x="4517" y="2335"/>
                <a:ext cx="30" cy="30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180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0" name="Line 388">
                <a:extLst>
                  <a:ext uri="{FF2B5EF4-FFF2-40B4-BE49-F238E27FC236}">
                    <a16:creationId xmlns:a16="http://schemas.microsoft.com/office/drawing/2014/main" id="{934C7508-0566-4C17-BCFB-8399505538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458" y="2529"/>
                <a:ext cx="0" cy="1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1" name="Line 389">
                <a:extLst>
                  <a:ext uri="{FF2B5EF4-FFF2-40B4-BE49-F238E27FC236}">
                    <a16:creationId xmlns:a16="http://schemas.microsoft.com/office/drawing/2014/main" id="{764E7FA1-4C52-4188-8098-5D0A243ACF7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flipV="1">
                <a:off x="4350" y="2529"/>
                <a:ext cx="0" cy="109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GB"/>
              </a:p>
            </p:txBody>
          </p:sp>
          <p:sp>
            <p:nvSpPr>
              <p:cNvPr id="272" name="Text Box 391">
                <a:extLst>
                  <a:ext uri="{FF2B5EF4-FFF2-40B4-BE49-F238E27FC236}">
                    <a16:creationId xmlns:a16="http://schemas.microsoft.com/office/drawing/2014/main" id="{394C53D9-649C-4EDE-AB5E-B16275B805A7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701" y="1781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3" name="Text Box 392">
                <a:extLst>
                  <a:ext uri="{FF2B5EF4-FFF2-40B4-BE49-F238E27FC236}">
                    <a16:creationId xmlns:a16="http://schemas.microsoft.com/office/drawing/2014/main" id="{775E8C45-5EFB-487A-9A7B-291FDF6FBD73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620" y="1915"/>
                <a:ext cx="107" cy="12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 baseline="-25000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4" name="Text Box 393">
                <a:extLst>
                  <a:ext uri="{FF2B5EF4-FFF2-40B4-BE49-F238E27FC236}">
                    <a16:creationId xmlns:a16="http://schemas.microsoft.com/office/drawing/2014/main" id="{27A22368-08CD-4451-91D2-4D8E4ECC3AAB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307" y="1713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5" name="Text Box 394">
                <a:extLst>
                  <a:ext uri="{FF2B5EF4-FFF2-40B4-BE49-F238E27FC236}">
                    <a16:creationId xmlns:a16="http://schemas.microsoft.com/office/drawing/2014/main" id="{8DFD1AB3-05B9-4E02-9AAD-CA7670685A99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1984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6" name="Text Box 395">
                <a:extLst>
                  <a:ext uri="{FF2B5EF4-FFF2-40B4-BE49-F238E27FC236}">
                    <a16:creationId xmlns:a16="http://schemas.microsoft.com/office/drawing/2014/main" id="{6AE8F662-C74A-4A91-9B79-75D61E5BB466}"/>
                  </a:ext>
                </a:extLst>
              </p:cNvPr>
              <p:cNvSpPr txBox="1">
                <a:spLocks noChangeAspect="1" noChangeArrowheads="1"/>
              </p:cNvSpPr>
              <p:nvPr/>
            </p:nvSpPr>
            <p:spPr bwMode="auto">
              <a:xfrm>
                <a:off x="4527" y="2092"/>
                <a:ext cx="107" cy="15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spcBef>
                    <a:spcPts val="800"/>
                  </a:spcBef>
                  <a:spcAft>
                    <a:spcPts val="800"/>
                  </a:spcAft>
                  <a:buClr>
                    <a:srgbClr val="0072C6"/>
                  </a:buClr>
                  <a:buFont typeface="Arial" panose="020B0604020202020204" pitchFamily="34" charset="0"/>
                  <a:buChar char="•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ts val="400"/>
                  </a:spcBef>
                  <a:buFont typeface="Arial" panose="020B0604020202020204" pitchFamily="34" charset="0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ts val="400"/>
                  </a:spcBef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fontAlgn="base">
                  <a:spcBef>
                    <a:spcPts val="400"/>
                  </a:spcBef>
                  <a:spcAft>
                    <a:spcPct val="0"/>
                  </a:spcAft>
                  <a:buFont typeface="Lucida Grande"/>
                  <a:buChar char="–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defTabSz="914400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en-US" altLang="en-US" sz="700" b="1">
                  <a:solidFill>
                    <a:schemeClr val="tx2"/>
                  </a:solidFill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7" name="Arc 396">
                <a:extLst>
                  <a:ext uri="{FF2B5EF4-FFF2-40B4-BE49-F238E27FC236}">
                    <a16:creationId xmlns:a16="http://schemas.microsoft.com/office/drawing/2014/main" id="{D50AC5D2-A68A-49C5-ABA1-1B0FA4CC46D1}"/>
                  </a:ext>
                </a:extLst>
              </p:cNvPr>
              <p:cNvSpPr>
                <a:spLocks noChangeAspect="1"/>
              </p:cNvSpPr>
              <p:nvPr/>
            </p:nvSpPr>
            <p:spPr bwMode="auto">
              <a:xfrm>
                <a:off x="4350" y="2477"/>
                <a:ext cx="107" cy="54"/>
              </a:xfrm>
              <a:custGeom>
                <a:avLst/>
                <a:gdLst>
                  <a:gd name="T0" fmla="*/ 0 w 43194"/>
                  <a:gd name="T1" fmla="*/ 0 h 21600"/>
                  <a:gd name="T2" fmla="*/ 0 w 43194"/>
                  <a:gd name="T3" fmla="*/ 0 h 21600"/>
                  <a:gd name="T4" fmla="*/ 0 w 43194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3194" h="21600" fill="none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</a:path>
                  <a:path w="43194" h="21600" stroke="0" extrusionOk="0">
                    <a:moveTo>
                      <a:pt x="-1" y="21109"/>
                    </a:moveTo>
                    <a:cubicBezTo>
                      <a:pt x="265" y="9374"/>
                      <a:pt x="9855" y="-1"/>
                      <a:pt x="21594" y="0"/>
                    </a:cubicBezTo>
                    <a:cubicBezTo>
                      <a:pt x="33523" y="0"/>
                      <a:pt x="43194" y="9670"/>
                      <a:pt x="43194" y="21600"/>
                    </a:cubicBezTo>
                    <a:lnTo>
                      <a:pt x="21594" y="21600"/>
                    </a:lnTo>
                    <a:lnTo>
                      <a:pt x="-1" y="21109"/>
                    </a:lnTo>
                    <a:close/>
                  </a:path>
                </a:pathLst>
              </a:custGeom>
              <a:noFill/>
              <a:ln w="28575">
                <a:solidFill>
                  <a:srgbClr val="FF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71748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660</Words>
  <Application>Microsoft Office PowerPoint</Application>
  <PresentationFormat>Widescreen</PresentationFormat>
  <Paragraphs>88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Verdana</vt:lpstr>
      <vt:lpstr>Office Theme</vt:lpstr>
      <vt:lpstr>Case 1.</vt:lpstr>
      <vt:lpstr>A patient was referred to an NHSBT Reference Laboratory, as a previous genotype performed at the IBGRL had predicted that he would be M+, N+, S+, but he was typing, at the hospital, as  M-, N+, S-.</vt:lpstr>
      <vt:lpstr>The Reference Laboratory also typed him as M-, N+ and, incidentally, S-, s-, U-.</vt:lpstr>
      <vt:lpstr>PowerPoint Presentation</vt:lpstr>
      <vt:lpstr>PowerPoint Presentation</vt:lpstr>
      <vt:lpstr>A sample was sent to the IBGRL and they confirmed the findings of  M-, N+, S-, s-, although they detected a weakly reacting U antigen.</vt:lpstr>
      <vt:lpstr>When they genotyped the sample, in parallel with the original sample, however, both genotypes predicted M+, N+ and S+.</vt:lpstr>
      <vt:lpstr>PowerPoint Presentation</vt:lpstr>
      <vt:lpstr>PowerPoint Presentation</vt:lpstr>
      <vt:lpstr>What was going on?</vt:lpstr>
      <vt:lpstr>This patient had an extremely unusual MNS type.</vt:lpstr>
      <vt:lpstr>Rather like the ‘N’ on glycophorin B, which mimics the N antigen on glycophorin A, there is an  M-like sequence on GYPE that mimics the M gene on GYPA, although there is no blood group gene product from that on GYPE.</vt:lpstr>
      <vt:lpstr>When further tested by BLOODchip®v4.0 technology, the GYPE gene is not sequenced, and there was no M gene on the GYPA.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1.</dc:title>
  <dc:creator>MALCOLM NEEDS</dc:creator>
  <cp:lastModifiedBy>MALCOLM NEEDS</cp:lastModifiedBy>
  <cp:revision>4</cp:revision>
  <dcterms:created xsi:type="dcterms:W3CDTF">2019-09-08T14:28:43Z</dcterms:created>
  <dcterms:modified xsi:type="dcterms:W3CDTF">2022-07-31T17:27:00Z</dcterms:modified>
</cp:coreProperties>
</file>