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90" r:id="rId2"/>
  </p:sldIdLst>
  <p:sldSz cx="9144000" cy="6858000" type="screen4x3"/>
  <p:notesSz cx="6954838" cy="9236075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6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oghadam, sara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343" autoAdjust="0"/>
  </p:normalViewPr>
  <p:slideViewPr>
    <p:cSldViewPr snapToGrid="0" snapToObjects="1">
      <p:cViewPr varScale="1">
        <p:scale>
          <a:sx n="110" d="100"/>
          <a:sy n="110" d="100"/>
        </p:scale>
        <p:origin x="1644" y="96"/>
      </p:cViewPr>
      <p:guideLst>
        <p:guide orient="horz" pos="2160"/>
        <p:guide pos="288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3075" cy="463550"/>
          </a:xfrm>
          <a:prstGeom prst="rect">
            <a:avLst/>
          </a:prstGeom>
        </p:spPr>
        <p:txBody>
          <a:bodyPr vert="horz" lIns="92519" tIns="46259" rIns="92519" bIns="46259" rtlCol="0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40175" y="0"/>
            <a:ext cx="3013075" cy="463550"/>
          </a:xfrm>
          <a:prstGeom prst="rect">
            <a:avLst/>
          </a:prstGeom>
        </p:spPr>
        <p:txBody>
          <a:bodyPr vert="horz" lIns="92519" tIns="46259" rIns="92519" bIns="46259" rtlCol="0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AA0FFF05-3538-4DFA-8F22-67C15C2D5605}" type="datetimeFigureOut">
              <a:rPr lang="en-US"/>
              <a:pPr>
                <a:defRPr/>
              </a:pPr>
              <a:t>3/11/2019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98588" y="1154113"/>
            <a:ext cx="4157662" cy="31178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519" tIns="46259" rIns="92519" bIns="46259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325" y="4445000"/>
            <a:ext cx="5564188" cy="3636963"/>
          </a:xfrm>
          <a:prstGeom prst="rect">
            <a:avLst/>
          </a:prstGeom>
        </p:spPr>
        <p:txBody>
          <a:bodyPr vert="horz" lIns="92519" tIns="46259" rIns="92519" bIns="46259" rtlCol="0"/>
          <a:lstStyle/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525"/>
            <a:ext cx="3013075" cy="463550"/>
          </a:xfrm>
          <a:prstGeom prst="rect">
            <a:avLst/>
          </a:prstGeom>
        </p:spPr>
        <p:txBody>
          <a:bodyPr vert="horz" lIns="92519" tIns="46259" rIns="92519" bIns="46259" rtlCol="0" anchor="b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40175" y="8772525"/>
            <a:ext cx="3013075" cy="463550"/>
          </a:xfrm>
          <a:prstGeom prst="rect">
            <a:avLst/>
          </a:prstGeom>
        </p:spPr>
        <p:txBody>
          <a:bodyPr vert="horz" lIns="92519" tIns="46259" rIns="92519" bIns="46259" rtlCol="0" anchor="b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FEC39E7E-1CB3-4EB4-9859-347D7160B73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dirty="0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xfrm>
            <a:off x="3871913" y="8632825"/>
            <a:ext cx="2960687" cy="4556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264E41AD-0C1B-4E9D-8946-02EC16C13497}" type="slidenum">
              <a:rPr lang="en-US" altLang="en-US" sz="1200"/>
              <a:pPr/>
              <a:t>1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34168179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over 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4311650"/>
            <a:ext cx="9144000" cy="254635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5" name="Rectangle 4"/>
          <p:cNvSpPr/>
          <p:nvPr userDrawn="1"/>
        </p:nvSpPr>
        <p:spPr>
          <a:xfrm>
            <a:off x="0" y="0"/>
            <a:ext cx="9144000" cy="13716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pic>
        <p:nvPicPr>
          <p:cNvPr id="6" name="Picture 10" descr="PM_PH_RGB_2C_REV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201613"/>
            <a:ext cx="21621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0296" y="1371600"/>
            <a:ext cx="7977942" cy="2241875"/>
          </a:xfrm>
        </p:spPr>
        <p:txBody>
          <a:bodyPr anchor="ctr"/>
          <a:lstStyle>
            <a:lvl1pPr algn="l">
              <a:defRPr sz="34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0296" y="3613475"/>
            <a:ext cx="7977942" cy="698175"/>
          </a:xfrm>
        </p:spPr>
        <p:txBody>
          <a:bodyPr anchor="ctr"/>
          <a:lstStyle>
            <a:lvl1pPr marL="0" indent="0" algn="l">
              <a:buNone/>
              <a:defRPr sz="1600" b="1">
                <a:solidFill>
                  <a:schemeClr val="accent3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590550" y="6535738"/>
            <a:ext cx="5776913" cy="261937"/>
          </a:xfrm>
        </p:spPr>
        <p:txBody>
          <a:bodyPr/>
          <a:lstStyle>
            <a:lvl1pPr algn="l">
              <a:defRPr>
                <a:solidFill>
                  <a:srgbClr val="BFBFB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BFBFBF"/>
                </a:solidFill>
              </a:defRPr>
            </a:lvl1pPr>
          </a:lstStyle>
          <a:p>
            <a:pPr>
              <a:defRPr/>
            </a:pPr>
            <a:fld id="{42EFC8CE-E9C9-49B9-91D1-1CC1774F2418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44616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275E8D16-1FDA-46B9-A7ED-762D9F77B3A7}" type="datetimeFigureOut">
              <a:rPr lang="en-US" altLang="en-US"/>
              <a:pPr>
                <a:defRPr/>
              </a:pPr>
              <a:t>3/11/2019</a:t>
            </a:fld>
            <a:endParaRPr lang="en-US" alt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751C6A-897C-4FC7-8746-74FEFE0BC859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1001617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26580E00-ACAB-44CF-962B-5E43A2BA9B78}" type="datetimeFigureOut">
              <a:rPr lang="en-US" altLang="en-US"/>
              <a:pPr>
                <a:defRPr/>
              </a:pPr>
              <a:t>3/11/2019</a:t>
            </a:fld>
            <a:endParaRPr lang="en-US" alt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3878E6-BEBF-4E7D-A894-F547E6A02AD5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962490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01650"/>
            <a:ext cx="9144000" cy="635635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" y="1911161"/>
            <a:ext cx="8174707" cy="1053726"/>
          </a:xfrm>
        </p:spPr>
        <p:txBody>
          <a:bodyPr/>
          <a:lstStyle>
            <a:lvl1pPr algn="l">
              <a:defRPr sz="36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>
                <a:solidFill>
                  <a:srgbClr val="404040"/>
                </a:solidFill>
              </a:defRPr>
            </a:lvl1pPr>
          </a:lstStyle>
          <a:p>
            <a:pPr>
              <a:defRPr/>
            </a:pPr>
            <a:fld id="{199232C3-FAA0-45E0-846A-A6594AC8782C}" type="datetimeFigureOut">
              <a:rPr lang="en-US" altLang="en-US"/>
              <a:pPr>
                <a:defRPr/>
              </a:pPr>
              <a:t>3/11/2019</a:t>
            </a:fld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40404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F89BD451-1249-428A-B121-6C277F5401D5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1754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1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9144000" cy="13716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pic>
        <p:nvPicPr>
          <p:cNvPr id="7" name="Picture 10" descr="PM_PH_RGB_2C_REV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201613"/>
            <a:ext cx="21621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0" y="1371600"/>
            <a:ext cx="9144000" cy="2743200"/>
          </a:xfrm>
          <a:solidFill>
            <a:schemeClr val="bg1">
              <a:lumMod val="95000"/>
            </a:schemeClr>
          </a:solidFill>
          <a:ln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 lvl="0"/>
            <a:r>
              <a:rPr lang="en-US" noProof="0" dirty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16" name="Title 1"/>
          <p:cNvSpPr>
            <a:spLocks noGrp="1"/>
          </p:cNvSpPr>
          <p:nvPr>
            <p:ph type="ctrTitle"/>
          </p:nvPr>
        </p:nvSpPr>
        <p:spPr>
          <a:xfrm>
            <a:off x="590296" y="4114800"/>
            <a:ext cx="7977942" cy="1824179"/>
          </a:xfrm>
        </p:spPr>
        <p:txBody>
          <a:bodyPr anchor="ctr"/>
          <a:lstStyle>
            <a:lvl1pPr algn="l">
              <a:defRPr sz="34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590296" y="5938979"/>
            <a:ext cx="7977942" cy="461821"/>
          </a:xfrm>
        </p:spPr>
        <p:txBody>
          <a:bodyPr anchor="ctr"/>
          <a:lstStyle>
            <a:lvl1pPr marL="0" indent="0" algn="l">
              <a:buNone/>
              <a:defRPr sz="1600" b="1">
                <a:solidFill>
                  <a:schemeClr val="accent3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rgbClr val="BFBFBF"/>
                </a:solidFill>
              </a:defRPr>
            </a:lvl1pPr>
          </a:lstStyle>
          <a:p>
            <a:pPr>
              <a:defRPr/>
            </a:pPr>
            <a:fld id="{5F1A0AEA-1A1B-46CE-AEF2-A08B72098872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590550" y="6535738"/>
            <a:ext cx="5776913" cy="261937"/>
          </a:xfrm>
        </p:spPr>
        <p:txBody>
          <a:bodyPr/>
          <a:lstStyle>
            <a:lvl1pPr algn="l">
              <a:defRPr>
                <a:solidFill>
                  <a:srgbClr val="BFBFB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426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13716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pic>
        <p:nvPicPr>
          <p:cNvPr id="8" name="Picture 10" descr="PM_PH_RGB_2C_REV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201613"/>
            <a:ext cx="21621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0" y="1371600"/>
            <a:ext cx="4572000" cy="2743200"/>
          </a:xfrm>
          <a:solidFill>
            <a:schemeClr val="bg1">
              <a:lumMod val="95000"/>
            </a:schemeClr>
          </a:solidFill>
          <a:ln>
            <a:noFill/>
          </a:ln>
        </p:spPr>
        <p:txBody>
          <a:bodyPr anchor="ctr"/>
          <a:lstStyle>
            <a:lvl1pPr marL="0" indent="0" algn="ctr">
              <a:defRPr sz="1800" baseline="0"/>
            </a:lvl1pPr>
          </a:lstStyle>
          <a:p>
            <a:pPr lvl="0"/>
            <a:r>
              <a:rPr lang="en-US" noProof="0" dirty="0" smtClean="0"/>
              <a:t>Drag picture to placeholder or click icon to add</a:t>
            </a:r>
          </a:p>
        </p:txBody>
      </p:sp>
      <p:sp>
        <p:nvSpPr>
          <p:cNvPr id="18" name="Picture Placeholder 13"/>
          <p:cNvSpPr>
            <a:spLocks noGrp="1"/>
          </p:cNvSpPr>
          <p:nvPr>
            <p:ph type="pic" sz="quarter" idx="14"/>
          </p:nvPr>
        </p:nvSpPr>
        <p:spPr>
          <a:xfrm>
            <a:off x="4572000" y="1371600"/>
            <a:ext cx="4572000" cy="2743200"/>
          </a:xfrm>
          <a:solidFill>
            <a:schemeClr val="bg1">
              <a:lumMod val="95000"/>
            </a:schemeClr>
          </a:solidFill>
          <a:ln>
            <a:noFill/>
          </a:ln>
        </p:spPr>
        <p:txBody>
          <a:bodyPr anchor="ctr"/>
          <a:lstStyle>
            <a:lvl1pPr marL="0" indent="0" algn="ctr">
              <a:defRPr sz="1800"/>
            </a:lvl1pPr>
          </a:lstStyle>
          <a:p>
            <a:pPr lvl="0"/>
            <a:r>
              <a:rPr lang="en-US" noProof="0" dirty="0" smtClean="0"/>
              <a:t>Drag picture to placeholder or click icon to add</a:t>
            </a:r>
          </a:p>
        </p:txBody>
      </p:sp>
      <p:sp>
        <p:nvSpPr>
          <p:cNvPr id="19" name="Title 1"/>
          <p:cNvSpPr>
            <a:spLocks noGrp="1"/>
          </p:cNvSpPr>
          <p:nvPr>
            <p:ph type="ctrTitle"/>
          </p:nvPr>
        </p:nvSpPr>
        <p:spPr>
          <a:xfrm>
            <a:off x="590296" y="4114800"/>
            <a:ext cx="7977942" cy="1824179"/>
          </a:xfrm>
        </p:spPr>
        <p:txBody>
          <a:bodyPr anchor="ctr"/>
          <a:lstStyle>
            <a:lvl1pPr algn="l">
              <a:defRPr sz="34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Subtitle 2"/>
          <p:cNvSpPr>
            <a:spLocks noGrp="1"/>
          </p:cNvSpPr>
          <p:nvPr>
            <p:ph type="subTitle" idx="1"/>
          </p:nvPr>
        </p:nvSpPr>
        <p:spPr>
          <a:xfrm>
            <a:off x="590296" y="5938979"/>
            <a:ext cx="7977942" cy="461821"/>
          </a:xfrm>
        </p:spPr>
        <p:txBody>
          <a:bodyPr anchor="ctr"/>
          <a:lstStyle>
            <a:lvl1pPr marL="0" indent="0" algn="l">
              <a:buNone/>
              <a:defRPr sz="1600" b="1">
                <a:solidFill>
                  <a:schemeClr val="accent3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>
                <a:solidFill>
                  <a:srgbClr val="BFBFBF"/>
                </a:solidFill>
              </a:defRPr>
            </a:lvl1pPr>
          </a:lstStyle>
          <a:p>
            <a:pPr>
              <a:defRPr/>
            </a:pPr>
            <a:fld id="{C1132F83-F7D0-478F-8E6E-C56C72114F24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590550" y="6535738"/>
            <a:ext cx="5776913" cy="261937"/>
          </a:xfrm>
        </p:spPr>
        <p:txBody>
          <a:bodyPr/>
          <a:lstStyle>
            <a:lvl1pPr algn="l">
              <a:defRPr>
                <a:solidFill>
                  <a:srgbClr val="BFBFB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09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3716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pic>
        <p:nvPicPr>
          <p:cNvPr id="9" name="Picture 10" descr="PM_PH_RGB_2C_REV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201613"/>
            <a:ext cx="21621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0" y="1371600"/>
            <a:ext cx="3063240" cy="2743200"/>
          </a:xfrm>
          <a:solidFill>
            <a:schemeClr val="bg1">
              <a:lumMod val="95000"/>
            </a:schemeClr>
          </a:solidFill>
          <a:ln>
            <a:noFill/>
          </a:ln>
        </p:spPr>
        <p:txBody>
          <a:bodyPr anchor="ctr"/>
          <a:lstStyle>
            <a:lvl1pPr marL="0" indent="0" algn="ctr">
              <a:defRPr sz="1800" baseline="0"/>
            </a:lvl1pPr>
          </a:lstStyle>
          <a:p>
            <a:pPr lvl="0"/>
            <a:r>
              <a:rPr lang="en-US" noProof="0" dirty="0" smtClean="0"/>
              <a:t>Drag picture to placeholder or click icon to add</a:t>
            </a:r>
          </a:p>
        </p:txBody>
      </p:sp>
      <p:sp>
        <p:nvSpPr>
          <p:cNvPr id="19" name="Title 1"/>
          <p:cNvSpPr>
            <a:spLocks noGrp="1"/>
          </p:cNvSpPr>
          <p:nvPr>
            <p:ph type="ctrTitle"/>
          </p:nvPr>
        </p:nvSpPr>
        <p:spPr>
          <a:xfrm>
            <a:off x="590296" y="4114800"/>
            <a:ext cx="7977942" cy="1824179"/>
          </a:xfrm>
        </p:spPr>
        <p:txBody>
          <a:bodyPr anchor="ctr"/>
          <a:lstStyle>
            <a:lvl1pPr algn="l">
              <a:defRPr sz="34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Subtitle 2"/>
          <p:cNvSpPr>
            <a:spLocks noGrp="1"/>
          </p:cNvSpPr>
          <p:nvPr>
            <p:ph type="subTitle" idx="1"/>
          </p:nvPr>
        </p:nvSpPr>
        <p:spPr>
          <a:xfrm>
            <a:off x="590296" y="5938979"/>
            <a:ext cx="7977942" cy="461821"/>
          </a:xfrm>
        </p:spPr>
        <p:txBody>
          <a:bodyPr anchor="ctr"/>
          <a:lstStyle>
            <a:lvl1pPr marL="0" indent="0" algn="l">
              <a:buNone/>
              <a:defRPr sz="1600" b="1">
                <a:solidFill>
                  <a:schemeClr val="accent3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3" name="Picture Placeholder 13"/>
          <p:cNvSpPr>
            <a:spLocks noGrp="1"/>
          </p:cNvSpPr>
          <p:nvPr>
            <p:ph type="pic" sz="quarter" idx="14"/>
          </p:nvPr>
        </p:nvSpPr>
        <p:spPr>
          <a:xfrm>
            <a:off x="3040380" y="1371600"/>
            <a:ext cx="3063240" cy="2743200"/>
          </a:xfrm>
          <a:solidFill>
            <a:schemeClr val="bg1">
              <a:lumMod val="95000"/>
            </a:schemeClr>
          </a:solidFill>
          <a:ln>
            <a:noFill/>
          </a:ln>
        </p:spPr>
        <p:txBody>
          <a:bodyPr anchor="ctr"/>
          <a:lstStyle>
            <a:lvl1pPr marL="0" indent="0" algn="ctr">
              <a:defRPr sz="1800" baseline="0"/>
            </a:lvl1pPr>
          </a:lstStyle>
          <a:p>
            <a:pPr lvl="0"/>
            <a:r>
              <a:rPr lang="en-US" noProof="0" dirty="0" smtClean="0"/>
              <a:t>Drag picture to placeholder or click icon to add</a:t>
            </a:r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5"/>
          </p:nvPr>
        </p:nvSpPr>
        <p:spPr>
          <a:xfrm>
            <a:off x="6080760" y="1371600"/>
            <a:ext cx="3063240" cy="2743200"/>
          </a:xfrm>
          <a:solidFill>
            <a:schemeClr val="bg1">
              <a:lumMod val="95000"/>
            </a:schemeClr>
          </a:solidFill>
          <a:ln>
            <a:noFill/>
          </a:ln>
        </p:spPr>
        <p:txBody>
          <a:bodyPr anchor="ctr"/>
          <a:lstStyle>
            <a:lvl1pPr marL="0" indent="0" algn="ctr">
              <a:defRPr sz="1800" baseline="0"/>
            </a:lvl1pPr>
          </a:lstStyle>
          <a:p>
            <a:pPr lvl="0"/>
            <a:r>
              <a:rPr lang="en-US" noProof="0" dirty="0" smtClean="0"/>
              <a:t>Drag picture to placeholder or click icon to add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rgbClr val="BFBFBF"/>
                </a:solidFill>
              </a:defRPr>
            </a:lvl1pPr>
          </a:lstStyle>
          <a:p>
            <a:pPr>
              <a:defRPr/>
            </a:pPr>
            <a:fld id="{CBF07B72-414C-4A5D-91C3-7B33D60736FB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7"/>
          </p:nvPr>
        </p:nvSpPr>
        <p:spPr>
          <a:xfrm>
            <a:off x="590550" y="6535738"/>
            <a:ext cx="5776913" cy="261937"/>
          </a:xfrm>
        </p:spPr>
        <p:txBody>
          <a:bodyPr/>
          <a:lstStyle>
            <a:lvl1pPr algn="l">
              <a:defRPr>
                <a:solidFill>
                  <a:srgbClr val="BFBFB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665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D21D7B01-40BA-497E-8226-8383A1BA1B6A}" type="datetimeFigureOut">
              <a:rPr lang="en-US" altLang="en-US"/>
              <a:pPr>
                <a:defRPr/>
              </a:pPr>
              <a:t>3/11/2019</a:t>
            </a:fld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B60233-3F36-4665-A7DF-92CD483B3533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205199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 Line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0924" y="688706"/>
            <a:ext cx="8482152" cy="1010701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924" y="1883664"/>
            <a:ext cx="8482152" cy="448463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DF517612-EAE6-4F69-82CE-557A774C1BE1}" type="datetimeFigureOut">
              <a:rPr lang="en-US" altLang="en-US"/>
              <a:pPr>
                <a:defRPr/>
              </a:pPr>
              <a:t>3/11/2019</a:t>
            </a:fld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5A9338-E4D9-4491-AEF9-47C3C652AF1E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864270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0924" y="1600200"/>
            <a:ext cx="4069080" cy="452596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43996" y="1600200"/>
            <a:ext cx="4069080" cy="452596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70CE6245-2C2D-4637-AE04-B10DA5EE5E3C}" type="datetimeFigureOut">
              <a:rPr lang="en-US" altLang="en-US"/>
              <a:pPr>
                <a:defRPr/>
              </a:pPr>
              <a:t>3/11/2019</a:t>
            </a:fld>
            <a:endParaRPr lang="en-US" alt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D299A6-93DF-4546-A627-C32F3C413AEA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182356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 2 Lin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0924" y="688706"/>
            <a:ext cx="8482152" cy="104647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0924" y="1883664"/>
            <a:ext cx="4069080" cy="432364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43996" y="1883665"/>
            <a:ext cx="4069080" cy="4323642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05E5DAA8-64CE-4881-BEDD-2543D25B0116}" type="datetimeFigureOut">
              <a:rPr lang="en-US" altLang="en-US"/>
              <a:pPr>
                <a:defRPr/>
              </a:pPr>
              <a:t>3/11/2019</a:t>
            </a:fld>
            <a:endParaRPr lang="en-US" alt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16D585-E447-4ED9-B1B3-49E156D576F2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8901657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AE8F9911-2B98-428A-BB59-10CD40C3393C}" type="datetimeFigureOut">
              <a:rPr lang="en-US" altLang="en-US"/>
              <a:pPr>
                <a:defRPr/>
              </a:pPr>
              <a:t>3/11/2019</a:t>
            </a:fld>
            <a:endParaRPr lang="en-US" alt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3FCF80-A46D-483B-9EA4-6729923217BA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118722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30200" y="688975"/>
            <a:ext cx="8483600" cy="728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30200" y="1600200"/>
            <a:ext cx="8483600" cy="474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96175" y="6572250"/>
            <a:ext cx="6604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800">
                <a:solidFill>
                  <a:srgbClr val="929292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AD5EF3F0-371F-4F47-84A0-D579A57ED20B}" type="datetimeFigureOut">
              <a:rPr lang="en-US" altLang="en-US"/>
              <a:pPr>
                <a:defRPr/>
              </a:pPr>
              <a:t>3/11/2019</a:t>
            </a:fld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200" y="6572250"/>
            <a:ext cx="5411788" cy="261938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8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7400" y="6572250"/>
            <a:ext cx="4064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929292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72A01F9B-5360-46BF-912B-6F22E4BDABE1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51276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pic>
        <p:nvPicPr>
          <p:cNvPr id="1032" name="Picture 7" descr="PM_PH_RGB_2C_REV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00" y="92075"/>
            <a:ext cx="1350963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88" r:id="rId1"/>
    <p:sldLayoutId id="2147483989" r:id="rId2"/>
    <p:sldLayoutId id="2147483990" r:id="rId3"/>
    <p:sldLayoutId id="2147483991" r:id="rId4"/>
    <p:sldLayoutId id="2147483992" r:id="rId5"/>
    <p:sldLayoutId id="2147483993" r:id="rId6"/>
    <p:sldLayoutId id="2147483994" r:id="rId7"/>
    <p:sldLayoutId id="2147483995" r:id="rId8"/>
    <p:sldLayoutId id="2147483996" r:id="rId9"/>
    <p:sldLayoutId id="2147483997" r:id="rId10"/>
    <p:sldLayoutId id="2147483998" r:id="rId11"/>
    <p:sldLayoutId id="2147483999" r:id="rId12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800" kern="1200">
          <a:solidFill>
            <a:schemeClr val="tx2"/>
          </a:solidFill>
          <a:latin typeface="Arial"/>
          <a:ea typeface="MS PGothic" pitchFamily="34" charset="-128"/>
          <a:cs typeface="ＭＳ Ｐゴシック" charset="0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MS PGothic" pitchFamily="34" charset="-128"/>
          <a:cs typeface="ＭＳ Ｐゴシック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MS PGothic" pitchFamily="34" charset="-128"/>
          <a:cs typeface="ＭＳ Ｐゴシック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MS PGothic" pitchFamily="34" charset="-128"/>
          <a:cs typeface="ＭＳ Ｐゴシック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MS PGothic" pitchFamily="34" charset="-128"/>
          <a:cs typeface="ＭＳ Ｐゴシック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defRPr sz="2000" kern="1200">
          <a:solidFill>
            <a:schemeClr val="tx1"/>
          </a:solidFill>
          <a:latin typeface="Arial"/>
          <a:ea typeface="MS PGothic" pitchFamily="34" charset="-128"/>
          <a:cs typeface="ＭＳ Ｐゴシック" charset="0"/>
        </a:defRPr>
      </a:lvl1pPr>
      <a:lvl2pPr marL="231775" indent="-231775" algn="l" defTabSz="457200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/>
          <a:ea typeface="MS PGothic" pitchFamily="34" charset="-128"/>
          <a:cs typeface="+mn-cs"/>
        </a:defRPr>
      </a:lvl2pPr>
      <a:lvl3pPr marL="455613" indent="-223838" algn="l" defTabSz="457200" rtl="0" eaLnBrk="0" fontAlgn="base" hangingPunct="0">
        <a:spcBef>
          <a:spcPct val="20000"/>
        </a:spcBef>
        <a:spcAft>
          <a:spcPct val="0"/>
        </a:spcAft>
        <a:buClr>
          <a:srgbClr val="3F6396"/>
        </a:buClr>
        <a:buFont typeface="Lucida Grande" charset="0"/>
        <a:buChar char="-"/>
        <a:defRPr sz="2000" kern="1200">
          <a:solidFill>
            <a:schemeClr val="tx1"/>
          </a:solidFill>
          <a:latin typeface="Arial"/>
          <a:ea typeface="MS PGothic" pitchFamily="34" charset="-128"/>
          <a:cs typeface="+mn-cs"/>
        </a:defRPr>
      </a:lvl3pPr>
      <a:lvl4pPr marL="688975" indent="-233363" algn="l" defTabSz="457200" rtl="0" eaLnBrk="0" fontAlgn="base" hangingPunct="0">
        <a:spcBef>
          <a:spcPct val="20000"/>
        </a:spcBef>
        <a:spcAft>
          <a:spcPct val="0"/>
        </a:spcAft>
        <a:buClr>
          <a:srgbClr val="3F6396"/>
        </a:buClr>
        <a:buFont typeface="Lucida Grande" charset="0"/>
        <a:buChar char="»"/>
        <a:defRPr kern="1200">
          <a:solidFill>
            <a:schemeClr val="tx1"/>
          </a:solidFill>
          <a:latin typeface="Arial"/>
          <a:ea typeface="MS PGothic" pitchFamily="34" charset="-128"/>
          <a:cs typeface="+mn-cs"/>
        </a:defRPr>
      </a:lvl4pPr>
      <a:lvl5pPr marL="912813" indent="-223838" algn="l" defTabSz="457200" rtl="0" eaLnBrk="0" fontAlgn="base" hangingPunct="0">
        <a:spcBef>
          <a:spcPct val="20000"/>
        </a:spcBef>
        <a:spcAft>
          <a:spcPct val="0"/>
        </a:spcAft>
        <a:buClr>
          <a:srgbClr val="808080"/>
        </a:buClr>
        <a:buFont typeface="Lucida Grande" charset="0"/>
        <a:buChar char="»"/>
        <a:defRPr sz="1600" kern="1200">
          <a:solidFill>
            <a:schemeClr val="tx1"/>
          </a:solidFill>
          <a:latin typeface="Arial"/>
          <a:ea typeface="MS PGothic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66"/>
          <p:cNvSpPr>
            <a:spLocks noGrp="1" noChangeArrowheads="1"/>
          </p:cNvSpPr>
          <p:nvPr>
            <p:ph type="title" idx="4294967295"/>
          </p:nvPr>
        </p:nvSpPr>
        <p:spPr>
          <a:xfrm>
            <a:off x="1200150" y="690402"/>
            <a:ext cx="6858000" cy="857250"/>
          </a:xfrm>
        </p:spPr>
        <p:txBody>
          <a:bodyPr/>
          <a:lstStyle/>
          <a:p>
            <a:pPr algn="ctr"/>
            <a:r>
              <a:rPr lang="en-US" altLang="en-US" sz="2000" dirty="0" smtClean="0">
                <a:latin typeface="Perpetua" panose="02020502060401020303" pitchFamily="18" charset="0"/>
              </a:rPr>
              <a:t>ABO Incompatible Transfusion leading to death- Wrong Blood In Tube</a:t>
            </a:r>
            <a:r>
              <a:rPr lang="en-US" altLang="en-US" dirty="0" smtClean="0">
                <a:latin typeface="Perpetua" panose="02020502060401020303" pitchFamily="18" charset="0"/>
              </a:rPr>
              <a:t/>
            </a:r>
            <a:br>
              <a:rPr lang="en-US" altLang="en-US" dirty="0" smtClean="0">
                <a:latin typeface="Perpetua" panose="02020502060401020303" pitchFamily="18" charset="0"/>
              </a:rPr>
            </a:br>
            <a:r>
              <a:rPr lang="en-US" altLang="en-US" sz="1400" dirty="0" smtClean="0">
                <a:latin typeface="Perpetua" panose="02020502060401020303" pitchFamily="18" charset="0"/>
              </a:rPr>
              <a:t>This happened recently in the US, c</a:t>
            </a:r>
            <a:r>
              <a:rPr lang="en-US" altLang="en-US" sz="1400" dirty="0" smtClean="0">
                <a:latin typeface="Perpetua" panose="02020502060401020303" pitchFamily="18" charset="0"/>
              </a:rPr>
              <a:t>ould </a:t>
            </a:r>
            <a:r>
              <a:rPr lang="en-US" altLang="en-US" sz="1400" dirty="0" smtClean="0">
                <a:latin typeface="Perpetua" panose="02020502060401020303" pitchFamily="18" charset="0"/>
              </a:rPr>
              <a:t>it happen </a:t>
            </a:r>
            <a:r>
              <a:rPr lang="en-US" altLang="en-US" sz="1400" dirty="0" smtClean="0">
                <a:latin typeface="Perpetua" panose="02020502060401020303" pitchFamily="18" charset="0"/>
              </a:rPr>
              <a:t>at </a:t>
            </a:r>
            <a:r>
              <a:rPr lang="en-US" altLang="en-US" sz="1400" smtClean="0">
                <a:latin typeface="Perpetua" panose="02020502060401020303" pitchFamily="18" charset="0"/>
              </a:rPr>
              <a:t>our hospital?</a:t>
            </a:r>
            <a:endParaRPr lang="en-US" altLang="en-US" sz="1400" dirty="0" smtClean="0">
              <a:latin typeface="Perpetua" panose="02020502060401020303" pitchFamily="18" charset="0"/>
            </a:endParaRPr>
          </a:p>
        </p:txBody>
      </p:sp>
      <p:sp>
        <p:nvSpPr>
          <p:cNvPr id="68" name="Slide Number Placeholder 4"/>
          <p:cNvSpPr txBox="1">
            <a:spLocks noGrp="1"/>
          </p:cNvSpPr>
          <p:nvPr/>
        </p:nvSpPr>
        <p:spPr bwMode="auto">
          <a:xfrm>
            <a:off x="7534275" y="5749925"/>
            <a:ext cx="403225" cy="2063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750" dirty="0">
              <a:latin typeface="Perpetua" panose="02020502060401020303" pitchFamily="18" charset="0"/>
            </a:endParaRPr>
          </a:p>
        </p:txBody>
      </p:sp>
      <p:sp>
        <p:nvSpPr>
          <p:cNvPr id="19461" name="Line 2"/>
          <p:cNvSpPr>
            <a:spLocks noChangeShapeType="1"/>
          </p:cNvSpPr>
          <p:nvPr/>
        </p:nvSpPr>
        <p:spPr bwMode="auto">
          <a:xfrm flipH="1">
            <a:off x="2106613" y="4052888"/>
            <a:ext cx="406400" cy="51435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>
              <a:latin typeface="Perpetua" panose="02020502060401020303" pitchFamily="18" charset="0"/>
            </a:endParaRPr>
          </a:p>
        </p:txBody>
      </p:sp>
      <p:sp>
        <p:nvSpPr>
          <p:cNvPr id="233478" name="AutoShape 3"/>
          <p:cNvSpPr>
            <a:spLocks noChangeArrowheads="1"/>
          </p:cNvSpPr>
          <p:nvPr/>
        </p:nvSpPr>
        <p:spPr bwMode="blackWhite">
          <a:xfrm>
            <a:off x="1379538" y="2695575"/>
            <a:ext cx="1157287" cy="1457325"/>
          </a:xfrm>
          <a:prstGeom prst="star32">
            <a:avLst>
              <a:gd name="adj" fmla="val 31894"/>
            </a:avLst>
          </a:prstGeom>
          <a:solidFill>
            <a:srgbClr val="FF9933"/>
          </a:solidFill>
          <a:ln w="127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altLang="en-US" sz="800" b="1" dirty="0" smtClean="0">
                <a:latin typeface="Perpetua" panose="02020502060401020303" pitchFamily="18" charset="0"/>
              </a:rPr>
              <a:t>Patient </a:t>
            </a:r>
          </a:p>
          <a:p>
            <a:pPr>
              <a:spcBef>
                <a:spcPct val="50000"/>
              </a:spcBef>
              <a:defRPr/>
            </a:pPr>
            <a:r>
              <a:rPr lang="en-US" altLang="en-US" sz="800" b="1" dirty="0" smtClean="0">
                <a:latin typeface="Perpetua" panose="02020502060401020303" pitchFamily="18" charset="0"/>
              </a:rPr>
              <a:t>needs </a:t>
            </a:r>
          </a:p>
          <a:p>
            <a:pPr>
              <a:spcBef>
                <a:spcPct val="50000"/>
              </a:spcBef>
              <a:defRPr/>
            </a:pPr>
            <a:r>
              <a:rPr lang="en-US" altLang="en-US" sz="800" b="1" dirty="0" smtClean="0">
                <a:latin typeface="Perpetua" panose="02020502060401020303" pitchFamily="18" charset="0"/>
              </a:rPr>
              <a:t>transfusion</a:t>
            </a:r>
          </a:p>
        </p:txBody>
      </p:sp>
      <p:sp>
        <p:nvSpPr>
          <p:cNvPr id="19463" name="Line 4"/>
          <p:cNvSpPr>
            <a:spLocks noChangeShapeType="1"/>
          </p:cNvSpPr>
          <p:nvPr/>
        </p:nvSpPr>
        <p:spPr bwMode="auto">
          <a:xfrm>
            <a:off x="2276475" y="3106738"/>
            <a:ext cx="415925" cy="9525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>
              <a:latin typeface="Perpetua" panose="02020502060401020303" pitchFamily="18" charset="0"/>
            </a:endParaRPr>
          </a:p>
        </p:txBody>
      </p:sp>
      <p:sp>
        <p:nvSpPr>
          <p:cNvPr id="19464" name="Line 5"/>
          <p:cNvSpPr>
            <a:spLocks noChangeShapeType="1"/>
          </p:cNvSpPr>
          <p:nvPr/>
        </p:nvSpPr>
        <p:spPr bwMode="auto">
          <a:xfrm>
            <a:off x="2093913" y="3821113"/>
            <a:ext cx="492125" cy="27305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>
              <a:latin typeface="Perpetua" panose="02020502060401020303" pitchFamily="18" charset="0"/>
            </a:endParaRPr>
          </a:p>
        </p:txBody>
      </p:sp>
      <p:sp>
        <p:nvSpPr>
          <p:cNvPr id="19465" name="Line 6"/>
          <p:cNvSpPr>
            <a:spLocks noChangeShapeType="1"/>
          </p:cNvSpPr>
          <p:nvPr/>
        </p:nvSpPr>
        <p:spPr bwMode="auto">
          <a:xfrm flipH="1" flipV="1">
            <a:off x="2276475" y="3506788"/>
            <a:ext cx="285750" cy="17145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>
              <a:latin typeface="Perpetua" panose="02020502060401020303" pitchFamily="18" charset="0"/>
            </a:endParaRPr>
          </a:p>
        </p:txBody>
      </p:sp>
      <p:sp>
        <p:nvSpPr>
          <p:cNvPr id="19466" name="AutoShape 7"/>
          <p:cNvSpPr>
            <a:spLocks noChangeArrowheads="1"/>
          </p:cNvSpPr>
          <p:nvPr/>
        </p:nvSpPr>
        <p:spPr bwMode="ltGray">
          <a:xfrm>
            <a:off x="2511425" y="2916238"/>
            <a:ext cx="225425" cy="1600200"/>
          </a:xfrm>
          <a:prstGeom prst="parallelogram">
            <a:avLst>
              <a:gd name="adj" fmla="val 0"/>
            </a:avLst>
          </a:prstGeom>
          <a:gradFill rotWithShape="0">
            <a:gsLst>
              <a:gs pos="0">
                <a:srgbClr val="2D5FFF"/>
              </a:gs>
              <a:gs pos="100000">
                <a:srgbClr val="152C76"/>
              </a:gs>
            </a:gsLst>
            <a:lin ang="2700000" scaled="1"/>
          </a:gradFill>
          <a:ln w="9525">
            <a:miter lim="800000"/>
            <a:headEnd/>
            <a:tailEnd/>
          </a:ln>
          <a:scene3d>
            <a:camera prst="legacyObliqueTopRight">
              <a:rot lat="0" lon="899994" rev="0"/>
            </a:camera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2D5FFF"/>
            </a:extrusionClr>
            <a:contourClr>
              <a:srgbClr val="2D5FFF"/>
            </a:contourClr>
          </a:sp3d>
        </p:spPr>
        <p:txBody>
          <a:bodyPr wrap="none" anchor="ctr">
            <a:flatTx/>
          </a:bodyPr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n-US" altLang="en-US" sz="1200">
              <a:solidFill>
                <a:schemeClr val="bg1"/>
              </a:solidFill>
              <a:latin typeface="Perpetua" panose="02020502060401020303" pitchFamily="18" charset="0"/>
            </a:endParaRPr>
          </a:p>
        </p:txBody>
      </p:sp>
      <p:sp>
        <p:nvSpPr>
          <p:cNvPr id="19467" name="Oval 8"/>
          <p:cNvSpPr>
            <a:spLocks noChangeArrowheads="1"/>
          </p:cNvSpPr>
          <p:nvPr/>
        </p:nvSpPr>
        <p:spPr bwMode="auto">
          <a:xfrm>
            <a:off x="3592513" y="3373438"/>
            <a:ext cx="92075" cy="171450"/>
          </a:xfrm>
          <a:prstGeom prst="ellipse">
            <a:avLst/>
          </a:prstGeom>
          <a:solidFill>
            <a:srgbClr val="FFFFFF"/>
          </a:solidFill>
          <a:ln w="2857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n-US" altLang="en-US" sz="1200">
              <a:solidFill>
                <a:schemeClr val="bg1"/>
              </a:solidFill>
              <a:latin typeface="Perpetua" panose="02020502060401020303" pitchFamily="18" charset="0"/>
            </a:endParaRPr>
          </a:p>
        </p:txBody>
      </p:sp>
      <p:sp>
        <p:nvSpPr>
          <p:cNvPr id="19468" name="Oval 9"/>
          <p:cNvSpPr>
            <a:spLocks noChangeArrowheads="1"/>
          </p:cNvSpPr>
          <p:nvPr/>
        </p:nvSpPr>
        <p:spPr bwMode="blackWhite">
          <a:xfrm>
            <a:off x="2871788" y="3163888"/>
            <a:ext cx="90487" cy="171450"/>
          </a:xfrm>
          <a:prstGeom prst="ellipse">
            <a:avLst/>
          </a:prstGeom>
          <a:gradFill rotWithShape="0">
            <a:gsLst>
              <a:gs pos="0">
                <a:srgbClr val="0D469B"/>
              </a:gs>
              <a:gs pos="100000">
                <a:srgbClr val="092E67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n-US" altLang="en-US" sz="1200">
              <a:solidFill>
                <a:schemeClr val="bg1"/>
              </a:solidFill>
              <a:latin typeface="Perpetua" panose="02020502060401020303" pitchFamily="18" charset="0"/>
            </a:endParaRPr>
          </a:p>
        </p:txBody>
      </p:sp>
      <p:sp>
        <p:nvSpPr>
          <p:cNvPr id="19469" name="Oval 10"/>
          <p:cNvSpPr>
            <a:spLocks noChangeArrowheads="1"/>
          </p:cNvSpPr>
          <p:nvPr/>
        </p:nvSpPr>
        <p:spPr bwMode="blackWhite">
          <a:xfrm>
            <a:off x="2809875" y="3659188"/>
            <a:ext cx="107950" cy="171450"/>
          </a:xfrm>
          <a:prstGeom prst="ellipse">
            <a:avLst/>
          </a:prstGeom>
          <a:gradFill rotWithShape="0">
            <a:gsLst>
              <a:gs pos="0">
                <a:srgbClr val="0D469B"/>
              </a:gs>
              <a:gs pos="100000">
                <a:srgbClr val="092E67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n-US" altLang="en-US" sz="1200">
              <a:solidFill>
                <a:schemeClr val="bg1"/>
              </a:solidFill>
              <a:latin typeface="Perpetua" panose="02020502060401020303" pitchFamily="18" charset="0"/>
            </a:endParaRPr>
          </a:p>
        </p:txBody>
      </p:sp>
      <p:sp>
        <p:nvSpPr>
          <p:cNvPr id="19470" name="Oval 11"/>
          <p:cNvSpPr>
            <a:spLocks noChangeArrowheads="1"/>
          </p:cNvSpPr>
          <p:nvPr/>
        </p:nvSpPr>
        <p:spPr bwMode="blackWhite">
          <a:xfrm>
            <a:off x="2871788" y="3430588"/>
            <a:ext cx="90487" cy="171450"/>
          </a:xfrm>
          <a:prstGeom prst="ellipse">
            <a:avLst/>
          </a:prstGeom>
          <a:gradFill rotWithShape="0">
            <a:gsLst>
              <a:gs pos="0">
                <a:srgbClr val="0D469B"/>
              </a:gs>
              <a:gs pos="100000">
                <a:srgbClr val="092E67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n-US" altLang="en-US" sz="1200">
              <a:solidFill>
                <a:schemeClr val="bg1"/>
              </a:solidFill>
              <a:latin typeface="Perpetua" panose="02020502060401020303" pitchFamily="18" charset="0"/>
            </a:endParaRPr>
          </a:p>
        </p:txBody>
      </p:sp>
      <p:sp>
        <p:nvSpPr>
          <p:cNvPr id="19471" name="AutoShape 12"/>
          <p:cNvSpPr>
            <a:spLocks noChangeArrowheads="1"/>
          </p:cNvSpPr>
          <p:nvPr/>
        </p:nvSpPr>
        <p:spPr bwMode="blackWhite">
          <a:xfrm rot="-1847613">
            <a:off x="2746375" y="4095750"/>
            <a:ext cx="211138" cy="165100"/>
          </a:xfrm>
          <a:prstGeom prst="parallelogram">
            <a:avLst>
              <a:gd name="adj" fmla="val 59040"/>
            </a:avLst>
          </a:prstGeom>
          <a:solidFill>
            <a:schemeClr val="hlink"/>
          </a:solidFill>
          <a:ln w="12700">
            <a:solidFill>
              <a:srgbClr val="6DDB6D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n-US" altLang="en-US" sz="1200">
              <a:solidFill>
                <a:schemeClr val="bg1"/>
              </a:solidFill>
              <a:latin typeface="Perpetua" panose="02020502060401020303" pitchFamily="18" charset="0"/>
            </a:endParaRPr>
          </a:p>
        </p:txBody>
      </p:sp>
      <p:sp>
        <p:nvSpPr>
          <p:cNvPr id="19472" name="Rectangle 13"/>
          <p:cNvSpPr>
            <a:spLocks noChangeArrowheads="1"/>
          </p:cNvSpPr>
          <p:nvPr/>
        </p:nvSpPr>
        <p:spPr bwMode="auto">
          <a:xfrm>
            <a:off x="3548063" y="2916238"/>
            <a:ext cx="136525" cy="171450"/>
          </a:xfrm>
          <a:prstGeom prst="rect">
            <a:avLst/>
          </a:prstGeom>
          <a:solidFill>
            <a:srgbClr val="FFFFFF"/>
          </a:solidFill>
          <a:ln w="2857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n-US" altLang="en-US" sz="1200">
              <a:solidFill>
                <a:schemeClr val="bg1"/>
              </a:solidFill>
              <a:latin typeface="Perpetua" panose="02020502060401020303" pitchFamily="18" charset="0"/>
            </a:endParaRPr>
          </a:p>
        </p:txBody>
      </p:sp>
      <p:sp>
        <p:nvSpPr>
          <p:cNvPr id="19473" name="Line 14"/>
          <p:cNvSpPr>
            <a:spLocks noChangeShapeType="1"/>
          </p:cNvSpPr>
          <p:nvPr/>
        </p:nvSpPr>
        <p:spPr bwMode="auto">
          <a:xfrm>
            <a:off x="2917825" y="3249613"/>
            <a:ext cx="450850" cy="1143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>
              <a:latin typeface="Perpetua" panose="02020502060401020303" pitchFamily="18" charset="0"/>
            </a:endParaRPr>
          </a:p>
        </p:txBody>
      </p:sp>
      <p:sp>
        <p:nvSpPr>
          <p:cNvPr id="19474" name="Line 15"/>
          <p:cNvSpPr>
            <a:spLocks noChangeShapeType="1"/>
          </p:cNvSpPr>
          <p:nvPr/>
        </p:nvSpPr>
        <p:spPr bwMode="auto">
          <a:xfrm>
            <a:off x="2852738" y="3744913"/>
            <a:ext cx="463550" cy="10477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>
              <a:latin typeface="Perpetua" panose="02020502060401020303" pitchFamily="18" charset="0"/>
            </a:endParaRPr>
          </a:p>
        </p:txBody>
      </p:sp>
      <p:sp>
        <p:nvSpPr>
          <p:cNvPr id="19475" name="AutoShape 16"/>
          <p:cNvSpPr>
            <a:spLocks noChangeArrowheads="1"/>
          </p:cNvSpPr>
          <p:nvPr/>
        </p:nvSpPr>
        <p:spPr bwMode="ltGray">
          <a:xfrm>
            <a:off x="3232150" y="2916238"/>
            <a:ext cx="227013" cy="1600200"/>
          </a:xfrm>
          <a:prstGeom prst="parallelogram">
            <a:avLst>
              <a:gd name="adj" fmla="val 0"/>
            </a:avLst>
          </a:prstGeom>
          <a:gradFill rotWithShape="0">
            <a:gsLst>
              <a:gs pos="0">
                <a:srgbClr val="2D5FFF"/>
              </a:gs>
              <a:gs pos="100000">
                <a:srgbClr val="152C76"/>
              </a:gs>
            </a:gsLst>
            <a:lin ang="2700000" scaled="1"/>
          </a:gradFill>
          <a:ln w="9525">
            <a:miter lim="800000"/>
            <a:headEnd/>
            <a:tailEnd/>
          </a:ln>
          <a:scene3d>
            <a:camera prst="legacyObliqueTopRight">
              <a:rot lat="0" lon="899994" rev="0"/>
            </a:camera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2D5FFF"/>
            </a:extrusionClr>
            <a:contourClr>
              <a:srgbClr val="2D5FFF"/>
            </a:contourClr>
          </a:sp3d>
        </p:spPr>
        <p:txBody>
          <a:bodyPr wrap="none" anchor="ctr">
            <a:flatTx/>
          </a:bodyPr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n-US" altLang="en-US" sz="1200">
              <a:solidFill>
                <a:schemeClr val="bg1"/>
              </a:solidFill>
              <a:latin typeface="Perpetua" panose="02020502060401020303" pitchFamily="18" charset="0"/>
            </a:endParaRPr>
          </a:p>
        </p:txBody>
      </p:sp>
      <p:sp>
        <p:nvSpPr>
          <p:cNvPr id="19476" name="Oval 17"/>
          <p:cNvSpPr>
            <a:spLocks noChangeArrowheads="1"/>
          </p:cNvSpPr>
          <p:nvPr/>
        </p:nvSpPr>
        <p:spPr bwMode="blackWhite">
          <a:xfrm>
            <a:off x="3573463" y="3335338"/>
            <a:ext cx="92075" cy="171450"/>
          </a:xfrm>
          <a:prstGeom prst="ellipse">
            <a:avLst/>
          </a:prstGeom>
          <a:gradFill rotWithShape="0">
            <a:gsLst>
              <a:gs pos="0">
                <a:srgbClr val="0D469B"/>
              </a:gs>
              <a:gs pos="100000">
                <a:srgbClr val="092E67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n-US" altLang="en-US" sz="1200">
              <a:solidFill>
                <a:schemeClr val="bg1"/>
              </a:solidFill>
              <a:latin typeface="Perpetua" panose="02020502060401020303" pitchFamily="18" charset="0"/>
            </a:endParaRPr>
          </a:p>
        </p:txBody>
      </p:sp>
      <p:sp>
        <p:nvSpPr>
          <p:cNvPr id="19477" name="Line 18"/>
          <p:cNvSpPr>
            <a:spLocks noChangeShapeType="1"/>
          </p:cNvSpPr>
          <p:nvPr/>
        </p:nvSpPr>
        <p:spPr bwMode="auto">
          <a:xfrm>
            <a:off x="3609975" y="3411538"/>
            <a:ext cx="361950" cy="76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>
              <a:latin typeface="Perpetua" panose="02020502060401020303" pitchFamily="18" charset="0"/>
            </a:endParaRPr>
          </a:p>
        </p:txBody>
      </p:sp>
      <p:sp>
        <p:nvSpPr>
          <p:cNvPr id="19478" name="Oval 19"/>
          <p:cNvSpPr>
            <a:spLocks noChangeArrowheads="1"/>
          </p:cNvSpPr>
          <p:nvPr/>
        </p:nvSpPr>
        <p:spPr bwMode="blackWhite">
          <a:xfrm>
            <a:off x="3503613" y="3830638"/>
            <a:ext cx="90487" cy="171450"/>
          </a:xfrm>
          <a:prstGeom prst="ellipse">
            <a:avLst/>
          </a:prstGeom>
          <a:gradFill rotWithShape="0">
            <a:gsLst>
              <a:gs pos="0">
                <a:srgbClr val="0D469B"/>
              </a:gs>
              <a:gs pos="100000">
                <a:srgbClr val="092E67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n-US" altLang="en-US" sz="1200">
              <a:solidFill>
                <a:schemeClr val="bg1"/>
              </a:solidFill>
              <a:latin typeface="Perpetua" panose="02020502060401020303" pitchFamily="18" charset="0"/>
            </a:endParaRPr>
          </a:p>
        </p:txBody>
      </p:sp>
      <p:sp>
        <p:nvSpPr>
          <p:cNvPr id="19479" name="Line 20"/>
          <p:cNvSpPr>
            <a:spLocks noChangeShapeType="1"/>
          </p:cNvSpPr>
          <p:nvPr/>
        </p:nvSpPr>
        <p:spPr bwMode="auto">
          <a:xfrm>
            <a:off x="3543300" y="3906838"/>
            <a:ext cx="469900" cy="9525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>
              <a:latin typeface="Perpetua" panose="02020502060401020303" pitchFamily="18" charset="0"/>
            </a:endParaRPr>
          </a:p>
        </p:txBody>
      </p:sp>
      <p:sp>
        <p:nvSpPr>
          <p:cNvPr id="19480" name="Oval 21"/>
          <p:cNvSpPr>
            <a:spLocks noChangeArrowheads="1"/>
          </p:cNvSpPr>
          <p:nvPr/>
        </p:nvSpPr>
        <p:spPr bwMode="blackWhite">
          <a:xfrm>
            <a:off x="3486150" y="3087688"/>
            <a:ext cx="90488" cy="171450"/>
          </a:xfrm>
          <a:prstGeom prst="ellipse">
            <a:avLst/>
          </a:prstGeom>
          <a:gradFill rotWithShape="0">
            <a:gsLst>
              <a:gs pos="0">
                <a:srgbClr val="0D469B"/>
              </a:gs>
              <a:gs pos="100000">
                <a:srgbClr val="092E67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n-US" altLang="en-US" sz="1200">
              <a:solidFill>
                <a:schemeClr val="bg1"/>
              </a:solidFill>
              <a:latin typeface="Perpetua" panose="02020502060401020303" pitchFamily="18" charset="0"/>
            </a:endParaRPr>
          </a:p>
        </p:txBody>
      </p:sp>
      <p:sp>
        <p:nvSpPr>
          <p:cNvPr id="19481" name="Oval 22"/>
          <p:cNvSpPr>
            <a:spLocks noChangeArrowheads="1"/>
          </p:cNvSpPr>
          <p:nvPr/>
        </p:nvSpPr>
        <p:spPr bwMode="blackWhite">
          <a:xfrm>
            <a:off x="3681413" y="2859088"/>
            <a:ext cx="90487" cy="171450"/>
          </a:xfrm>
          <a:prstGeom prst="ellipse">
            <a:avLst/>
          </a:prstGeom>
          <a:gradFill rotWithShape="0">
            <a:gsLst>
              <a:gs pos="0">
                <a:srgbClr val="0D469B"/>
              </a:gs>
              <a:gs pos="100000">
                <a:srgbClr val="092E67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n-US" altLang="en-US" sz="1200">
              <a:solidFill>
                <a:schemeClr val="bg1"/>
              </a:solidFill>
              <a:latin typeface="Perpetua" panose="02020502060401020303" pitchFamily="18" charset="0"/>
            </a:endParaRPr>
          </a:p>
        </p:txBody>
      </p:sp>
      <p:sp>
        <p:nvSpPr>
          <p:cNvPr id="19482" name="AutoShape 23"/>
          <p:cNvSpPr>
            <a:spLocks noChangeArrowheads="1"/>
          </p:cNvSpPr>
          <p:nvPr/>
        </p:nvSpPr>
        <p:spPr bwMode="ltGray">
          <a:xfrm>
            <a:off x="3943350" y="2916238"/>
            <a:ext cx="227013" cy="1600200"/>
          </a:xfrm>
          <a:prstGeom prst="parallelogram">
            <a:avLst>
              <a:gd name="adj" fmla="val 0"/>
            </a:avLst>
          </a:prstGeom>
          <a:gradFill rotWithShape="0">
            <a:gsLst>
              <a:gs pos="0">
                <a:srgbClr val="2D5FFF"/>
              </a:gs>
              <a:gs pos="100000">
                <a:srgbClr val="152C76"/>
              </a:gs>
            </a:gsLst>
            <a:lin ang="2700000" scaled="1"/>
          </a:gradFill>
          <a:ln w="9525">
            <a:miter lim="800000"/>
            <a:headEnd/>
            <a:tailEnd/>
          </a:ln>
          <a:scene3d>
            <a:camera prst="legacyObliqueTopRight">
              <a:rot lat="0" lon="899994" rev="0"/>
            </a:camera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2D5FFF"/>
            </a:extrusionClr>
            <a:contourClr>
              <a:srgbClr val="2D5FFF"/>
            </a:contourClr>
          </a:sp3d>
        </p:spPr>
        <p:txBody>
          <a:bodyPr wrap="none" anchor="ctr">
            <a:flatTx/>
          </a:bodyPr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n-US" altLang="en-US" sz="1200">
              <a:solidFill>
                <a:schemeClr val="bg1"/>
              </a:solidFill>
              <a:latin typeface="Perpetua" panose="02020502060401020303" pitchFamily="18" charset="0"/>
            </a:endParaRPr>
          </a:p>
        </p:txBody>
      </p:sp>
      <p:sp>
        <p:nvSpPr>
          <p:cNvPr id="19483" name="Oval 24"/>
          <p:cNvSpPr>
            <a:spLocks noChangeArrowheads="1"/>
          </p:cNvSpPr>
          <p:nvPr/>
        </p:nvSpPr>
        <p:spPr bwMode="auto">
          <a:xfrm>
            <a:off x="4991100" y="3716338"/>
            <a:ext cx="90488" cy="171450"/>
          </a:xfrm>
          <a:prstGeom prst="ellipse">
            <a:avLst/>
          </a:prstGeom>
          <a:solidFill>
            <a:srgbClr val="FFFFFF"/>
          </a:solidFill>
          <a:ln w="2857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n-US" altLang="en-US" sz="1200">
              <a:solidFill>
                <a:schemeClr val="bg1"/>
              </a:solidFill>
              <a:latin typeface="Perpetua" panose="02020502060401020303" pitchFamily="18" charset="0"/>
            </a:endParaRPr>
          </a:p>
        </p:txBody>
      </p:sp>
      <p:sp>
        <p:nvSpPr>
          <p:cNvPr id="19484" name="AutoShape 25"/>
          <p:cNvSpPr>
            <a:spLocks noChangeArrowheads="1"/>
          </p:cNvSpPr>
          <p:nvPr/>
        </p:nvSpPr>
        <p:spPr bwMode="blackWhite">
          <a:xfrm>
            <a:off x="6861175" y="3881828"/>
            <a:ext cx="874712" cy="1013399"/>
          </a:xfrm>
          <a:prstGeom prst="irregularSeal2">
            <a:avLst/>
          </a:prstGeom>
          <a:gradFill rotWithShape="0">
            <a:gsLst>
              <a:gs pos="0">
                <a:srgbClr val="421904"/>
              </a:gs>
              <a:gs pos="100000">
                <a:srgbClr val="FF5F0F"/>
              </a:gs>
            </a:gsLst>
            <a:path path="shape">
              <a:fillToRect l="50000" t="50000" r="50000" b="50000"/>
            </a:path>
          </a:gradFill>
          <a:ln w="127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n-US" altLang="en-US" sz="1200">
              <a:solidFill>
                <a:schemeClr val="bg1"/>
              </a:solidFill>
              <a:latin typeface="Perpetua" panose="02020502060401020303" pitchFamily="18" charset="0"/>
            </a:endParaRPr>
          </a:p>
        </p:txBody>
      </p:sp>
      <p:sp>
        <p:nvSpPr>
          <p:cNvPr id="19486" name="Oval 27"/>
          <p:cNvSpPr>
            <a:spLocks noChangeArrowheads="1"/>
          </p:cNvSpPr>
          <p:nvPr/>
        </p:nvSpPr>
        <p:spPr bwMode="blackWhite">
          <a:xfrm>
            <a:off x="4268788" y="3487738"/>
            <a:ext cx="92075" cy="171450"/>
          </a:xfrm>
          <a:prstGeom prst="ellipse">
            <a:avLst/>
          </a:prstGeom>
          <a:gradFill rotWithShape="0">
            <a:gsLst>
              <a:gs pos="0">
                <a:srgbClr val="0D469B"/>
              </a:gs>
              <a:gs pos="100000">
                <a:srgbClr val="092E67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n-US" altLang="en-US" sz="1200">
              <a:solidFill>
                <a:schemeClr val="bg1"/>
              </a:solidFill>
              <a:latin typeface="Perpetua" panose="02020502060401020303" pitchFamily="18" charset="0"/>
            </a:endParaRPr>
          </a:p>
        </p:txBody>
      </p:sp>
      <p:sp>
        <p:nvSpPr>
          <p:cNvPr id="19487" name="Oval 28"/>
          <p:cNvSpPr>
            <a:spLocks noChangeArrowheads="1"/>
          </p:cNvSpPr>
          <p:nvPr/>
        </p:nvSpPr>
        <p:spPr bwMode="blackWhite">
          <a:xfrm>
            <a:off x="4224338" y="3983038"/>
            <a:ext cx="90487" cy="171450"/>
          </a:xfrm>
          <a:prstGeom prst="ellipse">
            <a:avLst/>
          </a:prstGeom>
          <a:gradFill rotWithShape="0">
            <a:gsLst>
              <a:gs pos="0">
                <a:srgbClr val="0D469B"/>
              </a:gs>
              <a:gs pos="100000">
                <a:srgbClr val="092E67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n-US" altLang="en-US" sz="1200">
              <a:solidFill>
                <a:schemeClr val="bg1"/>
              </a:solidFill>
              <a:latin typeface="Perpetua" panose="02020502060401020303" pitchFamily="18" charset="0"/>
            </a:endParaRPr>
          </a:p>
        </p:txBody>
      </p:sp>
      <p:sp>
        <p:nvSpPr>
          <p:cNvPr id="19488" name="Oval 29"/>
          <p:cNvSpPr>
            <a:spLocks noChangeArrowheads="1"/>
          </p:cNvSpPr>
          <p:nvPr/>
        </p:nvSpPr>
        <p:spPr bwMode="blackWhite">
          <a:xfrm>
            <a:off x="4268788" y="2973388"/>
            <a:ext cx="92075" cy="171450"/>
          </a:xfrm>
          <a:prstGeom prst="ellipse">
            <a:avLst/>
          </a:prstGeom>
          <a:gradFill rotWithShape="0">
            <a:gsLst>
              <a:gs pos="0">
                <a:srgbClr val="0D469B"/>
              </a:gs>
              <a:gs pos="100000">
                <a:srgbClr val="092E67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n-US" altLang="en-US" sz="1200">
              <a:solidFill>
                <a:schemeClr val="bg1"/>
              </a:solidFill>
              <a:latin typeface="Perpetua" panose="02020502060401020303" pitchFamily="18" charset="0"/>
            </a:endParaRPr>
          </a:p>
        </p:txBody>
      </p:sp>
      <p:sp>
        <p:nvSpPr>
          <p:cNvPr id="19489" name="Oval 30"/>
          <p:cNvSpPr>
            <a:spLocks noChangeArrowheads="1"/>
          </p:cNvSpPr>
          <p:nvPr/>
        </p:nvSpPr>
        <p:spPr bwMode="blackWhite">
          <a:xfrm>
            <a:off x="4360863" y="3144838"/>
            <a:ext cx="90487" cy="171450"/>
          </a:xfrm>
          <a:prstGeom prst="ellipse">
            <a:avLst/>
          </a:prstGeom>
          <a:gradFill rotWithShape="0">
            <a:gsLst>
              <a:gs pos="0">
                <a:srgbClr val="0D469B"/>
              </a:gs>
              <a:gs pos="100000">
                <a:srgbClr val="092E67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n-US" altLang="en-US" sz="1200">
              <a:solidFill>
                <a:schemeClr val="bg1"/>
              </a:solidFill>
              <a:latin typeface="Perpetua" panose="02020502060401020303" pitchFamily="18" charset="0"/>
            </a:endParaRPr>
          </a:p>
        </p:txBody>
      </p:sp>
      <p:sp>
        <p:nvSpPr>
          <p:cNvPr id="19490" name="Line 31"/>
          <p:cNvSpPr>
            <a:spLocks noChangeShapeType="1"/>
          </p:cNvSpPr>
          <p:nvPr/>
        </p:nvSpPr>
        <p:spPr bwMode="auto">
          <a:xfrm>
            <a:off x="4268788" y="4059238"/>
            <a:ext cx="492125" cy="1143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>
              <a:latin typeface="Perpetua" panose="02020502060401020303" pitchFamily="18" charset="0"/>
            </a:endParaRPr>
          </a:p>
        </p:txBody>
      </p:sp>
      <p:sp>
        <p:nvSpPr>
          <p:cNvPr id="19491" name="Line 32"/>
          <p:cNvSpPr>
            <a:spLocks noChangeShapeType="1"/>
          </p:cNvSpPr>
          <p:nvPr/>
        </p:nvSpPr>
        <p:spPr bwMode="blackWhite">
          <a:xfrm>
            <a:off x="4305300" y="3563938"/>
            <a:ext cx="450850" cy="1143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>
              <a:latin typeface="Perpetua" panose="02020502060401020303" pitchFamily="18" charset="0"/>
            </a:endParaRPr>
          </a:p>
        </p:txBody>
      </p:sp>
      <p:sp>
        <p:nvSpPr>
          <p:cNvPr id="19492" name="AutoShape 33"/>
          <p:cNvSpPr>
            <a:spLocks noChangeArrowheads="1"/>
          </p:cNvSpPr>
          <p:nvPr/>
        </p:nvSpPr>
        <p:spPr bwMode="ltGray">
          <a:xfrm>
            <a:off x="4675188" y="2916238"/>
            <a:ext cx="227012" cy="1600200"/>
          </a:xfrm>
          <a:prstGeom prst="parallelogram">
            <a:avLst>
              <a:gd name="adj" fmla="val 0"/>
            </a:avLst>
          </a:prstGeom>
          <a:gradFill rotWithShape="0">
            <a:gsLst>
              <a:gs pos="0">
                <a:srgbClr val="2D5FFF"/>
              </a:gs>
              <a:gs pos="100000">
                <a:srgbClr val="152C76"/>
              </a:gs>
            </a:gsLst>
            <a:lin ang="2700000" scaled="1"/>
          </a:gradFill>
          <a:ln w="9525">
            <a:miter lim="800000"/>
            <a:headEnd/>
            <a:tailEnd/>
          </a:ln>
          <a:scene3d>
            <a:camera prst="legacyObliqueTopRight">
              <a:rot lat="0" lon="899994" rev="0"/>
            </a:camera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2D5FFF"/>
            </a:extrusionClr>
            <a:contourClr>
              <a:srgbClr val="2D5FFF"/>
            </a:contourClr>
          </a:sp3d>
        </p:spPr>
        <p:txBody>
          <a:bodyPr wrap="none" anchor="ctr">
            <a:flatTx/>
          </a:bodyPr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n-US" altLang="en-US" sz="1200">
              <a:solidFill>
                <a:schemeClr val="bg1"/>
              </a:solidFill>
              <a:latin typeface="Perpetua" panose="02020502060401020303" pitchFamily="18" charset="0"/>
            </a:endParaRPr>
          </a:p>
        </p:txBody>
      </p:sp>
      <p:sp>
        <p:nvSpPr>
          <p:cNvPr id="19493" name="Oval 34"/>
          <p:cNvSpPr>
            <a:spLocks noChangeArrowheads="1"/>
          </p:cNvSpPr>
          <p:nvPr/>
        </p:nvSpPr>
        <p:spPr bwMode="blackWhite">
          <a:xfrm>
            <a:off x="5037138" y="3678238"/>
            <a:ext cx="90487" cy="171450"/>
          </a:xfrm>
          <a:prstGeom prst="ellipse">
            <a:avLst/>
          </a:prstGeom>
          <a:gradFill rotWithShape="0">
            <a:gsLst>
              <a:gs pos="0">
                <a:srgbClr val="0D469B"/>
              </a:gs>
              <a:gs pos="100000">
                <a:srgbClr val="092E67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n-US" altLang="en-US" sz="1200">
              <a:solidFill>
                <a:schemeClr val="bg1"/>
              </a:solidFill>
              <a:latin typeface="Perpetua" panose="02020502060401020303" pitchFamily="18" charset="0"/>
            </a:endParaRPr>
          </a:p>
        </p:txBody>
      </p:sp>
      <p:sp>
        <p:nvSpPr>
          <p:cNvPr id="19494" name="Line 35"/>
          <p:cNvSpPr>
            <a:spLocks noChangeShapeType="1"/>
          </p:cNvSpPr>
          <p:nvPr/>
        </p:nvSpPr>
        <p:spPr bwMode="auto">
          <a:xfrm>
            <a:off x="5081588" y="3744913"/>
            <a:ext cx="541337" cy="1143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>
              <a:latin typeface="Perpetua" panose="02020502060401020303" pitchFamily="18" charset="0"/>
            </a:endParaRPr>
          </a:p>
        </p:txBody>
      </p:sp>
      <p:sp>
        <p:nvSpPr>
          <p:cNvPr id="19495" name="AutoShape 36"/>
          <p:cNvSpPr>
            <a:spLocks noChangeArrowheads="1"/>
          </p:cNvSpPr>
          <p:nvPr/>
        </p:nvSpPr>
        <p:spPr bwMode="ltGray">
          <a:xfrm>
            <a:off x="5532438" y="2916238"/>
            <a:ext cx="225425" cy="1600200"/>
          </a:xfrm>
          <a:prstGeom prst="parallelogram">
            <a:avLst>
              <a:gd name="adj" fmla="val 0"/>
            </a:avLst>
          </a:prstGeom>
          <a:gradFill rotWithShape="0">
            <a:gsLst>
              <a:gs pos="0">
                <a:srgbClr val="2D5FFF"/>
              </a:gs>
              <a:gs pos="100000">
                <a:srgbClr val="152C76"/>
              </a:gs>
            </a:gsLst>
            <a:lin ang="2700000" scaled="1"/>
          </a:gradFill>
          <a:ln w="9525">
            <a:miter lim="800000"/>
            <a:headEnd/>
            <a:tailEnd/>
          </a:ln>
          <a:scene3d>
            <a:camera prst="legacyObliqueTopRight">
              <a:rot lat="0" lon="899994" rev="0"/>
            </a:camera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2D5FFF"/>
            </a:extrusionClr>
            <a:contourClr>
              <a:srgbClr val="2D5FFF"/>
            </a:contourClr>
          </a:sp3d>
        </p:spPr>
        <p:txBody>
          <a:bodyPr wrap="none" anchor="ctr">
            <a:flatTx/>
          </a:bodyPr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n-US" altLang="en-US" sz="1200">
              <a:solidFill>
                <a:schemeClr val="bg1"/>
              </a:solidFill>
              <a:latin typeface="Perpetua" panose="02020502060401020303" pitchFamily="18" charset="0"/>
            </a:endParaRPr>
          </a:p>
        </p:txBody>
      </p:sp>
      <p:sp>
        <p:nvSpPr>
          <p:cNvPr id="19496" name="Oval 37"/>
          <p:cNvSpPr>
            <a:spLocks noChangeArrowheads="1"/>
          </p:cNvSpPr>
          <p:nvPr/>
        </p:nvSpPr>
        <p:spPr bwMode="blackWhite">
          <a:xfrm>
            <a:off x="5894388" y="3868738"/>
            <a:ext cx="88900" cy="171450"/>
          </a:xfrm>
          <a:prstGeom prst="ellipse">
            <a:avLst/>
          </a:prstGeom>
          <a:gradFill rotWithShape="0">
            <a:gsLst>
              <a:gs pos="0">
                <a:srgbClr val="0D469B"/>
              </a:gs>
              <a:gs pos="100000">
                <a:srgbClr val="092E67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n-US" altLang="en-US" sz="1200">
              <a:solidFill>
                <a:schemeClr val="bg1"/>
              </a:solidFill>
              <a:latin typeface="Perpetua" panose="02020502060401020303" pitchFamily="18" charset="0"/>
            </a:endParaRPr>
          </a:p>
        </p:txBody>
      </p:sp>
      <p:sp>
        <p:nvSpPr>
          <p:cNvPr id="19497" name="Line 38"/>
          <p:cNvSpPr>
            <a:spLocks noChangeShapeType="1"/>
          </p:cNvSpPr>
          <p:nvPr/>
        </p:nvSpPr>
        <p:spPr bwMode="auto">
          <a:xfrm>
            <a:off x="5938838" y="3935413"/>
            <a:ext cx="531812" cy="1238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>
              <a:latin typeface="Perpetua" panose="02020502060401020303" pitchFamily="18" charset="0"/>
            </a:endParaRPr>
          </a:p>
        </p:txBody>
      </p:sp>
      <p:sp>
        <p:nvSpPr>
          <p:cNvPr id="19498" name="AutoShape 39"/>
          <p:cNvSpPr>
            <a:spLocks noChangeArrowheads="1"/>
          </p:cNvSpPr>
          <p:nvPr/>
        </p:nvSpPr>
        <p:spPr bwMode="ltGray">
          <a:xfrm>
            <a:off x="6299200" y="2916238"/>
            <a:ext cx="225425" cy="1600200"/>
          </a:xfrm>
          <a:prstGeom prst="parallelogram">
            <a:avLst>
              <a:gd name="adj" fmla="val 0"/>
            </a:avLst>
          </a:prstGeom>
          <a:gradFill rotWithShape="0">
            <a:gsLst>
              <a:gs pos="0">
                <a:srgbClr val="2D5FFF"/>
              </a:gs>
              <a:gs pos="100000">
                <a:srgbClr val="152C76"/>
              </a:gs>
            </a:gsLst>
            <a:lin ang="2700000" scaled="1"/>
          </a:gradFill>
          <a:ln w="9525">
            <a:miter lim="800000"/>
            <a:headEnd/>
            <a:tailEnd/>
          </a:ln>
          <a:scene3d>
            <a:camera prst="legacyObliqueTopRight">
              <a:rot lat="0" lon="899994" rev="0"/>
            </a:camera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2D5FFF"/>
            </a:extrusionClr>
            <a:contourClr>
              <a:srgbClr val="2D5FFF"/>
            </a:contourClr>
          </a:sp3d>
        </p:spPr>
        <p:txBody>
          <a:bodyPr wrap="none" anchor="ctr">
            <a:flatTx/>
          </a:bodyPr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n-US" altLang="en-US" sz="1200">
              <a:solidFill>
                <a:schemeClr val="bg1"/>
              </a:solidFill>
              <a:latin typeface="Perpetua" panose="02020502060401020303" pitchFamily="18" charset="0"/>
            </a:endParaRPr>
          </a:p>
        </p:txBody>
      </p:sp>
      <p:sp>
        <p:nvSpPr>
          <p:cNvPr id="19499" name="Oval 40"/>
          <p:cNvSpPr>
            <a:spLocks noChangeArrowheads="1"/>
          </p:cNvSpPr>
          <p:nvPr/>
        </p:nvSpPr>
        <p:spPr bwMode="blackWhite">
          <a:xfrm>
            <a:off x="6661150" y="2973388"/>
            <a:ext cx="88900" cy="171450"/>
          </a:xfrm>
          <a:prstGeom prst="ellipse">
            <a:avLst/>
          </a:prstGeom>
          <a:gradFill rotWithShape="0">
            <a:gsLst>
              <a:gs pos="0">
                <a:srgbClr val="0D469B"/>
              </a:gs>
              <a:gs pos="100000">
                <a:srgbClr val="092E67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n-US" altLang="en-US" sz="1200">
              <a:solidFill>
                <a:schemeClr val="bg1"/>
              </a:solidFill>
              <a:latin typeface="Perpetua" panose="02020502060401020303" pitchFamily="18" charset="0"/>
            </a:endParaRPr>
          </a:p>
        </p:txBody>
      </p:sp>
      <p:sp>
        <p:nvSpPr>
          <p:cNvPr id="19500" name="Oval 41"/>
          <p:cNvSpPr>
            <a:spLocks noChangeArrowheads="1"/>
          </p:cNvSpPr>
          <p:nvPr/>
        </p:nvSpPr>
        <p:spPr bwMode="blackWhite">
          <a:xfrm>
            <a:off x="6704013" y="4049713"/>
            <a:ext cx="90487" cy="171450"/>
          </a:xfrm>
          <a:prstGeom prst="ellipse">
            <a:avLst/>
          </a:prstGeom>
          <a:gradFill rotWithShape="0">
            <a:gsLst>
              <a:gs pos="0">
                <a:srgbClr val="0D469B"/>
              </a:gs>
              <a:gs pos="100000">
                <a:srgbClr val="092E67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n-US" altLang="en-US" sz="1200">
              <a:solidFill>
                <a:schemeClr val="bg1"/>
              </a:solidFill>
              <a:latin typeface="Perpetua" panose="02020502060401020303" pitchFamily="18" charset="0"/>
            </a:endParaRPr>
          </a:p>
        </p:txBody>
      </p:sp>
      <p:sp>
        <p:nvSpPr>
          <p:cNvPr id="19501" name="Line 42"/>
          <p:cNvSpPr>
            <a:spLocks noChangeShapeType="1"/>
          </p:cNvSpPr>
          <p:nvPr/>
        </p:nvSpPr>
        <p:spPr bwMode="auto">
          <a:xfrm>
            <a:off x="6750050" y="4116388"/>
            <a:ext cx="225425" cy="5715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>
              <a:latin typeface="Perpetua" panose="02020502060401020303" pitchFamily="18" charset="0"/>
            </a:endParaRPr>
          </a:p>
        </p:txBody>
      </p:sp>
      <p:sp>
        <p:nvSpPr>
          <p:cNvPr id="81963" name="Text Box 43"/>
          <p:cNvSpPr txBox="1">
            <a:spLocks noChangeArrowheads="1"/>
          </p:cNvSpPr>
          <p:nvPr/>
        </p:nvSpPr>
        <p:spPr bwMode="auto">
          <a:xfrm>
            <a:off x="7462837" y="4747788"/>
            <a:ext cx="1514517" cy="34855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erpetua" panose="02020502060401020303" pitchFamily="18" charset="0"/>
              </a:rPr>
              <a:t>Patient Death</a:t>
            </a:r>
            <a:endParaRPr lang="en-US" sz="18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Perpetua" panose="02020502060401020303" pitchFamily="18" charset="0"/>
            </a:endParaRPr>
          </a:p>
        </p:txBody>
      </p:sp>
      <p:sp>
        <p:nvSpPr>
          <p:cNvPr id="81966" name="Text Box 46"/>
          <p:cNvSpPr txBox="1">
            <a:spLocks noChangeArrowheads="1"/>
          </p:cNvSpPr>
          <p:nvPr/>
        </p:nvSpPr>
        <p:spPr bwMode="auto">
          <a:xfrm>
            <a:off x="1465263" y="4521010"/>
            <a:ext cx="1056058" cy="5909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erpetua" panose="02020502060401020303" pitchFamily="18" charset="0"/>
              </a:rPr>
              <a:t>“Normal”</a:t>
            </a: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erpetua" panose="02020502060401020303" pitchFamily="18" charset="0"/>
              </a:rPr>
              <a:t>operations</a:t>
            </a:r>
          </a:p>
        </p:txBody>
      </p:sp>
      <p:sp>
        <p:nvSpPr>
          <p:cNvPr id="19509" name="AutoShape 51"/>
          <p:cNvSpPr>
            <a:spLocks noChangeArrowheads="1"/>
          </p:cNvSpPr>
          <p:nvPr/>
        </p:nvSpPr>
        <p:spPr bwMode="blackWhite">
          <a:xfrm rot="-1847613">
            <a:off x="4927600" y="3019425"/>
            <a:ext cx="211138" cy="165100"/>
          </a:xfrm>
          <a:prstGeom prst="parallelogram">
            <a:avLst>
              <a:gd name="adj" fmla="val 59040"/>
            </a:avLst>
          </a:prstGeom>
          <a:solidFill>
            <a:schemeClr val="hlink"/>
          </a:solidFill>
          <a:ln w="12700">
            <a:solidFill>
              <a:srgbClr val="6DDB6D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n-US" altLang="en-US" sz="1200">
              <a:solidFill>
                <a:schemeClr val="bg1"/>
              </a:solidFill>
              <a:latin typeface="Perpetua" panose="02020502060401020303" pitchFamily="18" charset="0"/>
            </a:endParaRPr>
          </a:p>
        </p:txBody>
      </p:sp>
      <p:sp>
        <p:nvSpPr>
          <p:cNvPr id="19510" name="AutoShape 52"/>
          <p:cNvSpPr>
            <a:spLocks noChangeArrowheads="1"/>
          </p:cNvSpPr>
          <p:nvPr/>
        </p:nvSpPr>
        <p:spPr bwMode="blackWhite">
          <a:xfrm rot="-1847613">
            <a:off x="4994275" y="3352800"/>
            <a:ext cx="211138" cy="165100"/>
          </a:xfrm>
          <a:prstGeom prst="parallelogram">
            <a:avLst>
              <a:gd name="adj" fmla="val 59040"/>
            </a:avLst>
          </a:prstGeom>
          <a:solidFill>
            <a:schemeClr val="hlink"/>
          </a:solidFill>
          <a:ln w="12700">
            <a:solidFill>
              <a:srgbClr val="6DDB6D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n-US" altLang="en-US" sz="1200">
              <a:solidFill>
                <a:schemeClr val="bg1"/>
              </a:solidFill>
              <a:latin typeface="Perpetua" panose="02020502060401020303" pitchFamily="18" charset="0"/>
            </a:endParaRPr>
          </a:p>
        </p:txBody>
      </p:sp>
      <p:sp>
        <p:nvSpPr>
          <p:cNvPr id="19511" name="AutoShape 53"/>
          <p:cNvSpPr>
            <a:spLocks noChangeArrowheads="1"/>
          </p:cNvSpPr>
          <p:nvPr/>
        </p:nvSpPr>
        <p:spPr bwMode="blackWhite">
          <a:xfrm rot="-1847613">
            <a:off x="5851525" y="2933700"/>
            <a:ext cx="211138" cy="165100"/>
          </a:xfrm>
          <a:prstGeom prst="parallelogram">
            <a:avLst>
              <a:gd name="adj" fmla="val 59040"/>
            </a:avLst>
          </a:prstGeom>
          <a:solidFill>
            <a:schemeClr val="hlink"/>
          </a:solidFill>
          <a:ln w="12700">
            <a:solidFill>
              <a:srgbClr val="6DDB6D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n-US" altLang="en-US" sz="1200">
              <a:solidFill>
                <a:schemeClr val="bg1"/>
              </a:solidFill>
              <a:latin typeface="Perpetua" panose="02020502060401020303" pitchFamily="18" charset="0"/>
            </a:endParaRPr>
          </a:p>
        </p:txBody>
      </p:sp>
      <p:sp>
        <p:nvSpPr>
          <p:cNvPr id="19512" name="AutoShape 54"/>
          <p:cNvSpPr>
            <a:spLocks noChangeArrowheads="1"/>
          </p:cNvSpPr>
          <p:nvPr/>
        </p:nvSpPr>
        <p:spPr bwMode="blackWhite">
          <a:xfrm rot="-1847613">
            <a:off x="5756275" y="3314700"/>
            <a:ext cx="211138" cy="165100"/>
          </a:xfrm>
          <a:prstGeom prst="parallelogram">
            <a:avLst>
              <a:gd name="adj" fmla="val 59040"/>
            </a:avLst>
          </a:prstGeom>
          <a:solidFill>
            <a:schemeClr val="hlink"/>
          </a:solidFill>
          <a:ln w="12700">
            <a:solidFill>
              <a:srgbClr val="6DDB6D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n-US" altLang="en-US" sz="1200">
              <a:solidFill>
                <a:schemeClr val="bg1"/>
              </a:solidFill>
              <a:latin typeface="Perpetua" panose="02020502060401020303" pitchFamily="18" charset="0"/>
            </a:endParaRPr>
          </a:p>
        </p:txBody>
      </p:sp>
      <p:sp>
        <p:nvSpPr>
          <p:cNvPr id="19513" name="AutoShape 55"/>
          <p:cNvSpPr>
            <a:spLocks noChangeArrowheads="1"/>
          </p:cNvSpPr>
          <p:nvPr/>
        </p:nvSpPr>
        <p:spPr bwMode="blackWhite">
          <a:xfrm rot="-1847613">
            <a:off x="6546850" y="3305175"/>
            <a:ext cx="211138" cy="165100"/>
          </a:xfrm>
          <a:prstGeom prst="parallelogram">
            <a:avLst>
              <a:gd name="adj" fmla="val 59040"/>
            </a:avLst>
          </a:prstGeom>
          <a:solidFill>
            <a:schemeClr val="hlink"/>
          </a:solidFill>
          <a:ln w="12700">
            <a:solidFill>
              <a:srgbClr val="6DDB6D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n-US" altLang="en-US" sz="1200">
              <a:solidFill>
                <a:schemeClr val="bg1"/>
              </a:solidFill>
              <a:latin typeface="Perpetua" panose="02020502060401020303" pitchFamily="18" charset="0"/>
            </a:endParaRPr>
          </a:p>
        </p:txBody>
      </p:sp>
      <p:sp>
        <p:nvSpPr>
          <p:cNvPr id="19514" name="AutoShape 56"/>
          <p:cNvSpPr>
            <a:spLocks noChangeArrowheads="1"/>
          </p:cNvSpPr>
          <p:nvPr/>
        </p:nvSpPr>
        <p:spPr bwMode="blackWhite">
          <a:xfrm rot="-1847613">
            <a:off x="6575425" y="3667125"/>
            <a:ext cx="211138" cy="165100"/>
          </a:xfrm>
          <a:prstGeom prst="parallelogram">
            <a:avLst>
              <a:gd name="adj" fmla="val 59040"/>
            </a:avLst>
          </a:prstGeom>
          <a:solidFill>
            <a:schemeClr val="hlink"/>
          </a:solidFill>
          <a:ln w="12700">
            <a:solidFill>
              <a:srgbClr val="6DDB6D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n-US" altLang="en-US" sz="1200">
              <a:solidFill>
                <a:schemeClr val="bg1"/>
              </a:solidFill>
              <a:latin typeface="Perpetua" panose="02020502060401020303" pitchFamily="18" charset="0"/>
            </a:endParaRPr>
          </a:p>
        </p:txBody>
      </p:sp>
      <p:sp>
        <p:nvSpPr>
          <p:cNvPr id="19517" name="Text Box 59"/>
          <p:cNvSpPr txBox="1">
            <a:spLocks noChangeArrowheads="1"/>
          </p:cNvSpPr>
          <p:nvPr/>
        </p:nvSpPr>
        <p:spPr bwMode="auto">
          <a:xfrm>
            <a:off x="1906438" y="5288332"/>
            <a:ext cx="151802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000" dirty="0" smtClean="0">
                <a:latin typeface="Perpetua" panose="02020502060401020303" pitchFamily="18" charset="0"/>
              </a:rPr>
              <a:t>Follow policy to identify patient; label sample at bedside; do not leave extra samples laying around</a:t>
            </a:r>
            <a:endParaRPr lang="en-US" altLang="en-US" sz="1000" dirty="0">
              <a:latin typeface="Perpetua" panose="02020502060401020303" pitchFamily="18" charset="0"/>
            </a:endParaRPr>
          </a:p>
        </p:txBody>
      </p:sp>
      <p:sp>
        <p:nvSpPr>
          <p:cNvPr id="19523" name="Text Box 65"/>
          <p:cNvSpPr txBox="1">
            <a:spLocks noChangeArrowheads="1"/>
          </p:cNvSpPr>
          <p:nvPr/>
        </p:nvSpPr>
        <p:spPr bwMode="auto">
          <a:xfrm>
            <a:off x="1700867" y="1883478"/>
            <a:ext cx="1257300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68580" bIns="68580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000" dirty="0" smtClean="0">
                <a:solidFill>
                  <a:srgbClr val="FF0000"/>
                </a:solidFill>
                <a:latin typeface="Perpetua" panose="02020502060401020303" pitchFamily="18" charset="0"/>
              </a:rPr>
              <a:t>Incorrect patient drawn in ED; sample labeled correctly </a:t>
            </a:r>
            <a:endParaRPr lang="en-US" altLang="en-US" sz="1000" dirty="0">
              <a:solidFill>
                <a:srgbClr val="FF0000"/>
              </a:solidFill>
              <a:latin typeface="Perpetua" panose="02020502060401020303" pitchFamily="18" charset="0"/>
            </a:endParaRPr>
          </a:p>
        </p:txBody>
      </p:sp>
      <p:sp>
        <p:nvSpPr>
          <p:cNvPr id="69" name="Rectangle 66"/>
          <p:cNvSpPr txBox="1">
            <a:spLocks noChangeArrowheads="1"/>
          </p:cNvSpPr>
          <p:nvPr/>
        </p:nvSpPr>
        <p:spPr bwMode="auto">
          <a:xfrm>
            <a:off x="6470650" y="244020"/>
            <a:ext cx="2815146" cy="246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2"/>
                </a:solidFill>
                <a:latin typeface="Arial"/>
                <a:ea typeface="MS PGothic" pitchFamily="34" charset="-128"/>
                <a:cs typeface="ＭＳ Ｐゴシック" charset="0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ea typeface="MS PGothic" pitchFamily="34" charset="-128"/>
                <a:cs typeface="ＭＳ Ｐゴシック" charset="0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ea typeface="MS PGothic" pitchFamily="34" charset="-128"/>
                <a:cs typeface="ＭＳ Ｐゴシック" charset="0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ea typeface="MS PGothic" pitchFamily="34" charset="-128"/>
                <a:cs typeface="ＭＳ Ｐゴシック" charset="0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ea typeface="MS PGothic" pitchFamily="34" charset="-128"/>
                <a:cs typeface="ＭＳ Ｐゴシック" charset="0"/>
              </a:defRPr>
            </a:lvl5pPr>
            <a:lvl6pPr marL="457200" algn="l" defTabSz="457200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914400" algn="l" defTabSz="457200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1000" dirty="0" smtClean="0">
                <a:solidFill>
                  <a:schemeClr val="bg1">
                    <a:lumMod val="95000"/>
                  </a:schemeClr>
                </a:solidFill>
                <a:latin typeface="Perpetua" panose="02020502060401020303" pitchFamily="18" charset="0"/>
              </a:rPr>
              <a:t>Act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    </a:t>
            </a:r>
            <a:r>
              <a:rPr lang="en-US" dirty="0"/>
              <a:t>        </a:t>
            </a:r>
          </a:p>
        </p:txBody>
      </p:sp>
      <p:cxnSp>
        <p:nvCxnSpPr>
          <p:cNvPr id="70" name="Straight Connector 69"/>
          <p:cNvCxnSpPr/>
          <p:nvPr/>
        </p:nvCxnSpPr>
        <p:spPr>
          <a:xfrm flipH="1">
            <a:off x="3051175" y="3925888"/>
            <a:ext cx="520252" cy="123983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Text Box 59"/>
          <p:cNvSpPr txBox="1">
            <a:spLocks noChangeArrowheads="1"/>
          </p:cNvSpPr>
          <p:nvPr/>
        </p:nvSpPr>
        <p:spPr bwMode="auto">
          <a:xfrm>
            <a:off x="3870138" y="5111750"/>
            <a:ext cx="151802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000" dirty="0" smtClean="0">
                <a:latin typeface="Perpetua" panose="02020502060401020303" pitchFamily="18" charset="0"/>
              </a:rPr>
              <a:t>Do not accept double-labeled samples</a:t>
            </a:r>
            <a:endParaRPr lang="en-US" altLang="en-US" sz="1000" dirty="0">
              <a:latin typeface="Perpetua" panose="02020502060401020303" pitchFamily="18" charset="0"/>
            </a:endParaRPr>
          </a:p>
        </p:txBody>
      </p:sp>
      <p:cxnSp>
        <p:nvCxnSpPr>
          <p:cNvPr id="72" name="Straight Connector 71"/>
          <p:cNvCxnSpPr/>
          <p:nvPr/>
        </p:nvCxnSpPr>
        <p:spPr>
          <a:xfrm flipH="1">
            <a:off x="4557937" y="3802856"/>
            <a:ext cx="520252" cy="123983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2562225" y="2504914"/>
            <a:ext cx="364958" cy="71721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Text Box 65"/>
          <p:cNvSpPr txBox="1">
            <a:spLocks noChangeArrowheads="1"/>
          </p:cNvSpPr>
          <p:nvPr/>
        </p:nvSpPr>
        <p:spPr bwMode="auto">
          <a:xfrm>
            <a:off x="5043817" y="1613907"/>
            <a:ext cx="1257300" cy="754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68580" bIns="68580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000" dirty="0" smtClean="0">
                <a:solidFill>
                  <a:srgbClr val="FF0000"/>
                </a:solidFill>
                <a:latin typeface="Perpetua" panose="02020502060401020303" pitchFamily="18" charset="0"/>
              </a:rPr>
              <a:t>Sample accepted and tested in Lab without noticing two different patient </a:t>
            </a:r>
            <a:r>
              <a:rPr lang="en-US" altLang="en-US" sz="1000" dirty="0" smtClean="0">
                <a:solidFill>
                  <a:srgbClr val="FF0000"/>
                </a:solidFill>
                <a:latin typeface="Perpetua" panose="02020502060401020303" pitchFamily="18" charset="0"/>
              </a:rPr>
              <a:t>labels</a:t>
            </a:r>
            <a:endParaRPr lang="en-US" altLang="en-US" sz="1000" dirty="0">
              <a:solidFill>
                <a:srgbClr val="FF0000"/>
              </a:solidFill>
              <a:latin typeface="Perpetua" panose="02020502060401020303" pitchFamily="18" charset="0"/>
            </a:endParaRPr>
          </a:p>
        </p:txBody>
      </p:sp>
      <p:cxnSp>
        <p:nvCxnSpPr>
          <p:cNvPr id="74" name="Straight Connector 73"/>
          <p:cNvCxnSpPr/>
          <p:nvPr/>
        </p:nvCxnSpPr>
        <p:spPr>
          <a:xfrm flipH="1">
            <a:off x="6722614" y="2647907"/>
            <a:ext cx="1158605" cy="147879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>
            <a:stCxn id="77" idx="2"/>
          </p:cNvCxnSpPr>
          <p:nvPr/>
        </p:nvCxnSpPr>
        <p:spPr>
          <a:xfrm flipH="1">
            <a:off x="4313237" y="2305852"/>
            <a:ext cx="174852" cy="124084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>
            <a:stCxn id="73" idx="2"/>
          </p:cNvCxnSpPr>
          <p:nvPr/>
        </p:nvCxnSpPr>
        <p:spPr>
          <a:xfrm flipH="1">
            <a:off x="5126041" y="2367960"/>
            <a:ext cx="546426" cy="137695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7" name="Text Box 65"/>
          <p:cNvSpPr txBox="1">
            <a:spLocks noChangeArrowheads="1"/>
          </p:cNvSpPr>
          <p:nvPr/>
        </p:nvSpPr>
        <p:spPr bwMode="auto">
          <a:xfrm>
            <a:off x="3859439" y="1705688"/>
            <a:ext cx="1257300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68580" bIns="68580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000" dirty="0" smtClean="0">
                <a:solidFill>
                  <a:srgbClr val="FF0000"/>
                </a:solidFill>
                <a:latin typeface="Perpetua" panose="02020502060401020303" pitchFamily="18" charset="0"/>
              </a:rPr>
              <a:t>Sample </a:t>
            </a:r>
            <a:r>
              <a:rPr lang="en-US" altLang="en-US" sz="1000" dirty="0" err="1" smtClean="0">
                <a:solidFill>
                  <a:srgbClr val="FF0000"/>
                </a:solidFill>
                <a:latin typeface="Perpetua" panose="02020502060401020303" pitchFamily="18" charset="0"/>
              </a:rPr>
              <a:t>overlayed</a:t>
            </a:r>
            <a:r>
              <a:rPr lang="en-US" altLang="en-US" sz="1000" dirty="0" smtClean="0">
                <a:solidFill>
                  <a:srgbClr val="FF0000"/>
                </a:solidFill>
                <a:latin typeface="Perpetua" panose="02020502060401020303" pitchFamily="18" charset="0"/>
              </a:rPr>
              <a:t> with the correct patient’s label in ED</a:t>
            </a:r>
            <a:endParaRPr lang="en-US" altLang="en-US" sz="1000" dirty="0">
              <a:solidFill>
                <a:srgbClr val="FF0000"/>
              </a:solidFill>
              <a:latin typeface="Perpetua" panose="02020502060401020303" pitchFamily="18" charset="0"/>
            </a:endParaRPr>
          </a:p>
        </p:txBody>
      </p:sp>
      <p:sp>
        <p:nvSpPr>
          <p:cNvPr id="78" name="Text Box 65"/>
          <p:cNvSpPr txBox="1">
            <a:spLocks noChangeArrowheads="1"/>
          </p:cNvSpPr>
          <p:nvPr/>
        </p:nvSpPr>
        <p:spPr bwMode="auto">
          <a:xfrm>
            <a:off x="7396970" y="1678411"/>
            <a:ext cx="1257300" cy="969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68580" bIns="68580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900" dirty="0" smtClean="0">
                <a:solidFill>
                  <a:srgbClr val="FF0000"/>
                </a:solidFill>
                <a:latin typeface="Perpetua" panose="02020502060401020303" pitchFamily="18" charset="0"/>
              </a:rPr>
              <a:t>Patient received numerous ABO incompatible blood </a:t>
            </a:r>
            <a:r>
              <a:rPr lang="en-US" altLang="en-US" sz="900" dirty="0" err="1" smtClean="0">
                <a:solidFill>
                  <a:srgbClr val="FF0000"/>
                </a:solidFill>
                <a:latin typeface="Perpetua" panose="02020502060401020303" pitchFamily="18" charset="0"/>
              </a:rPr>
              <a:t>transfusons</a:t>
            </a:r>
            <a:r>
              <a:rPr lang="en-US" altLang="en-US" sz="900" dirty="0" smtClean="0">
                <a:solidFill>
                  <a:srgbClr val="FF0000"/>
                </a:solidFill>
                <a:latin typeface="Perpetua" panose="02020502060401020303" pitchFamily="18" charset="0"/>
              </a:rPr>
              <a:t>; transfusion reaction symptoms not acted upon</a:t>
            </a:r>
            <a:endParaRPr lang="en-US" altLang="en-US" sz="900" dirty="0">
              <a:solidFill>
                <a:srgbClr val="FF0000"/>
              </a:solidFill>
              <a:latin typeface="Perpetua" panose="02020502060401020303" pitchFamily="18" charset="0"/>
            </a:endParaRPr>
          </a:p>
        </p:txBody>
      </p:sp>
      <p:cxnSp>
        <p:nvCxnSpPr>
          <p:cNvPr id="79" name="Straight Connector 78"/>
          <p:cNvCxnSpPr/>
          <p:nvPr/>
        </p:nvCxnSpPr>
        <p:spPr>
          <a:xfrm flipH="1">
            <a:off x="5423515" y="4015147"/>
            <a:ext cx="520252" cy="123983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Text Box 59"/>
          <p:cNvSpPr txBox="1">
            <a:spLocks noChangeArrowheads="1"/>
          </p:cNvSpPr>
          <p:nvPr/>
        </p:nvSpPr>
        <p:spPr bwMode="auto">
          <a:xfrm>
            <a:off x="4720356" y="5494723"/>
            <a:ext cx="1518024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000" dirty="0" smtClean="0">
                <a:latin typeface="Perpetua" panose="02020502060401020303" pitchFamily="18" charset="0"/>
              </a:rPr>
              <a:t>Two separate samples are required to test prior to transfusion</a:t>
            </a:r>
            <a:endParaRPr lang="en-US" altLang="en-US" sz="1000" dirty="0">
              <a:latin typeface="Perpetua" panose="02020502060401020303" pitchFamily="18" charset="0"/>
            </a:endParaRPr>
          </a:p>
        </p:txBody>
      </p:sp>
      <p:cxnSp>
        <p:nvCxnSpPr>
          <p:cNvPr id="81" name="Straight Connector 80"/>
          <p:cNvCxnSpPr/>
          <p:nvPr/>
        </p:nvCxnSpPr>
        <p:spPr>
          <a:xfrm flipH="1">
            <a:off x="5968717" y="2521848"/>
            <a:ext cx="574508" cy="134776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Text Box 65"/>
          <p:cNvSpPr txBox="1">
            <a:spLocks noChangeArrowheads="1"/>
          </p:cNvSpPr>
          <p:nvPr/>
        </p:nvSpPr>
        <p:spPr bwMode="auto">
          <a:xfrm>
            <a:off x="6212592" y="1608255"/>
            <a:ext cx="1165314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68580" bIns="68580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000" dirty="0" smtClean="0">
                <a:solidFill>
                  <a:srgbClr val="FF0000"/>
                </a:solidFill>
                <a:latin typeface="Perpetua" panose="02020502060401020303" pitchFamily="18" charset="0"/>
              </a:rPr>
              <a:t>Same sample was tested again, yielded same results</a:t>
            </a:r>
            <a:endParaRPr lang="en-US" altLang="en-US" sz="1000" dirty="0">
              <a:solidFill>
                <a:srgbClr val="FF0000"/>
              </a:solidFill>
              <a:latin typeface="Perpetua" panose="02020502060401020303" pitchFamily="18" charset="0"/>
            </a:endParaRPr>
          </a:p>
        </p:txBody>
      </p:sp>
      <p:cxnSp>
        <p:nvCxnSpPr>
          <p:cNvPr id="83" name="Straight Connector 82"/>
          <p:cNvCxnSpPr/>
          <p:nvPr/>
        </p:nvCxnSpPr>
        <p:spPr>
          <a:xfrm flipH="1">
            <a:off x="6675271" y="4226024"/>
            <a:ext cx="80506" cy="121593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4" name="Text Box 59"/>
          <p:cNvSpPr txBox="1">
            <a:spLocks noChangeArrowheads="1"/>
          </p:cNvSpPr>
          <p:nvPr/>
        </p:nvSpPr>
        <p:spPr bwMode="auto">
          <a:xfrm>
            <a:off x="6255971" y="5516350"/>
            <a:ext cx="1518024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000" dirty="0" smtClean="0">
                <a:latin typeface="Perpetua" panose="02020502060401020303" pitchFamily="18" charset="0"/>
              </a:rPr>
              <a:t>Follow policy on transfusion reaction notification and workup</a:t>
            </a:r>
            <a:endParaRPr lang="en-US" altLang="en-US" sz="1000" dirty="0">
              <a:latin typeface="Perpetua" panose="02020502060401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1539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94">
      <a:dk1>
        <a:srgbClr val="404040"/>
      </a:dk1>
      <a:lt1>
        <a:sysClr val="window" lastClr="FFFFFF"/>
      </a:lt1>
      <a:dk2>
        <a:srgbClr val="011F5B"/>
      </a:dk2>
      <a:lt2>
        <a:srgbClr val="EEECE1"/>
      </a:lt2>
      <a:accent1>
        <a:srgbClr val="011F5B"/>
      </a:accent1>
      <a:accent2>
        <a:srgbClr val="011F5B"/>
      </a:accent2>
      <a:accent3>
        <a:srgbClr val="3F6396"/>
      </a:accent3>
      <a:accent4>
        <a:srgbClr val="808080"/>
      </a:accent4>
      <a:accent5>
        <a:srgbClr val="BFBFBF"/>
      </a:accent5>
      <a:accent6>
        <a:srgbClr val="990000"/>
      </a:accent6>
      <a:hlink>
        <a:srgbClr val="000000"/>
      </a:hlink>
      <a:folHlink>
        <a:srgbClr val="00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761</TotalTime>
  <Words>115</Words>
  <Application>Microsoft Office PowerPoint</Application>
  <PresentationFormat>On-screen Show (4:3)</PresentationFormat>
  <Paragraphs>18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MS PGothic</vt:lpstr>
      <vt:lpstr>MS PGothic</vt:lpstr>
      <vt:lpstr>Arial</vt:lpstr>
      <vt:lpstr>Calibri</vt:lpstr>
      <vt:lpstr>Lucida Grande</vt:lpstr>
      <vt:lpstr>Perpetua</vt:lpstr>
      <vt:lpstr>Office Theme</vt:lpstr>
      <vt:lpstr>ABO Incompatible Transfusion leading to death- Wrong Blood In Tube This happened recently in the US, could it happen at our hospital?</vt:lpstr>
    </vt:vector>
  </TitlesOfParts>
  <Company>cLin design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Christina Lin</dc:creator>
  <cp:lastModifiedBy>hinrichsen, colleen</cp:lastModifiedBy>
  <cp:revision>138</cp:revision>
  <cp:lastPrinted>2018-05-23T17:27:26Z</cp:lastPrinted>
  <dcterms:created xsi:type="dcterms:W3CDTF">2017-11-18T18:57:02Z</dcterms:created>
  <dcterms:modified xsi:type="dcterms:W3CDTF">2019-03-11T12:26:58Z</dcterms:modified>
</cp:coreProperties>
</file>