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3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1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DA104-5667-4DD5-8F53-774CD9B19BC9}" type="datetimeFigureOut">
              <a:rPr lang="en-GB" smtClean="0"/>
              <a:t>26/08/2018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00AF0-48B6-42A2-8E47-AFB33025F8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03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7"/>
          <p:cNvSpPr txBox="1">
            <a:spLocks noGrp="1" noChangeArrowheads="1"/>
          </p:cNvSpPr>
          <p:nvPr/>
        </p:nvSpPr>
        <p:spPr bwMode="auto">
          <a:xfrm>
            <a:off x="3886200" y="94503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fld id="{12C521C3-96DD-4FBB-8D77-B7054A9EC030}" type="slidenum">
              <a:rPr lang="en-GB" alt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pPr algn="r" defTabSz="914400"/>
              <a:t>1</a:t>
            </a:fld>
            <a:endParaRPr lang="en-GB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7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3025" y="762000"/>
            <a:ext cx="6637338" cy="3733800"/>
          </a:xfrm>
          <a:ln/>
        </p:spPr>
      </p:sp>
      <p:sp>
        <p:nvSpPr>
          <p:cNvPr id="2375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3288"/>
            <a:ext cx="54387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575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5C414-D62B-455C-8E00-6ACFD4AF1F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8885CB-EF06-4298-964B-AB48885737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2445CC-7E7B-4B30-A516-C890C647F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34E88-B38D-4865-8029-8950DF5F106D}" type="datetimeFigureOut">
              <a:rPr lang="en-GB" smtClean="0"/>
              <a:t>26/08/2018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AEBFDA-E972-41EF-9E0E-7E0F6759B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6A8599-9A53-48F2-9B90-DECD12372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F437-4801-4D93-8444-744070552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77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F9776-C943-4002-B97B-971777E52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99C72F-42E3-483A-9EA1-36045284BE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C7751-410D-40D0-B226-464163838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34E88-B38D-4865-8029-8950DF5F106D}" type="datetimeFigureOut">
              <a:rPr lang="en-GB" smtClean="0"/>
              <a:t>26/08/2018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1C514-D586-42A8-A9C1-BAF7FE6D9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B054AB-3647-4562-9760-24A1BC3EF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F437-4801-4D93-8444-744070552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659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33C6ED-6D80-46E2-A821-1A3CA6DD0B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F29843-03F8-451A-BAF2-D59DA97B5A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233CE-E940-45B9-94B4-B82AEEC74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34E88-B38D-4865-8029-8950DF5F106D}" type="datetimeFigureOut">
              <a:rPr lang="en-GB" smtClean="0"/>
              <a:t>26/08/2018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6EBA7-ECAE-4463-BE49-9D7F79E6F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7014C1-9CC0-44E3-99C9-9D3D4C470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F437-4801-4D93-8444-744070552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95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9CADE-6E24-4D3E-BE34-D6378BADA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817302-316A-463F-B930-101834C138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F72C20-8D6D-4C91-8A17-5FCBCC1FD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34E88-B38D-4865-8029-8950DF5F106D}" type="datetimeFigureOut">
              <a:rPr lang="en-GB" smtClean="0"/>
              <a:t>26/08/2018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D40AC3-C277-452F-A5D9-6AD202C53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28EE1-4CD8-41BB-9771-49B9E1E9C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F437-4801-4D93-8444-744070552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323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27A2B-823F-4F9B-9C78-FA6AC6284F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340EFC-7B3B-4481-A2AB-571561E17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DEF7F-FBC3-41CF-82E0-6E4811114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34E88-B38D-4865-8029-8950DF5F106D}" type="datetimeFigureOut">
              <a:rPr lang="en-GB" smtClean="0"/>
              <a:t>26/08/2018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54F5FC-CD26-4500-8D9F-E3B3ECEA3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ACC1A-AF40-4029-AD5B-0FFDB4169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F437-4801-4D93-8444-744070552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074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88B52-B61B-46E3-9352-FE094F957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EBDB60-C16A-46A6-90CB-13708B2EEE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0FB3E4-404A-4C4B-842D-D87A664D2E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DAB77F-E1B0-4302-8B9D-10631E6F6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34E88-B38D-4865-8029-8950DF5F106D}" type="datetimeFigureOut">
              <a:rPr lang="en-GB" smtClean="0"/>
              <a:t>26/08/2018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FF1BE3-7FFD-4ED0-86B0-B95AE7E00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73104C-7936-42BB-A123-74E0F83FA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F437-4801-4D93-8444-744070552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354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E6DAD-3A3C-4A4E-AF87-23077FF58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AF54EA-C9CF-4D06-AB3A-4B01C5D551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299045-4361-4D4D-A960-50317BD86A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BC7DBD-8D03-4A75-A1EB-D98B0BB81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497652-4617-4E18-BA24-7DB4984133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46AB3E-ACC2-4EFA-8FC4-2B071BC72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34E88-B38D-4865-8029-8950DF5F106D}" type="datetimeFigureOut">
              <a:rPr lang="en-GB" smtClean="0"/>
              <a:t>26/08/2018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A58905-4883-4C94-988C-F6342E17C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CEAF3F-B8BB-4206-980F-91BD319D1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F437-4801-4D93-8444-744070552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469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EA9D9-32CE-4813-8A27-E9EA877AA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256AED-0281-481F-876C-BE3153257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34E88-B38D-4865-8029-8950DF5F106D}" type="datetimeFigureOut">
              <a:rPr lang="en-GB" smtClean="0"/>
              <a:t>26/08/2018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71A0B4-EF4A-4D63-9A32-0FDC27436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8D43EC-BA89-46F6-85FD-9C5DD82C5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F437-4801-4D93-8444-744070552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759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0B4B59-EAB7-4C73-9CD7-AB91EA01B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34E88-B38D-4865-8029-8950DF5F106D}" type="datetimeFigureOut">
              <a:rPr lang="en-GB" smtClean="0"/>
              <a:t>26/08/2018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4AB5FC-75CA-4079-8185-2AB3C469D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3EFE85-F361-49B0-8DE5-08326A772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F437-4801-4D93-8444-744070552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497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A9F14-8047-4B5F-BBA0-0FC55F336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485149-382C-4F72-89D4-3F8D23496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ECD6DD-3158-403C-831C-A81A1AF6AB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B9FB89-5295-4BD6-86FA-196E37E2F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34E88-B38D-4865-8029-8950DF5F106D}" type="datetimeFigureOut">
              <a:rPr lang="en-GB" smtClean="0"/>
              <a:t>26/08/2018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8D1EC8-DFCA-4859-8EE6-D3D0C5157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ADB09C-7386-4333-B98C-F8E51775E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F437-4801-4D93-8444-744070552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890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D5346-FC37-4084-B228-1F4EC3C99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46A21A-790B-4E6F-B540-0C18FB9A03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2CA3CB-35D1-4379-8E3E-59DB7BE539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4955A8-F9BF-4660-B9DA-5F4F2F5C6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34E88-B38D-4865-8029-8950DF5F106D}" type="datetimeFigureOut">
              <a:rPr lang="en-GB" smtClean="0"/>
              <a:t>26/08/2018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374AA7-9CC7-4525-BD36-953A81E54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028701-CACF-404D-A889-BBDB481E2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FF437-4801-4D93-8444-744070552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791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DE94F2-9917-4C9F-A18B-455E94277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E0B035-A670-4BEA-9568-D153E9F46F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591112-88DC-4369-A5F9-B6D4635DAE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34E88-B38D-4865-8029-8950DF5F106D}" type="datetimeFigureOut">
              <a:rPr lang="en-GB" smtClean="0"/>
              <a:t>26/08/2018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5506C-5064-4F52-9FA6-5A5D028DB9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8F1AD3-138B-48BA-95C4-804ACB45EA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FF437-4801-4D93-8444-744070552B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997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248140F-111B-4BBD-9AB1-96545F05CC29}"/>
              </a:ext>
            </a:extLst>
          </p:cNvPr>
          <p:cNvGrpSpPr/>
          <p:nvPr/>
        </p:nvGrpSpPr>
        <p:grpSpPr>
          <a:xfrm>
            <a:off x="2345319" y="730935"/>
            <a:ext cx="7501362" cy="5396130"/>
            <a:chOff x="2345319" y="730935"/>
            <a:chExt cx="7501362" cy="5396130"/>
          </a:xfrm>
        </p:grpSpPr>
        <p:grpSp>
          <p:nvGrpSpPr>
            <p:cNvPr id="236651" name="Group 1131"/>
            <p:cNvGrpSpPr>
              <a:grpSpLocks/>
            </p:cNvGrpSpPr>
            <p:nvPr/>
          </p:nvGrpSpPr>
          <p:grpSpPr bwMode="auto">
            <a:xfrm>
              <a:off x="2345319" y="794806"/>
              <a:ext cx="7501362" cy="5332259"/>
              <a:chOff x="404" y="347"/>
              <a:chExt cx="4981" cy="3791"/>
            </a:xfrm>
          </p:grpSpPr>
          <p:grpSp>
            <p:nvGrpSpPr>
              <p:cNvPr id="235524" name="Group 4"/>
              <p:cNvGrpSpPr>
                <a:grpSpLocks noChangeAspect="1"/>
              </p:cNvGrpSpPr>
              <p:nvPr/>
            </p:nvGrpSpPr>
            <p:grpSpPr bwMode="auto">
              <a:xfrm>
                <a:off x="404" y="1127"/>
                <a:ext cx="4665" cy="1574"/>
                <a:chOff x="420" y="1797"/>
                <a:chExt cx="4919" cy="1660"/>
              </a:xfrm>
            </p:grpSpPr>
            <p:grpSp>
              <p:nvGrpSpPr>
                <p:cNvPr id="235525" name="Group 5"/>
                <p:cNvGrpSpPr>
                  <a:grpSpLocks noChangeAspect="1"/>
                </p:cNvGrpSpPr>
                <p:nvPr/>
              </p:nvGrpSpPr>
              <p:grpSpPr bwMode="auto">
                <a:xfrm>
                  <a:off x="1088" y="1797"/>
                  <a:ext cx="3584" cy="104"/>
                  <a:chOff x="476" y="2158"/>
                  <a:chExt cx="4786" cy="140"/>
                </a:xfrm>
              </p:grpSpPr>
              <p:grpSp>
                <p:nvGrpSpPr>
                  <p:cNvPr id="235526" name="Group 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76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527" name="Oval 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28" name="Oval 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29" name="Oval 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30" name="Oval 1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31" name="Oval 1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532" name="Group 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142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533" name="Oval 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34" name="Oval 1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35" name="Oval 1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36" name="Oval 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37" name="Oval 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538" name="Group 1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804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539" name="Oval 1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40" name="Oval 2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41" name="Oval 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42" name="Oval 2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43" name="Oval 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544" name="Group 2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470" y="2162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545" name="Oval 2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46" name="Oval 2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47" name="Oval 2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48" name="Oval 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49" name="Oval 2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550" name="Group 3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132" y="2158"/>
                    <a:ext cx="1334" cy="138"/>
                    <a:chOff x="476" y="2158"/>
                    <a:chExt cx="1334" cy="138"/>
                  </a:xfrm>
                </p:grpSpPr>
                <p:grpSp>
                  <p:nvGrpSpPr>
                    <p:cNvPr id="235551" name="Group 3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76" y="2158"/>
                      <a:ext cx="668" cy="136"/>
                      <a:chOff x="476" y="2160"/>
                      <a:chExt cx="668" cy="136"/>
                    </a:xfrm>
                  </p:grpSpPr>
                  <p:sp>
                    <p:nvSpPr>
                      <p:cNvPr id="235552" name="Oval 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6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553" name="Oval 3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609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554" name="Oval 3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743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555" name="Oval 3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75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556" name="Oval 3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008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  <p:grpSp>
                  <p:nvGrpSpPr>
                    <p:cNvPr id="235557" name="Group 3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142" y="2160"/>
                      <a:ext cx="668" cy="136"/>
                      <a:chOff x="476" y="2160"/>
                      <a:chExt cx="668" cy="136"/>
                    </a:xfrm>
                  </p:grpSpPr>
                  <p:sp>
                    <p:nvSpPr>
                      <p:cNvPr id="235558" name="Oval 3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6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559" name="Oval 3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609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560" name="Oval 4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743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561" name="Oval 4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75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562" name="Oval 4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008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35563" name="Group 4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460" y="2160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564" name="Oval 4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65" name="Oval 4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66" name="Oval 4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67" name="Oval 4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68" name="Oval 4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235569" name="Oval 4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26" y="2162"/>
                    <a:ext cx="136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5570" name="Group 50"/>
                <p:cNvGrpSpPr>
                  <a:grpSpLocks noChangeAspect="1"/>
                </p:cNvGrpSpPr>
                <p:nvPr/>
              </p:nvGrpSpPr>
              <p:grpSpPr bwMode="auto">
                <a:xfrm>
                  <a:off x="1006" y="1842"/>
                  <a:ext cx="3747" cy="109"/>
                  <a:chOff x="476" y="2158"/>
                  <a:chExt cx="4786" cy="140"/>
                </a:xfrm>
              </p:grpSpPr>
              <p:grpSp>
                <p:nvGrpSpPr>
                  <p:cNvPr id="235571" name="Group 5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76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572" name="Oval 5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73" name="Oval 5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74" name="Oval 5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75" name="Oval 5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76" name="Oval 5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577" name="Group 5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142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578" name="Oval 5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79" name="Oval 5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80" name="Oval 6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81" name="Oval 6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82" name="Oval 6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583" name="Group 6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804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584" name="Oval 6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85" name="Oval 6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86" name="Oval 6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87" name="Oval 6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88" name="Oval 6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589" name="Group 6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470" y="2162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590" name="Oval 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91" name="Oval 7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92" name="Oval 7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93" name="Oval 7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594" name="Oval 7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595" name="Group 7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132" y="2158"/>
                    <a:ext cx="1334" cy="138"/>
                    <a:chOff x="476" y="2158"/>
                    <a:chExt cx="1334" cy="138"/>
                  </a:xfrm>
                </p:grpSpPr>
                <p:grpSp>
                  <p:nvGrpSpPr>
                    <p:cNvPr id="235596" name="Group 7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76" y="2158"/>
                      <a:ext cx="668" cy="136"/>
                      <a:chOff x="476" y="2160"/>
                      <a:chExt cx="668" cy="136"/>
                    </a:xfrm>
                  </p:grpSpPr>
                  <p:sp>
                    <p:nvSpPr>
                      <p:cNvPr id="235597" name="Oval 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6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E5E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598" name="Oval 7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609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E5E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599" name="Oval 7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743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E5E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00" name="Oval 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75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E5E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01" name="Oval 8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008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E5E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  <p:grpSp>
                  <p:nvGrpSpPr>
                    <p:cNvPr id="235602" name="Group 8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142" y="2160"/>
                      <a:ext cx="668" cy="136"/>
                      <a:chOff x="476" y="2160"/>
                      <a:chExt cx="668" cy="136"/>
                    </a:xfrm>
                  </p:grpSpPr>
                  <p:sp>
                    <p:nvSpPr>
                      <p:cNvPr id="235603" name="Oval 8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6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E5E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04" name="Oval 8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609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E5E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05" name="Oval 8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743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E5E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06" name="Oval 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75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E5E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algn="ctr" eaLnBrk="0" hangingPunct="0"/>
                        <a:endParaRPr lang="en-US" altLang="en-US"/>
                      </a:p>
                    </p:txBody>
                  </p:sp>
                  <p:sp>
                    <p:nvSpPr>
                      <p:cNvPr id="235607" name="Oval 8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008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E5E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35608" name="Group 8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460" y="2160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609" name="Oval 8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10" name="Oval 9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11" name="Oval 9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12" name="Oval 9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13" name="Oval 9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E5E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235614" name="Oval 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26" y="2162"/>
                    <a:ext cx="136" cy="136"/>
                  </a:xfrm>
                  <a:prstGeom prst="ellipse">
                    <a:avLst/>
                  </a:prstGeom>
                  <a:solidFill>
                    <a:srgbClr val="FFE5E5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5615" name="Group 95"/>
                <p:cNvGrpSpPr>
                  <a:grpSpLocks noChangeAspect="1"/>
                </p:cNvGrpSpPr>
                <p:nvPr/>
              </p:nvGrpSpPr>
              <p:grpSpPr bwMode="auto">
                <a:xfrm>
                  <a:off x="934" y="1888"/>
                  <a:ext cx="3892" cy="113"/>
                  <a:chOff x="476" y="2158"/>
                  <a:chExt cx="4786" cy="140"/>
                </a:xfrm>
              </p:grpSpPr>
              <p:grpSp>
                <p:nvGrpSpPr>
                  <p:cNvPr id="235616" name="Group 9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76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617" name="Oval 9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18" name="Oval 9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19" name="Oval 9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20" name="Oval 10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21" name="Oval 10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622" name="Group 10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142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623" name="Oval 10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24" name="Oval 10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25" name="Oval 10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26" name="Oval 10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27" name="Oval 10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628" name="Group 10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804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629" name="Oval 10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30" name="Oval 11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31" name="Oval 11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32" name="Oval 11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33" name="Oval 11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634" name="Group 11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470" y="2162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635" name="Oval 11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36" name="Oval 1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37" name="Oval 1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38" name="Oval 1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39" name="Oval 11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640" name="Group 12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132" y="2158"/>
                    <a:ext cx="1334" cy="138"/>
                    <a:chOff x="476" y="2158"/>
                    <a:chExt cx="1334" cy="138"/>
                  </a:xfrm>
                </p:grpSpPr>
                <p:grpSp>
                  <p:nvGrpSpPr>
                    <p:cNvPr id="235641" name="Group 12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76" y="2158"/>
                      <a:ext cx="668" cy="136"/>
                      <a:chOff x="476" y="2160"/>
                      <a:chExt cx="668" cy="136"/>
                    </a:xfrm>
                  </p:grpSpPr>
                  <p:sp>
                    <p:nvSpPr>
                      <p:cNvPr id="235642" name="Oval 1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6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D5D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43" name="Oval 12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609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D5D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44" name="Oval 12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743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D5D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45" name="Oval 12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75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D5D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46" name="Oval 12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008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D5D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  <p:grpSp>
                  <p:nvGrpSpPr>
                    <p:cNvPr id="235647" name="Group 12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142" y="2160"/>
                      <a:ext cx="668" cy="136"/>
                      <a:chOff x="476" y="2160"/>
                      <a:chExt cx="668" cy="136"/>
                    </a:xfrm>
                  </p:grpSpPr>
                  <p:sp>
                    <p:nvSpPr>
                      <p:cNvPr id="235648" name="Oval 12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6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D5D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49" name="Oval 12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609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D5D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50" name="Oval 13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743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D5D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51" name="Oval 13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75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D5D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52" name="Oval 13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008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D5D5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35653" name="Group 13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460" y="2160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654" name="Oval 13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55" name="Oval 1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56" name="Oval 13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57" name="Oval 13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58" name="Oval 1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D5D5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235659" name="Oval 13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26" y="2162"/>
                    <a:ext cx="136" cy="136"/>
                  </a:xfrm>
                  <a:prstGeom prst="ellipse">
                    <a:avLst/>
                  </a:prstGeom>
                  <a:solidFill>
                    <a:srgbClr val="FFD5D5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5660" name="Group 140"/>
                <p:cNvGrpSpPr>
                  <a:grpSpLocks noChangeAspect="1"/>
                </p:cNvGrpSpPr>
                <p:nvPr/>
              </p:nvGrpSpPr>
              <p:grpSpPr bwMode="auto">
                <a:xfrm>
                  <a:off x="854" y="1933"/>
                  <a:ext cx="4051" cy="118"/>
                  <a:chOff x="476" y="2158"/>
                  <a:chExt cx="4786" cy="140"/>
                </a:xfrm>
              </p:grpSpPr>
              <p:grpSp>
                <p:nvGrpSpPr>
                  <p:cNvPr id="235661" name="Group 14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76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662" name="Oval 14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63" name="Oval 14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64" name="Oval 14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65" name="Oval 14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66" name="Oval 14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667" name="Group 14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142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668" name="Oval 14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69" name="Oval 14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70" name="Oval 15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71" name="Oval 15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72" name="Oval 15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673" name="Group 15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804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674" name="Oval 15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75" name="Oval 15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76" name="Oval 15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77" name="Oval 15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78" name="Oval 15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679" name="Group 15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470" y="2162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680" name="Oval 16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81" name="Oval 16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82" name="Oval 16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83" name="Oval 16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684" name="Oval 16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685" name="Group 16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132" y="2158"/>
                    <a:ext cx="1334" cy="138"/>
                    <a:chOff x="476" y="2158"/>
                    <a:chExt cx="1334" cy="138"/>
                  </a:xfrm>
                </p:grpSpPr>
                <p:grpSp>
                  <p:nvGrpSpPr>
                    <p:cNvPr id="235686" name="Group 16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76" y="2158"/>
                      <a:ext cx="668" cy="136"/>
                      <a:chOff x="476" y="2160"/>
                      <a:chExt cx="668" cy="136"/>
                    </a:xfrm>
                  </p:grpSpPr>
                  <p:sp>
                    <p:nvSpPr>
                      <p:cNvPr id="235687" name="Oval 16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6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B7B7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88" name="Oval 16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609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B7B7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89" name="Oval 16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743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B7B7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90" name="Oval 17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75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B7B7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91" name="Oval 17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008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B7B7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  <p:grpSp>
                  <p:nvGrpSpPr>
                    <p:cNvPr id="235692" name="Group 17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142" y="2160"/>
                      <a:ext cx="668" cy="136"/>
                      <a:chOff x="476" y="2160"/>
                      <a:chExt cx="668" cy="136"/>
                    </a:xfrm>
                  </p:grpSpPr>
                  <p:sp>
                    <p:nvSpPr>
                      <p:cNvPr id="235693" name="Oval 17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6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B7B7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94" name="Oval 17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609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B7B7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95" name="Oval 17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743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B7B7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96" name="Oval 17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75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B7B7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697" name="Oval 17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008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B7B7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35698" name="Group 17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460" y="2160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699" name="Oval 17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00" name="Oval 18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01" name="Oval 18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02" name="Oval 18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03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B7B7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235704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26" y="2162"/>
                    <a:ext cx="136" cy="136"/>
                  </a:xfrm>
                  <a:prstGeom prst="ellipse">
                    <a:avLst/>
                  </a:prstGeom>
                  <a:solidFill>
                    <a:srgbClr val="FFB7B7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5705" name="Group 185"/>
                <p:cNvGrpSpPr>
                  <a:grpSpLocks noChangeAspect="1"/>
                </p:cNvGrpSpPr>
                <p:nvPr/>
              </p:nvGrpSpPr>
              <p:grpSpPr bwMode="auto">
                <a:xfrm>
                  <a:off x="783" y="1979"/>
                  <a:ext cx="4194" cy="122"/>
                  <a:chOff x="476" y="2158"/>
                  <a:chExt cx="4786" cy="140"/>
                </a:xfrm>
              </p:grpSpPr>
              <p:grpSp>
                <p:nvGrpSpPr>
                  <p:cNvPr id="235706" name="Group 18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76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707" name="Oval 18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08" name="Oval 18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09" name="Oval 18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10" name="Oval 19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11" name="Oval 19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712" name="Group 19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142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713" name="Oval 19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14" name="Oval 19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15" name="Oval 19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16" name="Oval 19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17" name="Oval 19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718" name="Group 19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804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719" name="Oval 19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20" name="Oval 20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21" name="Oval 20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22" name="Oval 20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23" name="Oval 20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724" name="Group 20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470" y="2162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725" name="Oval 20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26" name="Oval 20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27" name="Oval 20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28" name="Oval 20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29" name="Oval 20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730" name="Group 21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132" y="2158"/>
                    <a:ext cx="1334" cy="138"/>
                    <a:chOff x="476" y="2158"/>
                    <a:chExt cx="1334" cy="138"/>
                  </a:xfrm>
                </p:grpSpPr>
                <p:grpSp>
                  <p:nvGrpSpPr>
                    <p:cNvPr id="235731" name="Group 21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76" y="2158"/>
                      <a:ext cx="668" cy="136"/>
                      <a:chOff x="476" y="2160"/>
                      <a:chExt cx="668" cy="136"/>
                    </a:xfrm>
                  </p:grpSpPr>
                  <p:sp>
                    <p:nvSpPr>
                      <p:cNvPr id="235732" name="Oval 21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6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A3A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733" name="Oval 21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609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A3A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734" name="Oval 21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743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A3A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735" name="Oval 21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75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A3A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736" name="Oval 21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008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A3A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  <p:grpSp>
                  <p:nvGrpSpPr>
                    <p:cNvPr id="235737" name="Group 21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142" y="2160"/>
                      <a:ext cx="668" cy="136"/>
                      <a:chOff x="476" y="2160"/>
                      <a:chExt cx="668" cy="136"/>
                    </a:xfrm>
                  </p:grpSpPr>
                  <p:sp>
                    <p:nvSpPr>
                      <p:cNvPr id="235738" name="Oval 21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6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A3A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739" name="Oval 21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609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A3A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740" name="Oval 22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743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A3A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741" name="Oval 22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75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A3A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742" name="Oval 22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008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A3A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35743" name="Group 22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460" y="2160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744" name="Oval 2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45" name="Oval 22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46" name="Oval 22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47" name="Oval 22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48" name="Oval 2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A3A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235749" name="Oval 22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26" y="2162"/>
                    <a:ext cx="136" cy="136"/>
                  </a:xfrm>
                  <a:prstGeom prst="ellipse">
                    <a:avLst/>
                  </a:prstGeom>
                  <a:solidFill>
                    <a:srgbClr val="FFA3A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5750" name="Group 230"/>
                <p:cNvGrpSpPr>
                  <a:grpSpLocks noChangeAspect="1"/>
                </p:cNvGrpSpPr>
                <p:nvPr/>
              </p:nvGrpSpPr>
              <p:grpSpPr bwMode="auto">
                <a:xfrm>
                  <a:off x="702" y="2024"/>
                  <a:ext cx="4355" cy="127"/>
                  <a:chOff x="476" y="2158"/>
                  <a:chExt cx="4786" cy="140"/>
                </a:xfrm>
              </p:grpSpPr>
              <p:grpSp>
                <p:nvGrpSpPr>
                  <p:cNvPr id="235751" name="Group 23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76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752" name="Oval 23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53" name="Oval 23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54" name="Oval 23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55" name="Oval 2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56" name="Oval 23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757" name="Group 23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142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758" name="Oval 2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59" name="Oval 23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60" name="Oval 24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61" name="Oval 24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62" name="Oval 24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763" name="Group 24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804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764" name="Oval 24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65" name="Oval 24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66" name="Oval 24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67" name="Oval 24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68" name="Oval 24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769" name="Group 24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470" y="2162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770" name="Oval 25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71" name="Oval 25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72" name="Oval 25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73" name="Oval 25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74" name="Oval 25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775" name="Group 25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132" y="2158"/>
                    <a:ext cx="1334" cy="138"/>
                    <a:chOff x="476" y="2158"/>
                    <a:chExt cx="1334" cy="138"/>
                  </a:xfrm>
                </p:grpSpPr>
                <p:grpSp>
                  <p:nvGrpSpPr>
                    <p:cNvPr id="235776" name="Group 25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76" y="2158"/>
                      <a:ext cx="668" cy="136"/>
                      <a:chOff x="476" y="2160"/>
                      <a:chExt cx="668" cy="136"/>
                    </a:xfrm>
                  </p:grpSpPr>
                  <p:sp>
                    <p:nvSpPr>
                      <p:cNvPr id="235777" name="Oval 25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6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797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778" name="Oval 25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609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797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779" name="Oval 2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743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797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780" name="Oval 26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75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797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781" name="Oval 26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008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797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  <p:grpSp>
                  <p:nvGrpSpPr>
                    <p:cNvPr id="235782" name="Group 26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142" y="2160"/>
                      <a:ext cx="668" cy="136"/>
                      <a:chOff x="476" y="2160"/>
                      <a:chExt cx="668" cy="136"/>
                    </a:xfrm>
                  </p:grpSpPr>
                  <p:sp>
                    <p:nvSpPr>
                      <p:cNvPr id="235783" name="Oval 26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6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797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784" name="Oval 26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609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797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785" name="Oval 26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743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797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786" name="Oval 2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75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797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787" name="Oval 26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008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797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35788" name="Group 26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460" y="2160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789" name="Oval 26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90" name="Oval 2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91" name="Oval 27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92" name="Oval 27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93" name="Oval 27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7979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235794" name="Oval 2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26" y="2162"/>
                    <a:ext cx="136" cy="136"/>
                  </a:xfrm>
                  <a:prstGeom prst="ellipse">
                    <a:avLst/>
                  </a:prstGeom>
                  <a:solidFill>
                    <a:srgbClr val="FF797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5795" name="Group 275"/>
                <p:cNvGrpSpPr>
                  <a:grpSpLocks noChangeAspect="1"/>
                </p:cNvGrpSpPr>
                <p:nvPr/>
              </p:nvGrpSpPr>
              <p:grpSpPr bwMode="auto">
                <a:xfrm>
                  <a:off x="632" y="2069"/>
                  <a:ext cx="4495" cy="131"/>
                  <a:chOff x="476" y="2158"/>
                  <a:chExt cx="4786" cy="140"/>
                </a:xfrm>
              </p:grpSpPr>
              <p:grpSp>
                <p:nvGrpSpPr>
                  <p:cNvPr id="235796" name="Group 27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76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797" name="Oval 27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98" name="Oval 27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799" name="Oval 27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00" name="Oval 28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01" name="Oval 28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802" name="Group 28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142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803" name="Oval 2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04" name="Oval 28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05" name="Oval 28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06" name="Oval 28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07" name="Oval 28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808" name="Group 28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804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809" name="Oval 28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10" name="Oval 29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11" name="Oval 29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12" name="Oval 29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13" name="Oval 29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814" name="Group 29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470" y="2162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815" name="Oval 29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16" name="Oval 29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17" name="Oval 29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18" name="Oval 29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19" name="Oval 29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820" name="Group 30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132" y="2158"/>
                    <a:ext cx="1334" cy="138"/>
                    <a:chOff x="476" y="2158"/>
                    <a:chExt cx="1334" cy="138"/>
                  </a:xfrm>
                </p:grpSpPr>
                <p:grpSp>
                  <p:nvGrpSpPr>
                    <p:cNvPr id="235821" name="Group 30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76" y="2158"/>
                      <a:ext cx="668" cy="136"/>
                      <a:chOff x="476" y="2160"/>
                      <a:chExt cx="668" cy="136"/>
                    </a:xfrm>
                  </p:grpSpPr>
                  <p:sp>
                    <p:nvSpPr>
                      <p:cNvPr id="235822" name="Oval 30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6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5D5D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823" name="Oval 30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609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5D5D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824" name="Oval 30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743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5D5D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825" name="Oval 30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75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5D5D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algn="ctr" eaLnBrk="0" hangingPunct="0"/>
                        <a:endParaRPr lang="en-US" altLang="en-US"/>
                      </a:p>
                    </p:txBody>
                  </p:sp>
                  <p:sp>
                    <p:nvSpPr>
                      <p:cNvPr id="235826" name="Oval 30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008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5D5D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  <p:grpSp>
                  <p:nvGrpSpPr>
                    <p:cNvPr id="235827" name="Group 30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142" y="2160"/>
                      <a:ext cx="668" cy="136"/>
                      <a:chOff x="476" y="2160"/>
                      <a:chExt cx="668" cy="136"/>
                    </a:xfrm>
                  </p:grpSpPr>
                  <p:sp>
                    <p:nvSpPr>
                      <p:cNvPr id="235828" name="Oval 30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6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5D5D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829" name="Oval 30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609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5D5D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830" name="Oval 31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743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5D5D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831" name="Oval 31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75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5D5D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832" name="Oval 31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008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5D5D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35833" name="Group 31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460" y="2160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834" name="Oval 31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35" name="Oval 31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36" name="Oval 31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37" name="Oval 31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38" name="Oval 31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5D5D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235839" name="Oval 31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26" y="2162"/>
                    <a:ext cx="136" cy="136"/>
                  </a:xfrm>
                  <a:prstGeom prst="ellipse">
                    <a:avLst/>
                  </a:prstGeom>
                  <a:solidFill>
                    <a:srgbClr val="FF5D5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5840" name="Group 320"/>
                <p:cNvGrpSpPr>
                  <a:grpSpLocks noChangeAspect="1"/>
                </p:cNvGrpSpPr>
                <p:nvPr/>
              </p:nvGrpSpPr>
              <p:grpSpPr bwMode="auto">
                <a:xfrm>
                  <a:off x="555" y="2115"/>
                  <a:ext cx="4650" cy="136"/>
                  <a:chOff x="476" y="2158"/>
                  <a:chExt cx="4786" cy="140"/>
                </a:xfrm>
              </p:grpSpPr>
              <p:grpSp>
                <p:nvGrpSpPr>
                  <p:cNvPr id="235841" name="Group 32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76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842" name="Oval 32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43" name="Oval 32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44" name="Oval 32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45" name="Oval 32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46" name="Oval 32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847" name="Group 32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142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848" name="Oval 32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49" name="Oval 32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50" name="Oval 33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51" name="Oval 3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52" name="Oval 33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853" name="Group 33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804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854" name="Oval 33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55" name="Oval 33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56" name="Oval 33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57" name="Oval 33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58" name="Oval 33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859" name="Group 33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470" y="2162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860" name="Oval 34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61" name="Oval 34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62" name="Oval 34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63" name="Oval 34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64" name="Oval 34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865" name="Group 34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132" y="2158"/>
                    <a:ext cx="1334" cy="138"/>
                    <a:chOff x="476" y="2158"/>
                    <a:chExt cx="1334" cy="138"/>
                  </a:xfrm>
                </p:grpSpPr>
                <p:grpSp>
                  <p:nvGrpSpPr>
                    <p:cNvPr id="235866" name="Group 34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76" y="2158"/>
                      <a:ext cx="668" cy="136"/>
                      <a:chOff x="476" y="2160"/>
                      <a:chExt cx="668" cy="136"/>
                    </a:xfrm>
                  </p:grpSpPr>
                  <p:sp>
                    <p:nvSpPr>
                      <p:cNvPr id="235867" name="Oval 34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6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434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868" name="Oval 34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609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434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869" name="Oval 34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743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434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870" name="Oval 35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75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434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871" name="Oval 35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008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434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  <p:grpSp>
                  <p:nvGrpSpPr>
                    <p:cNvPr id="235872" name="Group 35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142" y="2160"/>
                      <a:ext cx="668" cy="136"/>
                      <a:chOff x="476" y="2160"/>
                      <a:chExt cx="668" cy="136"/>
                    </a:xfrm>
                  </p:grpSpPr>
                  <p:sp>
                    <p:nvSpPr>
                      <p:cNvPr id="235873" name="Oval 35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6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434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874" name="Oval 35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609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434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algn="ctr" eaLnBrk="0" hangingPunct="0"/>
                        <a:endParaRPr lang="en-US" altLang="en-US"/>
                      </a:p>
                    </p:txBody>
                  </p:sp>
                  <p:sp>
                    <p:nvSpPr>
                      <p:cNvPr id="235875" name="Oval 35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743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434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876" name="Oval 35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75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434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877" name="Oval 357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008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4343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35878" name="Group 35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460" y="2160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879" name="Oval 35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80" name="Oval 36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81" name="Oval 36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82" name="Oval 36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83" name="Oval 36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434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235884" name="Oval 3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26" y="2162"/>
                    <a:ext cx="136" cy="136"/>
                  </a:xfrm>
                  <a:prstGeom prst="ellipse">
                    <a:avLst/>
                  </a:prstGeom>
                  <a:solidFill>
                    <a:srgbClr val="FF434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5885" name="Group 365"/>
                <p:cNvGrpSpPr>
                  <a:grpSpLocks noChangeAspect="1"/>
                </p:cNvGrpSpPr>
                <p:nvPr/>
              </p:nvGrpSpPr>
              <p:grpSpPr bwMode="auto">
                <a:xfrm>
                  <a:off x="476" y="2158"/>
                  <a:ext cx="4786" cy="140"/>
                  <a:chOff x="476" y="2158"/>
                  <a:chExt cx="4786" cy="140"/>
                </a:xfrm>
              </p:grpSpPr>
              <p:grpSp>
                <p:nvGrpSpPr>
                  <p:cNvPr id="235886" name="Group 36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76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887" name="Oval 36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88" name="Oval 36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89" name="Oval 36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90" name="Oval 37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91" name="Oval 37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892" name="Group 37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142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893" name="Oval 37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94" name="Oval 37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95" name="Oval 37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96" name="Oval 37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897" name="Oval 37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898" name="Group 37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1804" y="2158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899" name="Oval 37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900" name="Oval 38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901" name="Oval 38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902" name="Oval 382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903" name="Oval 3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904" name="Group 38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470" y="2162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905" name="Oval 38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906" name="Oval 38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907" name="Oval 38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908" name="Oval 38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909" name="Oval 389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35910" name="Group 39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132" y="2158"/>
                    <a:ext cx="1334" cy="138"/>
                    <a:chOff x="476" y="2158"/>
                    <a:chExt cx="1334" cy="138"/>
                  </a:xfrm>
                </p:grpSpPr>
                <p:grpSp>
                  <p:nvGrpSpPr>
                    <p:cNvPr id="235911" name="Group 39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76" y="2158"/>
                      <a:ext cx="668" cy="136"/>
                      <a:chOff x="476" y="2160"/>
                      <a:chExt cx="668" cy="136"/>
                    </a:xfrm>
                  </p:grpSpPr>
                  <p:sp>
                    <p:nvSpPr>
                      <p:cNvPr id="235912" name="Oval 39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6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212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913" name="Oval 3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609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212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914" name="Oval 3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743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212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915" name="Oval 39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75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212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916" name="Oval 39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008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212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  <p:grpSp>
                  <p:nvGrpSpPr>
                    <p:cNvPr id="235917" name="Group 39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142" y="2160"/>
                      <a:ext cx="668" cy="136"/>
                      <a:chOff x="476" y="2160"/>
                      <a:chExt cx="668" cy="136"/>
                    </a:xfrm>
                  </p:grpSpPr>
                  <p:sp>
                    <p:nvSpPr>
                      <p:cNvPr id="235918" name="Oval 39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76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212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919" name="Oval 39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609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212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920" name="Oval 40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743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212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921" name="Oval 40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875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212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235922" name="Oval 40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008" y="2160"/>
                        <a:ext cx="136" cy="136"/>
                      </a:xfrm>
                      <a:prstGeom prst="ellipse">
                        <a:avLst/>
                      </a:prstGeom>
                      <a:solidFill>
                        <a:srgbClr val="FF212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00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1pPr>
                        <a:lvl2pPr marL="742950" indent="-28575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2pPr>
                        <a:lvl3pPr marL="11430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3pPr>
                        <a:lvl4pPr marL="16002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4pPr>
                        <a:lvl5pPr marL="2057400" indent="-22860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5pPr>
                        <a:lvl6pPr marL="25146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6pPr>
                        <a:lvl7pPr marL="29718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7pPr>
                        <a:lvl8pPr marL="34290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8pPr>
                        <a:lvl9pPr marL="3886200" indent="-228600"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</a:defRPr>
                        </a:lvl9pPr>
                      </a:lstStyle>
                      <a:p>
                        <a:pPr eaLnBrk="0" hangingPunct="0"/>
                        <a:endParaRPr lang="en-US" altLang="en-US" sz="2400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35923" name="Group 40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460" y="2160"/>
                    <a:ext cx="668" cy="136"/>
                    <a:chOff x="476" y="2160"/>
                    <a:chExt cx="668" cy="136"/>
                  </a:xfrm>
                </p:grpSpPr>
                <p:sp>
                  <p:nvSpPr>
                    <p:cNvPr id="235924" name="Oval 40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76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925" name="Oval 40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609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926" name="Oval 40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743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927" name="Oval 407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875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235928" name="Oval 40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008" y="2160"/>
                      <a:ext cx="136" cy="136"/>
                    </a:xfrm>
                    <a:prstGeom prst="ellipse">
                      <a:avLst/>
                    </a:prstGeom>
                    <a:solidFill>
                      <a:srgbClr val="FF212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eaLnBrk="0" hangingPunct="0"/>
                      <a:endParaRPr lang="en-US" altLang="en-US" sz="2400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235929" name="Oval 4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126" y="2162"/>
                    <a:ext cx="136" cy="136"/>
                  </a:xfrm>
                  <a:prstGeom prst="ellipse">
                    <a:avLst/>
                  </a:prstGeom>
                  <a:solidFill>
                    <a:srgbClr val="FF212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5930" name="Group 410"/>
                <p:cNvGrpSpPr>
                  <a:grpSpLocks noChangeAspect="1"/>
                </p:cNvGrpSpPr>
                <p:nvPr/>
              </p:nvGrpSpPr>
              <p:grpSpPr bwMode="auto">
                <a:xfrm>
                  <a:off x="420" y="2205"/>
                  <a:ext cx="4919" cy="1252"/>
                  <a:chOff x="420" y="1661"/>
                  <a:chExt cx="4919" cy="1252"/>
                </a:xfrm>
              </p:grpSpPr>
              <p:sp>
                <p:nvSpPr>
                  <p:cNvPr id="235931" name="Rectangle 4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1" y="1752"/>
                    <a:ext cx="4898" cy="1088"/>
                  </a:xfrm>
                  <a:prstGeom prst="rect">
                    <a:avLst/>
                  </a:prstGeom>
                  <a:pattFill prst="pct25">
                    <a:fgClr>
                      <a:srgbClr val="FF0000"/>
                    </a:fgClr>
                    <a:bgClr>
                      <a:schemeClr val="bg1"/>
                    </a:bgClr>
                  </a:patt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235932" name="Group 41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20" y="2341"/>
                    <a:ext cx="4919" cy="572"/>
                    <a:chOff x="657" y="2341"/>
                    <a:chExt cx="3510" cy="408"/>
                  </a:xfrm>
                </p:grpSpPr>
                <p:grpSp>
                  <p:nvGrpSpPr>
                    <p:cNvPr id="235933" name="Group 41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657" y="2341"/>
                      <a:ext cx="1755" cy="408"/>
                      <a:chOff x="657" y="2341"/>
                      <a:chExt cx="1755" cy="408"/>
                    </a:xfrm>
                  </p:grpSpPr>
                  <p:grpSp>
                    <p:nvGrpSpPr>
                      <p:cNvPr id="235934" name="Group 414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657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5935" name="Oval 415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36" name="Oval 416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37" name="Line 417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38" name="Line 418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39" name="Arc 419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5940" name="Group 420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908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5941" name="Oval 421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42" name="Oval 422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43" name="Line 423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44" name="Line 424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45" name="Arc 425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5946" name="Group 426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1412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5947" name="Oval 427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48" name="Oval 428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49" name="Line 429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50" name="Line 430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51" name="Arc 431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5952" name="Group 432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1160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5953" name="Oval 433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54" name="Oval 434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55" name="Line 435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56" name="Line 436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57" name="Arc 437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5958" name="Group 438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2164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5959" name="Oval 439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60" name="Oval 440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61" name="Line 441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62" name="Line 442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63" name="Arc 443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5964" name="Group 444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1915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5965" name="Oval 445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66" name="Oval 446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67" name="Line 447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68" name="Line 448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69" name="Arc 449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5970" name="Group 450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1663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5971" name="Oval 451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72" name="Oval 452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73" name="Line 453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74" name="Line 454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75" name="Arc 455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</p:grpSp>
                <p:grpSp>
                  <p:nvGrpSpPr>
                    <p:cNvPr id="235976" name="Group 45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412" y="2341"/>
                      <a:ext cx="1755" cy="408"/>
                      <a:chOff x="657" y="2341"/>
                      <a:chExt cx="1755" cy="408"/>
                    </a:xfrm>
                  </p:grpSpPr>
                  <p:grpSp>
                    <p:nvGrpSpPr>
                      <p:cNvPr id="235977" name="Group 457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657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5978" name="Oval 458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79" name="Oval 459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80" name="Line 460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81" name="Line 461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82" name="Arc 462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5983" name="Group 463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908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5984" name="Oval 464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85" name="Oval 465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86" name="Line 466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87" name="Line 467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88" name="Arc 468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5989" name="Group 469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1412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5990" name="Oval 470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91" name="Oval 471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92" name="Line 472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93" name="Line 473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94" name="Arc 474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5995" name="Group 475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1160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5996" name="Oval 476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97" name="Oval 477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5998" name="Line 478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5999" name="Line 479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00" name="Arc 480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6001" name="Group 481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2164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6002" name="Oval 482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03" name="Oval 483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04" name="Line 484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05" name="Line 485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06" name="Arc 486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6007" name="Group 487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1915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6008" name="Oval 488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09" name="Oval 489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10" name="Line 490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11" name="Line 491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12" name="Arc 492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6013" name="Group 493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1663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6014" name="Oval 494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15" name="Oval 495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16" name="Line 496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17" name="Line 497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18" name="Arc 498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</p:grpSp>
              </p:grpSp>
              <p:grpSp>
                <p:nvGrpSpPr>
                  <p:cNvPr id="236019" name="Group 499"/>
                  <p:cNvGrpSpPr>
                    <a:grpSpLocks noChangeAspect="1"/>
                  </p:cNvGrpSpPr>
                  <p:nvPr/>
                </p:nvGrpSpPr>
                <p:grpSpPr bwMode="auto">
                  <a:xfrm rot="10800000">
                    <a:off x="420" y="1661"/>
                    <a:ext cx="4919" cy="572"/>
                    <a:chOff x="657" y="2341"/>
                    <a:chExt cx="3510" cy="408"/>
                  </a:xfrm>
                </p:grpSpPr>
                <p:grpSp>
                  <p:nvGrpSpPr>
                    <p:cNvPr id="236020" name="Group 50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657" y="2341"/>
                      <a:ext cx="1755" cy="408"/>
                      <a:chOff x="657" y="2341"/>
                      <a:chExt cx="1755" cy="408"/>
                    </a:xfrm>
                  </p:grpSpPr>
                  <p:grpSp>
                    <p:nvGrpSpPr>
                      <p:cNvPr id="236021" name="Group 501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657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6022" name="Oval 502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23" name="Oval 503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24" name="Line 504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25" name="Line 505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26" name="Arc 506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6027" name="Group 507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908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6028" name="Oval 508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29" name="Oval 509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30" name="Line 510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31" name="Line 511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32" name="Arc 512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6033" name="Group 513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1412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6034" name="Oval 514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35" name="Oval 515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36" name="Line 516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37" name="Line 517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38" name="Arc 518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6039" name="Group 519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1160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6040" name="Oval 520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41" name="Oval 521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42" name="Line 522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43" name="Line 523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44" name="Arc 524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6045" name="Group 525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2164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6046" name="Oval 526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47" name="Oval 527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48" name="Line 528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49" name="Line 529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50" name="Arc 530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6051" name="Group 531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1915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6052" name="Oval 532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53" name="Oval 533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54" name="Line 534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55" name="Line 535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56" name="Arc 536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6057" name="Group 537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1663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6058" name="Oval 538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59" name="Oval 539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60" name="Line 540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61" name="Line 541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62" name="Arc 542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</p:grpSp>
                <p:grpSp>
                  <p:nvGrpSpPr>
                    <p:cNvPr id="236063" name="Group 54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412" y="2341"/>
                      <a:ext cx="1755" cy="408"/>
                      <a:chOff x="657" y="2341"/>
                      <a:chExt cx="1755" cy="408"/>
                    </a:xfrm>
                  </p:grpSpPr>
                  <p:grpSp>
                    <p:nvGrpSpPr>
                      <p:cNvPr id="236064" name="Group 544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657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6065" name="Oval 545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66" name="Oval 546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67" name="Line 547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68" name="Line 548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69" name="Arc 549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6070" name="Group 550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908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6071" name="Oval 551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72" name="Oval 552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73" name="Line 553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74" name="Line 554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75" name="Arc 555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6076" name="Group 556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1412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6077" name="Oval 557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78" name="Oval 558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79" name="Line 559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80" name="Line 560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81" name="Arc 561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6082" name="Group 562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1160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6083" name="Oval 563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84" name="Oval 564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85" name="Line 565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86" name="Line 566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87" name="Arc 567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6088" name="Group 568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2164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6089" name="Oval 569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90" name="Oval 570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91" name="Line 571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92" name="Line 572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93" name="Arc 573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6094" name="Group 574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1915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6095" name="Oval 575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96" name="Oval 576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097" name="Line 577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98" name="Line 578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099" name="Arc 579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  <p:grpSp>
                    <p:nvGrpSpPr>
                      <p:cNvPr id="236100" name="Group 580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1663" y="2341"/>
                        <a:ext cx="248" cy="408"/>
                        <a:chOff x="1076" y="2992"/>
                        <a:chExt cx="248" cy="408"/>
                      </a:xfrm>
                    </p:grpSpPr>
                    <p:sp>
                      <p:nvSpPr>
                        <p:cNvPr id="236101" name="Oval 581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076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102" name="Oval 582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3278"/>
                          <a:ext cx="122" cy="122"/>
                        </a:xfrm>
                        <a:prstGeom prst="ellipse">
                          <a:avLst/>
                        </a:prstGeom>
                        <a:solidFill>
                          <a:srgbClr val="FF0000"/>
                        </a:solidFill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10800000" wrap="none" anchor="ctr"/>
                        <a:lstStyle>
                          <a:lvl1pPr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1pPr>
                          <a:lvl2pPr marL="742950" indent="-28575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2pPr>
                          <a:lvl3pPr marL="11430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3pPr>
                          <a:lvl4pPr marL="16002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4pPr>
                          <a:lvl5pPr marL="2057400" indent="-228600"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5pPr>
                          <a:lvl6pPr marL="25146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6pPr>
                          <a:lvl7pPr marL="29718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7pPr>
                          <a:lvl8pPr marL="34290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8pPr>
                          <a:lvl9pPr marL="3886200" indent="-228600"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defRPr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</a:defRPr>
                          </a:lvl9pPr>
                        </a:lstStyle>
                        <a:p>
                          <a:pPr eaLnBrk="0" hangingPunct="0"/>
                          <a:endParaRPr lang="en-US" altLang="en-US" sz="2400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236103" name="Line 583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138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104" name="Line 584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 flipV="1">
                          <a:off x="1262" y="3022"/>
                          <a:ext cx="0" cy="27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236105" name="Arc 585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138" y="2992"/>
                          <a:ext cx="122" cy="164"/>
                        </a:xfrm>
                        <a:custGeom>
                          <a:avLst/>
                          <a:gdLst>
                            <a:gd name="T0" fmla="*/ 0 w 43200"/>
                            <a:gd name="T1" fmla="*/ 0 h 22285"/>
                            <a:gd name="T2" fmla="*/ 0 w 43200"/>
                            <a:gd name="T3" fmla="*/ 0 h 22285"/>
                            <a:gd name="T4" fmla="*/ 0 w 43200"/>
                            <a:gd name="T5" fmla="*/ 0 h 22285"/>
                            <a:gd name="T6" fmla="*/ 0 60000 65536"/>
                            <a:gd name="T7" fmla="*/ 0 60000 65536"/>
                            <a:gd name="T8" fmla="*/ 0 60000 65536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0" t="0" r="r" b="b"/>
                          <a:pathLst>
                            <a:path w="43200" h="22285" fill="none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</a:path>
                            <a:path w="43200" h="22285" stroke="0" extrusionOk="0">
                              <a:moveTo>
                                <a:pt x="10" y="22285"/>
                              </a:moveTo>
                              <a:cubicBezTo>
                                <a:pt x="3" y="22056"/>
                                <a:pt x="0" y="21828"/>
                                <a:pt x="0" y="21600"/>
                              </a:cubicBezTo>
                              <a:cubicBezTo>
                                <a:pt x="0" y="9670"/>
                                <a:pt x="9670" y="0"/>
                                <a:pt x="21600" y="0"/>
                              </a:cubicBezTo>
                              <a:cubicBezTo>
                                <a:pt x="33529" y="-1"/>
                                <a:pt x="43199" y="9670"/>
                                <a:pt x="43200" y="21599"/>
                              </a:cubicBezTo>
                              <a:lnTo>
                                <a:pt x="21600" y="21600"/>
                              </a:lnTo>
                              <a:lnTo>
                                <a:pt x="10" y="22285"/>
                              </a:lnTo>
                              <a:close/>
                            </a:path>
                          </a:pathLst>
                        </a:custGeom>
                        <a:noFill/>
                        <a:ln w="9525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endParaRPr lang="en-GB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236106" name="Group 586"/>
              <p:cNvGrpSpPr>
                <a:grpSpLocks noChangeAspect="1"/>
              </p:cNvGrpSpPr>
              <p:nvPr/>
            </p:nvGrpSpPr>
            <p:grpSpPr bwMode="auto">
              <a:xfrm rot="1080000">
                <a:off x="3066" y="2574"/>
                <a:ext cx="321" cy="106"/>
                <a:chOff x="3196" y="3248"/>
                <a:chExt cx="277" cy="91"/>
              </a:xfrm>
            </p:grpSpPr>
            <p:sp>
              <p:nvSpPr>
                <p:cNvPr id="236107" name="Oval 587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08" name="Oval 588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09" name="Oval 589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110" name="Group 590"/>
              <p:cNvGrpSpPr>
                <a:grpSpLocks noChangeAspect="1"/>
              </p:cNvGrpSpPr>
              <p:nvPr/>
            </p:nvGrpSpPr>
            <p:grpSpPr bwMode="auto">
              <a:xfrm rot="1080000">
                <a:off x="3066" y="2461"/>
                <a:ext cx="321" cy="106"/>
                <a:chOff x="3196" y="3248"/>
                <a:chExt cx="277" cy="91"/>
              </a:xfrm>
            </p:grpSpPr>
            <p:sp>
              <p:nvSpPr>
                <p:cNvPr id="236111" name="Oval 591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12" name="Oval 592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13" name="Oval 593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114" name="Group 594"/>
              <p:cNvGrpSpPr>
                <a:grpSpLocks noChangeAspect="1"/>
              </p:cNvGrpSpPr>
              <p:nvPr/>
            </p:nvGrpSpPr>
            <p:grpSpPr bwMode="auto">
              <a:xfrm rot="1080000">
                <a:off x="3066" y="2351"/>
                <a:ext cx="321" cy="106"/>
                <a:chOff x="3196" y="3248"/>
                <a:chExt cx="277" cy="91"/>
              </a:xfrm>
            </p:grpSpPr>
            <p:sp>
              <p:nvSpPr>
                <p:cNvPr id="236115" name="Oval 595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16" name="Oval 596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17" name="Oval 597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118" name="Group 598"/>
              <p:cNvGrpSpPr>
                <a:grpSpLocks noChangeAspect="1"/>
              </p:cNvGrpSpPr>
              <p:nvPr/>
            </p:nvGrpSpPr>
            <p:grpSpPr bwMode="auto">
              <a:xfrm rot="1080000">
                <a:off x="3066" y="2237"/>
                <a:ext cx="321" cy="106"/>
                <a:chOff x="3196" y="3248"/>
                <a:chExt cx="277" cy="91"/>
              </a:xfrm>
            </p:grpSpPr>
            <p:sp>
              <p:nvSpPr>
                <p:cNvPr id="236119" name="Oval 599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20" name="Oval 600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21" name="Oval 601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122" name="Group 602"/>
              <p:cNvGrpSpPr>
                <a:grpSpLocks noChangeAspect="1"/>
              </p:cNvGrpSpPr>
              <p:nvPr/>
            </p:nvGrpSpPr>
            <p:grpSpPr bwMode="auto">
              <a:xfrm rot="1080000">
                <a:off x="3066" y="2129"/>
                <a:ext cx="321" cy="106"/>
                <a:chOff x="3196" y="3248"/>
                <a:chExt cx="277" cy="91"/>
              </a:xfrm>
            </p:grpSpPr>
            <p:sp>
              <p:nvSpPr>
                <p:cNvPr id="236123" name="Oval 603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24" name="Oval 604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25" name="Oval 605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126" name="Group 606"/>
              <p:cNvGrpSpPr>
                <a:grpSpLocks noChangeAspect="1"/>
              </p:cNvGrpSpPr>
              <p:nvPr/>
            </p:nvGrpSpPr>
            <p:grpSpPr bwMode="auto">
              <a:xfrm rot="1080000">
                <a:off x="3066" y="2024"/>
                <a:ext cx="321" cy="105"/>
                <a:chOff x="3196" y="3248"/>
                <a:chExt cx="277" cy="91"/>
              </a:xfrm>
            </p:grpSpPr>
            <p:sp>
              <p:nvSpPr>
                <p:cNvPr id="236127" name="Oval 607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28" name="Oval 608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29" name="Oval 609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130" name="Group 610"/>
              <p:cNvGrpSpPr>
                <a:grpSpLocks noChangeAspect="1"/>
              </p:cNvGrpSpPr>
              <p:nvPr/>
            </p:nvGrpSpPr>
            <p:grpSpPr bwMode="auto">
              <a:xfrm rot="1080000">
                <a:off x="3066" y="1912"/>
                <a:ext cx="321" cy="105"/>
                <a:chOff x="3196" y="3248"/>
                <a:chExt cx="277" cy="91"/>
              </a:xfrm>
            </p:grpSpPr>
            <p:sp>
              <p:nvSpPr>
                <p:cNvPr id="236131" name="Oval 611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32" name="Oval 612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33" name="Oval 613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134" name="Group 614"/>
              <p:cNvGrpSpPr>
                <a:grpSpLocks noChangeAspect="1"/>
              </p:cNvGrpSpPr>
              <p:nvPr/>
            </p:nvGrpSpPr>
            <p:grpSpPr bwMode="auto">
              <a:xfrm rot="1080000">
                <a:off x="3066" y="1798"/>
                <a:ext cx="321" cy="106"/>
                <a:chOff x="3196" y="3248"/>
                <a:chExt cx="277" cy="91"/>
              </a:xfrm>
            </p:grpSpPr>
            <p:sp>
              <p:nvSpPr>
                <p:cNvPr id="236135" name="Oval 615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36" name="Oval 616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37" name="Oval 617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138" name="Group 618"/>
              <p:cNvGrpSpPr>
                <a:grpSpLocks noChangeAspect="1"/>
              </p:cNvGrpSpPr>
              <p:nvPr/>
            </p:nvGrpSpPr>
            <p:grpSpPr bwMode="auto">
              <a:xfrm rot="1080000">
                <a:off x="3066" y="1686"/>
                <a:ext cx="321" cy="106"/>
                <a:chOff x="3196" y="3248"/>
                <a:chExt cx="277" cy="91"/>
              </a:xfrm>
            </p:grpSpPr>
            <p:sp>
              <p:nvSpPr>
                <p:cNvPr id="236139" name="Oval 619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40" name="Oval 620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41" name="Oval 621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142" name="Group 622"/>
              <p:cNvGrpSpPr>
                <a:grpSpLocks noChangeAspect="1"/>
              </p:cNvGrpSpPr>
              <p:nvPr/>
            </p:nvGrpSpPr>
            <p:grpSpPr bwMode="auto">
              <a:xfrm>
                <a:off x="3071" y="1542"/>
                <a:ext cx="310" cy="172"/>
                <a:chOff x="3233" y="1504"/>
                <a:chExt cx="327" cy="181"/>
              </a:xfrm>
            </p:grpSpPr>
            <p:sp>
              <p:nvSpPr>
                <p:cNvPr id="236143" name="Oval 623"/>
                <p:cNvSpPr>
                  <a:spLocks noChangeAspect="1" noChangeArrowheads="1"/>
                </p:cNvSpPr>
                <p:nvPr/>
              </p:nvSpPr>
              <p:spPr bwMode="auto">
                <a:xfrm rot="-1500000">
                  <a:off x="3449" y="1574"/>
                  <a:ext cx="111" cy="11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44" name="Oval 624"/>
                <p:cNvSpPr>
                  <a:spLocks noChangeAspect="1" noChangeArrowheads="1"/>
                </p:cNvSpPr>
                <p:nvPr/>
              </p:nvSpPr>
              <p:spPr bwMode="auto">
                <a:xfrm rot="-1620000">
                  <a:off x="3340" y="1538"/>
                  <a:ext cx="111" cy="11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45" name="Oval 625"/>
                <p:cNvSpPr>
                  <a:spLocks noChangeAspect="1" noChangeArrowheads="1"/>
                </p:cNvSpPr>
                <p:nvPr/>
              </p:nvSpPr>
              <p:spPr bwMode="auto">
                <a:xfrm rot="-1500000">
                  <a:off x="3233" y="1504"/>
                  <a:ext cx="111" cy="11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36146" name="Oval 626"/>
              <p:cNvSpPr>
                <a:spLocks noChangeAspect="1" noChangeArrowheads="1"/>
              </p:cNvSpPr>
              <p:nvPr/>
            </p:nvSpPr>
            <p:spPr bwMode="auto">
              <a:xfrm rot="-1500000">
                <a:off x="3252" y="1508"/>
                <a:ext cx="106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147" name="Oval 627"/>
              <p:cNvSpPr>
                <a:spLocks noChangeAspect="1" noChangeArrowheads="1"/>
              </p:cNvSpPr>
              <p:nvPr/>
            </p:nvSpPr>
            <p:spPr bwMode="auto">
              <a:xfrm rot="-1500000">
                <a:off x="3279" y="2719"/>
                <a:ext cx="105" cy="106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148" name="Oval 628"/>
              <p:cNvSpPr>
                <a:spLocks noChangeAspect="1" noChangeArrowheads="1"/>
              </p:cNvSpPr>
              <p:nvPr/>
            </p:nvSpPr>
            <p:spPr bwMode="auto">
              <a:xfrm rot="-1500000">
                <a:off x="3279" y="2827"/>
                <a:ext cx="105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149" name="Oval 629"/>
              <p:cNvSpPr>
                <a:spLocks noChangeAspect="1" noChangeArrowheads="1"/>
              </p:cNvSpPr>
              <p:nvPr/>
            </p:nvSpPr>
            <p:spPr bwMode="auto">
              <a:xfrm rot="-1500000">
                <a:off x="3386" y="2827"/>
                <a:ext cx="105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150" name="Oval 630"/>
              <p:cNvSpPr>
                <a:spLocks noChangeAspect="1" noChangeArrowheads="1"/>
              </p:cNvSpPr>
              <p:nvPr/>
            </p:nvSpPr>
            <p:spPr bwMode="auto">
              <a:xfrm rot="-1500000">
                <a:off x="3386" y="2719"/>
                <a:ext cx="105" cy="106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236151" name="Group 631"/>
              <p:cNvGrpSpPr>
                <a:grpSpLocks noChangeAspect="1"/>
              </p:cNvGrpSpPr>
              <p:nvPr/>
            </p:nvGrpSpPr>
            <p:grpSpPr bwMode="auto">
              <a:xfrm rot="-2220000">
                <a:off x="3397" y="2504"/>
                <a:ext cx="321" cy="105"/>
                <a:chOff x="3196" y="3248"/>
                <a:chExt cx="277" cy="91"/>
              </a:xfrm>
            </p:grpSpPr>
            <p:sp>
              <p:nvSpPr>
                <p:cNvPr id="236152" name="Oval 632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53" name="Oval 633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54" name="Oval 634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643" name="Group 1123"/>
              <p:cNvGrpSpPr>
                <a:grpSpLocks/>
              </p:cNvGrpSpPr>
              <p:nvPr/>
            </p:nvGrpSpPr>
            <p:grpSpPr bwMode="auto">
              <a:xfrm>
                <a:off x="3418" y="2224"/>
                <a:ext cx="278" cy="234"/>
                <a:chOff x="3418" y="2224"/>
                <a:chExt cx="278" cy="234"/>
              </a:xfrm>
            </p:grpSpPr>
            <p:sp>
              <p:nvSpPr>
                <p:cNvPr id="236156" name="Oval 636"/>
                <p:cNvSpPr>
                  <a:spLocks noChangeAspect="1" noChangeArrowheads="1"/>
                </p:cNvSpPr>
                <p:nvPr/>
              </p:nvSpPr>
              <p:spPr bwMode="auto">
                <a:xfrm rot="-4800000">
                  <a:off x="3591" y="2224"/>
                  <a:ext cx="105" cy="105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57" name="Oval 637"/>
                <p:cNvSpPr>
                  <a:spLocks noChangeAspect="1" noChangeArrowheads="1"/>
                </p:cNvSpPr>
                <p:nvPr/>
              </p:nvSpPr>
              <p:spPr bwMode="auto">
                <a:xfrm rot="-4920000">
                  <a:off x="3504" y="2289"/>
                  <a:ext cx="105" cy="105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58" name="Oval 638"/>
                <p:cNvSpPr>
                  <a:spLocks noChangeAspect="1" noChangeArrowheads="1"/>
                </p:cNvSpPr>
                <p:nvPr/>
              </p:nvSpPr>
              <p:spPr bwMode="auto">
                <a:xfrm rot="-4800000">
                  <a:off x="3418" y="2353"/>
                  <a:ext cx="105" cy="105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159" name="Group 639"/>
              <p:cNvGrpSpPr>
                <a:grpSpLocks noChangeAspect="1"/>
              </p:cNvGrpSpPr>
              <p:nvPr/>
            </p:nvGrpSpPr>
            <p:grpSpPr bwMode="auto">
              <a:xfrm rot="-2220000">
                <a:off x="3397" y="2073"/>
                <a:ext cx="321" cy="106"/>
                <a:chOff x="3196" y="3248"/>
                <a:chExt cx="277" cy="91"/>
              </a:xfrm>
            </p:grpSpPr>
            <p:sp>
              <p:nvSpPr>
                <p:cNvPr id="236160" name="Oval 640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61" name="Oval 641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62" name="Oval 642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163" name="Group 643"/>
              <p:cNvGrpSpPr>
                <a:grpSpLocks noChangeAspect="1"/>
              </p:cNvGrpSpPr>
              <p:nvPr/>
            </p:nvGrpSpPr>
            <p:grpSpPr bwMode="auto">
              <a:xfrm rot="-2220000">
                <a:off x="3397" y="1858"/>
                <a:ext cx="321" cy="105"/>
                <a:chOff x="3196" y="3248"/>
                <a:chExt cx="277" cy="91"/>
              </a:xfrm>
            </p:grpSpPr>
            <p:sp>
              <p:nvSpPr>
                <p:cNvPr id="236164" name="Oval 644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65" name="Oval 645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66" name="Oval 646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167" name="Group 647"/>
              <p:cNvGrpSpPr>
                <a:grpSpLocks noChangeAspect="1"/>
              </p:cNvGrpSpPr>
              <p:nvPr/>
            </p:nvGrpSpPr>
            <p:grpSpPr bwMode="auto">
              <a:xfrm rot="-2220000">
                <a:off x="3397" y="1600"/>
                <a:ext cx="321" cy="105"/>
                <a:chOff x="3196" y="3248"/>
                <a:chExt cx="277" cy="91"/>
              </a:xfrm>
            </p:grpSpPr>
            <p:sp>
              <p:nvSpPr>
                <p:cNvPr id="236168" name="Oval 648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69" name="Oval 649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170" name="Oval 650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171" name="Group 651"/>
              <p:cNvGrpSpPr>
                <a:grpSpLocks noChangeAspect="1"/>
              </p:cNvGrpSpPr>
              <p:nvPr/>
            </p:nvGrpSpPr>
            <p:grpSpPr bwMode="auto">
              <a:xfrm>
                <a:off x="3713" y="1557"/>
                <a:ext cx="333" cy="1121"/>
                <a:chOff x="3910" y="1525"/>
                <a:chExt cx="351" cy="1181"/>
              </a:xfrm>
            </p:grpSpPr>
            <p:grpSp>
              <p:nvGrpSpPr>
                <p:cNvPr id="236172" name="Group 652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3923" y="2595"/>
                  <a:ext cx="338" cy="111"/>
                  <a:chOff x="3196" y="3248"/>
                  <a:chExt cx="277" cy="91"/>
                </a:xfrm>
              </p:grpSpPr>
              <p:sp>
                <p:nvSpPr>
                  <p:cNvPr id="236173" name="Oval 653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174" name="Oval 654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175" name="Oval 655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176" name="Group 656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3910" y="2477"/>
                  <a:ext cx="338" cy="111"/>
                  <a:chOff x="3196" y="3248"/>
                  <a:chExt cx="277" cy="91"/>
                </a:xfrm>
              </p:grpSpPr>
              <p:sp>
                <p:nvSpPr>
                  <p:cNvPr id="236177" name="Oval 657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178" name="Oval 658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179" name="Oval 659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180" name="Group 660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3910" y="2248"/>
                  <a:ext cx="338" cy="111"/>
                  <a:chOff x="3196" y="3248"/>
                  <a:chExt cx="277" cy="91"/>
                </a:xfrm>
              </p:grpSpPr>
              <p:sp>
                <p:nvSpPr>
                  <p:cNvPr id="236181" name="Oval 661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182" name="Oval 662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183" name="Oval 663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184" name="Group 664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3910" y="2362"/>
                  <a:ext cx="338" cy="111"/>
                  <a:chOff x="3196" y="3248"/>
                  <a:chExt cx="277" cy="91"/>
                </a:xfrm>
              </p:grpSpPr>
              <p:sp>
                <p:nvSpPr>
                  <p:cNvPr id="236185" name="Oval 665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186" name="Oval 666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187" name="Oval 667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188" name="Group 668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3910" y="1790"/>
                  <a:ext cx="338" cy="111"/>
                  <a:chOff x="3196" y="3248"/>
                  <a:chExt cx="277" cy="91"/>
                </a:xfrm>
              </p:grpSpPr>
              <p:sp>
                <p:nvSpPr>
                  <p:cNvPr id="236189" name="Oval 669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190" name="Oval 670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191" name="Oval 671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192" name="Group 672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3910" y="2130"/>
                  <a:ext cx="338" cy="111"/>
                  <a:chOff x="3196" y="3248"/>
                  <a:chExt cx="277" cy="91"/>
                </a:xfrm>
              </p:grpSpPr>
              <p:sp>
                <p:nvSpPr>
                  <p:cNvPr id="236193" name="Oval 673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194" name="Oval 674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195" name="Oval 675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196" name="Group 676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3910" y="1902"/>
                  <a:ext cx="338" cy="111"/>
                  <a:chOff x="3196" y="3248"/>
                  <a:chExt cx="277" cy="91"/>
                </a:xfrm>
              </p:grpSpPr>
              <p:sp>
                <p:nvSpPr>
                  <p:cNvPr id="236197" name="Oval 677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198" name="Oval 678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199" name="Oval 679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200" name="Group 680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3910" y="1525"/>
                  <a:ext cx="338" cy="111"/>
                  <a:chOff x="3196" y="3248"/>
                  <a:chExt cx="277" cy="91"/>
                </a:xfrm>
              </p:grpSpPr>
              <p:sp>
                <p:nvSpPr>
                  <p:cNvPr id="236201" name="Oval 681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02" name="Oval 682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03" name="Oval 683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204" name="Group 684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3910" y="1661"/>
                  <a:ext cx="338" cy="111"/>
                  <a:chOff x="3196" y="3248"/>
                  <a:chExt cx="277" cy="91"/>
                </a:xfrm>
              </p:grpSpPr>
              <p:sp>
                <p:nvSpPr>
                  <p:cNvPr id="236205" name="Oval 685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06" name="Oval 686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07" name="Oval 687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208" name="Group 688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3910" y="2015"/>
                  <a:ext cx="338" cy="111"/>
                  <a:chOff x="3196" y="3248"/>
                  <a:chExt cx="277" cy="91"/>
                </a:xfrm>
              </p:grpSpPr>
              <p:sp>
                <p:nvSpPr>
                  <p:cNvPr id="236209" name="Oval 689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10" name="Oval 690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11" name="Oval 691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</p:grpSp>
          <p:grpSp>
            <p:nvGrpSpPr>
              <p:cNvPr id="236212" name="Group 692"/>
              <p:cNvGrpSpPr>
                <a:grpSpLocks noChangeAspect="1"/>
              </p:cNvGrpSpPr>
              <p:nvPr/>
            </p:nvGrpSpPr>
            <p:grpSpPr bwMode="auto">
              <a:xfrm rot="-1200000">
                <a:off x="4042" y="2569"/>
                <a:ext cx="321" cy="105"/>
                <a:chOff x="3196" y="3248"/>
                <a:chExt cx="277" cy="91"/>
              </a:xfrm>
            </p:grpSpPr>
            <p:sp>
              <p:nvSpPr>
                <p:cNvPr id="236213" name="Oval 693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14" name="Oval 694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15" name="Oval 695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216" name="Group 696"/>
              <p:cNvGrpSpPr>
                <a:grpSpLocks noChangeAspect="1"/>
              </p:cNvGrpSpPr>
              <p:nvPr/>
            </p:nvGrpSpPr>
            <p:grpSpPr bwMode="auto">
              <a:xfrm rot="-1200000">
                <a:off x="4042" y="2418"/>
                <a:ext cx="321" cy="105"/>
                <a:chOff x="3196" y="3248"/>
                <a:chExt cx="277" cy="91"/>
              </a:xfrm>
            </p:grpSpPr>
            <p:sp>
              <p:nvSpPr>
                <p:cNvPr id="236217" name="Oval 697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18" name="Oval 698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19" name="Oval 699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220" name="Group 700"/>
              <p:cNvGrpSpPr>
                <a:grpSpLocks noChangeAspect="1"/>
              </p:cNvGrpSpPr>
              <p:nvPr/>
            </p:nvGrpSpPr>
            <p:grpSpPr bwMode="auto">
              <a:xfrm rot="-1200000">
                <a:off x="4042" y="2289"/>
                <a:ext cx="321" cy="105"/>
                <a:chOff x="3196" y="3248"/>
                <a:chExt cx="277" cy="91"/>
              </a:xfrm>
            </p:grpSpPr>
            <p:sp>
              <p:nvSpPr>
                <p:cNvPr id="236221" name="Oval 701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22" name="Oval 702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23" name="Oval 703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224" name="Group 704"/>
              <p:cNvGrpSpPr>
                <a:grpSpLocks noChangeAspect="1"/>
              </p:cNvGrpSpPr>
              <p:nvPr/>
            </p:nvGrpSpPr>
            <p:grpSpPr bwMode="auto">
              <a:xfrm rot="-1200000">
                <a:off x="4027" y="2160"/>
                <a:ext cx="321" cy="105"/>
                <a:chOff x="3196" y="3248"/>
                <a:chExt cx="277" cy="91"/>
              </a:xfrm>
            </p:grpSpPr>
            <p:sp>
              <p:nvSpPr>
                <p:cNvPr id="236225" name="Oval 705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26" name="Oval 706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27" name="Oval 707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228" name="Group 708"/>
              <p:cNvGrpSpPr>
                <a:grpSpLocks noChangeAspect="1"/>
              </p:cNvGrpSpPr>
              <p:nvPr/>
            </p:nvGrpSpPr>
            <p:grpSpPr bwMode="auto">
              <a:xfrm rot="-1200000">
                <a:off x="4042" y="1988"/>
                <a:ext cx="321" cy="105"/>
                <a:chOff x="3196" y="3248"/>
                <a:chExt cx="277" cy="91"/>
              </a:xfrm>
            </p:grpSpPr>
            <p:sp>
              <p:nvSpPr>
                <p:cNvPr id="236229" name="Oval 709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30" name="Oval 710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31" name="Oval 711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232" name="Group 712"/>
              <p:cNvGrpSpPr>
                <a:grpSpLocks noChangeAspect="1"/>
              </p:cNvGrpSpPr>
              <p:nvPr/>
            </p:nvGrpSpPr>
            <p:grpSpPr bwMode="auto">
              <a:xfrm rot="-1200000">
                <a:off x="4042" y="1809"/>
                <a:ext cx="321" cy="105"/>
                <a:chOff x="3196" y="3248"/>
                <a:chExt cx="277" cy="91"/>
              </a:xfrm>
            </p:grpSpPr>
            <p:sp>
              <p:nvSpPr>
                <p:cNvPr id="236233" name="Oval 713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34" name="Oval 714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35" name="Oval 715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236" name="Group 716"/>
              <p:cNvGrpSpPr>
                <a:grpSpLocks noChangeAspect="1"/>
              </p:cNvGrpSpPr>
              <p:nvPr/>
            </p:nvGrpSpPr>
            <p:grpSpPr bwMode="auto">
              <a:xfrm rot="-1200000">
                <a:off x="4042" y="1666"/>
                <a:ext cx="321" cy="105"/>
                <a:chOff x="3196" y="3248"/>
                <a:chExt cx="277" cy="91"/>
              </a:xfrm>
            </p:grpSpPr>
            <p:sp>
              <p:nvSpPr>
                <p:cNvPr id="236237" name="Oval 717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38" name="Oval 718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39" name="Oval 719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36240" name="Oval 720"/>
              <p:cNvSpPr>
                <a:spLocks noChangeAspect="1" noChangeArrowheads="1"/>
              </p:cNvSpPr>
              <p:nvPr/>
            </p:nvSpPr>
            <p:spPr bwMode="auto">
              <a:xfrm rot="-1500000">
                <a:off x="4258" y="1515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241" name="Oval 721"/>
              <p:cNvSpPr>
                <a:spLocks noChangeAspect="1" noChangeArrowheads="1"/>
              </p:cNvSpPr>
              <p:nvPr/>
            </p:nvSpPr>
            <p:spPr bwMode="auto">
              <a:xfrm rot="-1500000">
                <a:off x="4371" y="1510"/>
                <a:ext cx="106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242" name="Oval 722"/>
              <p:cNvSpPr>
                <a:spLocks noChangeAspect="1" noChangeArrowheads="1"/>
              </p:cNvSpPr>
              <p:nvPr/>
            </p:nvSpPr>
            <p:spPr bwMode="auto">
              <a:xfrm rot="-1500000">
                <a:off x="4586" y="2639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236243" name="Group 723"/>
              <p:cNvGrpSpPr>
                <a:grpSpLocks noChangeAspect="1"/>
              </p:cNvGrpSpPr>
              <p:nvPr/>
            </p:nvGrpSpPr>
            <p:grpSpPr bwMode="auto">
              <a:xfrm>
                <a:off x="4365" y="1579"/>
                <a:ext cx="333" cy="1099"/>
                <a:chOff x="4597" y="1548"/>
                <a:chExt cx="351" cy="1158"/>
              </a:xfrm>
            </p:grpSpPr>
            <p:grpSp>
              <p:nvGrpSpPr>
                <p:cNvPr id="236244" name="Group 724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4610" y="2595"/>
                  <a:ext cx="338" cy="111"/>
                  <a:chOff x="3196" y="3248"/>
                  <a:chExt cx="277" cy="91"/>
                </a:xfrm>
              </p:grpSpPr>
              <p:sp>
                <p:nvSpPr>
                  <p:cNvPr id="236245" name="Oval 725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46" name="Oval 726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47" name="Oval 727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248" name="Group 728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4597" y="2477"/>
                  <a:ext cx="338" cy="111"/>
                  <a:chOff x="3196" y="3248"/>
                  <a:chExt cx="277" cy="91"/>
                </a:xfrm>
              </p:grpSpPr>
              <p:sp>
                <p:nvSpPr>
                  <p:cNvPr id="236249" name="Oval 729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50" name="Oval 730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51" name="Oval 731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252" name="Group 732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4597" y="2248"/>
                  <a:ext cx="338" cy="111"/>
                  <a:chOff x="3196" y="3248"/>
                  <a:chExt cx="277" cy="91"/>
                </a:xfrm>
              </p:grpSpPr>
              <p:sp>
                <p:nvSpPr>
                  <p:cNvPr id="236253" name="Oval 733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54" name="Oval 734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55" name="Oval 735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256" name="Group 736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4597" y="2362"/>
                  <a:ext cx="338" cy="111"/>
                  <a:chOff x="3196" y="3248"/>
                  <a:chExt cx="277" cy="91"/>
                </a:xfrm>
              </p:grpSpPr>
              <p:sp>
                <p:nvSpPr>
                  <p:cNvPr id="236257" name="Oval 737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58" name="Oval 738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59" name="Oval 739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260" name="Group 740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4597" y="1790"/>
                  <a:ext cx="338" cy="111"/>
                  <a:chOff x="3196" y="3248"/>
                  <a:chExt cx="277" cy="91"/>
                </a:xfrm>
              </p:grpSpPr>
              <p:sp>
                <p:nvSpPr>
                  <p:cNvPr id="236261" name="Oval 741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62" name="Oval 742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63" name="Oval 743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264" name="Group 744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4597" y="2130"/>
                  <a:ext cx="338" cy="111"/>
                  <a:chOff x="3196" y="3248"/>
                  <a:chExt cx="277" cy="91"/>
                </a:xfrm>
              </p:grpSpPr>
              <p:sp>
                <p:nvSpPr>
                  <p:cNvPr id="236265" name="Oval 745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66" name="Oval 746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67" name="Oval 747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268" name="Group 748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4597" y="1902"/>
                  <a:ext cx="338" cy="111"/>
                  <a:chOff x="3196" y="3248"/>
                  <a:chExt cx="277" cy="91"/>
                </a:xfrm>
              </p:grpSpPr>
              <p:sp>
                <p:nvSpPr>
                  <p:cNvPr id="236269" name="Oval 749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70" name="Oval 750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71" name="Oval 751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272" name="Group 752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4597" y="1548"/>
                  <a:ext cx="338" cy="111"/>
                  <a:chOff x="3196" y="3248"/>
                  <a:chExt cx="277" cy="91"/>
                </a:xfrm>
              </p:grpSpPr>
              <p:sp>
                <p:nvSpPr>
                  <p:cNvPr id="236273" name="Oval 753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74" name="Oval 754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75" name="Oval 755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276" name="Group 756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4597" y="1666"/>
                  <a:ext cx="338" cy="111"/>
                  <a:chOff x="3196" y="3248"/>
                  <a:chExt cx="277" cy="91"/>
                </a:xfrm>
              </p:grpSpPr>
              <p:sp>
                <p:nvSpPr>
                  <p:cNvPr id="236277" name="Oval 757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78" name="Oval 758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79" name="Oval 759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280" name="Group 760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4597" y="2015"/>
                  <a:ext cx="338" cy="111"/>
                  <a:chOff x="3196" y="3248"/>
                  <a:chExt cx="277" cy="91"/>
                </a:xfrm>
              </p:grpSpPr>
              <p:sp>
                <p:nvSpPr>
                  <p:cNvPr id="236281" name="Oval 761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82" name="Oval 762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283" name="Oval 763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</p:grpSp>
          <p:grpSp>
            <p:nvGrpSpPr>
              <p:cNvPr id="236284" name="Group 764"/>
              <p:cNvGrpSpPr>
                <a:grpSpLocks noChangeAspect="1"/>
              </p:cNvGrpSpPr>
              <p:nvPr/>
            </p:nvGrpSpPr>
            <p:grpSpPr bwMode="auto">
              <a:xfrm rot="-1200000">
                <a:off x="2750" y="2572"/>
                <a:ext cx="319" cy="106"/>
                <a:chOff x="3196" y="3248"/>
                <a:chExt cx="277" cy="91"/>
              </a:xfrm>
            </p:grpSpPr>
            <p:sp>
              <p:nvSpPr>
                <p:cNvPr id="236285" name="Oval 765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86" name="Oval 766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87" name="Oval 767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288" name="Group 768"/>
              <p:cNvGrpSpPr>
                <a:grpSpLocks noChangeAspect="1"/>
              </p:cNvGrpSpPr>
              <p:nvPr/>
            </p:nvGrpSpPr>
            <p:grpSpPr bwMode="auto">
              <a:xfrm rot="-1200000">
                <a:off x="2737" y="2445"/>
                <a:ext cx="320" cy="106"/>
                <a:chOff x="3196" y="3248"/>
                <a:chExt cx="277" cy="91"/>
              </a:xfrm>
            </p:grpSpPr>
            <p:sp>
              <p:nvSpPr>
                <p:cNvPr id="236289" name="Oval 769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90" name="Oval 770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91" name="Oval 771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292" name="Group 772"/>
              <p:cNvGrpSpPr>
                <a:grpSpLocks noChangeAspect="1"/>
              </p:cNvGrpSpPr>
              <p:nvPr/>
            </p:nvGrpSpPr>
            <p:grpSpPr bwMode="auto">
              <a:xfrm rot="-1200000">
                <a:off x="2737" y="2196"/>
                <a:ext cx="320" cy="105"/>
                <a:chOff x="3196" y="3248"/>
                <a:chExt cx="277" cy="91"/>
              </a:xfrm>
            </p:grpSpPr>
            <p:sp>
              <p:nvSpPr>
                <p:cNvPr id="236293" name="Oval 773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94" name="Oval 774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95" name="Oval 775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296" name="Group 776"/>
              <p:cNvGrpSpPr>
                <a:grpSpLocks noChangeAspect="1"/>
              </p:cNvGrpSpPr>
              <p:nvPr/>
            </p:nvGrpSpPr>
            <p:grpSpPr bwMode="auto">
              <a:xfrm rot="-1200000">
                <a:off x="2737" y="2314"/>
                <a:ext cx="320" cy="106"/>
                <a:chOff x="3196" y="3248"/>
                <a:chExt cx="277" cy="91"/>
              </a:xfrm>
            </p:grpSpPr>
            <p:sp>
              <p:nvSpPr>
                <p:cNvPr id="236297" name="Oval 777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98" name="Oval 778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299" name="Oval 779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300" name="Group 780"/>
              <p:cNvGrpSpPr>
                <a:grpSpLocks noChangeAspect="1"/>
              </p:cNvGrpSpPr>
              <p:nvPr/>
            </p:nvGrpSpPr>
            <p:grpSpPr bwMode="auto">
              <a:xfrm rot="-1200000">
                <a:off x="2737" y="1730"/>
                <a:ext cx="320" cy="105"/>
                <a:chOff x="3196" y="3248"/>
                <a:chExt cx="277" cy="91"/>
              </a:xfrm>
            </p:grpSpPr>
            <p:sp>
              <p:nvSpPr>
                <p:cNvPr id="236301" name="Oval 781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02" name="Oval 782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03" name="Oval 783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304" name="Group 784"/>
              <p:cNvGrpSpPr>
                <a:grpSpLocks noChangeAspect="1"/>
              </p:cNvGrpSpPr>
              <p:nvPr/>
            </p:nvGrpSpPr>
            <p:grpSpPr bwMode="auto">
              <a:xfrm rot="-1200000">
                <a:off x="2737" y="2073"/>
                <a:ext cx="320" cy="106"/>
                <a:chOff x="3196" y="3248"/>
                <a:chExt cx="277" cy="91"/>
              </a:xfrm>
            </p:grpSpPr>
            <p:sp>
              <p:nvSpPr>
                <p:cNvPr id="236305" name="Oval 785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06" name="Oval 786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07" name="Oval 787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308" name="Group 788"/>
              <p:cNvGrpSpPr>
                <a:grpSpLocks noChangeAspect="1"/>
              </p:cNvGrpSpPr>
              <p:nvPr/>
            </p:nvGrpSpPr>
            <p:grpSpPr bwMode="auto">
              <a:xfrm rot="-1200000">
                <a:off x="2737" y="1836"/>
                <a:ext cx="320" cy="106"/>
                <a:chOff x="3196" y="3248"/>
                <a:chExt cx="277" cy="91"/>
              </a:xfrm>
            </p:grpSpPr>
            <p:sp>
              <p:nvSpPr>
                <p:cNvPr id="236309" name="Oval 789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10" name="Oval 790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11" name="Oval 791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36312" name="Oval 792"/>
              <p:cNvSpPr>
                <a:spLocks noChangeAspect="1" noChangeArrowheads="1"/>
              </p:cNvSpPr>
              <p:nvPr/>
            </p:nvSpPr>
            <p:spPr bwMode="auto">
              <a:xfrm rot="-3780000">
                <a:off x="2742" y="1516"/>
                <a:ext cx="105" cy="104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236313" name="Group 793"/>
              <p:cNvGrpSpPr>
                <a:grpSpLocks noChangeAspect="1"/>
              </p:cNvGrpSpPr>
              <p:nvPr/>
            </p:nvGrpSpPr>
            <p:grpSpPr bwMode="auto">
              <a:xfrm rot="-1200000">
                <a:off x="2737" y="1608"/>
                <a:ext cx="320" cy="105"/>
                <a:chOff x="3196" y="3248"/>
                <a:chExt cx="277" cy="91"/>
              </a:xfrm>
            </p:grpSpPr>
            <p:sp>
              <p:nvSpPr>
                <p:cNvPr id="236314" name="Oval 794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15" name="Oval 795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16" name="Oval 796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317" name="Group 797"/>
              <p:cNvGrpSpPr>
                <a:grpSpLocks noChangeAspect="1"/>
              </p:cNvGrpSpPr>
              <p:nvPr/>
            </p:nvGrpSpPr>
            <p:grpSpPr bwMode="auto">
              <a:xfrm rot="-1200000">
                <a:off x="2737" y="1943"/>
                <a:ext cx="320" cy="106"/>
                <a:chOff x="3196" y="3248"/>
                <a:chExt cx="277" cy="91"/>
              </a:xfrm>
            </p:grpSpPr>
            <p:sp>
              <p:nvSpPr>
                <p:cNvPr id="236318" name="Oval 798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19" name="Oval 799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20" name="Oval 800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321" name="Group 801"/>
              <p:cNvGrpSpPr>
                <a:grpSpLocks noChangeAspect="1"/>
              </p:cNvGrpSpPr>
              <p:nvPr/>
            </p:nvGrpSpPr>
            <p:grpSpPr bwMode="auto">
              <a:xfrm rot="-1200000">
                <a:off x="2417" y="2569"/>
                <a:ext cx="320" cy="105"/>
                <a:chOff x="3196" y="3248"/>
                <a:chExt cx="277" cy="91"/>
              </a:xfrm>
            </p:grpSpPr>
            <p:sp>
              <p:nvSpPr>
                <p:cNvPr id="236322" name="Oval 802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23" name="Oval 803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24" name="Oval 804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325" name="Group 805"/>
              <p:cNvGrpSpPr>
                <a:grpSpLocks noChangeAspect="1"/>
              </p:cNvGrpSpPr>
              <p:nvPr/>
            </p:nvGrpSpPr>
            <p:grpSpPr bwMode="auto">
              <a:xfrm rot="-1200000">
                <a:off x="2417" y="1555"/>
                <a:ext cx="320" cy="106"/>
                <a:chOff x="3196" y="3248"/>
                <a:chExt cx="277" cy="91"/>
              </a:xfrm>
            </p:grpSpPr>
            <p:sp>
              <p:nvSpPr>
                <p:cNvPr id="236326" name="Oval 806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27" name="Oval 807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28" name="Oval 808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329" name="Group 809"/>
              <p:cNvGrpSpPr>
                <a:grpSpLocks noChangeAspect="1"/>
              </p:cNvGrpSpPr>
              <p:nvPr/>
            </p:nvGrpSpPr>
            <p:grpSpPr bwMode="auto">
              <a:xfrm rot="-1200000">
                <a:off x="2417" y="1729"/>
                <a:ext cx="320" cy="105"/>
                <a:chOff x="3196" y="3248"/>
                <a:chExt cx="277" cy="91"/>
              </a:xfrm>
            </p:grpSpPr>
            <p:sp>
              <p:nvSpPr>
                <p:cNvPr id="236330" name="Oval 810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31" name="Oval 811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32" name="Oval 812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333" name="Group 813"/>
              <p:cNvGrpSpPr>
                <a:grpSpLocks noChangeAspect="1"/>
              </p:cNvGrpSpPr>
              <p:nvPr/>
            </p:nvGrpSpPr>
            <p:grpSpPr bwMode="auto">
              <a:xfrm rot="-1200000">
                <a:off x="2417" y="1944"/>
                <a:ext cx="320" cy="106"/>
                <a:chOff x="3196" y="3248"/>
                <a:chExt cx="277" cy="91"/>
              </a:xfrm>
            </p:grpSpPr>
            <p:sp>
              <p:nvSpPr>
                <p:cNvPr id="236334" name="Oval 814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35" name="Oval 815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36" name="Oval 816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337" name="Group 817"/>
              <p:cNvGrpSpPr>
                <a:grpSpLocks noChangeAspect="1"/>
              </p:cNvGrpSpPr>
              <p:nvPr/>
            </p:nvGrpSpPr>
            <p:grpSpPr bwMode="auto">
              <a:xfrm rot="-1200000">
                <a:off x="2417" y="2160"/>
                <a:ext cx="320" cy="105"/>
                <a:chOff x="3196" y="3248"/>
                <a:chExt cx="277" cy="91"/>
              </a:xfrm>
            </p:grpSpPr>
            <p:sp>
              <p:nvSpPr>
                <p:cNvPr id="236338" name="Oval 818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39" name="Oval 819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40" name="Oval 820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341" name="Group 821"/>
              <p:cNvGrpSpPr>
                <a:grpSpLocks noChangeAspect="1"/>
              </p:cNvGrpSpPr>
              <p:nvPr/>
            </p:nvGrpSpPr>
            <p:grpSpPr bwMode="auto">
              <a:xfrm rot="-1200000">
                <a:off x="2417" y="2375"/>
                <a:ext cx="320" cy="105"/>
                <a:chOff x="3196" y="3248"/>
                <a:chExt cx="277" cy="91"/>
              </a:xfrm>
            </p:grpSpPr>
            <p:sp>
              <p:nvSpPr>
                <p:cNvPr id="236342" name="Oval 822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43" name="Oval 823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44" name="Oval 824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rgbClr val="FFCC00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345" name="Group 825"/>
              <p:cNvGrpSpPr>
                <a:grpSpLocks noChangeAspect="1"/>
              </p:cNvGrpSpPr>
              <p:nvPr/>
            </p:nvGrpSpPr>
            <p:grpSpPr bwMode="auto">
              <a:xfrm>
                <a:off x="2089" y="1515"/>
                <a:ext cx="322" cy="1167"/>
                <a:chOff x="2196" y="1480"/>
                <a:chExt cx="340" cy="1231"/>
              </a:xfrm>
            </p:grpSpPr>
            <p:grpSp>
              <p:nvGrpSpPr>
                <p:cNvPr id="236346" name="Group 826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2198" y="2600"/>
                  <a:ext cx="338" cy="111"/>
                  <a:chOff x="3196" y="3248"/>
                  <a:chExt cx="277" cy="91"/>
                </a:xfrm>
              </p:grpSpPr>
              <p:sp>
                <p:nvSpPr>
                  <p:cNvPr id="236347" name="Oval 827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348" name="Oval 828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349" name="Oval 829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350" name="Group 830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2196" y="1570"/>
                  <a:ext cx="338" cy="111"/>
                  <a:chOff x="3196" y="3248"/>
                  <a:chExt cx="277" cy="91"/>
                </a:xfrm>
              </p:grpSpPr>
              <p:sp>
                <p:nvSpPr>
                  <p:cNvPr id="236351" name="Oval 831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352" name="Oval 832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353" name="Oval 833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354" name="Group 834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2196" y="1716"/>
                  <a:ext cx="338" cy="111"/>
                  <a:chOff x="3196" y="3248"/>
                  <a:chExt cx="277" cy="91"/>
                </a:xfrm>
              </p:grpSpPr>
              <p:sp>
                <p:nvSpPr>
                  <p:cNvPr id="236355" name="Oval 835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356" name="Oval 836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357" name="Oval 837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358" name="Group 838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2196" y="1888"/>
                  <a:ext cx="338" cy="111"/>
                  <a:chOff x="3196" y="3248"/>
                  <a:chExt cx="277" cy="91"/>
                </a:xfrm>
              </p:grpSpPr>
              <p:sp>
                <p:nvSpPr>
                  <p:cNvPr id="236359" name="Oval 839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360" name="Oval 840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361" name="Oval 841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362" name="Group 842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2196" y="2069"/>
                  <a:ext cx="338" cy="111"/>
                  <a:chOff x="3196" y="3248"/>
                  <a:chExt cx="277" cy="91"/>
                </a:xfrm>
              </p:grpSpPr>
              <p:sp>
                <p:nvSpPr>
                  <p:cNvPr id="236363" name="Oval 843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364" name="Oval 844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365" name="Oval 845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366" name="Group 846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2196" y="2251"/>
                  <a:ext cx="338" cy="111"/>
                  <a:chOff x="3196" y="3248"/>
                  <a:chExt cx="277" cy="91"/>
                </a:xfrm>
              </p:grpSpPr>
              <p:sp>
                <p:nvSpPr>
                  <p:cNvPr id="236367" name="Oval 847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368" name="Oval 848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369" name="Oval 849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370" name="Group 850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2196" y="2432"/>
                  <a:ext cx="338" cy="111"/>
                  <a:chOff x="3196" y="3248"/>
                  <a:chExt cx="277" cy="91"/>
                </a:xfrm>
              </p:grpSpPr>
              <p:sp>
                <p:nvSpPr>
                  <p:cNvPr id="236371" name="Oval 851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372" name="Oval 852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373" name="Oval 853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236374" name="Oval 854"/>
                <p:cNvSpPr>
                  <a:spLocks noChangeAspect="1" noChangeArrowheads="1"/>
                </p:cNvSpPr>
                <p:nvPr/>
              </p:nvSpPr>
              <p:spPr bwMode="auto">
                <a:xfrm rot="-1500000">
                  <a:off x="2200" y="1480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375" name="Group 855"/>
              <p:cNvGrpSpPr>
                <a:grpSpLocks noChangeAspect="1"/>
              </p:cNvGrpSpPr>
              <p:nvPr/>
            </p:nvGrpSpPr>
            <p:grpSpPr bwMode="auto">
              <a:xfrm rot="-1200000">
                <a:off x="1762" y="2577"/>
                <a:ext cx="321" cy="105"/>
                <a:chOff x="3196" y="3248"/>
                <a:chExt cx="277" cy="91"/>
              </a:xfrm>
            </p:grpSpPr>
            <p:sp>
              <p:nvSpPr>
                <p:cNvPr id="236376" name="Oval 856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77" name="Oval 857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78" name="Oval 858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379" name="Group 859"/>
              <p:cNvGrpSpPr>
                <a:grpSpLocks noChangeAspect="1"/>
              </p:cNvGrpSpPr>
              <p:nvPr/>
            </p:nvGrpSpPr>
            <p:grpSpPr bwMode="auto">
              <a:xfrm rot="-1200000">
                <a:off x="1762" y="1637"/>
                <a:ext cx="321" cy="105"/>
                <a:chOff x="3196" y="3248"/>
                <a:chExt cx="277" cy="91"/>
              </a:xfrm>
            </p:grpSpPr>
            <p:sp>
              <p:nvSpPr>
                <p:cNvPr id="236380" name="Oval 860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81" name="Oval 861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82" name="Oval 862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383" name="Group 863"/>
              <p:cNvGrpSpPr>
                <a:grpSpLocks noChangeAspect="1"/>
              </p:cNvGrpSpPr>
              <p:nvPr/>
            </p:nvGrpSpPr>
            <p:grpSpPr bwMode="auto">
              <a:xfrm rot="-1200000">
                <a:off x="1762" y="1788"/>
                <a:ext cx="321" cy="105"/>
                <a:chOff x="3196" y="3248"/>
                <a:chExt cx="277" cy="91"/>
              </a:xfrm>
            </p:grpSpPr>
            <p:sp>
              <p:nvSpPr>
                <p:cNvPr id="236384" name="Oval 864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85" name="Oval 865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86" name="Oval 866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387" name="Group 867"/>
              <p:cNvGrpSpPr>
                <a:grpSpLocks noChangeAspect="1"/>
              </p:cNvGrpSpPr>
              <p:nvPr/>
            </p:nvGrpSpPr>
            <p:grpSpPr bwMode="auto">
              <a:xfrm rot="-1200000">
                <a:off x="1762" y="1966"/>
                <a:ext cx="321" cy="105"/>
                <a:chOff x="3196" y="3248"/>
                <a:chExt cx="277" cy="91"/>
              </a:xfrm>
            </p:grpSpPr>
            <p:sp>
              <p:nvSpPr>
                <p:cNvPr id="236388" name="Oval 868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89" name="Oval 869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90" name="Oval 870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391" name="Group 871"/>
              <p:cNvGrpSpPr>
                <a:grpSpLocks noChangeAspect="1"/>
              </p:cNvGrpSpPr>
              <p:nvPr/>
            </p:nvGrpSpPr>
            <p:grpSpPr bwMode="auto">
              <a:xfrm rot="-1200000">
                <a:off x="1762" y="2143"/>
                <a:ext cx="321" cy="105"/>
                <a:chOff x="3196" y="3248"/>
                <a:chExt cx="277" cy="91"/>
              </a:xfrm>
            </p:grpSpPr>
            <p:sp>
              <p:nvSpPr>
                <p:cNvPr id="236392" name="Oval 872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93" name="Oval 873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94" name="Oval 874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395" name="Group 875"/>
              <p:cNvGrpSpPr>
                <a:grpSpLocks noChangeAspect="1"/>
              </p:cNvGrpSpPr>
              <p:nvPr/>
            </p:nvGrpSpPr>
            <p:grpSpPr bwMode="auto">
              <a:xfrm rot="-1200000">
                <a:off x="1762" y="2293"/>
                <a:ext cx="321" cy="106"/>
                <a:chOff x="3196" y="3248"/>
                <a:chExt cx="277" cy="91"/>
              </a:xfrm>
            </p:grpSpPr>
            <p:sp>
              <p:nvSpPr>
                <p:cNvPr id="236396" name="Oval 876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97" name="Oval 877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398" name="Oval 878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399" name="Group 879"/>
              <p:cNvGrpSpPr>
                <a:grpSpLocks noChangeAspect="1"/>
              </p:cNvGrpSpPr>
              <p:nvPr/>
            </p:nvGrpSpPr>
            <p:grpSpPr bwMode="auto">
              <a:xfrm rot="-1200000">
                <a:off x="1762" y="2433"/>
                <a:ext cx="321" cy="105"/>
                <a:chOff x="3196" y="3248"/>
                <a:chExt cx="277" cy="91"/>
              </a:xfrm>
            </p:grpSpPr>
            <p:sp>
              <p:nvSpPr>
                <p:cNvPr id="236400" name="Oval 880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382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401" name="Oval 881"/>
                <p:cNvSpPr>
                  <a:spLocks noChangeAspect="1" noChangeArrowheads="1"/>
                </p:cNvSpPr>
                <p:nvPr/>
              </p:nvSpPr>
              <p:spPr bwMode="auto">
                <a:xfrm rot="-2700000">
                  <a:off x="3288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402" name="Oval 882"/>
                <p:cNvSpPr>
                  <a:spLocks noChangeAspect="1" noChangeArrowheads="1"/>
                </p:cNvSpPr>
                <p:nvPr/>
              </p:nvSpPr>
              <p:spPr bwMode="auto">
                <a:xfrm rot="-2580000">
                  <a:off x="3196" y="3248"/>
                  <a:ext cx="91" cy="9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36403" name="Oval 883"/>
              <p:cNvSpPr>
                <a:spLocks noChangeAspect="1" noChangeArrowheads="1"/>
              </p:cNvSpPr>
              <p:nvPr/>
            </p:nvSpPr>
            <p:spPr bwMode="auto">
              <a:xfrm rot="-1500000">
                <a:off x="1779" y="1557"/>
                <a:ext cx="106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04" name="Oval 884"/>
              <p:cNvSpPr>
                <a:spLocks noChangeAspect="1" noChangeArrowheads="1"/>
              </p:cNvSpPr>
              <p:nvPr/>
            </p:nvSpPr>
            <p:spPr bwMode="auto">
              <a:xfrm rot="-1500000">
                <a:off x="1877" y="1515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236405" name="Group 885"/>
              <p:cNvGrpSpPr>
                <a:grpSpLocks noChangeAspect="1"/>
              </p:cNvGrpSpPr>
              <p:nvPr/>
            </p:nvGrpSpPr>
            <p:grpSpPr bwMode="auto">
              <a:xfrm>
                <a:off x="1437" y="1555"/>
                <a:ext cx="320" cy="1119"/>
                <a:chOff x="1509" y="1523"/>
                <a:chExt cx="338" cy="1179"/>
              </a:xfrm>
            </p:grpSpPr>
            <p:grpSp>
              <p:nvGrpSpPr>
                <p:cNvPr id="236406" name="Group 886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1509" y="2591"/>
                  <a:ext cx="338" cy="111"/>
                  <a:chOff x="3196" y="3248"/>
                  <a:chExt cx="277" cy="91"/>
                </a:xfrm>
              </p:grpSpPr>
              <p:sp>
                <p:nvSpPr>
                  <p:cNvPr id="236407" name="Oval 887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08" name="Oval 888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09" name="Oval 889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410" name="Group 890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1509" y="1523"/>
                  <a:ext cx="338" cy="111"/>
                  <a:chOff x="3196" y="3248"/>
                  <a:chExt cx="277" cy="91"/>
                </a:xfrm>
              </p:grpSpPr>
              <p:sp>
                <p:nvSpPr>
                  <p:cNvPr id="236411" name="Oval 891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12" name="Oval 892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13" name="Oval 893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414" name="Group 894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1509" y="1752"/>
                  <a:ext cx="338" cy="111"/>
                  <a:chOff x="3196" y="3248"/>
                  <a:chExt cx="277" cy="91"/>
                </a:xfrm>
              </p:grpSpPr>
              <p:sp>
                <p:nvSpPr>
                  <p:cNvPr id="236415" name="Oval 895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16" name="Oval 896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17" name="Oval 897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418" name="Group 898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1509" y="1979"/>
                  <a:ext cx="338" cy="111"/>
                  <a:chOff x="3196" y="3248"/>
                  <a:chExt cx="277" cy="91"/>
                </a:xfrm>
              </p:grpSpPr>
              <p:sp>
                <p:nvSpPr>
                  <p:cNvPr id="236419" name="Oval 899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20" name="Oval 900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21" name="Oval 901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422" name="Group 902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1509" y="2205"/>
                  <a:ext cx="338" cy="111"/>
                  <a:chOff x="3196" y="3248"/>
                  <a:chExt cx="277" cy="91"/>
                </a:xfrm>
              </p:grpSpPr>
              <p:sp>
                <p:nvSpPr>
                  <p:cNvPr id="236423" name="Oval 903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24" name="Oval 904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25" name="Oval 905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426" name="Group 906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1509" y="2387"/>
                  <a:ext cx="338" cy="111"/>
                  <a:chOff x="3196" y="3248"/>
                  <a:chExt cx="277" cy="91"/>
                </a:xfrm>
              </p:grpSpPr>
              <p:sp>
                <p:nvSpPr>
                  <p:cNvPr id="236427" name="Oval 907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28" name="Oval 908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29" name="Oval 909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</p:grpSp>
          <p:grpSp>
            <p:nvGrpSpPr>
              <p:cNvPr id="236430" name="Group 910"/>
              <p:cNvGrpSpPr>
                <a:grpSpLocks noChangeAspect="1"/>
              </p:cNvGrpSpPr>
              <p:nvPr/>
            </p:nvGrpSpPr>
            <p:grpSpPr bwMode="auto">
              <a:xfrm>
                <a:off x="1111" y="1557"/>
                <a:ext cx="320" cy="1119"/>
                <a:chOff x="1509" y="1523"/>
                <a:chExt cx="338" cy="1179"/>
              </a:xfrm>
            </p:grpSpPr>
            <p:grpSp>
              <p:nvGrpSpPr>
                <p:cNvPr id="236431" name="Group 911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1509" y="2591"/>
                  <a:ext cx="338" cy="111"/>
                  <a:chOff x="3196" y="3248"/>
                  <a:chExt cx="277" cy="91"/>
                </a:xfrm>
              </p:grpSpPr>
              <p:sp>
                <p:nvSpPr>
                  <p:cNvPr id="236432" name="Oval 912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33" name="Oval 913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34" name="Oval 914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435" name="Group 915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1509" y="1523"/>
                  <a:ext cx="338" cy="111"/>
                  <a:chOff x="3196" y="3248"/>
                  <a:chExt cx="277" cy="91"/>
                </a:xfrm>
              </p:grpSpPr>
              <p:sp>
                <p:nvSpPr>
                  <p:cNvPr id="236436" name="Oval 916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37" name="Oval 917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38" name="Oval 918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439" name="Group 919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1509" y="1752"/>
                  <a:ext cx="338" cy="111"/>
                  <a:chOff x="3196" y="3248"/>
                  <a:chExt cx="277" cy="91"/>
                </a:xfrm>
              </p:grpSpPr>
              <p:sp>
                <p:nvSpPr>
                  <p:cNvPr id="236440" name="Oval 920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41" name="Oval 921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42" name="Oval 922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443" name="Group 923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1509" y="1979"/>
                  <a:ext cx="338" cy="111"/>
                  <a:chOff x="3196" y="3248"/>
                  <a:chExt cx="277" cy="91"/>
                </a:xfrm>
              </p:grpSpPr>
              <p:sp>
                <p:nvSpPr>
                  <p:cNvPr id="236444" name="Oval 924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45" name="Oval 925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46" name="Oval 926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447" name="Group 927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1509" y="2205"/>
                  <a:ext cx="338" cy="111"/>
                  <a:chOff x="3196" y="3248"/>
                  <a:chExt cx="277" cy="91"/>
                </a:xfrm>
              </p:grpSpPr>
              <p:sp>
                <p:nvSpPr>
                  <p:cNvPr id="236448" name="Oval 928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49" name="Oval 929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50" name="Oval 930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236451" name="Group 931"/>
                <p:cNvGrpSpPr>
                  <a:grpSpLocks noChangeAspect="1"/>
                </p:cNvGrpSpPr>
                <p:nvPr/>
              </p:nvGrpSpPr>
              <p:grpSpPr bwMode="auto">
                <a:xfrm rot="-1200000">
                  <a:off x="1509" y="2387"/>
                  <a:ext cx="338" cy="111"/>
                  <a:chOff x="3196" y="3248"/>
                  <a:chExt cx="277" cy="91"/>
                </a:xfrm>
              </p:grpSpPr>
              <p:sp>
                <p:nvSpPr>
                  <p:cNvPr id="236452" name="Oval 932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382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53" name="Oval 933"/>
                  <p:cNvSpPr>
                    <a:spLocks noChangeAspect="1" noChangeArrowheads="1"/>
                  </p:cNvSpPr>
                  <p:nvPr/>
                </p:nvSpPr>
                <p:spPr bwMode="auto">
                  <a:xfrm rot="-2700000">
                    <a:off x="3288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236454" name="Oval 934"/>
                  <p:cNvSpPr>
                    <a:spLocks noChangeAspect="1" noChangeArrowheads="1"/>
                  </p:cNvSpPr>
                  <p:nvPr/>
                </p:nvSpPr>
                <p:spPr bwMode="auto">
                  <a:xfrm rot="-2580000">
                    <a:off x="3196" y="3248"/>
                    <a:ext cx="91" cy="91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 algn="ctr">
                    <a:solidFill>
                      <a:srgbClr val="000099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eaLnBrk="0" hangingPunct="0"/>
                    <a:endParaRPr lang="en-US" altLang="en-US" sz="2400">
                      <a:latin typeface="Times New Roman" panose="02020603050405020304" pitchFamily="18" charset="0"/>
                    </a:endParaRPr>
                  </a:p>
                </p:txBody>
              </p:sp>
            </p:grpSp>
          </p:grpSp>
          <p:grpSp>
            <p:nvGrpSpPr>
              <p:cNvPr id="236455" name="Group 935"/>
              <p:cNvGrpSpPr>
                <a:grpSpLocks noChangeAspect="1"/>
              </p:cNvGrpSpPr>
              <p:nvPr/>
            </p:nvGrpSpPr>
            <p:grpSpPr bwMode="auto">
              <a:xfrm rot="-2880000">
                <a:off x="725" y="2491"/>
                <a:ext cx="429" cy="106"/>
                <a:chOff x="1042" y="3737"/>
                <a:chExt cx="452" cy="112"/>
              </a:xfrm>
            </p:grpSpPr>
            <p:sp>
              <p:nvSpPr>
                <p:cNvPr id="236456" name="Oval 936"/>
                <p:cNvSpPr>
                  <a:spLocks noChangeAspect="1" noChangeArrowheads="1"/>
                </p:cNvSpPr>
                <p:nvPr/>
              </p:nvSpPr>
              <p:spPr bwMode="auto">
                <a:xfrm>
                  <a:off x="1042" y="3738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457" name="Oval 937"/>
                <p:cNvSpPr>
                  <a:spLocks noChangeAspect="1" noChangeArrowheads="1"/>
                </p:cNvSpPr>
                <p:nvPr/>
              </p:nvSpPr>
              <p:spPr bwMode="auto">
                <a:xfrm>
                  <a:off x="1156" y="3737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458" name="Oval 938"/>
                <p:cNvSpPr>
                  <a:spLocks noChangeAspect="1" noChangeArrowheads="1"/>
                </p:cNvSpPr>
                <p:nvPr/>
              </p:nvSpPr>
              <p:spPr bwMode="auto">
                <a:xfrm>
                  <a:off x="1269" y="3737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459" name="Oval 939"/>
                <p:cNvSpPr>
                  <a:spLocks noChangeAspect="1" noChangeArrowheads="1"/>
                </p:cNvSpPr>
                <p:nvPr/>
              </p:nvSpPr>
              <p:spPr bwMode="auto">
                <a:xfrm>
                  <a:off x="1383" y="3737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460" name="Group 940"/>
              <p:cNvGrpSpPr>
                <a:grpSpLocks noChangeAspect="1"/>
              </p:cNvGrpSpPr>
              <p:nvPr/>
            </p:nvGrpSpPr>
            <p:grpSpPr bwMode="auto">
              <a:xfrm rot="-2880000">
                <a:off x="726" y="2279"/>
                <a:ext cx="429" cy="106"/>
                <a:chOff x="1042" y="3737"/>
                <a:chExt cx="452" cy="112"/>
              </a:xfrm>
            </p:grpSpPr>
            <p:sp>
              <p:nvSpPr>
                <p:cNvPr id="236461" name="Oval 941"/>
                <p:cNvSpPr>
                  <a:spLocks noChangeAspect="1" noChangeArrowheads="1"/>
                </p:cNvSpPr>
                <p:nvPr/>
              </p:nvSpPr>
              <p:spPr bwMode="auto">
                <a:xfrm>
                  <a:off x="1042" y="3738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462" name="Oval 942"/>
                <p:cNvSpPr>
                  <a:spLocks noChangeAspect="1" noChangeArrowheads="1"/>
                </p:cNvSpPr>
                <p:nvPr/>
              </p:nvSpPr>
              <p:spPr bwMode="auto">
                <a:xfrm>
                  <a:off x="1156" y="3737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463" name="Oval 943"/>
                <p:cNvSpPr>
                  <a:spLocks noChangeAspect="1" noChangeArrowheads="1"/>
                </p:cNvSpPr>
                <p:nvPr/>
              </p:nvSpPr>
              <p:spPr bwMode="auto">
                <a:xfrm>
                  <a:off x="1269" y="3737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464" name="Oval 944"/>
                <p:cNvSpPr>
                  <a:spLocks noChangeAspect="1" noChangeArrowheads="1"/>
                </p:cNvSpPr>
                <p:nvPr/>
              </p:nvSpPr>
              <p:spPr bwMode="auto">
                <a:xfrm>
                  <a:off x="1383" y="3737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465" name="Group 945"/>
              <p:cNvGrpSpPr>
                <a:grpSpLocks noChangeAspect="1"/>
              </p:cNvGrpSpPr>
              <p:nvPr/>
            </p:nvGrpSpPr>
            <p:grpSpPr bwMode="auto">
              <a:xfrm rot="-2880000">
                <a:off x="726" y="1848"/>
                <a:ext cx="429" cy="106"/>
                <a:chOff x="1042" y="3737"/>
                <a:chExt cx="452" cy="112"/>
              </a:xfrm>
            </p:grpSpPr>
            <p:sp>
              <p:nvSpPr>
                <p:cNvPr id="236466" name="Oval 946"/>
                <p:cNvSpPr>
                  <a:spLocks noChangeAspect="1" noChangeArrowheads="1"/>
                </p:cNvSpPr>
                <p:nvPr/>
              </p:nvSpPr>
              <p:spPr bwMode="auto">
                <a:xfrm>
                  <a:off x="1042" y="3738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467" name="Oval 947"/>
                <p:cNvSpPr>
                  <a:spLocks noChangeAspect="1" noChangeArrowheads="1"/>
                </p:cNvSpPr>
                <p:nvPr/>
              </p:nvSpPr>
              <p:spPr bwMode="auto">
                <a:xfrm>
                  <a:off x="1156" y="3737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468" name="Oval 948"/>
                <p:cNvSpPr>
                  <a:spLocks noChangeAspect="1" noChangeArrowheads="1"/>
                </p:cNvSpPr>
                <p:nvPr/>
              </p:nvSpPr>
              <p:spPr bwMode="auto">
                <a:xfrm>
                  <a:off x="1269" y="3737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469" name="Oval 949"/>
                <p:cNvSpPr>
                  <a:spLocks noChangeAspect="1" noChangeArrowheads="1"/>
                </p:cNvSpPr>
                <p:nvPr/>
              </p:nvSpPr>
              <p:spPr bwMode="auto">
                <a:xfrm>
                  <a:off x="1383" y="3737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470" name="Group 950"/>
              <p:cNvGrpSpPr>
                <a:grpSpLocks noChangeAspect="1"/>
              </p:cNvGrpSpPr>
              <p:nvPr/>
            </p:nvGrpSpPr>
            <p:grpSpPr bwMode="auto">
              <a:xfrm rot="-2880000">
                <a:off x="727" y="2063"/>
                <a:ext cx="428" cy="106"/>
                <a:chOff x="1042" y="3737"/>
                <a:chExt cx="452" cy="112"/>
              </a:xfrm>
            </p:grpSpPr>
            <p:sp>
              <p:nvSpPr>
                <p:cNvPr id="236471" name="Oval 951"/>
                <p:cNvSpPr>
                  <a:spLocks noChangeAspect="1" noChangeArrowheads="1"/>
                </p:cNvSpPr>
                <p:nvPr/>
              </p:nvSpPr>
              <p:spPr bwMode="auto">
                <a:xfrm>
                  <a:off x="1042" y="3738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472" name="Oval 952"/>
                <p:cNvSpPr>
                  <a:spLocks noChangeAspect="1" noChangeArrowheads="1"/>
                </p:cNvSpPr>
                <p:nvPr/>
              </p:nvSpPr>
              <p:spPr bwMode="auto">
                <a:xfrm>
                  <a:off x="1156" y="3737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473" name="Oval 953"/>
                <p:cNvSpPr>
                  <a:spLocks noChangeAspect="1" noChangeArrowheads="1"/>
                </p:cNvSpPr>
                <p:nvPr/>
              </p:nvSpPr>
              <p:spPr bwMode="auto">
                <a:xfrm>
                  <a:off x="1269" y="3737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474" name="Oval 954"/>
                <p:cNvSpPr>
                  <a:spLocks noChangeAspect="1" noChangeArrowheads="1"/>
                </p:cNvSpPr>
                <p:nvPr/>
              </p:nvSpPr>
              <p:spPr bwMode="auto">
                <a:xfrm>
                  <a:off x="1383" y="3737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36475" name="Group 955"/>
              <p:cNvGrpSpPr>
                <a:grpSpLocks noChangeAspect="1"/>
              </p:cNvGrpSpPr>
              <p:nvPr/>
            </p:nvGrpSpPr>
            <p:grpSpPr bwMode="auto">
              <a:xfrm rot="-2880000">
                <a:off x="726" y="1633"/>
                <a:ext cx="429" cy="106"/>
                <a:chOff x="1042" y="3737"/>
                <a:chExt cx="452" cy="112"/>
              </a:xfrm>
            </p:grpSpPr>
            <p:sp>
              <p:nvSpPr>
                <p:cNvPr id="236476" name="Oval 956"/>
                <p:cNvSpPr>
                  <a:spLocks noChangeAspect="1" noChangeArrowheads="1"/>
                </p:cNvSpPr>
                <p:nvPr/>
              </p:nvSpPr>
              <p:spPr bwMode="auto">
                <a:xfrm>
                  <a:off x="1042" y="3738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477" name="Oval 957"/>
                <p:cNvSpPr>
                  <a:spLocks noChangeAspect="1" noChangeArrowheads="1"/>
                </p:cNvSpPr>
                <p:nvPr/>
              </p:nvSpPr>
              <p:spPr bwMode="auto">
                <a:xfrm>
                  <a:off x="1156" y="3737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478" name="Oval 958"/>
                <p:cNvSpPr>
                  <a:spLocks noChangeAspect="1" noChangeArrowheads="1"/>
                </p:cNvSpPr>
                <p:nvPr/>
              </p:nvSpPr>
              <p:spPr bwMode="auto">
                <a:xfrm>
                  <a:off x="1269" y="3737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479" name="Oval 959"/>
                <p:cNvSpPr>
                  <a:spLocks noChangeAspect="1" noChangeArrowheads="1"/>
                </p:cNvSpPr>
                <p:nvPr/>
              </p:nvSpPr>
              <p:spPr bwMode="auto">
                <a:xfrm>
                  <a:off x="1383" y="3737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eaVert"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36480" name="Oval 960"/>
              <p:cNvSpPr>
                <a:spLocks noChangeAspect="1" noChangeArrowheads="1"/>
              </p:cNvSpPr>
              <p:nvPr/>
            </p:nvSpPr>
            <p:spPr bwMode="auto">
              <a:xfrm rot="-1500000">
                <a:off x="780" y="2719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81" name="Oval 961"/>
              <p:cNvSpPr>
                <a:spLocks noChangeAspect="1" noChangeArrowheads="1"/>
              </p:cNvSpPr>
              <p:nvPr/>
            </p:nvSpPr>
            <p:spPr bwMode="auto">
              <a:xfrm rot="-1500000">
                <a:off x="780" y="2828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82" name="Oval 962"/>
              <p:cNvSpPr>
                <a:spLocks noChangeAspect="1" noChangeArrowheads="1"/>
              </p:cNvSpPr>
              <p:nvPr/>
            </p:nvSpPr>
            <p:spPr bwMode="auto">
              <a:xfrm rot="-1500000">
                <a:off x="780" y="2934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83" name="Oval 963"/>
              <p:cNvSpPr>
                <a:spLocks noChangeAspect="1" noChangeArrowheads="1"/>
              </p:cNvSpPr>
              <p:nvPr/>
            </p:nvSpPr>
            <p:spPr bwMode="auto">
              <a:xfrm rot="-1500000">
                <a:off x="780" y="3041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84" name="Oval 964"/>
              <p:cNvSpPr>
                <a:spLocks noChangeAspect="1" noChangeArrowheads="1"/>
              </p:cNvSpPr>
              <p:nvPr/>
            </p:nvSpPr>
            <p:spPr bwMode="auto">
              <a:xfrm rot="-1500000">
                <a:off x="780" y="3149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85" name="Oval 965"/>
              <p:cNvSpPr>
                <a:spLocks noChangeAspect="1" noChangeArrowheads="1"/>
              </p:cNvSpPr>
              <p:nvPr/>
            </p:nvSpPr>
            <p:spPr bwMode="auto">
              <a:xfrm rot="-1500000">
                <a:off x="780" y="3256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86" name="Oval 966"/>
              <p:cNvSpPr>
                <a:spLocks noChangeAspect="1" noChangeArrowheads="1"/>
              </p:cNvSpPr>
              <p:nvPr/>
            </p:nvSpPr>
            <p:spPr bwMode="auto">
              <a:xfrm rot="-1500000">
                <a:off x="780" y="3364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87" name="Oval 967"/>
              <p:cNvSpPr>
                <a:spLocks noChangeAspect="1" noChangeArrowheads="1"/>
              </p:cNvSpPr>
              <p:nvPr/>
            </p:nvSpPr>
            <p:spPr bwMode="auto">
              <a:xfrm rot="-1500000">
                <a:off x="780" y="3473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88" name="Oval 968"/>
              <p:cNvSpPr>
                <a:spLocks noChangeAspect="1" noChangeArrowheads="1"/>
              </p:cNvSpPr>
              <p:nvPr/>
            </p:nvSpPr>
            <p:spPr bwMode="auto">
              <a:xfrm rot="-1500000">
                <a:off x="780" y="3580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89" name="Oval 969"/>
              <p:cNvSpPr>
                <a:spLocks noChangeAspect="1" noChangeArrowheads="1"/>
              </p:cNvSpPr>
              <p:nvPr/>
            </p:nvSpPr>
            <p:spPr bwMode="auto">
              <a:xfrm rot="-1500000">
                <a:off x="780" y="3689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90" name="Oval 970"/>
              <p:cNvSpPr>
                <a:spLocks noChangeAspect="1" noChangeArrowheads="1"/>
              </p:cNvSpPr>
              <p:nvPr/>
            </p:nvSpPr>
            <p:spPr bwMode="auto">
              <a:xfrm rot="-1500000">
                <a:off x="999" y="1405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91" name="Oval 971"/>
              <p:cNvSpPr>
                <a:spLocks noChangeAspect="1" noChangeArrowheads="1"/>
              </p:cNvSpPr>
              <p:nvPr/>
            </p:nvSpPr>
            <p:spPr bwMode="auto">
              <a:xfrm rot="-1500000">
                <a:off x="999" y="1084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92" name="Oval 972"/>
              <p:cNvSpPr>
                <a:spLocks noChangeAspect="1" noChangeArrowheads="1"/>
              </p:cNvSpPr>
              <p:nvPr/>
            </p:nvSpPr>
            <p:spPr bwMode="auto">
              <a:xfrm rot="-1500000">
                <a:off x="999" y="869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93" name="Oval 973"/>
              <p:cNvSpPr>
                <a:spLocks noChangeAspect="1" noChangeArrowheads="1"/>
              </p:cNvSpPr>
              <p:nvPr/>
            </p:nvSpPr>
            <p:spPr bwMode="auto">
              <a:xfrm rot="-1500000">
                <a:off x="999" y="977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94" name="Oval 974"/>
              <p:cNvSpPr>
                <a:spLocks noChangeAspect="1" noChangeArrowheads="1"/>
              </p:cNvSpPr>
              <p:nvPr/>
            </p:nvSpPr>
            <p:spPr bwMode="auto">
              <a:xfrm rot="-1500000">
                <a:off x="999" y="1192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95" name="Oval 975"/>
              <p:cNvSpPr>
                <a:spLocks noChangeAspect="1" noChangeArrowheads="1"/>
              </p:cNvSpPr>
              <p:nvPr/>
            </p:nvSpPr>
            <p:spPr bwMode="auto">
              <a:xfrm rot="-1500000">
                <a:off x="999" y="1299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96" name="Oval 976"/>
              <p:cNvSpPr>
                <a:spLocks noChangeAspect="1" noChangeArrowheads="1"/>
              </p:cNvSpPr>
              <p:nvPr/>
            </p:nvSpPr>
            <p:spPr bwMode="auto">
              <a:xfrm rot="-1500000">
                <a:off x="999" y="653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97" name="Oval 977"/>
              <p:cNvSpPr>
                <a:spLocks noChangeAspect="1" noChangeArrowheads="1"/>
              </p:cNvSpPr>
              <p:nvPr/>
            </p:nvSpPr>
            <p:spPr bwMode="auto">
              <a:xfrm rot="-1500000">
                <a:off x="999" y="760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98" name="Oval 978"/>
              <p:cNvSpPr>
                <a:spLocks noChangeAspect="1" noChangeArrowheads="1"/>
              </p:cNvSpPr>
              <p:nvPr/>
            </p:nvSpPr>
            <p:spPr bwMode="auto">
              <a:xfrm rot="-1500000">
                <a:off x="999" y="544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499" name="Oval 979"/>
              <p:cNvSpPr>
                <a:spLocks noChangeAspect="1" noChangeArrowheads="1"/>
              </p:cNvSpPr>
              <p:nvPr/>
            </p:nvSpPr>
            <p:spPr bwMode="auto">
              <a:xfrm rot="-1500000">
                <a:off x="1113" y="353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00" name="Oval 980"/>
              <p:cNvSpPr>
                <a:spLocks noChangeAspect="1" noChangeArrowheads="1"/>
              </p:cNvSpPr>
              <p:nvPr/>
            </p:nvSpPr>
            <p:spPr bwMode="auto">
              <a:xfrm rot="-1500000">
                <a:off x="1278" y="444"/>
                <a:ext cx="106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01" name="Oval 981"/>
              <p:cNvSpPr>
                <a:spLocks noChangeAspect="1" noChangeArrowheads="1"/>
              </p:cNvSpPr>
              <p:nvPr/>
            </p:nvSpPr>
            <p:spPr bwMode="auto">
              <a:xfrm rot="-1500000">
                <a:off x="1223" y="347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02" name="Oval 982"/>
              <p:cNvSpPr>
                <a:spLocks noChangeAspect="1" noChangeArrowheads="1"/>
              </p:cNvSpPr>
              <p:nvPr/>
            </p:nvSpPr>
            <p:spPr bwMode="auto">
              <a:xfrm rot="-1500000">
                <a:off x="1059" y="450"/>
                <a:ext cx="106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03" name="Oval 983"/>
              <p:cNvSpPr>
                <a:spLocks noChangeAspect="1" noChangeArrowheads="1"/>
              </p:cNvSpPr>
              <p:nvPr/>
            </p:nvSpPr>
            <p:spPr bwMode="auto">
              <a:xfrm rot="-1500000">
                <a:off x="1325" y="1413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04" name="Oval 984"/>
              <p:cNvSpPr>
                <a:spLocks noChangeAspect="1" noChangeArrowheads="1"/>
              </p:cNvSpPr>
              <p:nvPr/>
            </p:nvSpPr>
            <p:spPr bwMode="auto">
              <a:xfrm rot="-1500000">
                <a:off x="1325" y="544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05" name="Oval 985"/>
              <p:cNvSpPr>
                <a:spLocks noChangeAspect="1" noChangeArrowheads="1"/>
              </p:cNvSpPr>
              <p:nvPr/>
            </p:nvSpPr>
            <p:spPr bwMode="auto">
              <a:xfrm rot="-1500000">
                <a:off x="1325" y="760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06" name="Oval 986"/>
              <p:cNvSpPr>
                <a:spLocks noChangeAspect="1" noChangeArrowheads="1"/>
              </p:cNvSpPr>
              <p:nvPr/>
            </p:nvSpPr>
            <p:spPr bwMode="auto">
              <a:xfrm rot="-1500000">
                <a:off x="1325" y="977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07" name="Oval 987"/>
              <p:cNvSpPr>
                <a:spLocks noChangeAspect="1" noChangeArrowheads="1"/>
              </p:cNvSpPr>
              <p:nvPr/>
            </p:nvSpPr>
            <p:spPr bwMode="auto">
              <a:xfrm rot="-1500000">
                <a:off x="1325" y="1196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08" name="Oval 988"/>
              <p:cNvSpPr>
                <a:spLocks noChangeAspect="1" noChangeArrowheads="1"/>
              </p:cNvSpPr>
              <p:nvPr/>
            </p:nvSpPr>
            <p:spPr bwMode="auto">
              <a:xfrm rot="-1500000">
                <a:off x="1323" y="1306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09" name="Oval 989"/>
              <p:cNvSpPr>
                <a:spLocks noChangeAspect="1" noChangeArrowheads="1"/>
              </p:cNvSpPr>
              <p:nvPr/>
            </p:nvSpPr>
            <p:spPr bwMode="auto">
              <a:xfrm rot="-1500000">
                <a:off x="1325" y="869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10" name="Oval 990"/>
              <p:cNvSpPr>
                <a:spLocks noChangeAspect="1" noChangeArrowheads="1"/>
              </p:cNvSpPr>
              <p:nvPr/>
            </p:nvSpPr>
            <p:spPr bwMode="auto">
              <a:xfrm rot="-1500000">
                <a:off x="1325" y="653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11" name="Oval 991"/>
              <p:cNvSpPr>
                <a:spLocks noChangeAspect="1" noChangeArrowheads="1"/>
              </p:cNvSpPr>
              <p:nvPr/>
            </p:nvSpPr>
            <p:spPr bwMode="auto">
              <a:xfrm rot="-1500000">
                <a:off x="1325" y="1084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236512" name="Group 992"/>
              <p:cNvGrpSpPr>
                <a:grpSpLocks noChangeAspect="1"/>
              </p:cNvGrpSpPr>
              <p:nvPr/>
            </p:nvGrpSpPr>
            <p:grpSpPr bwMode="auto">
              <a:xfrm>
                <a:off x="1140" y="2713"/>
                <a:ext cx="378" cy="178"/>
                <a:chOff x="1196" y="2743"/>
                <a:chExt cx="399" cy="188"/>
              </a:xfrm>
            </p:grpSpPr>
            <p:sp>
              <p:nvSpPr>
                <p:cNvPr id="236513" name="Oval 993"/>
                <p:cNvSpPr>
                  <a:spLocks noChangeAspect="1" noChangeArrowheads="1"/>
                </p:cNvSpPr>
                <p:nvPr/>
              </p:nvSpPr>
              <p:spPr bwMode="auto">
                <a:xfrm rot="-1500000">
                  <a:off x="1196" y="2743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514" name="Oval 994"/>
                <p:cNvSpPr>
                  <a:spLocks noChangeAspect="1" noChangeArrowheads="1"/>
                </p:cNvSpPr>
                <p:nvPr/>
              </p:nvSpPr>
              <p:spPr bwMode="auto">
                <a:xfrm rot="-1500000">
                  <a:off x="1396" y="2820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515" name="Oval 995"/>
                <p:cNvSpPr>
                  <a:spLocks noChangeAspect="1" noChangeArrowheads="1"/>
                </p:cNvSpPr>
                <p:nvPr/>
              </p:nvSpPr>
              <p:spPr bwMode="auto">
                <a:xfrm rot="-1500000">
                  <a:off x="1484" y="2743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516" name="Oval 996"/>
                <p:cNvSpPr>
                  <a:spLocks noChangeAspect="1" noChangeArrowheads="1"/>
                </p:cNvSpPr>
                <p:nvPr/>
              </p:nvSpPr>
              <p:spPr bwMode="auto">
                <a:xfrm rot="-1500000">
                  <a:off x="1280" y="2820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36517" name="Oval 997"/>
              <p:cNvSpPr>
                <a:spLocks noChangeAspect="1" noChangeArrowheads="1"/>
              </p:cNvSpPr>
              <p:nvPr/>
            </p:nvSpPr>
            <p:spPr bwMode="auto">
              <a:xfrm rot="-1500000">
                <a:off x="1647" y="977"/>
                <a:ext cx="106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18" name="Oval 998"/>
              <p:cNvSpPr>
                <a:spLocks noChangeAspect="1" noChangeArrowheads="1"/>
              </p:cNvSpPr>
              <p:nvPr/>
            </p:nvSpPr>
            <p:spPr bwMode="auto">
              <a:xfrm rot="-1500000">
                <a:off x="1647" y="1084"/>
                <a:ext cx="106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19" name="Oval 999"/>
              <p:cNvSpPr>
                <a:spLocks noChangeAspect="1" noChangeArrowheads="1"/>
              </p:cNvSpPr>
              <p:nvPr/>
            </p:nvSpPr>
            <p:spPr bwMode="auto">
              <a:xfrm rot="-1500000">
                <a:off x="1647" y="1192"/>
                <a:ext cx="106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20" name="Oval 1000"/>
              <p:cNvSpPr>
                <a:spLocks noChangeAspect="1" noChangeArrowheads="1"/>
              </p:cNvSpPr>
              <p:nvPr/>
            </p:nvSpPr>
            <p:spPr bwMode="auto">
              <a:xfrm rot="-1500000">
                <a:off x="1647" y="1299"/>
                <a:ext cx="106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21" name="Oval 1001"/>
              <p:cNvSpPr>
                <a:spLocks noChangeAspect="1" noChangeArrowheads="1"/>
              </p:cNvSpPr>
              <p:nvPr/>
            </p:nvSpPr>
            <p:spPr bwMode="auto">
              <a:xfrm rot="-1500000">
                <a:off x="1647" y="1407"/>
                <a:ext cx="106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22" name="Oval 1002"/>
              <p:cNvSpPr>
                <a:spLocks noChangeAspect="1" noChangeArrowheads="1"/>
              </p:cNvSpPr>
              <p:nvPr/>
            </p:nvSpPr>
            <p:spPr bwMode="auto">
              <a:xfrm rot="-1500000">
                <a:off x="1662" y="869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23" name="Oval 1003"/>
              <p:cNvSpPr>
                <a:spLocks noChangeAspect="1" noChangeArrowheads="1"/>
              </p:cNvSpPr>
              <p:nvPr/>
            </p:nvSpPr>
            <p:spPr bwMode="auto">
              <a:xfrm rot="-1500000">
                <a:off x="1715" y="773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24" name="Oval 1004"/>
              <p:cNvSpPr>
                <a:spLocks noChangeAspect="1" noChangeArrowheads="1"/>
              </p:cNvSpPr>
              <p:nvPr/>
            </p:nvSpPr>
            <p:spPr bwMode="auto">
              <a:xfrm rot="-1500000">
                <a:off x="1824" y="764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25" name="Oval 1005"/>
              <p:cNvSpPr>
                <a:spLocks noChangeAspect="1" noChangeArrowheads="1"/>
              </p:cNvSpPr>
              <p:nvPr/>
            </p:nvSpPr>
            <p:spPr bwMode="auto">
              <a:xfrm rot="-1500000">
                <a:off x="1844" y="872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26" name="Oval 1006"/>
              <p:cNvSpPr>
                <a:spLocks noChangeAspect="1" noChangeArrowheads="1"/>
              </p:cNvSpPr>
              <p:nvPr/>
            </p:nvSpPr>
            <p:spPr bwMode="auto">
              <a:xfrm rot="-1500000">
                <a:off x="1877" y="1084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27" name="Oval 1007"/>
              <p:cNvSpPr>
                <a:spLocks noChangeAspect="1" noChangeArrowheads="1"/>
              </p:cNvSpPr>
              <p:nvPr/>
            </p:nvSpPr>
            <p:spPr bwMode="auto">
              <a:xfrm rot="-1500000">
                <a:off x="1877" y="977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28" name="Oval 1008"/>
              <p:cNvSpPr>
                <a:spLocks noChangeAspect="1" noChangeArrowheads="1"/>
              </p:cNvSpPr>
              <p:nvPr/>
            </p:nvSpPr>
            <p:spPr bwMode="auto">
              <a:xfrm rot="-1500000">
                <a:off x="1877" y="1192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29" name="Oval 1009"/>
              <p:cNvSpPr>
                <a:spLocks noChangeAspect="1" noChangeArrowheads="1"/>
              </p:cNvSpPr>
              <p:nvPr/>
            </p:nvSpPr>
            <p:spPr bwMode="auto">
              <a:xfrm rot="-1500000">
                <a:off x="1877" y="1299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30" name="Oval 1010"/>
              <p:cNvSpPr>
                <a:spLocks noChangeAspect="1" noChangeArrowheads="1"/>
              </p:cNvSpPr>
              <p:nvPr/>
            </p:nvSpPr>
            <p:spPr bwMode="auto">
              <a:xfrm rot="-1500000">
                <a:off x="1877" y="1407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31" name="Oval 1011"/>
              <p:cNvSpPr>
                <a:spLocks noChangeAspect="1" noChangeArrowheads="1"/>
              </p:cNvSpPr>
              <p:nvPr/>
            </p:nvSpPr>
            <p:spPr bwMode="auto">
              <a:xfrm rot="-1500000">
                <a:off x="1941" y="2850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32" name="Oval 1012"/>
              <p:cNvSpPr>
                <a:spLocks noChangeAspect="1" noChangeArrowheads="1"/>
              </p:cNvSpPr>
              <p:nvPr/>
            </p:nvSpPr>
            <p:spPr bwMode="auto">
              <a:xfrm rot="-1500000">
                <a:off x="2044" y="2815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33" name="Oval 1013"/>
              <p:cNvSpPr>
                <a:spLocks noChangeAspect="1" noChangeArrowheads="1"/>
              </p:cNvSpPr>
              <p:nvPr/>
            </p:nvSpPr>
            <p:spPr bwMode="auto">
              <a:xfrm rot="-1500000">
                <a:off x="1842" y="2815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34" name="Oval 1014"/>
              <p:cNvSpPr>
                <a:spLocks noChangeAspect="1" noChangeArrowheads="1"/>
              </p:cNvSpPr>
              <p:nvPr/>
            </p:nvSpPr>
            <p:spPr bwMode="auto">
              <a:xfrm rot="-1500000">
                <a:off x="1791" y="2719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35" name="Oval 1015"/>
              <p:cNvSpPr>
                <a:spLocks noChangeAspect="1" noChangeArrowheads="1"/>
              </p:cNvSpPr>
              <p:nvPr/>
            </p:nvSpPr>
            <p:spPr bwMode="auto">
              <a:xfrm rot="-1500000">
                <a:off x="2092" y="2719"/>
                <a:ext cx="106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36" name="Oval 1016"/>
              <p:cNvSpPr>
                <a:spLocks noChangeAspect="1" noChangeArrowheads="1"/>
              </p:cNvSpPr>
              <p:nvPr/>
            </p:nvSpPr>
            <p:spPr bwMode="auto">
              <a:xfrm rot="-1500000">
                <a:off x="2188" y="1207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37" name="Oval 1017"/>
              <p:cNvSpPr>
                <a:spLocks noChangeAspect="1" noChangeArrowheads="1"/>
              </p:cNvSpPr>
              <p:nvPr/>
            </p:nvSpPr>
            <p:spPr bwMode="auto">
              <a:xfrm rot="-1500000">
                <a:off x="2253" y="1116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38" name="Oval 1018"/>
              <p:cNvSpPr>
                <a:spLocks noChangeAspect="1" noChangeArrowheads="1"/>
              </p:cNvSpPr>
              <p:nvPr/>
            </p:nvSpPr>
            <p:spPr bwMode="auto">
              <a:xfrm rot="-1500000">
                <a:off x="2135" y="1299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39" name="Oval 1019"/>
              <p:cNvSpPr>
                <a:spLocks noChangeAspect="1" noChangeArrowheads="1"/>
              </p:cNvSpPr>
              <p:nvPr/>
            </p:nvSpPr>
            <p:spPr bwMode="auto">
              <a:xfrm rot="-1500000">
                <a:off x="2112" y="1407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40" name="Oval 1020"/>
              <p:cNvSpPr>
                <a:spLocks noChangeAspect="1" noChangeArrowheads="1"/>
              </p:cNvSpPr>
              <p:nvPr/>
            </p:nvSpPr>
            <p:spPr bwMode="auto">
              <a:xfrm rot="-1500000">
                <a:off x="2604" y="1407"/>
                <a:ext cx="106" cy="106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41" name="Oval 1021"/>
              <p:cNvSpPr>
                <a:spLocks noChangeAspect="1" noChangeArrowheads="1"/>
              </p:cNvSpPr>
              <p:nvPr/>
            </p:nvSpPr>
            <p:spPr bwMode="auto">
              <a:xfrm rot="-1500000">
                <a:off x="2566" y="1304"/>
                <a:ext cx="105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42" name="Oval 1022"/>
              <p:cNvSpPr>
                <a:spLocks noChangeAspect="1" noChangeArrowheads="1"/>
              </p:cNvSpPr>
              <p:nvPr/>
            </p:nvSpPr>
            <p:spPr bwMode="auto">
              <a:xfrm rot="-1500000">
                <a:off x="2522" y="1207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43" name="Oval 1023"/>
              <p:cNvSpPr>
                <a:spLocks noChangeAspect="1" noChangeArrowheads="1"/>
              </p:cNvSpPr>
              <p:nvPr/>
            </p:nvSpPr>
            <p:spPr bwMode="auto">
              <a:xfrm rot="-1500000">
                <a:off x="2310" y="1029"/>
                <a:ext cx="106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44" name="Oval 0"/>
              <p:cNvSpPr>
                <a:spLocks noChangeAspect="1" noChangeArrowheads="1"/>
              </p:cNvSpPr>
              <p:nvPr/>
            </p:nvSpPr>
            <p:spPr bwMode="auto">
              <a:xfrm rot="-1500000">
                <a:off x="2420" y="1016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45" name="Oval 1"/>
              <p:cNvSpPr>
                <a:spLocks noChangeAspect="1" noChangeArrowheads="1"/>
              </p:cNvSpPr>
              <p:nvPr/>
            </p:nvSpPr>
            <p:spPr bwMode="auto">
              <a:xfrm rot="-1500000">
                <a:off x="2479" y="1111"/>
                <a:ext cx="106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46" name="Oval 2"/>
              <p:cNvSpPr>
                <a:spLocks noChangeAspect="1" noChangeArrowheads="1"/>
              </p:cNvSpPr>
              <p:nvPr/>
            </p:nvSpPr>
            <p:spPr bwMode="auto">
              <a:xfrm rot="-1500000">
                <a:off x="2424" y="2713"/>
                <a:ext cx="106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47" name="Oval 3"/>
              <p:cNvSpPr>
                <a:spLocks noChangeAspect="1" noChangeArrowheads="1"/>
              </p:cNvSpPr>
              <p:nvPr/>
            </p:nvSpPr>
            <p:spPr bwMode="auto">
              <a:xfrm rot="-1500000">
                <a:off x="2424" y="3035"/>
                <a:ext cx="106" cy="106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48" name="Oval 4"/>
              <p:cNvSpPr>
                <a:spLocks noChangeAspect="1" noChangeArrowheads="1"/>
              </p:cNvSpPr>
              <p:nvPr/>
            </p:nvSpPr>
            <p:spPr bwMode="auto">
              <a:xfrm rot="-1500000">
                <a:off x="2737" y="3046"/>
                <a:ext cx="105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49" name="Oval 5"/>
              <p:cNvSpPr>
                <a:spLocks noChangeAspect="1" noChangeArrowheads="1"/>
              </p:cNvSpPr>
              <p:nvPr/>
            </p:nvSpPr>
            <p:spPr bwMode="auto">
              <a:xfrm rot="-1500000">
                <a:off x="2737" y="2934"/>
                <a:ext cx="105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50" name="Oval 6"/>
              <p:cNvSpPr>
                <a:spLocks noChangeAspect="1" noChangeArrowheads="1"/>
              </p:cNvSpPr>
              <p:nvPr/>
            </p:nvSpPr>
            <p:spPr bwMode="auto">
              <a:xfrm rot="-1500000">
                <a:off x="2424" y="2930"/>
                <a:ext cx="106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51" name="Oval 7"/>
              <p:cNvSpPr>
                <a:spLocks noChangeAspect="1" noChangeArrowheads="1"/>
              </p:cNvSpPr>
              <p:nvPr/>
            </p:nvSpPr>
            <p:spPr bwMode="auto">
              <a:xfrm rot="-1500000">
                <a:off x="2737" y="2828"/>
                <a:ext cx="105" cy="106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52" name="Oval 8"/>
              <p:cNvSpPr>
                <a:spLocks noChangeAspect="1" noChangeArrowheads="1"/>
              </p:cNvSpPr>
              <p:nvPr/>
            </p:nvSpPr>
            <p:spPr bwMode="auto">
              <a:xfrm rot="-1500000">
                <a:off x="2424" y="2820"/>
                <a:ext cx="106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53" name="Oval 9"/>
              <p:cNvSpPr>
                <a:spLocks noChangeAspect="1" noChangeArrowheads="1"/>
              </p:cNvSpPr>
              <p:nvPr/>
            </p:nvSpPr>
            <p:spPr bwMode="auto">
              <a:xfrm rot="-1500000">
                <a:off x="2737" y="2719"/>
                <a:ext cx="105" cy="106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54" name="Oval 10"/>
              <p:cNvSpPr>
                <a:spLocks noChangeAspect="1" noChangeArrowheads="1"/>
              </p:cNvSpPr>
              <p:nvPr/>
            </p:nvSpPr>
            <p:spPr bwMode="auto">
              <a:xfrm rot="-1500000">
                <a:off x="2424" y="3142"/>
                <a:ext cx="106" cy="106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55" name="Oval 11"/>
              <p:cNvSpPr>
                <a:spLocks noChangeAspect="1" noChangeArrowheads="1"/>
              </p:cNvSpPr>
              <p:nvPr/>
            </p:nvSpPr>
            <p:spPr bwMode="auto">
              <a:xfrm rot="-1500000">
                <a:off x="2737" y="3261"/>
                <a:ext cx="105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56" name="Oval 12"/>
              <p:cNvSpPr>
                <a:spLocks noChangeAspect="1" noChangeArrowheads="1"/>
              </p:cNvSpPr>
              <p:nvPr/>
            </p:nvSpPr>
            <p:spPr bwMode="auto">
              <a:xfrm rot="-1500000">
                <a:off x="2737" y="3153"/>
                <a:ext cx="105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57" name="Oval 13"/>
              <p:cNvSpPr>
                <a:spLocks noChangeAspect="1" noChangeArrowheads="1"/>
              </p:cNvSpPr>
              <p:nvPr/>
            </p:nvSpPr>
            <p:spPr bwMode="auto">
              <a:xfrm rot="-1500000">
                <a:off x="2424" y="3250"/>
                <a:ext cx="106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58" name="Oval 14"/>
              <p:cNvSpPr>
                <a:spLocks noChangeAspect="1" noChangeArrowheads="1"/>
              </p:cNvSpPr>
              <p:nvPr/>
            </p:nvSpPr>
            <p:spPr bwMode="auto">
              <a:xfrm rot="-1500000">
                <a:off x="2684" y="3358"/>
                <a:ext cx="105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59" name="Oval 15"/>
              <p:cNvSpPr>
                <a:spLocks noChangeAspect="1" noChangeArrowheads="1"/>
              </p:cNvSpPr>
              <p:nvPr/>
            </p:nvSpPr>
            <p:spPr bwMode="auto">
              <a:xfrm rot="-1500000">
                <a:off x="2632" y="3451"/>
                <a:ext cx="105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60" name="Oval 16"/>
              <p:cNvSpPr>
                <a:spLocks noChangeAspect="1" noChangeArrowheads="1"/>
              </p:cNvSpPr>
              <p:nvPr/>
            </p:nvSpPr>
            <p:spPr bwMode="auto">
              <a:xfrm rot="-1500000">
                <a:off x="2522" y="3448"/>
                <a:ext cx="105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61" name="Oval 17"/>
              <p:cNvSpPr>
                <a:spLocks noChangeAspect="1" noChangeArrowheads="1"/>
              </p:cNvSpPr>
              <p:nvPr/>
            </p:nvSpPr>
            <p:spPr bwMode="auto">
              <a:xfrm rot="-1500000">
                <a:off x="2479" y="3346"/>
                <a:ext cx="106" cy="106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62" name="Oval 18"/>
              <p:cNvSpPr>
                <a:spLocks noChangeAspect="1" noChangeArrowheads="1"/>
              </p:cNvSpPr>
              <p:nvPr/>
            </p:nvSpPr>
            <p:spPr bwMode="auto">
              <a:xfrm rot="-1500000">
                <a:off x="2952" y="1465"/>
                <a:ext cx="105" cy="106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63" name="Oval 19"/>
              <p:cNvSpPr>
                <a:spLocks noChangeAspect="1" noChangeArrowheads="1"/>
              </p:cNvSpPr>
              <p:nvPr/>
            </p:nvSpPr>
            <p:spPr bwMode="auto">
              <a:xfrm rot="-1500000">
                <a:off x="3058" y="1433"/>
                <a:ext cx="105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64" name="Oval 20"/>
              <p:cNvSpPr>
                <a:spLocks noChangeAspect="1" noChangeArrowheads="1"/>
              </p:cNvSpPr>
              <p:nvPr/>
            </p:nvSpPr>
            <p:spPr bwMode="auto">
              <a:xfrm rot="-1500000">
                <a:off x="3251" y="1401"/>
                <a:ext cx="106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65" name="Oval 21"/>
              <p:cNvSpPr>
                <a:spLocks noChangeAspect="1" noChangeArrowheads="1"/>
              </p:cNvSpPr>
              <p:nvPr/>
            </p:nvSpPr>
            <p:spPr bwMode="auto">
              <a:xfrm rot="-1500000">
                <a:off x="3505" y="1116"/>
                <a:ext cx="105" cy="106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66" name="Oval 22"/>
              <p:cNvSpPr>
                <a:spLocks noChangeAspect="1" noChangeArrowheads="1"/>
              </p:cNvSpPr>
              <p:nvPr/>
            </p:nvSpPr>
            <p:spPr bwMode="auto">
              <a:xfrm rot="-1500000">
                <a:off x="3554" y="1213"/>
                <a:ext cx="105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67" name="Oval 23"/>
              <p:cNvSpPr>
                <a:spLocks noChangeAspect="1" noChangeArrowheads="1"/>
              </p:cNvSpPr>
              <p:nvPr/>
            </p:nvSpPr>
            <p:spPr bwMode="auto">
              <a:xfrm rot="-1500000">
                <a:off x="3252" y="1184"/>
                <a:ext cx="106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68" name="Oval 24"/>
              <p:cNvSpPr>
                <a:spLocks noChangeAspect="1" noChangeArrowheads="1"/>
              </p:cNvSpPr>
              <p:nvPr/>
            </p:nvSpPr>
            <p:spPr bwMode="auto">
              <a:xfrm rot="-1500000">
                <a:off x="3296" y="1084"/>
                <a:ext cx="105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69" name="Oval 25"/>
              <p:cNvSpPr>
                <a:spLocks noChangeAspect="1" noChangeArrowheads="1"/>
              </p:cNvSpPr>
              <p:nvPr/>
            </p:nvSpPr>
            <p:spPr bwMode="auto">
              <a:xfrm rot="-1500000">
                <a:off x="3559" y="1325"/>
                <a:ext cx="105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70" name="Oval 26"/>
              <p:cNvSpPr>
                <a:spLocks noChangeAspect="1" noChangeArrowheads="1"/>
              </p:cNvSpPr>
              <p:nvPr/>
            </p:nvSpPr>
            <p:spPr bwMode="auto">
              <a:xfrm rot="-1500000">
                <a:off x="3401" y="1084"/>
                <a:ext cx="105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71" name="Oval 27"/>
              <p:cNvSpPr>
                <a:spLocks noChangeAspect="1" noChangeArrowheads="1"/>
              </p:cNvSpPr>
              <p:nvPr/>
            </p:nvSpPr>
            <p:spPr bwMode="auto">
              <a:xfrm rot="-1500000">
                <a:off x="3252" y="1293"/>
                <a:ext cx="106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72" name="Oval 28"/>
              <p:cNvSpPr>
                <a:spLocks noChangeAspect="1" noChangeArrowheads="1"/>
              </p:cNvSpPr>
              <p:nvPr/>
            </p:nvSpPr>
            <p:spPr bwMode="auto">
              <a:xfrm rot="-1500000">
                <a:off x="3597" y="1428"/>
                <a:ext cx="105" cy="106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grpSp>
            <p:nvGrpSpPr>
              <p:cNvPr id="236573" name="Group 29"/>
              <p:cNvGrpSpPr>
                <a:grpSpLocks noChangeAspect="1"/>
              </p:cNvGrpSpPr>
              <p:nvPr/>
            </p:nvGrpSpPr>
            <p:grpSpPr bwMode="auto">
              <a:xfrm>
                <a:off x="3769" y="2719"/>
                <a:ext cx="379" cy="179"/>
                <a:chOff x="1196" y="2743"/>
                <a:chExt cx="399" cy="188"/>
              </a:xfrm>
            </p:grpSpPr>
            <p:sp>
              <p:nvSpPr>
                <p:cNvPr id="236574" name="Oval 30"/>
                <p:cNvSpPr>
                  <a:spLocks noChangeAspect="1" noChangeArrowheads="1"/>
                </p:cNvSpPr>
                <p:nvPr/>
              </p:nvSpPr>
              <p:spPr bwMode="auto">
                <a:xfrm rot="-1500000">
                  <a:off x="1196" y="2743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575" name="Oval 31"/>
                <p:cNvSpPr>
                  <a:spLocks noChangeAspect="1" noChangeArrowheads="1"/>
                </p:cNvSpPr>
                <p:nvPr/>
              </p:nvSpPr>
              <p:spPr bwMode="auto">
                <a:xfrm rot="-1500000">
                  <a:off x="1396" y="2820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576" name="Oval 32"/>
                <p:cNvSpPr>
                  <a:spLocks noChangeAspect="1" noChangeArrowheads="1"/>
                </p:cNvSpPr>
                <p:nvPr/>
              </p:nvSpPr>
              <p:spPr bwMode="auto">
                <a:xfrm rot="-1500000">
                  <a:off x="1484" y="2743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236577" name="Oval 33"/>
                <p:cNvSpPr>
                  <a:spLocks noChangeAspect="1" noChangeArrowheads="1"/>
                </p:cNvSpPr>
                <p:nvPr/>
              </p:nvSpPr>
              <p:spPr bwMode="auto">
                <a:xfrm rot="-1500000">
                  <a:off x="1280" y="2820"/>
                  <a:ext cx="111" cy="111"/>
                </a:xfrm>
                <a:prstGeom prst="ellipse">
                  <a:avLst/>
                </a:prstGeom>
                <a:solidFill>
                  <a:schemeClr val="tx1"/>
                </a:solidFill>
                <a:ln w="9525" algn="ctr">
                  <a:solidFill>
                    <a:srgbClr val="000099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0" hangingPunct="0"/>
                  <a:endParaRPr lang="en-US" altLang="en-US" sz="2400">
                    <a:latin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36578" name="Oval 34"/>
              <p:cNvSpPr>
                <a:spLocks noChangeAspect="1" noChangeArrowheads="1"/>
              </p:cNvSpPr>
              <p:nvPr/>
            </p:nvSpPr>
            <p:spPr bwMode="auto">
              <a:xfrm rot="-1500000">
                <a:off x="3941" y="1413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79" name="Oval 35"/>
              <p:cNvSpPr>
                <a:spLocks noChangeAspect="1" noChangeArrowheads="1"/>
              </p:cNvSpPr>
              <p:nvPr/>
            </p:nvSpPr>
            <p:spPr bwMode="auto">
              <a:xfrm rot="-1500000">
                <a:off x="4092" y="955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80" name="Oval 36"/>
              <p:cNvSpPr>
                <a:spLocks noChangeAspect="1" noChangeArrowheads="1"/>
              </p:cNvSpPr>
              <p:nvPr/>
            </p:nvSpPr>
            <p:spPr bwMode="auto">
              <a:xfrm rot="-1500000">
                <a:off x="3991" y="983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81" name="Oval 37"/>
              <p:cNvSpPr>
                <a:spLocks noChangeAspect="1" noChangeArrowheads="1"/>
              </p:cNvSpPr>
              <p:nvPr/>
            </p:nvSpPr>
            <p:spPr bwMode="auto">
              <a:xfrm rot="-1500000">
                <a:off x="3941" y="1080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82" name="Oval 38"/>
              <p:cNvSpPr>
                <a:spLocks noChangeAspect="1" noChangeArrowheads="1"/>
              </p:cNvSpPr>
              <p:nvPr/>
            </p:nvSpPr>
            <p:spPr bwMode="auto">
              <a:xfrm rot="-1500000">
                <a:off x="3941" y="1187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83" name="Oval 39"/>
              <p:cNvSpPr>
                <a:spLocks noChangeAspect="1" noChangeArrowheads="1"/>
              </p:cNvSpPr>
              <p:nvPr/>
            </p:nvSpPr>
            <p:spPr bwMode="auto">
              <a:xfrm rot="-1500000">
                <a:off x="3941" y="1299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84" name="Oval 40"/>
              <p:cNvSpPr>
                <a:spLocks noChangeAspect="1" noChangeArrowheads="1"/>
              </p:cNvSpPr>
              <p:nvPr/>
            </p:nvSpPr>
            <p:spPr bwMode="auto">
              <a:xfrm rot="-1500000">
                <a:off x="4371" y="1405"/>
                <a:ext cx="106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85" name="Oval 41"/>
              <p:cNvSpPr>
                <a:spLocks noChangeAspect="1" noChangeArrowheads="1"/>
              </p:cNvSpPr>
              <p:nvPr/>
            </p:nvSpPr>
            <p:spPr bwMode="auto">
              <a:xfrm rot="-1500000">
                <a:off x="4302" y="998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86" name="Oval 42"/>
              <p:cNvSpPr>
                <a:spLocks noChangeAspect="1" noChangeArrowheads="1"/>
              </p:cNvSpPr>
              <p:nvPr/>
            </p:nvSpPr>
            <p:spPr bwMode="auto">
              <a:xfrm rot="-1500000">
                <a:off x="4199" y="955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87" name="Oval 43"/>
              <p:cNvSpPr>
                <a:spLocks noChangeAspect="1" noChangeArrowheads="1"/>
              </p:cNvSpPr>
              <p:nvPr/>
            </p:nvSpPr>
            <p:spPr bwMode="auto">
              <a:xfrm rot="-1500000">
                <a:off x="4371" y="1084"/>
                <a:ext cx="106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88" name="Oval 44"/>
              <p:cNvSpPr>
                <a:spLocks noChangeAspect="1" noChangeArrowheads="1"/>
              </p:cNvSpPr>
              <p:nvPr/>
            </p:nvSpPr>
            <p:spPr bwMode="auto">
              <a:xfrm rot="-1500000">
                <a:off x="4371" y="1192"/>
                <a:ext cx="106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89" name="Oval 45"/>
              <p:cNvSpPr>
                <a:spLocks noChangeAspect="1" noChangeArrowheads="1"/>
              </p:cNvSpPr>
              <p:nvPr/>
            </p:nvSpPr>
            <p:spPr bwMode="auto">
              <a:xfrm rot="-1500000">
                <a:off x="4371" y="1299"/>
                <a:ext cx="106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90" name="Oval 46"/>
              <p:cNvSpPr>
                <a:spLocks noChangeAspect="1" noChangeArrowheads="1"/>
              </p:cNvSpPr>
              <p:nvPr/>
            </p:nvSpPr>
            <p:spPr bwMode="auto">
              <a:xfrm rot="-1500000">
                <a:off x="4586" y="2747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91" name="Oval 47"/>
              <p:cNvSpPr>
                <a:spLocks noChangeAspect="1" noChangeArrowheads="1"/>
              </p:cNvSpPr>
              <p:nvPr/>
            </p:nvSpPr>
            <p:spPr bwMode="auto">
              <a:xfrm rot="-1500000">
                <a:off x="4586" y="2856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92" name="Oval 48"/>
              <p:cNvSpPr>
                <a:spLocks noChangeAspect="1" noChangeArrowheads="1"/>
              </p:cNvSpPr>
              <p:nvPr/>
            </p:nvSpPr>
            <p:spPr bwMode="auto">
              <a:xfrm rot="-1500000">
                <a:off x="4586" y="2966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93" name="Oval 49"/>
              <p:cNvSpPr>
                <a:spLocks noChangeAspect="1" noChangeArrowheads="1"/>
              </p:cNvSpPr>
              <p:nvPr/>
            </p:nvSpPr>
            <p:spPr bwMode="auto">
              <a:xfrm rot="-1500000">
                <a:off x="4586" y="3073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94" name="Oval 50"/>
              <p:cNvSpPr>
                <a:spLocks noChangeAspect="1" noChangeArrowheads="1"/>
              </p:cNvSpPr>
              <p:nvPr/>
            </p:nvSpPr>
            <p:spPr bwMode="auto">
              <a:xfrm rot="-1500000">
                <a:off x="4586" y="3185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95" name="Oval 51"/>
              <p:cNvSpPr>
                <a:spLocks noChangeAspect="1" noChangeArrowheads="1"/>
              </p:cNvSpPr>
              <p:nvPr/>
            </p:nvSpPr>
            <p:spPr bwMode="auto">
              <a:xfrm rot="-1500000">
                <a:off x="4586" y="3723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96" name="Oval 52"/>
              <p:cNvSpPr>
                <a:spLocks noChangeAspect="1" noChangeArrowheads="1"/>
              </p:cNvSpPr>
              <p:nvPr/>
            </p:nvSpPr>
            <p:spPr bwMode="auto">
              <a:xfrm rot="-1500000">
                <a:off x="4586" y="3616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97" name="Oval 53"/>
              <p:cNvSpPr>
                <a:spLocks noChangeAspect="1" noChangeArrowheads="1"/>
              </p:cNvSpPr>
              <p:nvPr/>
            </p:nvSpPr>
            <p:spPr bwMode="auto">
              <a:xfrm rot="-1500000">
                <a:off x="4586" y="3508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98" name="Oval 54"/>
              <p:cNvSpPr>
                <a:spLocks noChangeAspect="1" noChangeArrowheads="1"/>
              </p:cNvSpPr>
              <p:nvPr/>
            </p:nvSpPr>
            <p:spPr bwMode="auto">
              <a:xfrm rot="-1500000">
                <a:off x="4586" y="3400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599" name="Oval 55"/>
              <p:cNvSpPr>
                <a:spLocks noChangeAspect="1" noChangeArrowheads="1"/>
              </p:cNvSpPr>
              <p:nvPr/>
            </p:nvSpPr>
            <p:spPr bwMode="auto">
              <a:xfrm rot="-1500000">
                <a:off x="4586" y="3290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600" name="Oval 56"/>
              <p:cNvSpPr>
                <a:spLocks noChangeAspect="1" noChangeArrowheads="1"/>
              </p:cNvSpPr>
              <p:nvPr/>
            </p:nvSpPr>
            <p:spPr bwMode="auto">
              <a:xfrm rot="-1500000">
                <a:off x="4629" y="3818"/>
                <a:ext cx="106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601" name="Oval 57"/>
              <p:cNvSpPr>
                <a:spLocks noChangeAspect="1" noChangeArrowheads="1"/>
              </p:cNvSpPr>
              <p:nvPr/>
            </p:nvSpPr>
            <p:spPr bwMode="auto">
              <a:xfrm rot="-1500000">
                <a:off x="4845" y="3603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602" name="Oval 58"/>
              <p:cNvSpPr>
                <a:spLocks noChangeAspect="1" noChangeArrowheads="1"/>
              </p:cNvSpPr>
              <p:nvPr/>
            </p:nvSpPr>
            <p:spPr bwMode="auto">
              <a:xfrm rot="-1500000">
                <a:off x="4845" y="3709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603" name="Oval 59"/>
              <p:cNvSpPr>
                <a:spLocks noChangeAspect="1" noChangeArrowheads="1"/>
              </p:cNvSpPr>
              <p:nvPr/>
            </p:nvSpPr>
            <p:spPr bwMode="auto">
              <a:xfrm rot="-1500000">
                <a:off x="4840" y="3816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604" name="Oval 60"/>
              <p:cNvSpPr>
                <a:spLocks noChangeAspect="1" noChangeArrowheads="1"/>
              </p:cNvSpPr>
              <p:nvPr/>
            </p:nvSpPr>
            <p:spPr bwMode="auto">
              <a:xfrm rot="-1500000">
                <a:off x="4733" y="3838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605" name="Oval 61"/>
              <p:cNvSpPr>
                <a:spLocks noChangeAspect="1" noChangeArrowheads="1"/>
              </p:cNvSpPr>
              <p:nvPr/>
            </p:nvSpPr>
            <p:spPr bwMode="auto">
              <a:xfrm rot="-1500000">
                <a:off x="4845" y="3064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606" name="Oval 62"/>
              <p:cNvSpPr>
                <a:spLocks noChangeAspect="1" noChangeArrowheads="1"/>
              </p:cNvSpPr>
              <p:nvPr/>
            </p:nvSpPr>
            <p:spPr bwMode="auto">
              <a:xfrm rot="-1500000">
                <a:off x="4845" y="3278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607" name="Oval 63"/>
              <p:cNvSpPr>
                <a:spLocks noChangeAspect="1" noChangeArrowheads="1"/>
              </p:cNvSpPr>
              <p:nvPr/>
            </p:nvSpPr>
            <p:spPr bwMode="auto">
              <a:xfrm rot="-1500000">
                <a:off x="4845" y="3168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608" name="Oval 64"/>
              <p:cNvSpPr>
                <a:spLocks noChangeAspect="1" noChangeArrowheads="1"/>
              </p:cNvSpPr>
              <p:nvPr/>
            </p:nvSpPr>
            <p:spPr bwMode="auto">
              <a:xfrm rot="-1500000">
                <a:off x="4845" y="3385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609" name="Oval 65"/>
              <p:cNvSpPr>
                <a:spLocks noChangeAspect="1" noChangeArrowheads="1"/>
              </p:cNvSpPr>
              <p:nvPr/>
            </p:nvSpPr>
            <p:spPr bwMode="auto">
              <a:xfrm rot="-1500000">
                <a:off x="4845" y="3493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610" name="Oval 66"/>
              <p:cNvSpPr>
                <a:spLocks noChangeAspect="1" noChangeArrowheads="1"/>
              </p:cNvSpPr>
              <p:nvPr/>
            </p:nvSpPr>
            <p:spPr bwMode="auto">
              <a:xfrm rot="-1500000">
                <a:off x="4915" y="2977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611" name="Oval 67"/>
              <p:cNvSpPr>
                <a:spLocks noChangeAspect="1" noChangeArrowheads="1"/>
              </p:cNvSpPr>
              <p:nvPr/>
            </p:nvSpPr>
            <p:spPr bwMode="auto">
              <a:xfrm rot="-1500000">
                <a:off x="5016" y="3020"/>
                <a:ext cx="106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612" name="Oval 68"/>
              <p:cNvSpPr>
                <a:spLocks noChangeAspect="1" noChangeArrowheads="1"/>
              </p:cNvSpPr>
              <p:nvPr/>
            </p:nvSpPr>
            <p:spPr bwMode="auto">
              <a:xfrm rot="-1500000">
                <a:off x="5103" y="3196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613" name="Oval 69"/>
              <p:cNvSpPr>
                <a:spLocks noChangeAspect="1" noChangeArrowheads="1"/>
              </p:cNvSpPr>
              <p:nvPr/>
            </p:nvSpPr>
            <p:spPr bwMode="auto">
              <a:xfrm rot="-1500000">
                <a:off x="5103" y="3088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614" name="Oval 70"/>
              <p:cNvSpPr>
                <a:spLocks noChangeAspect="1" noChangeArrowheads="1"/>
              </p:cNvSpPr>
              <p:nvPr/>
            </p:nvSpPr>
            <p:spPr bwMode="auto">
              <a:xfrm rot="-1500000">
                <a:off x="5103" y="3308"/>
                <a:ext cx="105" cy="106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615" name="Oval 71"/>
              <p:cNvSpPr>
                <a:spLocks noChangeAspect="1" noChangeArrowheads="1"/>
              </p:cNvSpPr>
              <p:nvPr/>
            </p:nvSpPr>
            <p:spPr bwMode="auto">
              <a:xfrm rot="-1500000">
                <a:off x="5103" y="3526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616" name="Oval 72"/>
              <p:cNvSpPr>
                <a:spLocks noChangeAspect="1" noChangeArrowheads="1"/>
              </p:cNvSpPr>
              <p:nvPr/>
            </p:nvSpPr>
            <p:spPr bwMode="auto">
              <a:xfrm rot="-1500000">
                <a:off x="5103" y="3416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617" name="Text Box 73"/>
              <p:cNvSpPr txBox="1">
                <a:spLocks noChangeArrowheads="1"/>
              </p:cNvSpPr>
              <p:nvPr/>
            </p:nvSpPr>
            <p:spPr bwMode="auto">
              <a:xfrm>
                <a:off x="591" y="3769"/>
                <a:ext cx="486" cy="1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  NH</a:t>
                </a:r>
                <a:r>
                  <a:rPr lang="en-GB" altLang="en-US" sz="1200" b="1" baseline="-25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</a:p>
            </p:txBody>
          </p:sp>
          <p:sp>
            <p:nvSpPr>
              <p:cNvPr id="236618" name="Text Box 74"/>
              <p:cNvSpPr txBox="1">
                <a:spLocks noChangeArrowheads="1"/>
              </p:cNvSpPr>
              <p:nvPr/>
            </p:nvSpPr>
            <p:spPr bwMode="auto">
              <a:xfrm>
                <a:off x="4929" y="3603"/>
                <a:ext cx="456" cy="3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417</a:t>
                </a:r>
              </a:p>
              <a:p>
                <a:pPr algn="ctr"/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COOH</a:t>
                </a:r>
              </a:p>
            </p:txBody>
          </p:sp>
          <p:sp>
            <p:nvSpPr>
              <p:cNvPr id="236637" name="Text Box 93"/>
              <p:cNvSpPr txBox="1">
                <a:spLocks noChangeArrowheads="1"/>
              </p:cNvSpPr>
              <p:nvPr/>
            </p:nvSpPr>
            <p:spPr bwMode="auto">
              <a:xfrm>
                <a:off x="903" y="3408"/>
                <a:ext cx="841" cy="1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Intracellular</a:t>
                </a:r>
              </a:p>
            </p:txBody>
          </p:sp>
          <p:sp>
            <p:nvSpPr>
              <p:cNvPr id="236638" name="Text Box 94"/>
              <p:cNvSpPr txBox="1">
                <a:spLocks noChangeArrowheads="1"/>
              </p:cNvSpPr>
              <p:nvPr/>
            </p:nvSpPr>
            <p:spPr bwMode="auto">
              <a:xfrm>
                <a:off x="3861" y="710"/>
                <a:ext cx="852" cy="1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Extracellular</a:t>
                </a:r>
              </a:p>
            </p:txBody>
          </p:sp>
          <p:sp>
            <p:nvSpPr>
              <p:cNvPr id="236647" name="Text Box 1127"/>
              <p:cNvSpPr txBox="1">
                <a:spLocks noChangeArrowheads="1"/>
              </p:cNvSpPr>
              <p:nvPr/>
            </p:nvSpPr>
            <p:spPr bwMode="auto">
              <a:xfrm>
                <a:off x="1730" y="3678"/>
                <a:ext cx="2811" cy="4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Amino acid residues derived from RHD exons.</a:t>
                </a:r>
              </a:p>
              <a:p>
                <a:endParaRPr lang="en-GB" alt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r>
                  <a:rPr lang="en-GB" altLang="en-US" sz="12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Amino acid residues derived from RHCE exons.</a:t>
                </a:r>
              </a:p>
            </p:txBody>
          </p:sp>
          <p:sp>
            <p:nvSpPr>
              <p:cNvPr id="236648" name="Oval 968"/>
              <p:cNvSpPr>
                <a:spLocks noChangeAspect="1" noChangeArrowheads="1"/>
              </p:cNvSpPr>
              <p:nvPr/>
            </p:nvSpPr>
            <p:spPr bwMode="auto">
              <a:xfrm>
                <a:off x="1621" y="3718"/>
                <a:ext cx="105" cy="105"/>
              </a:xfrm>
              <a:prstGeom prst="ellipse">
                <a:avLst/>
              </a:prstGeom>
              <a:solidFill>
                <a:schemeClr val="tx1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649" name="Oval 16"/>
              <p:cNvSpPr>
                <a:spLocks noChangeAspect="1" noChangeArrowheads="1"/>
              </p:cNvSpPr>
              <p:nvPr/>
            </p:nvSpPr>
            <p:spPr bwMode="auto">
              <a:xfrm>
                <a:off x="1621" y="3976"/>
                <a:ext cx="105" cy="105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0" hangingPunct="0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1437" name="Text Box 1126"/>
            <p:cNvSpPr txBox="1">
              <a:spLocks noChangeArrowheads="1"/>
            </p:cNvSpPr>
            <p:nvPr/>
          </p:nvSpPr>
          <p:spPr bwMode="auto">
            <a:xfrm>
              <a:off x="4175563" y="730935"/>
              <a:ext cx="388279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GB" altLang="en-US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Partial D Category VI Type 1</a:t>
              </a:r>
            </a:p>
          </p:txBody>
        </p:sp>
      </p:grpSp>
      <p:grpSp>
        <p:nvGrpSpPr>
          <p:cNvPr id="1105" name="Group 1104">
            <a:extLst>
              <a:ext uri="{FF2B5EF4-FFF2-40B4-BE49-F238E27FC236}">
                <a16:creationId xmlns:a16="http://schemas.microsoft.com/office/drawing/2014/main" id="{B36621CC-DFB8-4A02-956D-78C04A746C49}"/>
              </a:ext>
            </a:extLst>
          </p:cNvPr>
          <p:cNvGrpSpPr/>
          <p:nvPr/>
        </p:nvGrpSpPr>
        <p:grpSpPr>
          <a:xfrm>
            <a:off x="2992146" y="6395881"/>
            <a:ext cx="6172725" cy="400050"/>
            <a:chOff x="3390669" y="1985962"/>
            <a:chExt cx="6172725" cy="400050"/>
          </a:xfrm>
        </p:grpSpPr>
        <p:sp>
          <p:nvSpPr>
            <p:cNvPr id="1106" name="Line 63">
              <a:extLst>
                <a:ext uri="{FF2B5EF4-FFF2-40B4-BE49-F238E27FC236}">
                  <a16:creationId xmlns:a16="http://schemas.microsoft.com/office/drawing/2014/main" id="{773BACFE-686E-4FEE-B750-4657688BAE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0669" y="2187575"/>
              <a:ext cx="330765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07" name="Rectangle 64">
              <a:extLst>
                <a:ext uri="{FF2B5EF4-FFF2-40B4-BE49-F238E27FC236}">
                  <a16:creationId xmlns:a16="http://schemas.microsoft.com/office/drawing/2014/main" id="{8CC98DCA-5064-4851-9071-1ECDD1243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43082" y="2097087"/>
              <a:ext cx="169999" cy="184150"/>
            </a:xfrm>
            <a:prstGeom prst="rect">
              <a:avLst/>
            </a:prstGeom>
            <a:solidFill>
              <a:schemeClr val="tx1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/>
              <a:endParaRPr lang="en-US" altLang="en-US" sz="240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08" name="Rectangle 65">
              <a:extLst>
                <a:ext uri="{FF2B5EF4-FFF2-40B4-BE49-F238E27FC236}">
                  <a16:creationId xmlns:a16="http://schemas.microsoft.com/office/drawing/2014/main" id="{7749D2D1-CB2A-43B4-9156-4E69E99D9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3339" y="2097087"/>
              <a:ext cx="213964" cy="184150"/>
            </a:xfrm>
            <a:prstGeom prst="rect">
              <a:avLst/>
            </a:prstGeom>
            <a:solidFill>
              <a:schemeClr val="tx1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/>
              <a:endParaRPr lang="en-US" altLang="en-US" sz="240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09" name="Rectangle 66">
              <a:extLst>
                <a:ext uri="{FF2B5EF4-FFF2-40B4-BE49-F238E27FC236}">
                  <a16:creationId xmlns:a16="http://schemas.microsoft.com/office/drawing/2014/main" id="{FCA6862F-EFB0-440E-8C24-8CDB84BB3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6527" y="2097087"/>
              <a:ext cx="169999" cy="184150"/>
            </a:xfrm>
            <a:prstGeom prst="rect">
              <a:avLst/>
            </a:prstGeom>
            <a:solidFill>
              <a:schemeClr val="tx1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/>
              <a:endParaRPr lang="en-US" altLang="en-US" sz="240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10" name="Rectangle 67">
              <a:extLst>
                <a:ext uri="{FF2B5EF4-FFF2-40B4-BE49-F238E27FC236}">
                  <a16:creationId xmlns:a16="http://schemas.microsoft.com/office/drawing/2014/main" id="{EAF920BF-3D9B-4574-A438-FFB2C0B089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6783" y="2097087"/>
              <a:ext cx="169999" cy="184150"/>
            </a:xfrm>
            <a:prstGeom prst="rect">
              <a:avLst/>
            </a:prstGeom>
            <a:solidFill>
              <a:srgbClr val="FF99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/>
              <a:endParaRPr lang="en-US" altLang="en-US" sz="240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11" name="Rectangle 68">
              <a:extLst>
                <a:ext uri="{FF2B5EF4-FFF2-40B4-BE49-F238E27FC236}">
                  <a16:creationId xmlns:a16="http://schemas.microsoft.com/office/drawing/2014/main" id="{8E1C50EA-6790-493C-8941-F3EA5C7CC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9971" y="2097087"/>
              <a:ext cx="169999" cy="184150"/>
            </a:xfrm>
            <a:prstGeom prst="rect">
              <a:avLst/>
            </a:prstGeom>
            <a:solidFill>
              <a:srgbClr val="FF99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/>
              <a:endParaRPr lang="en-US" altLang="en-US" sz="240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12" name="Rectangle 69">
              <a:extLst>
                <a:ext uri="{FF2B5EF4-FFF2-40B4-BE49-F238E27FC236}">
                  <a16:creationId xmlns:a16="http://schemas.microsoft.com/office/drawing/2014/main" id="{E6CA6E02-CAF4-46CA-93D5-ECDCC18E8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0228" y="2097087"/>
              <a:ext cx="169999" cy="184150"/>
            </a:xfrm>
            <a:prstGeom prst="rect">
              <a:avLst/>
            </a:prstGeom>
            <a:solidFill>
              <a:schemeClr val="tx1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/>
              <a:endParaRPr lang="en-US" altLang="en-US" sz="240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13" name="Rectangle 70">
              <a:extLst>
                <a:ext uri="{FF2B5EF4-FFF2-40B4-BE49-F238E27FC236}">
                  <a16:creationId xmlns:a16="http://schemas.microsoft.com/office/drawing/2014/main" id="{2A30CB17-2942-4251-8176-4209C51A6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3415" y="2097087"/>
              <a:ext cx="168534" cy="184150"/>
            </a:xfrm>
            <a:prstGeom prst="rect">
              <a:avLst/>
            </a:prstGeom>
            <a:solidFill>
              <a:schemeClr val="tx1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/>
              <a:endParaRPr lang="en-US" altLang="en-US" sz="240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14" name="Rectangle 71">
              <a:extLst>
                <a:ext uri="{FF2B5EF4-FFF2-40B4-BE49-F238E27FC236}">
                  <a16:creationId xmlns:a16="http://schemas.microsoft.com/office/drawing/2014/main" id="{1095DEB6-84CE-41B9-B1AC-7659AC469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3672" y="2097087"/>
              <a:ext cx="127499" cy="184150"/>
            </a:xfrm>
            <a:prstGeom prst="rect">
              <a:avLst/>
            </a:prstGeom>
            <a:solidFill>
              <a:schemeClr val="tx1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/>
              <a:endParaRPr lang="en-US" altLang="en-US" sz="240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15" name="Rectangle 72">
              <a:extLst>
                <a:ext uri="{FF2B5EF4-FFF2-40B4-BE49-F238E27FC236}">
                  <a16:creationId xmlns:a16="http://schemas.microsoft.com/office/drawing/2014/main" id="{D968E492-94C0-477F-88C6-25AAAC3095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6515" y="2097087"/>
              <a:ext cx="85000" cy="184150"/>
            </a:xfrm>
            <a:prstGeom prst="rect">
              <a:avLst/>
            </a:prstGeom>
            <a:solidFill>
              <a:schemeClr val="tx1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/>
              <a:endParaRPr lang="en-US" altLang="en-US" sz="240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16" name="Rectangle 73">
              <a:extLst>
                <a:ext uri="{FF2B5EF4-FFF2-40B4-BE49-F238E27FC236}">
                  <a16:creationId xmlns:a16="http://schemas.microsoft.com/office/drawing/2014/main" id="{59D0C282-1F8D-4241-AC01-7E8884033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7549" y="2097087"/>
              <a:ext cx="41034" cy="18415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/>
              <a:endParaRPr lang="en-US" altLang="en-US" sz="240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17" name="Text Box 74">
              <a:extLst>
                <a:ext uri="{FF2B5EF4-FFF2-40B4-BE49-F238E27FC236}">
                  <a16:creationId xmlns:a16="http://schemas.microsoft.com/office/drawing/2014/main" id="{0398451E-8A95-4CD2-8594-99414E054B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15135" y="1989137"/>
              <a:ext cx="32974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GB" altLang="en-US" sz="2000" b="1">
                  <a:latin typeface="Tahoma" panose="020B0604030504040204" pitchFamily="34" charset="0"/>
                </a:rPr>
                <a:t>/</a:t>
              </a:r>
            </a:p>
          </p:txBody>
        </p:sp>
        <p:sp>
          <p:nvSpPr>
            <p:cNvPr id="1118" name="Line 75">
              <a:extLst>
                <a:ext uri="{FF2B5EF4-FFF2-40B4-BE49-F238E27FC236}">
                  <a16:creationId xmlns:a16="http://schemas.microsoft.com/office/drawing/2014/main" id="{4E23B5D7-E8D5-40DB-BE9D-1EF578EA31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19961" y="2187575"/>
              <a:ext cx="274343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9" name="Text Box 76">
              <a:extLst>
                <a:ext uri="{FF2B5EF4-FFF2-40B4-BE49-F238E27FC236}">
                  <a16:creationId xmlns:a16="http://schemas.microsoft.com/office/drawing/2014/main" id="{C7E0789A-A879-4934-B30D-AB47D20680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38237" y="1985962"/>
              <a:ext cx="329740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GB" altLang="en-US" sz="2000" b="1">
                  <a:latin typeface="Tahoma" panose="020B0604030504040204" pitchFamily="34" charset="0"/>
                </a:rPr>
                <a:t>/</a:t>
              </a:r>
            </a:p>
          </p:txBody>
        </p:sp>
        <p:sp>
          <p:nvSpPr>
            <p:cNvPr id="1120" name="Rectangle 77">
              <a:extLst>
                <a:ext uri="{FF2B5EF4-FFF2-40B4-BE49-F238E27FC236}">
                  <a16:creationId xmlns:a16="http://schemas.microsoft.com/office/drawing/2014/main" id="{C92D53BD-D233-4CDE-8D33-136FC9693F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2374" y="2093912"/>
              <a:ext cx="169999" cy="184150"/>
            </a:xfrm>
            <a:prstGeom prst="rect">
              <a:avLst/>
            </a:prstGeom>
            <a:solidFill>
              <a:srgbClr val="FF99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/>
              <a:endParaRPr lang="en-US" altLang="en-US" sz="240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21" name="Rectangle 78">
              <a:extLst>
                <a:ext uri="{FF2B5EF4-FFF2-40B4-BE49-F238E27FC236}">
                  <a16:creationId xmlns:a16="http://schemas.microsoft.com/office/drawing/2014/main" id="{F36489F6-C4C0-4FC5-AEC9-3428C2E80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2630" y="2093912"/>
              <a:ext cx="213964" cy="184150"/>
            </a:xfrm>
            <a:prstGeom prst="rect">
              <a:avLst/>
            </a:prstGeom>
            <a:solidFill>
              <a:srgbClr val="FF99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/>
              <a:endParaRPr lang="en-US" altLang="en-US" sz="240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22" name="Rectangle 79">
              <a:extLst>
                <a:ext uri="{FF2B5EF4-FFF2-40B4-BE49-F238E27FC236}">
                  <a16:creationId xmlns:a16="http://schemas.microsoft.com/office/drawing/2014/main" id="{91895051-BA25-443F-9EE3-727FF11B1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75818" y="2093912"/>
              <a:ext cx="169999" cy="184150"/>
            </a:xfrm>
            <a:prstGeom prst="rect">
              <a:avLst/>
            </a:prstGeom>
            <a:solidFill>
              <a:srgbClr val="FF99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/>
              <a:endParaRPr lang="en-US" altLang="en-US" sz="240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23" name="Rectangle 80">
              <a:extLst>
                <a:ext uri="{FF2B5EF4-FFF2-40B4-BE49-F238E27FC236}">
                  <a16:creationId xmlns:a16="http://schemas.microsoft.com/office/drawing/2014/main" id="{14C9A5B1-1551-4456-96D3-5163B19B4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7196" y="2093912"/>
              <a:ext cx="169999" cy="184150"/>
            </a:xfrm>
            <a:prstGeom prst="rect">
              <a:avLst/>
            </a:prstGeom>
            <a:solidFill>
              <a:srgbClr val="FF99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/>
              <a:endParaRPr lang="en-US" altLang="en-US" sz="240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24" name="Rectangle 81">
              <a:extLst>
                <a:ext uri="{FF2B5EF4-FFF2-40B4-BE49-F238E27FC236}">
                  <a16:creationId xmlns:a16="http://schemas.microsoft.com/office/drawing/2014/main" id="{4430D621-22D9-4B8B-AE57-C169A8FD0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38573" y="2093912"/>
              <a:ext cx="168534" cy="184150"/>
            </a:xfrm>
            <a:prstGeom prst="rect">
              <a:avLst/>
            </a:prstGeom>
            <a:solidFill>
              <a:srgbClr val="FF99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/>
              <a:endParaRPr lang="en-US" altLang="en-US" sz="240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25" name="Rectangle 82">
              <a:extLst>
                <a:ext uri="{FF2B5EF4-FFF2-40B4-BE49-F238E27FC236}">
                  <a16:creationId xmlns:a16="http://schemas.microsoft.com/office/drawing/2014/main" id="{45E4F3BD-4566-4EBE-AD33-C09AB4C6E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9951" y="2093912"/>
              <a:ext cx="169999" cy="184150"/>
            </a:xfrm>
            <a:prstGeom prst="rect">
              <a:avLst/>
            </a:prstGeom>
            <a:solidFill>
              <a:srgbClr val="FF99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/>
              <a:endParaRPr lang="en-US" altLang="en-US" sz="240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26" name="Rectangle 83">
              <a:extLst>
                <a:ext uri="{FF2B5EF4-FFF2-40B4-BE49-F238E27FC236}">
                  <a16:creationId xmlns:a16="http://schemas.microsoft.com/office/drawing/2014/main" id="{7BB34434-0C0F-4CB0-BB65-A94DEA3B96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01329" y="2093912"/>
              <a:ext cx="126034" cy="184150"/>
            </a:xfrm>
            <a:prstGeom prst="rect">
              <a:avLst/>
            </a:prstGeom>
            <a:solidFill>
              <a:srgbClr val="FF99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/>
              <a:endParaRPr lang="en-US" altLang="en-US" sz="240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27" name="Rectangle 84">
              <a:extLst>
                <a:ext uri="{FF2B5EF4-FFF2-40B4-BE49-F238E27FC236}">
                  <a16:creationId xmlns:a16="http://schemas.microsoft.com/office/drawing/2014/main" id="{A1E37504-C0D4-467C-865F-A5EE6D3847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2362" y="2093912"/>
              <a:ext cx="86465" cy="184150"/>
            </a:xfrm>
            <a:prstGeom prst="rect">
              <a:avLst/>
            </a:prstGeom>
            <a:solidFill>
              <a:srgbClr val="FF99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/>
              <a:endParaRPr lang="en-US" altLang="en-US" sz="240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28" name="Rectangle 85">
              <a:extLst>
                <a:ext uri="{FF2B5EF4-FFF2-40B4-BE49-F238E27FC236}">
                  <a16:creationId xmlns:a16="http://schemas.microsoft.com/office/drawing/2014/main" id="{149093D4-F602-4167-AB38-C7F1B9F29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3395" y="2093912"/>
              <a:ext cx="42500" cy="184150"/>
            </a:xfrm>
            <a:prstGeom prst="rect">
              <a:avLst/>
            </a:prstGeom>
            <a:solidFill>
              <a:srgbClr val="FF9900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/>
              <a:endParaRPr lang="en-US" altLang="en-US" sz="240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29" name="Rectangle 86">
              <a:extLst>
                <a:ext uri="{FF2B5EF4-FFF2-40B4-BE49-F238E27FC236}">
                  <a16:creationId xmlns:a16="http://schemas.microsoft.com/office/drawing/2014/main" id="{7E210D9B-4F05-4046-9747-8EAFC72AC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64084" y="2093912"/>
              <a:ext cx="23448" cy="184150"/>
            </a:xfrm>
            <a:prstGeom prst="rect">
              <a:avLst/>
            </a:prstGeom>
            <a:solidFill>
              <a:srgbClr val="FF9900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71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7145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2860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7432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32004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6576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4114800" defTabSz="762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0" hangingPunct="0"/>
              <a:endParaRPr lang="en-US" altLang="en-US" sz="2400">
                <a:solidFill>
                  <a:schemeClr val="tx2"/>
                </a:solidFill>
                <a:latin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7061516"/>
      </p:ext>
    </p:extLst>
  </p:cSld>
  <p:clrMapOvr>
    <a:masterClrMapping/>
  </p:clrMapOvr>
  <p:transition>
    <p:blinds dir="vert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31</Words>
  <Application>Microsoft Office PowerPoint</Application>
  <PresentationFormat>Widescreen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Tahoma</vt:lpstr>
      <vt:lpstr>Times New Roman</vt:lpstr>
      <vt:lpstr>Verdana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MALCOLM NEEDS</dc:creator>
  <cp:lastModifiedBy>MALCOLM NEEDS</cp:lastModifiedBy>
  <cp:revision>2</cp:revision>
  <dcterms:created xsi:type="dcterms:W3CDTF">2018-08-26T12:57:53Z</dcterms:created>
  <dcterms:modified xsi:type="dcterms:W3CDTF">2018-08-26T13:12:26Z</dcterms:modified>
</cp:coreProperties>
</file>