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83DF1-C3D6-44AC-8DF4-9302A86EDB92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EC3F9-75A0-4F64-B4C8-099A0C0448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034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9FC483D-263C-48FA-AF7F-90E921AD9C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5E5A58-387D-4B92-8AC1-0025A010F0F9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246786" name="Rectangle 2">
            <a:extLst>
              <a:ext uri="{FF2B5EF4-FFF2-40B4-BE49-F238E27FC236}">
                <a16:creationId xmlns:a16="http://schemas.microsoft.com/office/drawing/2014/main" id="{B1FF7C51-4F60-49C1-AC2D-556683F1F2C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>
            <a:extLst>
              <a:ext uri="{FF2B5EF4-FFF2-40B4-BE49-F238E27FC236}">
                <a16:creationId xmlns:a16="http://schemas.microsoft.com/office/drawing/2014/main" id="{A5E5C7B8-779A-4554-B3C2-9A53D7C3AA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0764C-BA5F-4625-93B5-744ABDA4F4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8BBDF6-3566-44A9-A49D-6336F897B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85D1D-B8FA-4294-A4F2-3910E9761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4C639-C67B-440F-AE31-6A60FBB0D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C575A-2B65-4DC8-A0B9-84F299E28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728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8C34A-FAA5-49DE-ADE7-302469CC7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30543B-93C8-492F-8E3A-9302F2A3C8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EE09E-1EA0-456B-8E5E-634A77F0E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99AFD-EB71-4A82-9567-904409064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49A6E-9D1A-4BEE-B730-C85461657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61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1CBCDA-F79F-401C-9FE0-4818680974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7C5144-5957-4A18-AB23-01C47200F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8F3CE7-107E-461C-B378-184D9985D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16CCF-FEB6-4612-A5BE-3592688A2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44B0C-E980-4FD5-B35E-152EAB781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011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C6853-9680-4DDF-8315-96779A226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B0765-0261-4A95-81DB-F5E3A46A5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EF219-FBCC-4B0D-86BD-551598236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C9DF6-47FB-4512-8AB5-9917C7180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B9CEC-42B6-464D-8498-88BC7636D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560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EA2B2-E4B7-4DC8-B8ED-CE9CDFCD6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81806-F67B-4C35-801F-B34C231E1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755F7-3DD5-4899-82DA-7928E344D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8DF06-2868-40A1-9E38-A99C5637F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E972A-9CB3-4B46-8807-F0CB5A030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31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24B80-AAA1-41C5-B4F3-CFF25681E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C2E27-A72C-49F6-AF95-016F30D097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A818B9-5E0C-4AFC-8C7B-5DCDA0BA6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A94ACE-DBB3-4C75-A84E-285B758D1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2AA23-6C25-44A5-9D40-5C9540584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674F75-15D8-4B5E-8537-422B189EE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62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2F597-C47F-4E2D-8F2A-7DE8240D6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D5660-2A5B-4FAE-B062-EE25DA264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ED47F4-E7DD-4825-8750-C46597CE0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A93B2B-8952-4BEE-AC18-469BDE96EE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9C87F3-1E42-4B0B-BF6F-266BC27933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A9EDFB-AEA2-4CCA-AECE-5E89DE911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E36C7F-2776-40E9-9833-0B6CAB12B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6F66EF-A182-4854-B0A6-40EA2C8E0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66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72211-1DCE-4409-8857-0A271FF56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0C68BF-CFB7-44C1-8FB4-0218EB9D8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E8B5BB-81BB-47D4-891A-010B1A52C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A5CE01-2E68-4861-A8D7-D3A7CB211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19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A8826B-AF24-4DB0-AA99-347FDF50A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4EA947-59D0-4082-80E9-7AECBDF4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A1487B-C780-4CAA-9CB5-039E7F42F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650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33D3D-D49C-4141-A190-EC599B4B4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1D31C9-4283-4AE9-9DC1-0027D9A3A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D367E4-7403-4970-8400-9B60B8551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4AC9C8-401D-47D9-9AB9-00ADE330C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C1392-5A32-4A84-BB43-8C60E0080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BF0002-49A2-47A1-9C1E-A6F2FE1FD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989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78D9C-3CDA-4D06-8D79-1842794EF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F07391-008E-4E59-9840-D55779FE8D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53300B-0FE8-4295-90CB-DC5BD8912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DD16C-C9DA-4743-ACDE-31C442D6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21DDD7-A8ED-44C8-9656-B6DE0B0BD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6A7AF-E643-4154-BA3D-AD4CBFBC0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89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5A9A6C-0412-438A-9169-F8E2D6B7C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A8DAA8-CEBF-42DA-9047-7C1271F6D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01AA5-DB4E-407C-9F3B-6B6F232342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CE275-23BC-4DB2-A9CA-02C4E31249DF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83A34-DFA1-44CC-BFBC-EFB9604138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12086-D126-45EA-BAEB-C7F52D818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80C93-EFD7-4B7E-AFFC-18523169A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35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551" name="Group 7">
            <a:extLst>
              <a:ext uri="{FF2B5EF4-FFF2-40B4-BE49-F238E27FC236}">
                <a16:creationId xmlns:a16="http://schemas.microsoft.com/office/drawing/2014/main" id="{F27EAE61-6041-4E29-97F4-EC6DB1CF8AB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59510" y="189000"/>
            <a:ext cx="8472979" cy="6480000"/>
            <a:chOff x="1226" y="816"/>
            <a:chExt cx="3788" cy="2897"/>
          </a:xfrm>
        </p:grpSpPr>
        <p:pic>
          <p:nvPicPr>
            <p:cNvPr id="236549" name="Picture 5">
              <a:extLst>
                <a:ext uri="{FF2B5EF4-FFF2-40B4-BE49-F238E27FC236}">
                  <a16:creationId xmlns:a16="http://schemas.microsoft.com/office/drawing/2014/main" id="{81A5D352-DC11-4DC9-91D2-4DECC10C7B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10000" contrast="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54" t="15749" r="13780" b="18373"/>
            <a:stretch>
              <a:fillRect/>
            </a:stretch>
          </p:blipFill>
          <p:spPr bwMode="auto">
            <a:xfrm>
              <a:off x="1226" y="816"/>
              <a:ext cx="3788" cy="2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6550" name="Rectangle 6">
              <a:extLst>
                <a:ext uri="{FF2B5EF4-FFF2-40B4-BE49-F238E27FC236}">
                  <a16:creationId xmlns:a16="http://schemas.microsoft.com/office/drawing/2014/main" id="{1501E088-E87B-4F48-92C5-D4BE5EAF0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2736"/>
              <a:ext cx="3072" cy="5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MALCOLM NEEDS</dc:creator>
  <cp:lastModifiedBy>MALCOLM NEEDS</cp:lastModifiedBy>
  <cp:revision>1</cp:revision>
  <dcterms:created xsi:type="dcterms:W3CDTF">2019-09-03T14:40:02Z</dcterms:created>
  <dcterms:modified xsi:type="dcterms:W3CDTF">2019-09-03T14:42:25Z</dcterms:modified>
</cp:coreProperties>
</file>