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5" d="100"/>
          <a:sy n="95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17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89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0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54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12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98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42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41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313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72FF8-30CA-4764-9A38-426E6AAAB8AA}" type="datetimeFigureOut">
              <a:rPr lang="en-GB" smtClean="0"/>
              <a:t>19/05/2013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231CC-47FF-42EB-87C2-A73AB66F8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39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317" y="747000"/>
            <a:ext cx="5647366" cy="53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20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Malcolm Needs</dc:creator>
  <cp:lastModifiedBy>Malcolm Needs</cp:lastModifiedBy>
  <cp:revision>1</cp:revision>
  <dcterms:created xsi:type="dcterms:W3CDTF">2013-05-19T09:45:16Z</dcterms:created>
  <dcterms:modified xsi:type="dcterms:W3CDTF">2013-05-19T09:46:59Z</dcterms:modified>
</cp:coreProperties>
</file>