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4"/>
  </p:notesMasterIdLst>
  <p:sldIdLst>
    <p:sldId id="269" r:id="rId2"/>
    <p:sldId id="270" r:id="rId3"/>
    <p:sldId id="271" r:id="rId4"/>
    <p:sldId id="311" r:id="rId5"/>
    <p:sldId id="272" r:id="rId6"/>
    <p:sldId id="273" r:id="rId7"/>
    <p:sldId id="274" r:id="rId8"/>
    <p:sldId id="275" r:id="rId9"/>
    <p:sldId id="276" r:id="rId10"/>
    <p:sldId id="277" r:id="rId11"/>
    <p:sldId id="312" r:id="rId12"/>
    <p:sldId id="315" r:id="rId13"/>
    <p:sldId id="316" r:id="rId14"/>
    <p:sldId id="278" r:id="rId15"/>
    <p:sldId id="279" r:id="rId16"/>
    <p:sldId id="313" r:id="rId17"/>
    <p:sldId id="314" r:id="rId18"/>
    <p:sldId id="280" r:id="rId19"/>
    <p:sldId id="317" r:id="rId20"/>
    <p:sldId id="318" r:id="rId21"/>
    <p:sldId id="323" r:id="rId22"/>
    <p:sldId id="282" r:id="rId23"/>
    <p:sldId id="283" r:id="rId24"/>
    <p:sldId id="288" r:id="rId25"/>
    <p:sldId id="289" r:id="rId26"/>
    <p:sldId id="290" r:id="rId27"/>
    <p:sldId id="291" r:id="rId28"/>
    <p:sldId id="324" r:id="rId29"/>
    <p:sldId id="301" r:id="rId30"/>
    <p:sldId id="302" r:id="rId31"/>
    <p:sldId id="303" r:id="rId32"/>
    <p:sldId id="304" r:id="rId33"/>
    <p:sldId id="305" r:id="rId34"/>
    <p:sldId id="306" r:id="rId35"/>
    <p:sldId id="307" r:id="rId36"/>
    <p:sldId id="319" r:id="rId37"/>
    <p:sldId id="320" r:id="rId38"/>
    <p:sldId id="321" r:id="rId39"/>
    <p:sldId id="308" r:id="rId40"/>
    <p:sldId id="322" r:id="rId41"/>
    <p:sldId id="309" r:id="rId42"/>
    <p:sldId id="310" r:id="rId4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1774" userDrawn="1">
          <p15:clr>
            <a:srgbClr val="A4A3A4"/>
          </p15:clr>
        </p15:guide>
        <p15:guide id="4" orient="horz" pos="188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492" y="108"/>
      </p:cViewPr>
      <p:guideLst>
        <p:guide orient="horz" pos="300"/>
        <p:guide pos="3840"/>
        <p:guide orient="horz" pos="1774"/>
        <p:guide orient="horz" pos="188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337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B492A2-2E0D-41B0-9A30-D1EC7DFC18D7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4C8CC4-52DE-45CF-A639-EDF0DFB8E44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996803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23F2A21B-9834-4DC4-8EB4-459D594020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7" name="Rectangle 3">
            <a:extLst>
              <a:ext uri="{FF2B5EF4-FFF2-40B4-BE49-F238E27FC236}">
                <a16:creationId xmlns:a16="http://schemas.microsoft.com/office/drawing/2014/main" id="{D614C25A-50E7-434B-B4F4-6DE38FE1DF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16463"/>
            <a:ext cx="4984750" cy="4467225"/>
          </a:xfrm>
          <a:noFill/>
        </p:spPr>
        <p:txBody>
          <a:bodyPr/>
          <a:lstStyle/>
          <a:p>
            <a:pPr eaLnBrk="1" hangingPunct="1"/>
            <a:r>
              <a:rPr lang="en-GB" altLang="en-US">
                <a:solidFill>
                  <a:srgbClr val="000080"/>
                </a:solidFill>
                <a:latin typeface="Tahoma" panose="020B0604030504040204" pitchFamily="34" charset="0"/>
                <a:cs typeface="Times New Roman" panose="02020603050405020304" pitchFamily="18" charset="0"/>
              </a:rPr>
              <a:t>An example of the phenotypes of the cells used by the NBS for differential alloadsorptions.</a:t>
            </a:r>
            <a:endParaRPr lang="en-GB" altLang="en-US">
              <a:cs typeface="Times New Roman" panose="02020603050405020304" pitchFamily="18" charset="0"/>
            </a:endParaRPr>
          </a:p>
          <a:p>
            <a:pPr eaLnBrk="1" hangingPunct="1"/>
            <a:endParaRPr lang="en-GB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9E061947-F801-4BA4-9458-F35AE5F228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975" y="862013"/>
            <a:ext cx="6183313" cy="3478212"/>
          </a:xfrm>
          <a:ln/>
        </p:spPr>
      </p:sp>
      <p:sp>
        <p:nvSpPr>
          <p:cNvPr id="33795" name="Rectangle 3">
            <a:extLst>
              <a:ext uri="{FF2B5EF4-FFF2-40B4-BE49-F238E27FC236}">
                <a16:creationId xmlns:a16="http://schemas.microsoft.com/office/drawing/2014/main" id="{2F3680A1-BE15-4A01-BB1F-DA6411EC66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9450"/>
          </a:xfrm>
          <a:noFill/>
        </p:spPr>
        <p:txBody>
          <a:bodyPr/>
          <a:lstStyle/>
          <a:p>
            <a:pPr eaLnBrk="1" hangingPunct="1"/>
            <a:r>
              <a:rPr lang="en-GB" altLang="en-US"/>
              <a:t>Elucidation of suspected antibodies to high incidence antigens or complex mixtures.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C2A8B0-C8ED-45F4-9EC1-2686BDA116F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DEEF723-3E69-4A67-9D37-9A885FBC34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B37470-CB9B-4EB9-94BA-A0BC460BE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A1D339-5C86-4E81-BBBF-B56C9144D9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F868BD-B2A4-4C5A-B993-81A4B1DF1A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725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A228AE-BB76-4D8D-BD81-48EBDC0E8E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CF773C5-A589-478A-9D01-242F8E67781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B56161-9C9C-4B29-B4E7-7D910C60C4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78AFA6-05D0-4413-959B-361155BEFE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5A0187-3615-40CE-8511-71BFD6F34D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382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DC83089-6630-45B9-A535-7C642AED77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9390151-2F76-4A18-89D5-C5E9A747639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610837-86E1-487B-88A1-8CEB9E3973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1FC723B-9143-4BD6-88EA-373A5918C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BD01A2-0A01-468C-ACE9-AB0227598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7660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6272FF-B4B6-420F-8CD2-BEE8AE13E7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4E22C89-3A1B-426A-B218-BCAE4AC1DF7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0B3D1B-1FFC-4844-BBEE-78E1D4B4F4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3D0EB8-CDB9-4651-A151-63655E8C92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3C332F-C6ED-4490-8119-C5BB9230B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368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66890D-77AD-41D1-B6C1-69347E148C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07260A1-2808-48DF-A3D6-01CBCDA435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A91AE43-318F-4675-BD4D-B565B0A11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C0F6F1-FA8A-41F0-B4E9-467CEB9462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4762D8-DF3A-4382-94CD-B66D595349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11563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381AFE-6533-4200-8B1B-1EA7FA94AF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D60A642-1907-4635-A813-F7176BD79F9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12B10F-26B6-4147-869E-2687968DA2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7235F7C-F96D-40C4-9C07-CBFBE25646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E58471-8A7B-45FF-AC5F-2771BCA7BA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A8A8F1-1021-4C30-8A69-1EA33844E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1133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EE7D4C-710A-4BB6-A003-5E0EB729C7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575E6B-8952-4BB4-87FF-05F5D3B307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1B1A26-E252-42D8-A732-40993AE14D8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E68E0-A29A-401D-877A-EFCF705628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F64B372-B043-4CE9-AF49-620D3EE1506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924610-7068-4714-BF8B-7C5D01202C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9D4225F-EF13-474D-9D7C-D50C64E5CA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DD30A7B-7C88-4ADD-A135-FEECDE8046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6476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6F6FE8-502B-414B-86DA-29A9ECFBC3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1D8EFF0-C5A0-4CD2-83A6-6730827E7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042006-7836-4B66-AEEF-B9A88BA582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7688207-AD24-459F-A958-77062293BE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329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510FA0E-3A02-40A6-90DB-051C6352E0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EC96235-89FD-4D72-AD9C-9E2ADC96FD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0DDBF9-D58E-4539-8286-5F5BE9B0C3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7444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695A10-B7F1-471C-8E42-53D2F75AA4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7243217-8BA3-4F62-85C0-87A0BBEE2B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7C29BBF-1BFE-465B-8654-D4BB5D4AD8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C880E40-AA0C-4708-B2DE-BE6F416BEE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A3D6737-B7C0-4EC2-B680-28E21B8886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B7DAEB-3AF1-46F6-916E-821FEE53B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2141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4FFBF6-9861-4027-96C6-C7DBA8E98A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4A1151-846C-4497-96E7-FEAE52FCC14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FBF3CCF-20ED-4E6D-9153-89E427732B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231098C-9F88-4EAF-A5E5-3F4555A771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9EB987-2B4D-4886-ABF0-06A393341C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8D4E1F-8843-4EA9-8827-4F3E1335FB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508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DC7CB61-69CF-400A-A54E-5BFDEDBFCE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8F65E57-ECA4-4BF7-AAF0-F4CAA021A1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6A034C-D79F-4447-A56F-35ECAE57AB8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5C756C-FC5A-4683-B15D-4EE368662045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FF58F3-67AF-4FD6-99D3-93F1BF7162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AA4309-6B40-42DF-8F41-BA803CF2DF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757D24-6820-4794-B655-F70709B559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2589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DA49FCA2-3261-4E04-8BA5-7828A0CFBA0F}"/>
              </a:ext>
            </a:extLst>
          </p:cNvPr>
          <p:cNvSpPr>
            <a:spLocks noGrp="1"/>
          </p:cNvSpPr>
          <p:nvPr>
            <p:ph type="ctrTitle" idx="4294967295"/>
          </p:nvPr>
        </p:nvSpPr>
        <p:spPr>
          <a:xfrm>
            <a:off x="2209800" y="2262187"/>
            <a:ext cx="7772400" cy="1470025"/>
          </a:xfrm>
        </p:spPr>
        <p:txBody>
          <a:bodyPr>
            <a:normAutofit/>
          </a:bodyPr>
          <a:lstStyle/>
          <a:p>
            <a:pPr algn="ctr" eaLnBrk="1" hangingPunct="1"/>
            <a:r>
              <a:rPr lang="en-GB" altLang="en-US" sz="9600" b="1" dirty="0">
                <a:latin typeface="Verdana" panose="020B0604030504040204" pitchFamily="34" charset="0"/>
                <a:ea typeface="Verdana" panose="020B0604030504040204" pitchFamily="34" charset="0"/>
              </a:rPr>
              <a:t>Case 6.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03D9C-7EDB-4997-8A17-26A481C3BE3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EE84B16-2037-4EED-A6B8-BE3E80F2A66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1FDE193-11A9-4B81-9502-F42BC3F1E035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DD842BCA-9C67-4926-9962-25F4E667F6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0E8E042-DF3A-4B2D-A353-BF161C6007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18FFFF28-D82C-44E3-8311-D74DF8B61D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CD77096-DAEF-486B-99F4-F8650312B4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C8DD796-0356-4555-85A5-9DC189799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758EF1F5-1687-4BE3-9875-F023BEF90A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99DD512-8137-4314-BCE2-33800022F8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0B74E8EB-5EB9-43CB-86EE-463C5EE1D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8A74E953-6A87-4AA0-B139-45957CE59D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2C546E02-CE37-4DB1-9E27-FB5A535D5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BD42A615-ED58-4216-BD90-D41867397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42675D4C-E76D-42D5-9AF3-C9D7D8D35D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D56ECF42-41F1-4094-85AE-9BBC45DC32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C830919-76C0-418E-8A99-24B0D358817E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B4FBDD40-5610-4670-8A98-E53785777E7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535DD8E7-EDE2-4340-A017-BDB6642C44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76CE437-D270-4394-982A-B7FCD2444CC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13F1C506-DB33-4DE9-82FF-8CF4688664D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9D9A1DF2-2EF8-48E1-B61A-885514F62B7F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DAF49366-86C4-453D-B536-3CAA0027242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89EA449D-C263-4ED4-BEF0-7164483D7AD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5356F13C-B95D-4C01-81FB-F8780168BBA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85C10AD-569E-422F-9324-E60C42D2ED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3B9BC35-A886-4D21-B01C-BCE00A8168E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BB122244-B04E-4C5D-925C-6A3C3AB4017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047D04C-03A9-4912-B709-537B7DCFF7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DF88A64-F232-44AD-B895-0A0477AE57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B0E96FA7-E532-4D99-BDC6-99A1DC7874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E262DC55-4164-424F-9294-214019BEAF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15BA2A2-8104-4F80-ADCD-C6761EA54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3F9783A7-87A9-4165-963B-AAD8C3B0A1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9DDA720-EAC1-429E-A11F-19613ECEC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9662ECC5-531B-46F8-B0D3-FF06E9F74F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BB886720-5321-48BD-A12B-9E6FFBA4B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53657523-A678-419C-AC6F-13D295FE1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A48351C-BF35-4004-A3D9-E332035FB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4F919701-7E81-493E-91C9-5838FF849E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992934A-7A6C-422D-A63C-C2A05DF1D0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77D84D4B-2158-44DC-8620-C28E36DC3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88A2D66E-9A04-4F52-8166-1E51C1878C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38E4FDE5-BA48-4568-8D51-FD8769ECA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01A2C09-02D1-4D3C-B7D6-3E19182EB7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A491AD67-EB3E-40A4-9235-A4BC1BCBD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30129CF-C43C-48A2-B3A0-C43031F96D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6B8E566-8E1C-4D1E-82CC-78ED75ECDF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CE208B24-5FBB-44BC-A07E-F96F1E506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C82DA25-A5AE-4D97-9C19-E85B5E50F5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99D29638-26A6-4AB6-B532-D0E0562676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5A063D44-2816-45D0-8F31-96DED51F53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9CB3C45-7803-468F-A835-AD14FEBA33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59C1528F-FFE2-4FAD-AA67-89D185EBBA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FB1BAC0C-B5EE-4456-81EF-B0E077185F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406B40AE-66D9-4F70-A842-D79B56675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73001A35-2238-46F1-A397-B0772C47B7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1EA1DDA-6A8E-4B56-891B-E1EBE04BC6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13993B6-F7BF-44CE-850B-97883F8EBB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EC11770F-681C-40E0-965D-A4F6A7CC92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DC5ECA19-7EE1-40D0-A600-C737AF4211C0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F6B2CCD8-D153-48A7-B5D1-F996A7620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8B072B5C-217C-435C-88E8-F6A3360BE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A50142B9-E7D6-4D80-B22B-69A3A92504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D5C3D8A8-B97C-4202-8D96-84AA1B4EC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E37B00CF-5FBF-4F50-A56F-9AF4426BB6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0AFB7C68-80BB-4294-B61D-A6E0EC170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609E23D9-7AA1-4325-B2C8-FD5B0CB21F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3B0430CF-4240-488E-8B49-409D0525CE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2E37F9DA-7529-43E4-9D07-2EE35AE09681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A99B4D5-3FEC-40D4-8552-BFC05F5BF4A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8DF73C6-9257-44EC-A49C-D48CC54E1CC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685C6246-AEA7-425E-A051-03E5D44AFBD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227264DA-89E0-4255-909E-3675A407817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3848C1BC-6FCE-43B7-81EA-2D5A5F795D52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64F8E122-B8D2-4E47-82E3-08139DB9D55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A6E671E6-2529-4872-B384-E66881A060C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88BC7AC-6712-4758-8F98-E5B0862B35A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75ADF76-F018-4DA0-8A6F-6DCA114296B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419A116B-7AA5-4ECB-9929-AFC809DB60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4558E194-A58D-4DC0-B455-D6DC4373156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278AF6D-F366-483A-AA85-14D28E4D9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08921341-4233-4A2B-9DF2-AA3D115C71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23B64DAC-E082-4F6F-9DD7-7F6ECFA0EA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401B7889-30B3-4779-81FA-C7B5843D3C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63C1F3A6-834C-4F19-9182-4D0E2EE33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027D04D-2FD1-4F81-88BA-B55A4D83BB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C16F9A4-E00C-4535-B051-78862E70F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8F43BDD7-9F0F-45E6-8036-AEC18E98D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9E59E0D2-51FB-4D87-9D3C-0B4B3DECB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51DFFE4D-6E0C-43E9-836C-FCFDC2B8F4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02DB4D3D-5FC4-4B32-A08B-3A40375DF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53463957-DD0A-4029-A383-CC002ECC1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9912A9AC-A92B-4FFC-9CFB-C816E8EE80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ABF87D9-8DBD-4DA5-B07B-B343E8971B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D07A93C1-81CF-4AC5-8C8C-0CEB8221C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599C577-C747-42FA-B213-C403877D0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8AA9F9A5-4265-48A6-87E6-2225DDA80C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CC107DF3-AB38-40B7-98CA-ECA4FB90D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DC5A2324-DBF4-4896-9737-9CE03903F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CCB733B9-C982-4E2A-8AD5-23C30139A5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B898568F-A52B-4A92-BF71-A8EB3B381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80F73704-2CF2-4ADD-B48F-DCE57C1DFA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EE0CF63-34FD-485C-AA32-7649EB841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9662C736-9D13-4CF8-815D-D0CF3A09E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5C659629-8A56-4E87-8DAA-C5865569DB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C2F43D8-4870-47BF-AB53-B2763B624D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B40F478F-13F8-4DB7-8BF4-58FB7DD4A3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94E3D4EC-4110-4293-9D98-A4CEF2254C1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A78EE34F-E5A3-4B49-ADA9-31855FB50E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6050A3F-8347-4B70-8693-D63A3EA55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DDE74C6F-8576-4070-8B3D-55BC506D56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0DA9AD44-76F4-4A72-8AB4-CF5722A50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97EA3311-6573-46D1-B1BA-B704B6E8C7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1541F64C-D0FB-46DF-B825-BC2074821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9DB6ABE-5B41-438C-8083-A8DA71B100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BC3A4498-AC52-456D-A927-4DED570D68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33E2B6FC-3108-4342-B332-98D4D1718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A6724A32-AB9C-4C21-A666-0FD22E7AB9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5DEA9303-C888-4157-A339-B3013E63EDAB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15CC03D4-3CFE-482C-A5C5-4F75F3B50F6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51AD9794-EAD9-410A-B38C-11D3DA88EBC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E6E4001-FA45-4A1A-88E0-8AA40E4D7F1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92466F36-0167-474B-8A61-CAACF5895DA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2F91302F-FE5D-4B30-8C18-AF317F1CE0A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0837D6E-3107-42E0-B899-F3B058E7D25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6DB5874-894D-49B4-84BD-B8C404CC74E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D9612A99-D446-4FC2-B4D0-BDB2F9090B8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09E3F5A-DB55-4645-895C-B192C254C54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2B005D23-D5FE-48B0-BDC2-002DC82910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FE9E2FB-3607-409C-8125-8D9BD4ECA718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9674099B-7436-4CE8-8680-66DC4B1FAA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A4022B45-ABC7-43BF-A3F9-C754AED494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96789C44-062A-466C-937F-5D4715890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29938A7C-DA63-4FC5-8C76-3D2D5B1B0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56098C7D-4293-43F6-933A-27C3C1D6A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78FF161-CF46-4447-B093-5C1C3754CC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68C3FB1-4184-4BB8-BACE-B7C08003A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33AFE76-86F3-413E-94D3-6C7A973CE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2837E1C0-07E3-4686-A3C7-C5339BE2C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1ADAB415-22A5-401D-954D-6448781CD9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99D268AA-EE8B-4628-9878-62060693CE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6E443E6C-83EE-471A-9CEF-2411ACC77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034CED33-5F4A-4D29-89F4-3116B6044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769023C-9CD1-423C-9456-94CBAA5E6E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0D046859-04E4-44C4-AAF9-F34C1D199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CE6A2225-452E-4A67-B4CC-F813660B4A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31A7AD32-E61F-4AC1-BD23-6B058BFA43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D5B91768-3592-470F-99CF-DAD70EAFB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7C7658F7-7CE7-4F02-8443-D1B9B619E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939E9877-5B19-413C-96DA-1392C3FA22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5484D218-21B6-44DB-9F2E-410BFDF84D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44883491-B0C2-43B4-8DE6-ED49EF5DCA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ACDDA128-53AA-448A-A3A5-3B0179B34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DD392DA7-5B54-495E-84BE-AC617D812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74BBD4D8-C839-48CA-A23A-4B043FDE29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71DF330-25AC-4F25-B1F5-CE2C05AD9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FC90355E-DA0C-4703-BF24-7812B0C91C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36AAF28A-2C38-43C6-ACB7-F0AE026E9F42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FCCE351-3696-4741-B9A9-BB9D21011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BAB184B-AB9C-4975-B053-B356576FF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A2A67569-E5BD-420C-A8E2-5ACD60E63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5DED08D-C13F-4914-80D4-9AC210DDC4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35FEE559-BFB1-428C-B648-AD0B848FDC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A391B8C6-A845-4A0E-9B03-3F70CBD3C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4F3AB7B9-C57E-4698-BE7D-50D962B6B4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725F2649-EDDA-4277-80C0-6B7EB7C5E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83BC2C3F-D86F-46D2-BFC6-ED77DC5882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7B9847DB-70FC-4D14-A502-8100F7D0AA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6B801BF-F7D7-4361-941F-D15B41B8E358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2FEAA7AB-31F1-4A72-8E78-4AF483BC2D4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F6AC77DD-FCC8-4CE4-AE3B-F4055396A6E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2A0369BA-FBBD-46C9-BD42-1BBFFA458E9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93E48D79-B433-43FF-9A09-3896457CEC8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9BB75095-F72F-4C16-859A-689C0B130855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BC2539F2-EC53-461C-822D-CE83053D836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DCD0BA42-EB37-41E7-891E-F23C8C96B65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A88C559-C3DB-49DD-AB32-6CE4DE6B998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34B8CC34-AF29-49B1-8EAD-B16A146B4E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EF011D2-0FE2-4FF1-9BC8-BA9A3B3975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BEE2C9AE-DA9C-4EEB-BCA5-F2127061A52D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31DF28FE-9A84-4F27-9090-EC2DDFB92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D6F7B731-13FB-40C1-828F-2A13872079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B270467-27EB-4A8C-BAC1-C817DAB83A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A2404B43-AB8F-45D8-AC69-7014BC47EE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B515A35-F712-4130-818B-F21D97A43C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8D54BA51-9F84-4FFA-8637-FD8C72DDD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45902C2E-009D-4D50-8E78-C19106CF2D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D4307F3F-C1E1-4607-A1A1-7E838131A3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AE8F08B-DD16-4EEF-9F6D-C991817106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87C718F-6B70-49E9-9ADE-EE163AFD57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47EEFC00-A2B1-48E4-98CA-319F94FABA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05EEB4F0-8133-4DC1-9680-D30E04D75F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0777D0E9-C6C5-43D9-B5D7-9A9330754D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03941D6-2A79-4B05-9124-255684D48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51456E20-96B3-49C6-9282-64FE03F52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B61117B4-3BCC-4F11-888F-841ABBA8F0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090C739C-2476-441C-A83B-04DEE0531B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3F4CFCE-355C-46BA-A349-3DFF993C80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92E4CF15-7C95-4DE1-BD9F-3875FAFAA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56CA7D5-76D0-488A-B106-DA993DEDF4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43329447-1773-4EFE-A7AD-98D8F7937D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29FE021F-39AE-4C4C-B524-E065B9E34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92F3FD56-3E76-4681-9B57-DB7997C4C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1B76162-06C3-4EA6-9D4C-AD9CD99EBE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98CF27ED-2124-4112-91DC-BCE236B7F4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15C58DDE-27C1-4BA7-81E8-D8D17A7BC9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B7BD7D9A-9DD9-432D-8FD4-D4BD04B3D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F4F61A31-4068-4BF5-971C-8348A889B32C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A83C911D-0756-4ADC-9A90-15694729D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6BCD4CB9-F294-40A5-BA2F-D104A5968C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AE6D3B0-0A12-42DA-B9FC-CFB86683BC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31E586E8-A8C3-46A0-A72F-76809B63D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52D1489-C494-4778-8161-A4039C2F9B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1A929F36-9BB3-48CC-877D-A3C59FD231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128E2D61-BB15-43A2-92DD-DE7C7841CE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49BE621-C456-4AFB-9E17-C94EC878E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DD25F224-289E-4E3B-8DB2-8A4CEF682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54B5550B-634A-4B28-A313-5EA5B08140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CD53A4F3-188C-4BF0-9B88-005A23585181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57CD6D53-5179-4924-96E7-62071CBD457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43B90753-5C3A-4522-AE32-304345D7F2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63AB91B4-BCDC-4FC0-A345-58AE0137F6A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CA83564-0EDA-41D0-B745-941289D2AC8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E0F1C5E-C972-4126-ACAE-3BBE768BDBF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7FF93729-1132-4927-ADE8-008E109AE3C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1F84807D-FB1A-4051-A5D1-D64FB36B8F3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BAB02083-1CF7-4E1A-B8E0-2D423B71758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8BE94047-D223-49D5-9266-3AA01D3297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CC17DF00-0722-48E1-895B-FC0977255C4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A367C3DC-7705-4B58-8FB9-539686BBBBB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359D640D-0321-4E59-8672-223247ACFF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14A0F9A9-E795-4B51-9624-3965749182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64291AED-CB1A-408A-AED4-15E64AFEE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D52D917-F43A-4F8B-A164-DB2F40AB2F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E9F9CDF5-EC1A-47E2-8E81-5B2C8C8C62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F24AD3D-6743-4A8D-8E25-FF990DBC60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F8CC847-631F-4C1F-A407-02EAFE5397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D0BA1DB8-7279-4340-B334-CA59CC80FB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30C9CE54-2ABC-4B19-9B63-D3E3CA4E0A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3385E7AA-640B-4E9E-B293-DE2EB8EFD4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A006C243-227F-48E6-9566-2F1CB3BCD3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3FCA52D6-1005-4F34-97F3-D24DCB4BA3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E9D933C2-75DC-43D2-9263-7781E530A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15D6B98B-202C-4424-BF1C-7C8FF69D43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4F90342-1AAF-4B78-9F6B-E8CBFF9C37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F6E5FA8-1288-448B-A4C3-6049822967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4BDF4961-9EDE-4BA7-BE40-129012FC3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02E23DFD-E90C-4CD9-9709-622E85635B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742B2C92-8616-4E99-A2A4-B1ED8729B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F6F2E90-A07A-4BAF-93E0-BEC17E7E25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B31AD443-127A-48BD-9D24-51010042DF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596FCD47-374A-4981-8C2F-666E261F7E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81C154CB-1775-4A00-9326-13215A703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0701E7C4-1E3D-4B66-8477-57A11C1F4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21B8074E-F0A1-4EC3-9F17-0218FBB590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9BA74E2D-62CA-41A2-A3F0-E84DDC76E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CECD1DB3-BAC8-4679-9F6E-67E1D95D79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F1246487-DC8C-4A33-B411-6402016D154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F7CFAF90-3C61-4A79-8836-0757B3330F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6CF25115-5EA5-4475-9139-9ED28C0971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FBD92D5F-BF57-4BB3-AAF7-2A30FCEF10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2DBF3A22-0575-40EE-BE4E-8F27CC1D9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711E2C6D-4794-4FF0-8922-D5B3EA75B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A4CDB96C-03DA-4B7E-9801-FBA6F3E32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BC78182-8BBE-4580-8B45-128BA88F7F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1C0121FC-D12B-4F44-AACC-6D2E1D17AE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B45C6531-EAB5-4670-B94A-3470EEE17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180CEACE-2B48-45AD-B202-94E4569F5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40B88640-01BC-48B5-9AF7-A25F04857D10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9467865-DCA7-47ED-A72E-1735F3C937F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7A434353-26A3-4314-93DF-528651B7C4E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760B2B1-F104-4B8D-8C2C-A07FBE713D0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FFAC3B47-F3D1-4133-A5F0-D93B0DE4338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AEB8E257-5D91-4DBA-B70B-D39385B19E4A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AA8938E-3725-4360-AD6C-A32D91C2F67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F34834D-0252-4A45-8786-6D7B668D6B6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02E149C-8965-4C15-B47A-662091F99A2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9DFE577C-0C41-48A8-B124-D6FFB48C30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DF8179C8-E1E5-4639-BF43-31E5398F765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96F7E19-F677-4125-A586-AA7EDF74342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783C6902-80A8-4064-BCDF-47088FB52F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23296EAF-1990-46D3-85EC-1313B30D9C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53413C1-7B44-4850-905B-1D7BD96D3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E9F9D25-5851-414E-9E68-E7751AD300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1C28F811-FF9C-4397-BFCB-217BA944B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4B950189-FB12-4C75-BEBE-A83462FF6C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9ED08DDF-B346-487E-8D32-DABE3CD2D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6C65AD5-ECF5-48CB-9816-A21E4A0567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9E2493AE-CAF3-48A7-9623-11BA9AA27D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22E6ED3C-7D84-42DB-9E5F-5FA47CF945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A3A134A-7F72-4A08-B1BF-06F7F2166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7406DCBE-82F9-4BA1-9E12-80811CDA51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42D4A4E5-088A-4FA7-85E8-CD215D9E0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D452483-87B9-4E38-9DC7-26847A403F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5BE1941-6469-49A2-9E04-832C1BC21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BCAC6A54-6ACE-4DA9-9713-DD9E63E5A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AF205E21-3285-4493-9C2C-28FB8020CB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F4B105BE-3270-466D-9CD8-F8B6798059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39F2A84D-6CA8-4A61-9BFA-725DAF24F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C676AEB4-1E3D-4AAE-87CF-F37076EBB1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613F87EC-8CBD-4201-88D4-6D0809E30F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B95DDBF9-2604-45E9-9693-320B260A7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141304F-CB30-4DEF-8338-6DFE3A93B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7B28B258-8CB8-4DC8-81BA-1DC33F5723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04AA677E-64BE-4519-A217-78A79276B1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2204B0EE-C434-4CC4-B9FF-506BB2BC3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657983BE-B9D0-4E97-B58D-6C59D38F30C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9912847A-B146-478B-8350-65BC42AFDD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FEEDE08-C74D-44D3-B5D0-F777246FB0B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F08B24B7-69CE-495B-93E9-93DB59E7C26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FE0C1F0E-D20B-42A9-BE16-32CF58785E6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3DF12911-1682-4F68-B4D2-928D8D4A37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C8B9DFAD-DAFE-474D-A508-CB20DEDAED8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She was confirmed as being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Negative, and also that the specificity of one of the antibodies was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-anti-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BFC107-EF59-4E40-BEFF-49BE9954CC0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E23A792-5077-472A-9233-B362C762E69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C339DA0-C12E-444D-8E9F-BFA012F7688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EA0DFC5C-3332-4A6F-AB30-8FEDEA5586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6D00A0EB-B6B8-4FD5-B9AF-859C38F3C9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B67BB60-74D0-4CC3-BFCC-E4544F8C5A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EB73FCAE-AE94-4B39-B0A2-AD6E06D784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0B88890-481C-4C0D-8926-D8835055D4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37EDF65-B6B3-42DE-B782-C89DA1DB5E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35C1468B-7713-48D1-A437-10170FCC0C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FADBB27-AD8A-4BB1-9D51-995EA20F2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85A41283-78BE-4961-9322-636DD3853C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E1D5CFB8-00D9-460A-A9CF-04E20DB7F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0EF0042-DD2B-4E9E-A9C7-254FEC7AED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C958BCC2-EEC2-482C-AACB-BFC7C0C434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8148FE0-04FC-4E8C-8B12-D1F670BD2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331CCAFA-727C-429C-9095-FB6AA043EA25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614E96FA-324E-4E03-BC97-6E75EA64BA4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8CDC3E3A-B5AB-4201-B5F5-5B1F6A3473E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F867CB63-EE2E-4223-9EA0-E53D6FB5D51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CF963DCB-A529-4B68-9E8D-682E8783356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352DCB9F-EBE9-4BCF-8139-B0DC5E96396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FAC148F9-3BD8-47F1-9872-EFF92E63D57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B117FF1F-DBF3-4135-A3DD-7C3F427132A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28C85CE2-8759-492A-BA8F-92E25306BE0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868EED29-DE33-4F84-B413-28765899F3E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2A1BDF3-81F7-4D98-B480-4614DDE5DA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FB32BFD1-A370-47E3-8854-314C1C7E6464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B8DC371D-E2A0-4F00-9006-8A9F6A01FC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6FD0B88-0E9D-4678-A644-7181E21601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07334B1-0887-4ABA-9C65-23FB556BE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9B3CD1A0-6139-42C2-A336-3A89A812A0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72A4890C-1BD7-427C-BD77-2F39A06CC4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2632B80A-CD6E-4179-97B0-09FCB3F71F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A86C3DE-B413-4FFD-B7EE-A465AE1257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E55B599-E739-462F-96E0-4CCDCD8E2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857E96D5-2B4C-46DF-83C3-760F7AB854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5209A251-2BE5-4113-9F58-E2D758D11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60348099-D46B-4317-BA56-3F99F3A82C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17BF2F37-B094-4FB7-8F55-2855F6530F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F429DC76-04FA-4FED-B317-855A622AA3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5C8D0F2F-520A-4EFF-9EF2-E8B90DAF79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FBA6575E-0EAD-448A-8737-86073C2965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7D07CFB3-8636-4B82-856D-84B21FBF6A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A6C97A95-A9E9-4DB2-88B8-2339795B3A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D807DD5F-A70C-4CCA-B393-4F64059DB5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61AC7073-F9E8-4254-B1D3-58180200FC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36C44AF-4BC0-47D4-9266-2AD3BA16D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7F193A0A-17DF-47CC-A66A-6703506BEA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C7E2D847-B79E-4214-9E03-CA86FFCC34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B4B03C3-6F5C-4183-889B-82AB993746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E1698405-C289-4148-A18D-469152BD3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6E4AF628-FC0F-436C-8669-9C5025C99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249C7E3-8DAA-49FB-AEEA-CE4CA19FF5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B2CB6AA7-F6D3-48D0-9A81-A799301A65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470669E6-5FA0-4E1B-AEAD-770FAD61B2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A3441269-DF72-4E6F-B7AA-0F0F2A534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F4E41ED-9B6A-469E-957E-BEB365961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E7ED6FB4-0637-4978-9873-5794869D8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F0BDEBF6-078D-41BC-9C5B-FBB9C1A85C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D9BEF7A6-F915-4A0E-9434-78CDB2F17247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4F5A22AB-BE66-4588-B110-BA4495672C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9ECF744-2E76-444E-8436-7876175A9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F962991A-9FF7-4A28-86AB-E73FEA1B7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D4A2413D-A6B8-4EAF-ADD9-2B374FCB83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A9245329-7EA0-4626-9FE6-2C01E9757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934F927-8465-4E35-A719-AE66101411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2C497A4-F03B-4D0D-BF61-65D1A7D35B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B517C1CA-ABB0-4287-847A-A620733C9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B8A4B94-F1EC-4029-A796-0DB617A97DD7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AF8D9CE3-1D1F-4777-9D9D-28E9218211E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DDE72488-21F3-4B22-A825-FBEEA3D981C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9F1064DA-602B-4A3A-A044-0CAAF7D0A62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EEE287EE-3C03-4011-BABF-397A1BC5EF4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4A7CE971-BBD0-4AC9-B36E-A6B353730F1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75D5F7F-989C-4B20-BC6A-49FDE618BB7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27A01E17-1E95-459A-8F06-DA721849598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E5C69C0F-3B03-43B7-B6AF-74DDFDE4D0A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8C456371-A760-40B5-861A-B380EF3489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C889A702-341E-41D8-A80A-17317A9EDE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28ECC9DB-8BB8-453C-8ED6-71F8CFF8CA77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83D3311-B358-412F-A47D-AFDEE7026F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032E0C83-1ACA-4BDA-A0F1-F38733BE8C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96EA7AF3-1FD5-49F2-9BB5-31498CA980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B4E59C65-E0D3-4CAD-922A-4C479DC1C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267CE6B7-3494-49C1-A9E4-5A3D952549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5E662BB1-9D0B-476C-B84A-B86588FA9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975D183D-1D8C-4FF9-B71E-84AFE9993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ABE340A-C239-4307-B7B5-751378CBD4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5C42D47D-CEA5-482C-AEB7-B9B7DCE1E3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00669890-55E8-491D-84C3-30E789C5B9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DE4B0D0F-6A93-46BE-AF93-B6DF40F81C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94A1703-38C0-4DE5-B303-8829EE313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FC099F8-AE14-4042-9250-E96F10812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3E87EF40-99B5-4357-8411-82566F2E69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7A3A6D6-FB09-4D56-83E0-37D19150A7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1CD5510-0D24-4584-8574-2FA88F837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FD247DE7-713A-4125-BBA6-DC1DF8B4D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AE775AE-D29A-449A-BBAC-EF9EF7601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26862783-44CD-4A9A-8297-6075699ED8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17F7C3A-80CF-4985-B313-A811AC547D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BD90EBE-D48D-4F4F-8898-6A833ADDCB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5AE0DC00-EEEF-4C30-AE0B-A6E3572C1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3FD9EF9-1DC9-488E-BAFB-E2EF56AEE6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34FD61A0-7AD0-4C6A-A0A8-419CCFD9C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86CF5F1F-23C1-4CC1-8D17-9E839AEF2F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E8AF9900-B344-4D2E-933A-BD30168FD3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0BA0FDE5-AD49-4FBB-815D-7F4142E876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6E854AC4-8F05-449C-B019-65565F4A2478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9187BDE2-E159-4034-9E7C-CF2AF3BD2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60A51E8A-6A77-41C8-B3FC-35A06BD612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F17842E6-E041-4B59-B757-7E6AE40F02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F7B7D9E0-470C-441F-991B-B0341D22F4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F66AD0FA-746E-4F9B-9935-4AB907342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2A61C32-9856-40D5-AB65-FD4B3D2A6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FD3BD7B-B927-43C9-BEFE-7728DDD2B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EAC5A3F2-72A0-4D30-9D21-E6F81912BD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771EC2D7-2D41-473E-8628-50A492BBF0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812F319-E7B0-4E32-A5E5-03F8CFBC8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60203B4-392F-4EEA-BC88-19CB5606260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8BF45234-82A0-4017-AC7F-DCC4C379D2D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4C7777C-6287-46C6-906C-7B602D3F9DB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82C4FDAA-5D3C-4E5E-A54F-341DFD5EDD3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843E7CC-4A58-4A17-8FE1-002467E61F8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A600C072-BBB3-4026-9C7F-67E787DBFF4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58A41569-CA8A-4C48-A244-801E2E6BC23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54A1AE8-DB77-4C98-93E6-2F419740377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D6946AAC-E705-4FC9-8EA2-4496336FA7B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451E0D9C-D4A7-4249-B6C3-8E792B92CE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2D705C86-8055-408A-8405-317A3465B0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192590E-84B9-49A8-B91A-D3A30C0ECD50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D6479C69-481B-4513-AC09-31A739D38A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1DD3FB8-2AA8-44BC-B595-CEDC398528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CC3A1BB2-543A-4D80-A6F7-C547C05224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8EB455D2-52E1-49E0-BEFB-3BC2536CF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E3D20538-2E35-4540-AB34-562486E6DC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34CAE1E4-B7CB-4238-BE43-CB1CD3BA2C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4BB046D-3946-4148-8FC6-D6DEE6626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78D25D09-A9BD-44ED-BA80-5FD0A0CA92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5A76888-B4AD-48F2-A120-E42A4860F0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45626170-43D2-4A79-8B28-7A2D92BD0F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1DA95A96-6F90-47BC-AD3D-2755CF659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5FB05E9-6F49-4021-A7BB-4898774B1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19DCD38-D67A-4405-AB46-6557685E84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C48BA20-4573-446C-8A52-C344B36776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A4BF2A43-B9FA-45FD-8494-9A40DAC3F4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4C478952-34CC-4351-ACAB-CA4403150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50989764-1B09-43B8-BEB8-15470BDA88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6691A45B-0A76-4A07-BD78-82CA72893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E6DA15B-6BCD-48C2-A43A-AE470FF42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EF322088-9589-4098-9EAF-B675968C1F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EAE041E-A56E-4E82-A0EB-3AB06803C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B5146C9A-6113-4152-A070-2553C92410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098A3AA5-3895-410F-A708-DB6416227E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ED3EE006-F742-415D-8A67-433907DE0C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D7422AD7-8181-46A7-B975-9301E63F4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B5BF30E-E1A3-4AD3-8E86-7A1754989C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A5638C00-6CD9-4B95-8C37-64E00496C0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797A470B-2709-4962-B075-D32F09EAF1CA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2229EBB6-38B6-47FE-A39B-A695C1FB88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E410AE2F-2952-4C68-B186-DD64CD796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B34F8176-36CE-4DEA-929A-6132B75223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BC7A779C-6AC9-45C1-8C29-32E8A894AC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2CEBDDFE-3FF9-4D4B-8A38-5D8E1A0BEC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065C80F-D5DA-4835-8586-183442EC4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D0C9F22-A423-438F-9167-6C6DD0D4E1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9367B87E-E42D-4D81-B8DE-501C9CDA42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9FA41DEE-35F9-4877-BEAB-1AA340B247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6EE4CAC-3F9F-46B5-BA6D-7DDB023CB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53CB97D8-847E-44AC-A512-2339104AECF1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79A1380-9790-4F70-B213-48ABEF8EEC5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B67CC7A4-4FA7-40AD-8929-4AA519FC61D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43C3354-2237-4A30-9A5B-40EB8B52200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C2BD3E3E-48E3-41F8-AEEC-A1A977F959B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858D9B5F-582C-4D3E-BC5F-9FFEE4776EE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072FF411-7E82-4B4D-B399-22DB310DEC5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994B8D4B-0314-47A9-A041-71335CB524F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AD392D1C-45EB-4B97-95A1-E3D54BCC44D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5B613D39-5E41-45B9-AB96-D7C6A8F8FA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FD414375-747F-4CEF-BA93-E39F0968F0F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84930F04-2FD1-428B-8D32-503CFB941DD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EC7A5213-4A85-47FE-A623-FFF4E0C76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B9E82AD4-6D09-4265-A77D-650D3F41BD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BBC73363-BC28-4D6D-8A68-D16BC896EF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72C75D5A-65F7-45F1-9991-5E8988C91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63064B69-88D9-4B8F-81FE-6B6A9CAE83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8CF134F-AB91-4AD7-A29E-725007A23D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E0E83512-A47E-4696-B407-4854789074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ED10499-741A-43FE-AB4B-0E0FF1E1F8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94738076-1EF8-44E4-AF00-107A681B3A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B9DA294-4B6B-4D58-BEFD-DC1F2252DB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7FA1B39-4612-4E8D-BF5A-F89CFB226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1531B27B-575C-4EB4-BB64-6730121DAF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22DBB5B-9685-4C52-99C4-3E694F051E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1431DFA7-BE63-445C-B700-68C0A4900E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CF5F9CFE-C279-4BDB-9A87-D4702EC64F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666E745A-198C-4443-9677-3D80C03AC5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A879A32C-90F7-4544-8306-DF6EC980F5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7BB9C2E8-3737-486A-9766-EA0C6594F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1ECBEAFD-DF6A-4D53-89A3-66059950F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EF51BD8B-A87C-4A1B-8B7F-29A29F2870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DF0E00E3-D648-4B45-BDCE-C813698593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E555C43-E0B8-4835-A4B2-1DE27C7DE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12D36765-8A0C-4108-866E-4550933E2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9FD5627-AA31-4026-8938-6F1CFBB5E3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6FAC3D67-73E2-4137-BB42-1629A64D4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C0ADE0CC-D2C4-46A0-B7AF-2D1791297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15C1FAD8-36DF-40AF-9027-07C97E0A49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D0015F64-B0B0-497A-AA73-161A6CB99580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C24B3808-0AC3-4B0B-A260-2D453B21F9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1CB5E39-5274-466C-AB26-2A793C3C1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F909C65-5E19-4CED-8869-273CE0AC0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16779F7A-9E92-4A61-972D-9B0E883E63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C8907C8A-FCCE-4B79-94CD-1F763B00D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703E1CB-E337-4804-9A16-5D7A0C5B0A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57780550-4CD5-4F4C-BCC1-38BB07C0A6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08447F46-0A70-433C-82E5-A14BED797D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236DDB39-B5DB-4584-86CC-307D8534D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BD55027C-0247-412E-85FF-5EFA22000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44D6E2C9-43A2-462B-B5E6-ADF13A31D8D6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E97D11DB-5A10-45E6-B0F8-B54E0ED73ED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9FD3B7F0-66AD-480D-8016-6F9CD230775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C1CFAF87-3AD0-4B0A-A3FD-30DF292E976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4D71276-71F9-45B0-AB0A-A6BEEF14A4C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FF60DB6-6B24-4087-BA60-667222839D82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BBEC098D-34FF-4C88-BE15-0E09F1E4E68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DA01192C-9A65-43BD-BE20-E974213FDCE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806C96AD-494A-45FF-9F57-3A28CF4797E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A9FD2554-4BE7-4B08-B02D-896D4A63D3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FD36E565-9B14-4534-AC85-870861359C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F62AF9CA-52D5-4BE0-B51D-F1BFF8426E5D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4939F22-DB85-4E8A-89DC-907AF555AB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C873D480-EF1E-49C2-B0B1-F4C00225A6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CAB51E95-84DB-4CAE-B4CE-7C73B9411C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AF46AFA3-7F69-473F-AED8-6446B0A9A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AF89AFA3-3ECD-4617-9286-FE64B9C06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539ECCB-026E-4FE0-B371-986E3756E8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91E4FA35-8CC1-4D02-A564-693869BD33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4F4FA97F-9B36-4A40-98F0-C75BC82D06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8F7DF222-E91B-4336-A5CF-278C94B07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1AC33669-A6F4-43CB-8C1C-D9927E6C11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0244998-561C-43CA-91A2-55F9A2E5E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828C7148-A506-4591-99A1-67B2C2238F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2131C85A-F093-4DDE-9BD6-720553454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03A52882-81D5-46F6-B15A-EB77597CC5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AFF86911-9865-445C-9ADF-56FCFF9B05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06A30A46-3F94-4706-A53F-1B748AF74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782E2445-91E5-411B-87BE-DE303C495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CAA129F1-7810-42A5-8AEA-8D3F1E196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2601490F-4CE0-4D8D-8CBE-4D0BABCBD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6C9AADC1-AE9E-4760-A941-C9BFBE4FF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25C780E5-4816-4982-89AA-CF1F786C2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09C0AC4-3C54-41C2-8DAE-8A148A1D55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730EC80-E96B-4FC0-A8F5-CA0B40F86F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5F7B67B8-64C3-4F48-892A-83B3A1B1FB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76B9C10B-B883-44C6-B05E-31B020DB24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7F4175CE-2696-4E8C-8128-90EE3B96DD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063DB31B-E63E-4B0C-BC9B-938740E601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FEE32E4E-F3CD-4A93-A0DF-9146A0DA6534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3DD5415-256F-4379-A408-2F311A1CE5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E6E3E50E-3503-4F56-B948-8A2027835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6DE9B32-A432-4D61-99B3-1C11E6FED4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A4AFE5C7-946C-4656-A0DD-222498F8D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B6DFBC9-1EED-46F9-A997-6851B80FE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AA3B3C4-9810-45F6-8DD1-C9C45A1291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15F98B18-B2C5-4AF7-A843-3C35057AED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4B4DB970-7299-4871-93A4-B179F94540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1BF75391-7E8F-48E4-A05F-5DEDE98AB9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67FA740A-48F1-4DCF-9DC7-AF63274E7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940A4CD7-DAB8-45AF-B923-E908FD35802C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E6B6475-9F06-45F9-B591-89145A08D1C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74166CE-E779-460B-B507-A34BDBF9BA5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8731AD91-8597-49D4-97A6-56C110DABEF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0D936B79-CA0D-4D2A-9612-1EA0E75AE5E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596EEF20-F9F8-4186-BABB-617D1E7190FB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A54DD581-431E-42FA-9D51-241A99A9A97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78A1E7E-A340-4C3E-BF12-5CC4FC821BA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CBB240CA-1D85-42F4-B681-932400EE210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9440A762-7766-4B56-8401-D31455AE81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1CC14D2-C89D-4EAB-9063-6C3796517A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44D8411-8AC4-46C0-9567-775E06A485A8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6814BF5-25C0-4D1A-B6BF-FA56461BEC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4EC5F187-9237-4E67-BD7A-4A767D50C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77A7B2AA-5041-4462-BBA9-6F14C4F09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AF64502-956A-4F85-B37E-A5998E0801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609EAD2-AC72-4D24-B48B-7AD2C52ACB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D954A9E6-AEEC-4EE4-89F0-2681CDF8F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2C84AD4-F5C9-44C6-AEEF-0AB4F032E6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8259B13-8215-448D-AC07-8301995677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A9C63B58-6998-44B9-A3A8-826175EFA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77968172-6012-4752-8B65-1CE7F1D5F6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F13679E-0137-4179-B5EA-7ACFA69C82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70889A4-85F3-40E3-8060-AE4C56129C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D00BC6F-5C83-453A-97D1-9DC761B8C8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3C413D8-48EB-4EA5-8A1E-D5207315C1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0459702B-AD54-4BE5-A3B5-8AEB4D735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14748268-C8F0-44A3-8ECB-AD9568A38E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E1487736-0CC4-4194-BCB1-50166346C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0C93800-C2BD-4D1F-9963-750A6C3A31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5CFF706-19D0-4CC2-A7B2-C3AB90D047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8E8660D-AA79-4CA2-99C0-BF085BB85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491295A-46D5-4BAF-A170-1CBC78BB0C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97A73A38-1110-49D8-AC5D-463DEF86F1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BBA27A48-B774-4236-9901-4F45E576DE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9D9133F3-9742-4080-A32F-134C472A9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992C96AB-0CC3-4296-9276-D43CAA558B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E000E89E-B6BA-4D6C-98C6-3E8C9C2ECC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21E0C900-52CD-4F2F-ACAE-15CA538B517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7F4CBC89-D44B-4DB7-AD56-A24251FBB5B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5AAF41A0-6690-48F8-80B0-C61C7E02D0F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64E393F9-9E50-466F-B159-8F07B99A449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B476CBC9-0B9F-45B1-8FB5-57FC93F5B1A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8D752124-1F0A-4905-BECF-C5557EC54E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9D3B42BE-EC18-4570-8877-88A0F285A1C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238375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</a:rPr>
              <a:t>This explained why our patient’s red cells gave weaker reactions with the anti-C reagent than did the positive control red cells.  </a:t>
            </a:r>
            <a:r>
              <a:rPr lang="en-GB" altLang="en-US" sz="3600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sz="3600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</a:rPr>
              <a:t> Negative red cells have a variant e antigen, and are not, therefore, encoded by </a:t>
            </a:r>
            <a:r>
              <a:rPr lang="en-GB" altLang="en-US" sz="3600" b="1" i="1" dirty="0">
                <a:latin typeface="Verdana" panose="020B0604030504040204" pitchFamily="34" charset="0"/>
                <a:ea typeface="Verdana" panose="020B0604030504040204" pitchFamily="34" charset="0"/>
              </a:rPr>
              <a:t>C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</a:rPr>
              <a:t> and </a:t>
            </a:r>
            <a:r>
              <a:rPr lang="en-GB" altLang="en-US" sz="3600" b="1" i="1" dirty="0">
                <a:latin typeface="Verdana" panose="020B0604030504040204" pitchFamily="34" charset="0"/>
                <a:ea typeface="Verdana" panose="020B0604030504040204" pitchFamily="34" charset="0"/>
              </a:rPr>
              <a:t>e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</a:rPr>
              <a:t> genes in </a:t>
            </a:r>
            <a:r>
              <a:rPr lang="en-GB" altLang="en-US" sz="3600" b="1" i="1" dirty="0">
                <a:latin typeface="Verdana" panose="020B0604030504040204" pitchFamily="34" charset="0"/>
                <a:ea typeface="Verdana" panose="020B0604030504040204" pitchFamily="34" charset="0"/>
              </a:rPr>
              <a:t>cis</a:t>
            </a: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06C3FB-E9A7-4E8F-9659-CB8EA411DF64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324C93B-AB31-42AC-A0F5-96D74E47901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82DAB347-189F-40DE-A80E-618D698ABA5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CEEDEF7D-56D1-4B93-8079-EB664EC11F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B65242F7-D4E7-457F-9E5E-FA25F19836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B9B3D32D-4A99-4396-9620-3C6D2B4495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7FAC6C2-D29D-4768-A08B-E7E8D5D1E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CCA81B5E-9ADB-405C-8A58-E291DA1CD6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4E7E84E-69A3-40EF-BE3B-0616C9675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8B87F6F-9BA5-46EB-A7AB-A3115C80A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7FFA99D0-4208-433D-B125-38412E396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B1A829D2-8454-4D10-BF3D-3BFC37518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03AED5CB-7960-42F9-82CF-7E870B2D2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7A2A2527-6DDA-4689-AEA2-60BB00B50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E243A177-ACE2-478F-81DE-9BDF316CF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1DA26585-714D-4874-B7E9-54C848D19D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03E9F43D-BC04-4921-954A-641831407A9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DEB031CD-8859-48FF-8139-AD4E6020BCC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F62D35F-9C6F-452D-8E88-CCBAD9BDF99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FD40B0B-B46F-494F-A133-9A3EB59CF67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1D4D3F27-EFDB-4179-AAF5-1F83B94BB66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5C816072-3BB8-47C7-91EA-B6936AD29BCE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2CC5F56-1717-45BD-8278-6A30B8B27A6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37502EEE-79C4-4085-8D79-BDC6338AAD9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3BD41A9-CA91-4909-B74B-AB6FA387F2B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1B8BEE00-15E1-4060-BAFA-6EFEE2514F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F575D2E2-0AE2-4167-B7BC-9580F56E89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A48FBA3-4955-4018-8E5F-1598E07E6186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CD30EFF7-1FC9-485C-9B07-FC713B92E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B08253C-D381-40E4-A306-E4107C499A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BAE840F7-7E64-4C14-859B-13003DF81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AB9524E1-77CD-452F-8037-038B7A8EE8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6CD6F9ED-4673-4DBD-9331-D07A6DAB19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418F2DFA-A477-4B18-AC37-4E0A443ADD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2B6B437D-07AD-4357-8623-535E79C93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B5B81F6E-D677-45AA-AD38-FF7E6A6F7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74C2CA42-973A-4AB6-9732-76AE103F21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A6801752-BAFC-45B1-A52C-27A6BB26D6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138EE2A-4EC6-43C0-BD8F-FF7F175989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0975D12-323A-4B8B-A67A-3A33922A60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1962AB84-E56E-4BF6-98A6-0FE0B5ABE1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CF08A1B6-3A73-4F03-8FFB-08F1D07BD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90EAD77E-F5EC-4117-8DCA-294D234062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EB5B3887-6FD8-407A-920F-70ACB6FF4A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BFEC3702-4760-4F9B-8B9D-7964CB744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8FCB578-9D93-4A4E-931A-9EDD0C8A87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D88728C-D2A1-4B67-B9CE-F4676A093E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3C431A9-FD70-4F3E-8EB0-FCEC10802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342DB547-490C-4CBD-A481-8D63A4DD07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A86BD0E-9D21-4ED2-B314-2B2A8914FB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68AA4E4A-FE42-46F8-8F95-6CED1E330E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EBA95753-161E-4F86-A525-010CDD7509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DA29850-33A5-43A9-9A95-18E3CB80F0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8D584A70-4636-4E13-BED2-8D5718AC3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DA2BF85-8B6C-4A1D-8318-12412AD70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22F39DF4-A306-49EB-A86B-C46296704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33F2BCCE-5D84-4519-8A75-4C49AF953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03CD9FF1-F195-4CA5-A230-3F6A2BDFD2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37AA848-6F1B-4120-9AD8-2AA3134E6A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0AC06DB-6C4B-401A-8F00-A8E0DEF54F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41F2FC2-A668-4870-ACB2-BDF1D22423A9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8F5F6BB1-8FEC-4CE7-9D91-BDA98FCC8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200B0B5-A89C-4CFB-9F04-C917E4623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00D8E748-BB72-4C46-9183-B9A9CDF2A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2609F7DD-76C8-40A9-B440-8B09A7086C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3D52DFB-FD18-449F-BE56-05FC9383C8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C68D236-70FF-4E78-9CA7-F99F9458A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48195EA0-509E-4692-8781-E9BB69638D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27C473EB-1CF9-4FF4-ADC1-74E1BA2847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DA0CED6-6B7B-4249-997B-FC40F885E7BD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7E5E477-243B-457B-B41F-963CA8C6E68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247F5890-6B20-4553-B108-80F663EBECF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4BD1D498-93F0-4AA8-938D-0843C11C27F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EA4B2501-2CCA-43E7-A5EF-93B81A66CE3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61EF3606-77A4-41FF-92AC-6F87B222D7C5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D99F9445-31D3-4A65-A6A2-4720F4CAE4C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CFFC4C3-5877-4DB0-884A-A8B762E2BCD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960A573E-FC06-47E7-BC32-99403B7E950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F3D2509A-C09D-437D-8644-DF83093A098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5B82F249-D496-4C8A-8617-79F380B8C6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2CE5C5E4-6FFC-4A49-B4B1-D511A47BA47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C4971BF-B897-4570-A424-700BF58B97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38DEEF9A-84CF-4E2D-89EE-63FF5AC8BC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37B1B01-39C7-4834-A561-8779813A73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499F11C9-2360-4B7F-9A4A-64CAF9655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2A1D23D2-A062-44F9-AA14-BC576835FC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87560DCD-B42E-4B98-8C56-49C9EAA6B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D355EB75-00D0-4E76-B8E0-A0A5D03B17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3120580-BDF7-4B92-BF1E-1A5DAA9FF1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E9B47EB7-C9C5-4C93-815C-A10134D244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47E42BCC-F0B2-4BEC-B4AD-AB3B6D9B6B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BC3E449F-F437-4D92-9373-858877B507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61AF856F-F7AE-42EE-BD33-74447E3AA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C49F9E8-35E8-4436-AFF4-FF1316C8E7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9754D311-8CA9-4736-9BC6-A8E9D3BB6D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9311B5EC-C428-49ED-BBA6-F2B2630786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316FE5B3-3057-4E91-A5D3-76EC7EBCF2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C7450803-9CE5-4895-AF42-F4F7CAD2C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2109510D-0C7E-428D-A419-2B08F37F60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CE05DC27-7136-4C2E-B72D-65069C0C9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EF5F0E7-C837-4017-8688-99D86CD450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06541D0-11CE-4D95-89F4-AC7852139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311249A5-FEB5-4C4E-AC66-8CB0A397D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701BFE11-5BFD-4641-8864-4FDCF56E73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FEB0BCD-B77E-4E6A-BF42-920AC38D3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86068215-8404-44D5-88B7-9C6829880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B4AFC674-9D99-4FC0-A636-B9F2AC1FD0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86DB4C90-0323-464F-B3F2-7F3F5A063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6BA94318-8652-410B-BDB8-DC182D13DF5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17815368-CE2A-4D94-BEF9-3306B4398C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2EC0926D-2395-47B0-AB52-64DDD524C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007F2DC7-2C34-4F68-899D-4EFA97BA24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5D42C090-292C-47FA-9D1A-5603F6A9F2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D0247C9-ED0C-4824-AE42-E89C62F61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B5D55585-C223-4AD5-8064-6621BD3378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A208413-A3EA-4FDD-A4C7-2F90BE796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7479E00-D78F-449E-A1AD-D3C7E1DE32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2C10C0BC-7B14-4A0B-8D9B-6B82E65F69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5279A267-F54A-4C08-A2D2-5B80023A7B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A1BAE91D-8202-4F4E-8BAF-7946975ED13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5FCC856F-4737-4FB8-B725-77CBB66F62D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AB42AE13-73C1-414A-AFBD-013BCEB90D5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D20A2DC9-9D66-4CA7-B97E-641EE34726F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9FAD71BB-8919-4355-BD63-D4BB591AFAE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F6210ACE-DA6B-4752-AB45-866B7726B642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1FAE5E17-4945-4155-9092-50635BD3605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0B1A67AB-5562-472F-8BA4-34FF89ABEC9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5241FD1F-BC97-45D1-8DD8-05F3BFAC0FB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CD88B99B-CF05-4986-BD0D-E80362DB45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5B8A106-5000-4F71-AFD5-FEE850131C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F2EE2BAF-0BA0-47BA-B0DF-F6D53929180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841E028F-C7EC-4D29-BD9B-38BD010118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6AF0D583-F746-4CAF-A7A1-3DCBC5A7EC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2C6A3234-9467-4C86-88C8-726AA854D6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21BC0B0-266B-47DB-8727-AFC7D65473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277E6EF1-C4FE-4D26-BA54-828FDDB99F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420B2EDC-8280-413D-BF99-4E7DC1085B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99845943-B8FB-456C-BDA3-36332616E9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46577F64-36A0-439A-9C27-6EC80FB714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4F800EB6-2A54-4BC4-BFB8-386810625C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753CDCB8-4DDD-4BAC-8B61-17FE18A619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92C2773D-ED40-49D5-AC17-2BA6462302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9F732D48-CF86-43E9-AF3F-E773A5FBE7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4EB9FE4F-A2C7-485E-917E-519001ADB8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B02EC1DC-79D3-4BDC-A9FC-69A65B902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E10DB919-F3C7-4AEF-B52E-2D6772ADB6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53C9AC3-BA0A-401D-848F-72A8B3C2A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139E0F59-5725-48F9-85C0-CDC82F8933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4D0A40EC-3C1E-4935-B9A1-10A894CC0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881D2C1-9254-4111-89AF-61D29A6A5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5D4B4775-4A62-4E52-8D0E-870E540E9B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D418ACC-32BF-486D-93BE-733E947F2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F5DECC87-4BB6-43AD-8F0A-7BC06D0E6C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06152ADA-A8CE-4695-B19E-7C00F7A6F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0F0046B2-4E93-4ADB-A9AC-AFB794843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908AA85E-6649-4A3F-85E5-174C4A54D7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789BF41F-F58E-4331-9E35-F60E598697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96C0A2DC-61DD-404B-8E01-D10A26FE55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9F221395-1A94-4BFB-9A94-AD254167A612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38023F94-C25F-4423-A7BF-05980D921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C0E4CC40-B4C4-403D-904F-1222BDC193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115F623-804B-443D-8AA7-1C49319990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FC4E2F57-A001-432F-A325-35C0BA8C2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4ACF9755-93CC-413B-8CEF-237F8652C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DAB56D73-08B0-4918-9D71-96866487C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7A47C910-D80E-4A52-8EA7-20273B05AC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42B30F50-E21A-4770-90FC-27B9A9F6D2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D137094-D180-492F-B12E-A83867E238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6B61B05A-38F0-47C4-BDCF-991C518594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E2423C1E-20CA-43EF-9C45-13F7F570A715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611486E7-E6E3-44EE-B626-1AEC7CC0B7A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8154DBE-7758-448C-8156-B35D2F054F1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D76DFB5-9D22-4453-BC7D-48BF758D8C5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7BDC500-8A48-462E-A583-1037AB1C368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F422E9A-324C-481C-9110-C094D3E8EB0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FB86C2E0-95A3-4192-8F72-DA49D435B0D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C9914D12-5B6D-4C42-8416-6ED6B08F953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E5B3670B-2A98-451E-8ECB-1083BCCBE33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0F6EB010-58C9-47A2-827A-C0438CEF4F5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7932D562-C339-4DC9-9952-01F532A6E9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4B7DC230-2C14-4C3C-BCDB-5645F118F36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7001FE4-0B90-486A-8436-3A83E48ADD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612F326-F0AF-4B92-AF70-35A323A375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1129671C-84A8-4599-BA94-EE3FD0DF2A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59FF23AE-AAB6-4528-88E6-F430292EE1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0AB9F5C7-1F37-4A6C-B960-AAC4C5989F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D9D2EF49-1C09-47EB-8DA5-63C620AC21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059A55DB-518A-4C4A-8D7D-375FA98FB4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BFD7B3F-1E1A-4E28-9CB4-4747A44CDD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00EA7D1-EA83-4C49-8C11-06B8937B10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D2ADC54A-325C-43A9-BF8D-B58B57A38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AD4E51BD-9A56-43C0-BB31-A13BCD57C9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413C0167-1599-4BC7-8E9B-11473055F7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99F96F7E-44A4-4404-BD23-A115EEB83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614C517-2E84-46A0-AC1A-0EEE7E35F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6336F794-57C6-46D5-A30D-7B9847E8C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120222FB-E5A1-4C36-8D6E-D96AD50EF5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C610CCB-D069-49A4-B797-E036CA566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95A5EFD-8FFE-47DB-BAEF-0413AA37D2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980FA395-8F25-4E2D-97D5-E2FEA5E5D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0892AF0-DE94-4D6E-992D-FB4FD4A56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C85B1D3-7D8F-42AF-87DF-EA3FA622E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CCF4B084-341B-43A5-8BBD-90F9D0E3BC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946A6FF3-B296-4C64-9DD1-7D7379582F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F8DBEEBE-0B31-48A4-9664-CDFB2A01D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4628179D-A624-48F2-B85B-4B733A23B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8362EBB0-31E4-48ED-868F-9287EBC40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4E4B194A-1DE2-402D-AE3B-68028CD391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BEB8D9A3-7468-4CDF-A20A-942ADF401704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3F5907FB-52C8-4E35-9EA0-B084B3BA7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255B9DE3-7FC7-44AD-A3AA-4FEDDE7801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7587B3D-582C-4E48-B33B-81166FD09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2D91B4F-0D1C-448E-9C02-D98D01543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FF880AD3-07A8-4C63-AD74-4095F4674A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657EAF3-45B6-4B2F-9FE3-68E296320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D0A1CF6-6D7D-491E-A7B5-8BD30D841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6B9BDCA-494E-4DE5-9391-89450F6D9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5CCD4B6-A4F6-4835-9FA4-4D553595F1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8B18A9F9-CE8E-425E-AD46-55FC471B6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E3E1C351-3AD2-4272-A12F-7CD8C859FFF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16C72AB0-D39A-4B2A-99CB-4910B7E5109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6145087B-2089-4A23-AAA7-3C173DACC0D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5659231D-2241-470C-A00C-952D3078AB2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F4930C1A-6C10-41B1-88FF-E1F648D105B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481D67C-47A9-47E9-8B5C-40D4B94A98EE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8D0DBA4-4F2C-43E4-91F1-8E18ABE3FC9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907618C-756B-48A8-B526-90A1FD2A81A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C38481A8-DEDC-4397-A78F-AD6E2B14C9F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9813C13-8254-43CF-B504-D7089E77AC3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D01AD3C0-6C92-40E3-9E9F-3E82A4648FA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D9D8C4D1-125E-4877-84B9-F72C702AE60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4E62A26-BAD5-4BE4-BB98-541904C613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FB7F989-4E71-4E05-A140-64E335696C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03D8428A-BAE8-4718-978B-2CC10DFDA5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7A0720D3-6012-46FD-9A7D-501B8E511A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0D16781-B18E-4793-AD0E-F661292870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C695816-DEBD-4FD6-8AF9-6630CB734F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51D5FC4F-2BFF-4828-8634-84572001DF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B80A1018-4BC4-4DB1-8B1B-CEBA7F587F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E540B68B-3836-403C-89A8-1C455FBCC7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AF36383-B4E2-4ECC-957C-1305ED54C9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2A2737A-0BC5-4191-989F-920D15B95C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37727C1-D01C-44FF-AFD2-90C3309FF5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ACA51F12-99E9-4A8C-A1A1-49053F78F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2D21C570-A5DF-45F4-8FA6-9B3B3C7956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027B7471-3F4B-43CD-B848-0E8A3A404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7700903C-38B3-4A68-88CC-436B4FB2EE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565E74DD-E67B-4F1C-B918-65CD96984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3E83623D-E2C1-472A-B983-59CDEBA162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00D1005-0FF9-496A-9494-E928DA105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8A1E312-4CBE-4B39-9339-050330C98F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38108C6-4B1B-4A05-A469-99B3A8CCB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2AD04F3-DF87-4231-A3ED-D68638026F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0AF6BD1A-8F8B-441D-8C97-0A970EC18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4FF89909-5DF3-42C5-8EBF-65D8FDF1B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D3E4FA5-B2C6-4DA5-B23E-9E3BBDE43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984DA993-5F07-4F90-8D53-9EDFD3D0EB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6B151F7-33E3-470E-845A-8E7C3BCB92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7B3063FB-34CC-492A-9D58-722A894E07D9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841F264-C3D9-46E2-913C-200EE09EA6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2021FB0D-2E1A-49AC-858C-F7EC54465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05D78A22-45D9-4ACC-8B11-3BC89C4CB1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92F21AC7-6FCF-4106-AFF2-31F265944D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07F692B-39E7-4397-ADDD-7FCFEDC9A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DE8BA55-8E8D-4AF9-AFC5-2678424B6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1E065AA4-B689-42F0-AEFD-B4E12B729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8E6633B-7A09-4910-94CC-8763FC71BB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BC9B3546-B63C-423F-9BF7-C3D15009EF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0F78676-19D1-47C1-819D-9F69BDA78C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ABB1920A-110A-4E77-8F5B-CCEFAEC430C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12E9500A-D067-470D-A126-341AA51ABB7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90FE4B9-B139-4865-99B4-B758211CAD2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85D8A3F-7590-4F4A-A148-194694F655F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C3F31C96-7131-4FE3-B6FD-EC93A64422F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826520D-BF0C-482B-81FB-57321B896763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66429D4-57AB-422C-82C5-9BA325489E2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F7BE0278-8F88-4D2B-BF3E-7B492231315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BF9295F-EE62-4808-95EF-125B8BE7E5A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39261B3D-B5D3-4608-8B03-A72329514A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C387138-5DE0-4889-AA69-933669F530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320F963E-754F-4200-8035-F3B238F9A4DF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7539E79A-1F58-4824-BDC9-DFCECF4CC6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A04A8959-B8BC-4874-B2BB-E74E430BF1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02B49A1-0A76-40A7-A18C-767C81D25B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CD227E3-D606-49FC-818D-553ED60DD3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3C7D911-DF3E-407A-9FC3-1B7154335E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1654C3D9-E3C9-4A0D-8944-E93F565EF1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71D2E94A-F222-4F69-B77D-36938FD9D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18186647-1AFE-46E6-B67D-563DE7920A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097298B-F555-4889-B898-466D46AAAC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4EE2F64-AB18-4A63-B983-50B1E4509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7A7F064F-0E42-4D51-A0C1-9143EEAF87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C737073-4674-43D0-8B21-B01850057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0AED531C-D0FB-4FEE-A7CA-063033C27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08FBF2EF-66BB-42C4-A53D-32B1476B3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2E2C34DA-1F65-427B-A6DB-323ABA2A0A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116F5D30-274A-44A1-9711-FD0C98F31C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C1B535B9-7E22-463E-8F30-8232645244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4433D4C8-A3BA-495B-BBE0-111032E61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03DB9154-A741-43A3-BBC9-9BE369E40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2848D6F-2DB1-4DAE-AA0E-BAAEB5299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30AA90E5-EB9B-4C07-8A25-5DDFF5A99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882345D-E9AB-4740-8A23-419B7E8517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D66F8270-3BE8-41E6-896E-E8C6A2DFB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A3D7218B-5790-4041-8388-2913CDAB5C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0092BA7-DC49-4207-BA63-BA9B9E849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D89AA073-8896-4178-91FD-291C45FE99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97E44AB0-E24C-413C-AE80-5D3B44CD01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80C39C6B-25B3-482E-ADCB-1570F47F711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455A8D7B-61D7-4113-BA80-ED345FD8907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6CD2A98B-9E5B-47C5-ABED-650C547D8C5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A960F1CA-28E5-49B7-8E71-6ACB15436A3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5A79884-C84F-48C6-8789-3A03CE6CA0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7D1152A-7B14-4371-9037-D927D2720D5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A substantial minority of individuals within the Black populations have mutations within the 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</a:rPr>
              <a:t>RHD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gene that result in variant D antigens.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B62F600-EA31-4C70-9E4E-B4B6211207B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499CF4A-F297-461C-A81A-021566BFA2A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58E81BB-9384-4974-AA08-E518DBACEA8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B1887976-0990-4F47-99FD-D89C69859E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96B4E52A-DDFC-49B3-8291-CCB7BC4C55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948087A1-7143-4A31-9A92-C07CE46AC8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FC3E93B-81BC-49F3-8B48-6FAC44FDC4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5569F200-33EA-465C-94CB-6E5B094B1E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7E608C8-C5A0-4D92-9212-1F2289E658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4D6BE11E-1805-45EF-99A6-D228E2EEFF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5AB00C92-C457-4558-816E-A914603098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E72D3F9C-1CD6-478D-9FC8-0C3911620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4D11DECE-D4B9-4E12-89ED-96D7018AD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BC1DA0A1-0719-4DAC-9570-A58D626E4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03332AB4-D092-4A4C-9C68-8A93B9E9FF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CF3F3D78-BB08-441E-869D-99451BB45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472CCA47-BE92-4F4D-8F39-EB6538249B4B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C6B40E8B-7FC8-402C-89C5-40DAA4C3064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BCA11DF9-FB80-4FE5-8FFB-93FB67F8D4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FD78F291-0E55-443A-8053-732E61702B9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85338AD4-7812-436A-ADEB-266E44CC488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641F443-F479-47E3-998D-FFE08387429E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97C36BD2-5080-43A7-826E-5B6B0EE6258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A21DE4C9-BE1A-47C9-B154-13931CE5A73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A2CD658-A9CB-441D-A60F-41BC90DB803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3B14E04-6926-40C3-8F7B-C0AF1A8A494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00B896DE-C2C3-4D9C-90F2-0AFEA9444C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A52BEED-41A8-466D-A82A-31016747285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7E0A1560-64F6-4DD3-AC05-E65405E223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FF5C1961-58C1-4859-A678-9BF42A9E1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07D3C8E6-0653-4E82-9166-8EE6937DE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4A8C3FA6-59B2-4A89-8BE3-7D4C1AC874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329D2FD2-1959-45EE-B2DD-B853F9A195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346E86B-940B-4BD9-85E2-83EE3435E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45244F0E-A26F-4492-A45B-A64ECC2A0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CB645A4-5E5B-4FCF-BEC9-FFE0B5217B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92CF0776-45D1-4D11-9695-E66D301F1D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46BBE02-086C-46CB-B904-1726AF8D18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2E97CD91-084B-4F51-82D1-1EC1B5CB56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65EACCBF-9687-4B52-ABA1-645C2D6A15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470F472-C124-40AE-9FFC-E6D217EC3D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5889C8BD-EC86-49F8-8D8D-A1B15A2D1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27B096A9-14D2-4647-B0A1-2E784E6702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09FF7E14-AECA-4690-81D2-38F835084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978531E-BE62-4EB0-9922-EEDD594A1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DE0877B-4A23-4EDC-BB7E-49F3C61F0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64FD926-7CDB-4CAA-B423-2193617CD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84EEC65D-57DE-42D5-BF57-6568039E8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AAC18BF4-AA03-40E5-99B9-EEA9262E37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F46DE019-FF33-48F8-B7F1-8C8C0A5E01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1A5C71C-9B92-4493-B828-E33F192AE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49CE9A6A-726C-4F24-9EE6-A95644FE52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C30F196B-5629-4035-BE46-5A30B3B969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433BC438-E84C-4D74-9F1B-62D99911AD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77376ECC-8C7B-4B5D-A430-8319EA680F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E224FB0-EC0C-4389-83AE-51CE46956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6AB33EDF-CA11-467F-B8E9-214BD097D7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8E5140B1-95B3-48A9-9964-E29720CFA6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18D68787-3460-4504-8AC2-1EBCC87260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DD499DE2-44FD-4EB9-9F1D-D531D5A37E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D184923-17D6-4C99-8008-C32AADD3B948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E5D73E9F-4A78-409C-91D9-211A3A550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B554D009-F80B-400C-9336-3DBD03667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6E81AD8E-6184-428D-A6BE-029B10333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3E2FC516-7680-4E70-B7D2-CA9C764FEF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F5F85FF7-D6C5-4284-A989-03ACB5207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EC77529F-0DF4-4553-A2EB-F59AFCFD8A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0F5B6A95-583B-4CB4-A807-4E20C99640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6ADF9056-0176-4DED-B278-E80CE0A254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571FD58-FC44-4998-BF1B-8D14CA8DD16D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2EE4AD8-39FE-4786-988A-F6E1B0E6BFA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BFC886CC-126B-48F4-936D-5077166C51B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CC47F1E0-2B41-419F-B4CD-48A9A61F242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3DD48436-8E50-43EB-A79A-2F9272599F8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9D80C62B-A902-4B08-97BD-112C6D17C554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A390E8A-17E2-4D2E-A179-E8657CFEF89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14DFA17F-C7EF-4CFE-BBC8-630AEBB32EF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4A73607-7C61-4E81-A324-E6F26703252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2EAFEB59-4133-4499-86BD-516584FCB1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AE4D8FAD-49FF-4B6B-B579-F503D98CEC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A4367F38-258D-4FDB-AE85-D88B873628D2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E4133C27-4C2A-4528-BDFA-24322716BA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9D42E4D-A746-4BAD-8602-2DBB20425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4005A65A-9F02-4103-A664-33B8FC00C9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524DE101-858F-459B-B7F3-9B3D6ADBB6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784181E4-6BCE-4E26-9019-E99AED890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F34CCFE0-E191-4E64-8C53-3207411E5E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58FC65E-EE85-41BD-A485-3E761867C8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6DA4E13-4153-40C4-949B-7F3DF87B4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541EDF66-5AFC-41C4-AF5A-76C3B1BD4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6808E452-F93E-40F4-AE9A-8FB59B5CA4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5E67F673-21E8-4DFA-B73A-16C7AE9DD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F4580375-9A4B-4FF2-AB2F-129785405A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86B16B50-6AEC-4D48-813D-7B7768633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5BADD5AA-341A-4669-8D9D-86D32A3015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42B2008A-8CCA-40D5-821F-15FD2A58D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B8D639F2-7741-414E-B444-D59420B40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4DE7F8BD-6A60-4CB1-A3FE-46025A442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0C4C437F-09BC-4F59-8429-F230083FD7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DEE3FCE5-8400-4D63-A7DA-5F5564D4AF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3125CC22-5C1C-43F6-9AE9-C8CB0CDE2C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10D238F4-6C0A-4061-97FF-A703F2F38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830283A9-7AE7-4093-9984-F80E20BC0D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F9CAA13-74F3-4FCF-B704-F4D783546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76D98E64-472A-476F-A979-3E839A3732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C07471D8-C757-473E-9DC4-EF8A639919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B1C1125-8CE4-4DA1-A55F-4FBECECB5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8F92719D-9DD8-4C5A-BB9C-5868A7944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4CFCD24-0B07-4A03-A67C-23C1EDC634C2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488984C6-FA40-4978-8464-E73223E645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F59F80FD-159A-487D-9E91-098DA5C93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A54582C8-3926-4E6E-BB39-5F199F34EA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ECF0A98-6F46-4ADB-9210-D8432CBB2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7BAF6D6-4E2C-4302-82D6-11E50E7797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977212B-EC1E-434B-9A7B-6F22A6624F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5D27A8C0-00D4-447C-8C78-7207A2E8A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DB683DBA-CA35-4930-9E5D-887249F24A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FD5FE41D-89DF-4C2D-9FAA-C4D261EEA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EFAC627-437B-4E64-9F64-AA40649947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7C33601-6A13-4AD2-8B98-4F3B52169A4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EA05C442-42A8-4983-B93E-21A6F297581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1B244F9F-0529-4019-BFE7-641F15E4CB0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3185AEB1-906A-4946-8A8E-C1FEC4EA8F9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C89C341-02DB-47B8-AEC8-67CDC4A046F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A659DE57-75CA-43AB-A1F2-27D2D2FB49D9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92776A71-404C-4DCB-A3B3-944F9416940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461F8F0-1323-4A0F-85D2-1A09F12CF6D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E5FDEC03-84D7-4A57-AA9E-9BB3250AD28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3884FCDB-81D5-458F-B20C-E1A12A46C60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702C275-63F3-4A04-A5E8-BD0A83455E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507AA0F3-1F95-469A-AA07-9F2B6D83DF98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094BEF9B-6AB4-47A4-B231-D25A1BE85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F200C8DC-C2E5-48E9-93C3-AC55AE9F39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1B540B59-B5BD-467F-8B02-E73ABBE7B5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F897AF9D-FCBF-412F-9E1D-DCC86E30E4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452BA941-0955-496D-806F-E919AB057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2176A7EC-784C-4D08-9B57-61BCFC065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C510478D-76EF-4F3F-9A1E-96C675B723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21BBD33-ECA7-4998-BC24-9BC1636E0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2D4A37E0-6CDB-4545-9055-519C2A8758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F646C779-3419-4DD3-AED2-A58CE268C8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F82807FF-4708-409D-9987-9E75F1329C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9DFB6643-9035-4CEF-BD37-633C148285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C53BB9C-CD32-4E18-A2FD-58008625C0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7B6659C2-BAE4-4C46-95B0-DFE0292D8F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4258597E-53CC-4A13-A0E6-9696ECEFA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56815217-BDEA-4942-9CCF-A6A6009D13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2F39F0DA-DDCF-4CF1-84F0-E2BD5924A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9D14A827-CD05-43D3-A087-E375929CC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7076AB7-4C36-4EB4-A4A0-CE4FF08B3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366EFD61-0F67-4788-919F-0FEB8ABF1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D0BF0D8-D535-465B-8FFA-A202559F1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5C900F97-20F1-4031-8D53-1A0397FA2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5740D6DA-5916-4BEF-B6D9-E8CA5FBD7A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31294980-0A74-41E9-8822-4BAABF8886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6F313A6-912F-4CCD-ACB8-11193CB673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F74A9F16-A28A-49FF-950F-9196A90190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D8BAE715-00E2-4D01-B8A5-28D8501E7B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9266EB6E-3653-4840-A6F3-4333DD64759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01922630-062D-4890-90D1-C1AB602E4D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C6415952-C08C-41D9-9306-7040CDFC3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7859CF4-F919-4133-AAA6-65B41FE40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1D458FDB-B9E1-44C3-B1DA-E405746AD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A4674D13-1F3F-4285-B8F8-800C21B7E9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9379BBCF-4CF3-4681-81C7-51DC3DF733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DF4F41CC-2FF8-4077-A065-2E50A77973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C479351-7BF8-4199-A186-CB377EE4E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8FE36443-F12E-4767-88BB-0B5811E4E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EBECF327-ACD0-40B8-ABD5-7F6F15180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97EA777-F52E-42C3-9852-1A905324457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586620E-F415-4E59-A4D0-AE8ACA850F6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E67B3DDB-2A5E-4E2E-8B5C-247B5A39AE8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5FF32F25-3C24-40B0-B5B7-0D1712725D7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B5132BC0-BD03-4FAF-AF26-96D38D12C9B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64909ED9-4888-4C3C-9737-7E73D4C95638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59B0BB87-221A-405A-A0B7-A80A11054C3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42CE1D8D-F1B2-4DB6-9F11-1EDC0310356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74B06A0A-5A44-4AC5-A844-CA555647C01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8290DD92-24B9-488E-83F9-FFD849147FA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A226268-9A00-4032-BC13-E439A9412D5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02891D82-78D9-43A0-B3B1-15CBB181D59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94498EF1-9F73-4D9B-842E-843F8079A4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A8946D1C-99D1-4CD4-8D32-C4C5D2456A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60CF4E2F-4143-4264-A167-A158FC65C9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81F1D150-B33F-48F2-9EDC-36B9688016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DBD5D1C1-D782-4D95-AFD2-A41A7C2D4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87501CE8-64DC-493C-8AE8-09B6B02430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F4DBA6F-80FE-4F38-9F64-F73B14DC35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7CC7B12A-7369-4A95-8D7D-4E14168D6B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D6B7ABD2-0ADC-418E-BB7E-536A15CFDC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CA5C4DD1-9F46-45EB-956C-25F6525E4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4B75CBD-373F-4590-A524-72DE3672C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80AD669A-5E4C-4FFC-AC11-3FDFA7012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40E7A79-894E-4559-AB9E-AB26A23B4D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B18D718-06E1-4F2E-864B-3DEFFEE7E2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E4645A43-D501-4D46-B0D8-4159D090B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139FD5FA-ABCC-4A42-8CE0-13735F5A5A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142482F-70A2-47E6-BF19-DFB4556F46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3F64381-D376-4FDD-AEB5-4092BBD50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75FDBA51-CA97-44D6-8CA9-44735A6847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954D2FA-75F6-4327-883E-B477692FC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52DC48A-DF18-4E09-98A7-80BE9EC31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174ACAD-B9E8-44BE-995B-C72A47DA71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E780279A-D1AA-4926-81DD-A27FF797AC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2C9DB7F7-CD2F-4B9E-867A-BB4DE69F55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9E26DC66-6B8B-4786-A872-E2B311811D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23DA763D-7DA9-4696-908C-EAC2E1E41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E92AE66E-B258-463E-9843-DD94DBFA36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329992A6-0FBB-47A8-8DA2-790B36AB55BA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C3A08805-779D-4483-95B4-6977EA8094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95F4D04A-AD51-4A3C-AD38-F566B8525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FD62C628-D40D-457A-920A-7F9B5F3CDD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B410D80-F07B-4C60-A2EC-AD71EEC8E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0BEFB927-9A34-43F6-A6B4-AEC1B9D9CF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7635E11C-1466-4078-8927-11ADF7C67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FE7C1049-406A-45FC-836B-A6A6D0452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AB0E1BF5-91CF-4E2E-B3E0-A52BCA6C6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74604CF-0EE1-4C9F-AD2D-39129E38F3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790D9CB7-4A84-45C6-82B1-EF0CEC310C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B8EF4631-CCBB-440C-8E7B-6CA00BDB6A7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7250C754-9346-4FB2-8166-4A2BB6D2BEE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F61BCDF6-07F6-4E81-8E8D-A8E3CF1336E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07538222-F44B-465B-840C-CFFFC766350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23B37768-6A8A-4984-B28D-33C6C138C26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3669FC02-439B-4685-A6DA-69C9EFC2E88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79ECF3BE-27C0-4421-B2D9-61AD8782949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3E708C01-558B-4D7E-B88F-D4F8280C70A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B3F65B6-DF6E-43D7-B58B-479411E1833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A12B7A5-B9A4-4BFE-ABBD-0A17E94A00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696EC9BD-8FFB-4B10-B424-CE3011C854F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4FFAA51A-EE56-4327-A7CC-32CA67DD45C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FDD604C-7C7F-4640-A58C-F0CDE88B4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0FD23C25-1C87-4AF8-BB3A-A7D5E3A042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328A4D68-F73F-473E-8558-A63DD52214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35155E06-A94F-4991-A2F3-C667F60435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2A6E3F83-362B-4C82-A6C5-A4F7B2DF8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0A58665D-95E6-4903-80A9-5CF5CC4AEA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F1061A7-59F6-48BF-9E60-3C764AE4E9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29FFA7AD-CBF8-41DF-8D6B-F19FE7A7FB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742272C8-2EB5-42DB-823C-A988CF96B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96B01B1-4F34-478C-A280-B553FE1D14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6762B589-2823-4119-99DC-E5B32B66D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190C16E-C03F-4A74-A734-BA5E15E36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1F17408C-94BB-4D28-8709-EEEA3A256C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13408391-AF2A-4A18-A0E2-F20D00B3EF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A8255E6-89BC-4ED0-AAF1-0926B7D75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9DDCAE0C-8B66-4809-9CE9-17779D662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9E77F11-840A-4A52-BDDC-F4BDF2EFF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C1B397C7-7CA2-42CF-890A-CB5EB23B3B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D0CEF22A-8673-4E37-B346-BDF3F8862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534CF06-CD00-41E4-8591-D702D27DD7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F8EB2803-426C-4EAE-8F3F-D8884A68C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C4C28B9-51C0-496C-8EF3-30D1BAD9A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197C78F-EDF9-434F-992D-5A47E3D88A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A5F4AD6-C6C5-4E50-9DCF-AFC9C9890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A1B3058-D872-431B-86E0-580AE87676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F06D370E-FAA9-4991-9D7F-7E24A6254C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0B49398-8915-4484-B4AD-483A172EA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83AFB6A9-072F-48E7-8500-9A152C1432C3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60B66F1-6206-4E96-AFC5-5EE22758AB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644F01CA-B839-491B-98F4-65D7132C7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D3D4F5A-0869-4F68-9697-9EFA7E86F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F4119B13-2BCF-4134-B343-B11B45D048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3E8ADF0E-4166-43F7-B708-52E08C68D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ADB352A-8F51-4FCD-B2C1-F301ABDA9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6DB7754C-46FF-4D7E-8F27-5DDB55E01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F586363-27A2-4119-B27F-4EB0F4D19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5A894F3F-7659-415E-AC89-321711B97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48241EF-0BCB-4B7E-B7EE-FB4B44A2F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5D689402-DE61-4CA7-9AEA-480C36DA1CD4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84A63CC-B59D-4209-B349-0C44A6D1686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D84BB043-8FD5-4A22-9B98-2AAF2F80F22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02A8A053-F80C-46D5-A1C2-B7E07303B35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B9AD418B-B95A-42F8-8B90-645B02863C1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1C95BB13-5144-4E67-99B4-AAD0E01C6472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7DAAAC13-9E15-4FFB-B7CB-8B32C07A0FC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BD273E6-088E-4EDA-8BF2-6DFC699238D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4304C11-9A8E-411C-A580-3CCBF459DD7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68B8E38-92E7-4420-9BFA-7131D8EA5D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76457DF-F286-4E89-9FD2-02348949D4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FCC0959B-0591-4DD2-BFA2-2E04C6B531A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59DCBEB-6BFF-4812-A309-E65C7FA0F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988A3353-8119-4B08-849A-157F8E5DCD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E6F0026-E29C-47A0-9213-77D4E76768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0079C01-5E00-4AC1-B687-D50794BDBF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45F11D53-F2AC-4018-894B-D7E3A8941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FCD2580B-7DB3-4C3B-85FD-8CADF59147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71EB139B-B316-4443-BA12-982E15C13D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7E398E6-B505-4A94-9640-6A40AAEB5F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DC3713C-5024-483D-836A-65D7F027F8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317ECAC6-C89F-4160-8017-3A98D0517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EF33329-E25F-4D8E-86F0-18FB513DFF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D1513E5-EF9E-4540-9108-78CD8B4326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DD8D3B7-1DD3-4DFF-A051-2BDE23D197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74E235B9-025D-4C59-B5B6-80846286A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828C78F8-CB6A-4AF9-AFE9-0B713361B1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52E4565-D24C-42FD-A711-B17D74EEC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39483F62-22B1-4F6D-A8BC-983FA6635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98F25530-6C8E-40B9-BFA2-6D1BA95902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20AE6D15-9934-43F6-B968-6AEDAC6DC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1AC5E9C-BEB3-4013-A5D3-218BDE5732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17A23CFD-54AC-4E7C-B44F-DB0DD1813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B6D9767A-AF0D-4FD8-B529-411E20F048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17E9A224-44DD-4AC4-A0B6-7205F408D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6F80056B-12B3-415E-851E-B3D8852A46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CF8B8AE-C7D5-458F-AFB2-17E91EF597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6BD5C183-E8DA-4BBD-B883-28201401C3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A8ED4D0F-762B-47BF-A6EA-B5284A5190F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F56B096-9922-4887-8ACC-EE93BA9CBA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EFED8E86-297B-4E8B-8D28-FDFDF8F2447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3A13865-FD70-4541-976C-E204EADDDC4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8BA9E54A-D638-4035-BD34-52432B0ABA6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A8B0388-2A28-4B33-87C6-9DEFDB8174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C6AD1F53-D3F5-44BA-A274-65C7D68A087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Once again, the IBGRL were able to confirm for us that the lady was Partial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DIIIa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, and that the apparent anti-D was, indeed, an           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-anti-D.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610819-493E-4A7D-8687-86D545E7EBE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4694FD6-6CCC-4231-95F9-98633E2B318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7AFE708-A33C-4AFC-9352-5D0515D32E2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B3DF1A92-2593-44D8-B087-66B799F578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3A957295-06DD-4847-861F-A256FE5C39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6CE3183-EB4C-4F7C-A0F9-774855EEA5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E1FF2411-8944-4C95-9D75-B1DFDE6F6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6882D0AE-7CCD-4569-A872-2268CA5DB9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2430F7EE-A762-45FD-91B1-D88A8369E6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55ACCAB7-4BA8-499B-8E03-9EB053BD30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05E4385A-0A41-4E5C-BB8B-C20BE72760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21FB24FF-7574-49A2-8D22-8F20358F28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6C393A21-7319-45CD-B129-3C85A392D0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DF72DE6-0288-4695-ABE7-32979D9BEB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2548D93B-9EF2-411F-AABC-E61F2D328C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8E193AD6-307E-423A-9A24-7D6C9B958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FA14A1B8-2B45-49E8-B9ED-E08413C7083F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DA58475D-C7B0-490D-97CE-4DF4C58874A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66389FB1-1316-44AF-95F5-DCC858DE251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02358769-5CE2-4CA0-8D07-E48695AD623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AE49E7DB-1AE7-49D2-85D5-684E808EC3D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C155625-8D54-4DE2-8E7F-A7316657EA44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D2538DB-74FF-4D20-BC87-6D5D143F44E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339263A6-5AEE-4345-A4DD-2D81DE3CA2B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E0EFBD8-4163-475D-992D-9404E2D6BF1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A329826B-582F-425F-8EBE-DE70C8897F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8BB58EF4-C701-4228-9AE0-3700E7E01A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725EFA03-F80C-4BAD-B113-9CCFBD34AF7D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AA1EC166-6ED0-49C0-BF16-FEC058DEDE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DFFB9F4-F154-4787-979D-E39B07797D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28576E50-FE75-422F-9711-AFB14CE74B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BF0197F8-680D-43D2-A1C7-BABCEE84B5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79BE1740-635A-45B1-B280-8D7F89372C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339D81A-4408-4647-8F8A-9B4D1B074C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859EF8AC-E5E1-4C7E-BACD-DFCF981DB8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359B6B72-D4C2-4813-81D3-A145CA79B1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98BB9E27-8C60-4F01-8EA8-4982F6F1B6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D4CE0C12-63D8-48A0-BC4A-633D58CC8E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B0A807A4-7A20-4B50-84B9-8E5E12D4D5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05018E23-3D9B-48F7-9CB9-3914694BE4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3ABC47F-A857-44F4-AF52-9318D9952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F3A4B85B-3FC9-464E-9708-13D800993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D3776A44-3FD6-419E-8527-CADE38BC43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D3D10CDB-B680-4828-A9A8-4C172F585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9F3632DB-6D3E-4718-98EA-2869544A34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96DFB63-D264-42ED-892A-62D827B8B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7BE6EA00-2849-482F-86E5-55722EE2D6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BD6EF869-7C49-4B5D-B931-EB5A17ED4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8882A579-1168-4BA0-B755-A36E088D8E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146BDA98-2750-42AB-B10C-EE375A86A9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17CD50A6-B036-4EBD-A8BB-1FB186D6C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A626E7B-83FD-46B4-B08E-40BB49354F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737C9B91-C993-44EB-9113-66D0D4FEAA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F9D8CB17-7908-4255-9872-798B8B4F55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7ECB6796-9AA1-466B-829E-795CC96B57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B6C1AB2F-383F-4E45-8402-C519316C45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8DE06063-1423-4A77-A7C5-91A5B94E7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3128ACA-BDFB-4539-91B4-ED5B5441D3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0A7880AF-6BB6-401C-B31A-931DF0EBD6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186D4360-B562-4DB2-8B0E-6B4201572B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C7DEA8E-EF6B-4F1C-8D54-57868A81F479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8A545A0E-4A8C-468C-83F9-3E0572314E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8C4F999E-AA26-4707-9AA3-B818AE9B7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ACEA6449-8ECE-4695-A6A5-52FDCFD524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467674D0-FB47-4B72-A95D-70CF662575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7BB8FFA2-7428-4FCA-9D13-7616A6257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9753DF0B-12CF-4BD5-87F9-EDCF49CB71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6FF5F9A2-2E08-4407-9C05-5AD7E7F275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F940538-3CF2-4392-B905-9FA73C10C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32C5EA9E-7F5E-4D4E-A0F6-DFEBE569386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EEF7B1A4-E029-4214-889C-A9ED022B6EF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23EB0080-6A5B-4BB1-AD0A-795337C3280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78656F3-9D23-4E9A-89B1-3C51CE80296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4E1495E-FCE8-42C9-880F-2259AF6DF5D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7BA5740-F906-44E1-9144-5070148A5606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B019CD3D-FB2E-4BA5-A1CA-CE6C6046851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8C95897-C82F-4D37-92F6-E4D9C30AA1B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F372EC37-E12A-4B9C-9463-98FA06CC25E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CD0F5CA0-AD2B-466E-9AF8-E2E20E718B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D5736923-9F45-4FBA-AD22-8089370E640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C4920E2-9669-48FC-81A6-E2145C4271C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BE9EE04-DE00-4D2C-A918-E4535FFBC4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9501B512-9869-4D4F-BEA9-14E53FA01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46629698-4D31-4581-B24A-ED7A1AD09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F89BC183-05CE-4BDE-9EBE-27990EE077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12C7E546-FE11-4EC2-9CF4-134C16B664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4F514392-E7BF-4A6E-9E3D-DD5830DE4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857A1EA7-1C43-4177-8C7D-A6C6EA61B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1A8982E-B093-431E-A848-DC20071C57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80D1EB8B-0C0E-4052-B11E-48F7AE587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7441AE7-C6A7-4EA4-BDE4-CCDB757C79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775E8F03-9462-4FCA-8939-5D7B02359C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38591CC8-4B0B-4184-B4C5-0D886CA74E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494162F-EFC7-4495-9C2B-FB81FCB3ED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A79E89D-035B-4B89-9DAF-C61464E8BF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34F70EAE-A5DC-4BC4-AA3D-9F7AA2E405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132D0B78-C272-4666-AFA4-E5C40CB4FE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23E294E1-FDD7-4EDD-968A-09F5B82CD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66B687F5-0D93-40A1-ACA1-13461B15CB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4BC855B0-9F10-4195-9D56-6A80FE9A4A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33AD55DE-83BE-4725-A379-5FB8ADC52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77D3AE1-EF05-4152-A8F7-C23CBAEB38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D0D630A6-19F9-407C-A5D6-8D7492BF5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BB14D356-39AF-4D9B-913A-4B26010A6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07AD786D-828D-43C6-A1DC-9EC69C0412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18F1251-DEE5-469F-A260-0356703552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EE659817-E5FC-4D8B-A869-D0472C3CB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3EC9D3FB-0020-41E1-84F4-3346769266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8914FB08-530D-47E5-AB2B-AF7AB6D1A2A5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B37E409-2BB1-4CD6-BF0F-A332C45C3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2C07DDF-B34F-4334-84B6-6A3A06E502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9F170170-7A04-41D9-8D8A-6C3540394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8695674-8DE9-4E33-BDCB-42C1636D2F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AA00D558-8A78-4ED7-93B9-BE4E768FE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F42FFF1-149A-4E5E-8F79-406B31A7D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74301E2F-8676-49D7-A357-6974BD167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41CCD89B-2D9B-4E59-B523-E916D4F3D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B332FFE-D540-43B1-85B9-3AD346E8AA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EDA5AE4-116C-425A-9AA1-4D0F51484E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942B689-5A4F-4A96-BAEA-F61965E2DB0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9769DE6F-F76D-4A1B-9976-DADD9640EC9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C0F9BDC2-461D-4133-9E5B-401E8814732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2C71F3AF-58E0-4B4B-9069-9B8DEA783F7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AA61391A-47B9-490A-B8A1-B7A91EC3141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EF6ED23B-1E6A-409D-8C2A-D8487488F41C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F87440EB-B39D-4F55-B13B-CE4930CFE55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11DEEC71-C655-4AB5-9757-D805F603ACB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1DC06D2D-E393-4F31-B288-13B042FBD4F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1FD805D6-350D-4FD6-9FD7-4F842BA4B4D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8DE5F03-6732-474F-879D-4040EA76A89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18EE714-BDFE-448C-B3DC-D790EFE8A7E3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03AEE9E-F1FE-4266-93BE-A45C26E018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1D1DADB0-FB29-4FF3-B16B-FBA9D6640B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E3E8735-4BF6-4815-8217-F6E9C081A3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A9ED7A28-6898-44BA-81DB-103780F1F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F9A9CAD5-9A0D-4F4A-B3B7-A4A2EEC019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141EDBE9-CBDA-47FD-9431-53FC484F67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A1D03F99-2595-430D-8F79-20BD8D180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28733E11-5E5E-4D9B-B100-4B09791EAA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02DA198B-D2FF-4D4E-8CB0-B14B625074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659488FF-E11F-494E-A894-B11442DBDE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5209762-FBEA-4A61-8324-B5CD2BFA3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3D67C484-1A52-4DE3-9DA2-4AAE0CFB5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F817282-BD69-4075-9406-7D9229CE5F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2BFE3D68-E546-4450-8B01-88347C2478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CA7DF0F3-575F-42E1-84CE-5CFA653FEF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F37DD771-2D1F-47B6-AB9D-EE587CDD3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0485CD8E-E433-4CCB-8678-ADE5B64A1B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973DE8EA-1358-48C0-8C9F-833A9BB23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DCFD2CF-ACCE-42D8-A7E8-0DCCC84BA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0E98BA64-51E3-4E0F-86A5-22B406ECA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D8F766F8-B77F-4686-8344-044CF8994A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9441FAD-7D32-463F-91A7-C03FF5DA4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D2F992E3-3922-41E5-9619-CA48F1FC0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424971E-7575-4270-9679-942708096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CAEC817-B9AF-4EB7-9356-1B3B2A625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EFD4E44F-ECF1-4E9D-9052-89E2999FC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B65C740-D397-4ECC-A260-B49440F8EE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C8A259D-BFA6-42F2-A08A-59C8E8ED66BE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F76098A-6D36-4D8D-B2E2-51E3E34F18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0FA1853F-A26E-49FE-A066-610166782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907729C-A857-4A10-824C-EDA8CF9AA0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A434B03A-C626-4388-8449-3F5D5E30ED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D3075F27-E7B1-40F1-A007-20CF33913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F03925FA-3953-4EF4-B365-8D330B40E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64C5FB4B-CADE-43CA-B406-3338EE879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BDD3EF09-3E2E-4C17-B6DC-4F89183384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CCA2014F-63C4-4835-A93E-F54976FDC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FDC65F2-F367-438C-8EC3-49D30D06A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4FB1E9B-CC91-43BD-8428-7CF344F0E1D0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07C9FC4-86AC-47A5-9C1B-36740115E0E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5E1EF8EA-53B1-4747-AFE5-2053326A493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056F1FA1-724F-42AD-A6A6-90920AC4F79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735F81A-C297-4096-84BD-01CAA0791D4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243AB855-FF5B-4D72-BDFA-27A7FDDB329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2F47526-C638-4C5A-BDAA-7678557CC51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762FE356-4A28-41B9-953E-1F18589280F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8CD9CA9-13DB-4ACC-8796-2D790F26162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6A7AA96D-CA1D-4F28-8EA8-6FE1E6621EC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7745AE20-F072-424F-B415-5E7A3717AE4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D46EE6A7-D941-4A09-A1C7-0E5144004E31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6890EB9-2617-4FED-9A1F-A5EDD4C48B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A1FBCFD9-BC93-475F-8A59-50E180DB95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BED3898-C0AB-4B37-8EE2-FD21C3935B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5A4B4715-05A5-4FC7-9076-9092BAAE6E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A024D003-EAB1-4657-A761-19B2298ED7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C17F5F9B-7E83-4507-8140-4E7D9936E2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7E9D83C-8AF4-454B-B02A-F0921AB065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62CD7BFF-2B76-401F-BE12-164D7D97AA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2096CF6-CF2F-4FF0-A292-E67A832AD0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342FED40-3973-480C-9345-BF909878FD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527329B2-EF06-4B68-B6D8-AD46810E73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2E3DA872-8E59-4F79-8DA6-CF1713B2E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1C60E521-CC32-4D2B-AF83-64FC9B0BA2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CC486825-DDD6-4AB0-80A6-3D1D81248F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B867405-5F81-45BC-AF17-461C97908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8F802162-8688-441C-AAE5-E63817CD6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5197280-9953-479C-8F8E-AB10AE26B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D6F133E-48E9-4F87-ACD4-F1B701004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13CB1ED6-83F8-42D8-B9A5-2276DB93A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2A0CF28-0A16-457E-8294-19E844B5C4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B7A6807C-C95B-4B8F-AD55-D5C12946CA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3697DCB7-F732-45BF-A072-A1FC6C11E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5630B8B-1035-411E-888A-DFC6F4CB86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2A30F15-FF81-49A7-A82E-5B167B248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BB198AA8-B036-4D9F-B26C-569DB20D34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5BCBFAC8-7FA9-4E92-A756-01F695ABF6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4729CA6-83B5-4EF4-8349-2AE2495E5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495E40A-3E54-45D2-8897-AA9C26ADFCC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8729888-1D10-4B10-A8C8-DB9E3C684F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163C7DC-3A3F-4C29-8570-762559C754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1F848DF7-3812-40E6-84DA-E55F87546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2554C87-23CA-4468-A5CC-2A7C205DCE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EB4331F5-7028-4569-9C34-82E076A2B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015FDCF-F19D-4835-89CC-5603CAA00B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EBE9F09-2FB8-4160-9DA5-51142BD568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9484B849-5FA6-40C1-84F2-202FEE842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B72A52B2-9D0D-41F8-AC11-0EC483E83C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303B70CB-680A-4A4A-A330-EC144727F4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5C5DB11A-D64A-4729-BFB1-1F3AAB13797A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28991B1E-7FE2-48BC-B43D-2AD32846A2A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7D28FC70-99AC-49D0-AA0C-F28A6615769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B8EEAFCE-72B2-4734-B315-D13A717440A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F0A2A738-6410-4776-97C4-0F28241D7E4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C409824-E4B8-413F-B83F-1C80D13F10A4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2BAE3170-82D3-458D-9112-2776595F420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9587F7C8-E7D5-46F1-BD58-11CFD76DA17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8219FB6-F582-410A-B3DF-AA3B24FA5E3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48F14B54-79C1-4E18-A683-F477439329F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287C17B3-2EA7-4C46-A022-B487C9DD6E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23DE6B70-8A37-4C77-8E5C-1E5BF2CA347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805E0128-2D37-4AEB-8D2B-FC5A7724CE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7CE203D-1723-451B-A70E-6A9375675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EED08009-C9DC-4DC5-AB58-FD429CBDF4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A43FB1C2-0D3B-40AC-BD1D-1393AC38F6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8935014D-BBE3-40E2-9D0A-0C79CAE6EF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F86FA8B-E8DA-452C-B42E-2856F3B966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D721236-D057-42CA-B46E-7A69D83171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01D2AB8-0A40-4AD8-A019-9508E6C8E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80E3D168-5FEB-41C4-8BBB-990094524F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DD196611-786F-4A5F-9C20-0BD9D4940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2A5C351D-7A4F-4A0D-924D-F71515508C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FDBAEAB-F9D1-4DEE-9CE1-F8E3A7FD9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B902D25D-E127-4ED6-BD7D-D62049BE75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B6B286FF-B54D-42C8-ADB6-A794776148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056F9D2C-1BB7-469E-B239-551C20F178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6E058DE8-D633-4665-A3FC-346AF39ED8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D916AC02-DC3D-4DD2-8105-65C99A79E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67BA5C1-8F60-4E8A-BD1C-6ED5C050F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3F2DD059-ADAE-418F-9AA2-340538303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D03C46E-0D5C-4729-A576-EE3001ABF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3FB2155-76F0-4F06-AF2A-B4BCC87BE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078E9BB8-6A93-4830-80F9-12A237172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786559D5-F960-4375-A470-3118BCF76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B3AA3539-389B-4F59-B813-8D41B8B21E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C2556B3-0F4B-458E-932D-CCFDE8C8D4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0C698D3F-422B-4F87-B75C-081482AAA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E7DD3E55-BB05-4EC7-881F-789CC15280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18DA533B-C121-44BC-8168-9F41330E92B9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CF5DBCC4-98B1-431D-BC6B-4AAC34858F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7F6A52A8-ED78-43DB-9861-9A9FF7D8E2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032ABF29-D7D5-487D-A046-5159FD9E7D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1B0828B-E104-4067-AE60-428FA9DAF5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62BAC0B0-EF40-4DCB-855D-90F61D1DB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5EF5666-7B98-4BBE-A682-D2C0910207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7D631F0-BE0F-412E-A7AD-DA960DABC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605CDE44-1D80-417C-ABA9-D2384E3823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F9C6FA37-C8EB-4143-A92A-05232779B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A3B86BBA-FBC7-4C4A-8138-B70AE1EE6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5AFC6913-1D07-4B1F-AFF3-E5BBF410BB5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5D9BD61E-8D17-4548-87E9-4DF4DD60AC1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6D51D909-F9F4-47A7-ACD9-E43A26A856C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316ADB5-F2A0-41B4-A7AC-01BDBE859C6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874BDB1-D3B2-4641-8E6F-6E517639FB9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0BAAC91-45EF-4AFB-9A88-C8705E72F7F4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FCCB15A2-CFEA-4FC8-9082-DF34AD8BB0D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A01D2F2F-FF64-4086-AA53-B0ADB02003B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73D58771-9833-4431-92DA-CC18C6CE381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371ECA77-545B-463F-9E67-8506870DF2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48C17E03-2243-4F77-A762-C51B973C24E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890A3171-80F8-4CDF-9FB2-0B5AF0535EAF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AD8ECB29-0EEC-4FB0-9DA4-7F720DF862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8BC67257-D7B3-467A-BFAE-86B3FE1778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0B94A5AC-4510-4BD6-BCB4-F66552A50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F1CB6CD-6F72-4C2E-9F57-48627393B5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15D2144-78AF-4EC3-8441-2B571B214C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596901B-39FF-463E-BA26-761843DDF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FC19D694-0443-41E9-82C0-33C303F2C8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955CF5B3-755F-49E4-87FE-3EF9CB8D15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02B3B901-0AF7-4FF3-9FD5-F11894AE9B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F823C893-83D6-4BBB-BC75-A58F41202A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FE92FBFD-40BD-4172-A616-2C8C6AF031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DCA48D3E-3D7B-48D4-9F22-508FE91D77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095310C-06AD-48EA-A734-083F5FD35F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3ADBBB5A-D2F3-4B96-8BE0-58C411AEA2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5271781C-D0A3-4C0E-841E-D3F947B432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A0176A8C-389F-4C87-BF61-60ABF457A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7357F52-725C-4939-924E-B4BD6AD91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62E63AD6-0F28-4359-BC9E-D4D613A9AA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7C8B8CFA-AE8F-43A2-B0F1-85446450E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E5A188F-C6F0-42A3-BD9A-F6159604F1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FF517EA3-F608-43A7-8B48-8C6C309ABD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127B7E3B-B8AA-4A81-8E49-BF98718599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43795C13-3A85-47D9-9E9F-2E11580F1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4D6C9FE-0883-4D35-BD4F-8748159B44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EF4D63F5-6391-47D7-8217-159506A61C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4C2140C1-1A08-4332-A487-FF50091C57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C13BE1A5-C318-40B4-B092-D80BAC1562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148F65AE-D4E5-400B-B0EB-90FF4B769BE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11958175-3391-4475-888B-D56FE74F157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856B24C8-BF16-4845-A164-4C4C2757A17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44E088D7-147D-44B7-B804-32A1AA9A71E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19AEF29-F03A-4E3D-83F6-FB0F0C425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B4651FBE-AC9E-4BA6-A978-3CE84C87298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is not regarded as being particularly clinically significant.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A8B3FB0-542B-4364-9E05-31F9CB388C5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DF5974B-9A48-420A-8D30-8DE6EF10885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7154F69-2828-433B-8B10-CEAAE23619C2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0FA4650-19E1-4C49-89BE-AE77091967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EA169AF4-5187-460C-B8EB-2466CF49B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2E8DBFD-DCB1-4246-920A-B38F76B50A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E12233E7-8B73-4FEC-A5FF-74EA9CBC47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C1FD247B-F1C8-4A13-B1C9-A1239093F2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17ED5E79-16B9-4BE4-8658-D11FAA65ED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570A148A-CEF8-4595-8DDC-53B0673D4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F72D588-632D-45E4-83F4-A90736D0ED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4C971258-2641-46C8-9B06-7D1D36267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18C688BE-8431-454F-A665-EEBC4E581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CA963D14-1126-4D76-9480-F3E313F4C7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6B64F3B5-A058-4988-8286-853CF8CDF6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2CE1C7CF-3FEE-451B-A7E3-07410ABC98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6A5933FD-422B-44B8-89BA-86DE00806B9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1CAEE196-6DF9-4338-901F-1CC6ABB0372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5336F59F-3229-4133-998E-0E8216BBE01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35EE561F-FE27-4571-B4FE-C52283939CB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5D206793-A10A-4C1D-98DC-90C43BBEF7F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7D6D580-BBC7-4758-A77D-94F39BF93930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67008334-7F56-4885-B901-36927477461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4E4C7154-577A-47C2-98DA-6E53982232A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4C037B5E-8E3D-4F05-9A0B-6CE7B8978DC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A13AFE18-0740-4C1A-931E-291AC426C9F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DC0DA2ED-50FF-42B5-BA9B-39251310C93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68E3070-6FF4-4006-98D7-9E0106BA4AAC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36CA7B6-9A19-418F-8D75-2495483A7D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2B4E9C90-5D49-4066-A34D-3B07A5E19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C05A111F-08D0-4D30-9CB0-D706B77D42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06DF6FF5-80E4-490C-96AA-CF8FB0031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09E1CD1-A34A-463F-8045-C70876795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F2BA9790-E36D-4977-BE40-4331B24716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543D58E-4FA8-435B-88C2-C1B4FA3F2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E5D007A5-D041-4552-AA20-16A539494C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12E9D0F-DEDC-42D3-B6A6-75C1EA4254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966E11A6-7206-416B-884F-AC81974235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2D2F4041-BC00-4116-8243-0274A8D887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C887993A-A796-44BE-A965-0CB7AFBC2A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2789EB89-EFFE-41A5-90F0-502079EAAE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E07AC876-581C-47E6-9B5C-645C49ADB1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B17234A-3E2E-4998-952F-30BD3CAF31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2B0AD1E7-0CB7-469A-BE24-06FAD7ACD8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D1204DA-39ED-48AB-BE94-3ED0707DB6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DDAEEAA-2E10-4930-AD54-E6A1012155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D880EE83-7934-41CF-9EAB-88EC39612B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93898AD9-34B0-4494-9528-0718766AD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0C5D6BE-CC10-4ADE-8175-40A320C053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C411419B-7A4C-46BE-8F19-E1EE15FDD7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2B80CB87-1DED-48FA-824C-9D3818E02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0F4FA6FA-0390-4A80-BA1D-5549B8030D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6CB72D5C-6B3A-4701-A0AF-34628B8AB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9F7F83D-06E6-4363-8754-ABF7B43192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EB233BB0-047D-4942-9A06-9FBB9BE20B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8923C444-2109-41DF-A39F-764E9E4418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47DBFBDF-9C49-4A92-A2F8-2C0C44A1FB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00031F46-28AC-4BEE-85A9-2BD7A33D76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B1C1281-129D-4394-901A-5629BC6DC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A72A12A-2608-4DCA-80D0-B62A10FA2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4649A70E-A99C-4D0E-8646-D9C366DB7762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C80AC34A-A684-4EE9-988B-F0BDAD909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998E0DE-E165-43A3-8F4D-0A8DB9BF7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FD921DC0-7C6E-4E34-BEC2-0C7B4ABA5E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3B5D7428-0C88-4DF6-AF16-722CEA9B7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96280960-4B35-424D-9570-CFD85E6CB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26186C6F-C9F1-4623-8D2F-D231BE5C14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92D24CD-0C50-43FF-A430-BD76C73D39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90139305-3718-4877-9314-C859F99B0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93F6C369-6B31-445E-A5DD-90F2076571B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9B04D035-30C4-4255-BDCA-078675C8103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0664AA88-6775-4511-8935-25149A8F093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BEF70801-0003-4C7F-8666-4B6D490FAD0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193A7BCF-0877-42A2-8A13-B5B130A7E61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EFA0EF90-B83A-4834-9914-0291C9379DFB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F0C7F3C6-A2CF-4655-A84C-B3777F94F90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8687BFE4-854F-4F2E-AFB8-5FCE11475F2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B76E1B64-0F90-4932-B54B-EB15BFC8AE3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012BB45A-C35A-4A7D-92D4-74FBC70AF89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09C997D-DE38-434C-9114-E026BB3CC0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843FF5EF-CF65-4990-9210-5F703F25F5CE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BCD4DC6-D12C-4680-877D-438102B53F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03B7BBE9-3284-4181-BD06-046CB0523D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7B10F4B3-D014-4BBA-80B2-C6BD838F36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A25891B-B861-4BB3-A6B8-213A60BACE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F3AF65C5-10F0-4551-AB39-93D65054A7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31F959BD-8C3A-441F-ACD0-5808AB2568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88719CC-0F95-4510-8D35-74B6DE172D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BAF96F9C-7758-4E70-8581-2C8693B218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88B4D54E-A7C6-4984-B9AC-C1987763F5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C00D9B0B-53F4-4A18-8A35-634439B8EA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5BD3FE98-4708-4CD7-9259-872210923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C47AEE3-EFE5-4F20-A16A-D4DFFCA065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9C2383CF-C20C-4DE2-9456-65D817D5A0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C2D37B5E-8F23-4515-8971-38A6A145B1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92B0CF94-1A92-4D6C-B332-8277938EE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E44D260-8657-48C8-A445-B5715B07F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66BD06E8-D0C4-4022-BB57-C77E0E27C0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868AD654-FBD5-4FAC-944C-1EDB0CB41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C9918DF1-5643-4FDA-9D73-4D8B17ABF2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29B5FD73-3526-4D65-B48E-AAB3EF896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DE70FE63-DC46-4F1C-A6D4-D53BEB91E1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EEA1D7EC-CA80-4A7F-9788-4BD2BEA25B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1DCFB8A-9ED2-4AF7-801C-0118D34C7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072A7D9-2643-4700-BA91-18525A85B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AD74163-F317-4FFD-A6B6-FED869DCDC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077B6B1D-BBE2-461B-BA37-872A04F2F5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6AA530ED-67FB-4AE4-B3F7-40BAAD9237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16727A99-A549-47A8-A4C4-751FDEE86387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83B28E45-4486-4515-8CD6-3DE11CD911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45D6D7B1-023F-4354-B0AA-A841E7070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18F77BD9-E05D-435F-B10B-9BC33A179E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7D763499-C1E7-41E1-981C-197DD2D56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ADD4F312-E897-442F-84AC-67E459F633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C60F0E0F-4612-4008-84E3-C97C442F4C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E17CB9BE-BC29-4059-A535-EC1D6D8BF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DA7D99C2-49B2-408E-95F0-0B49CAACD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7399C28-3932-466E-BE71-DD6C2B1F21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4190BB2D-63A1-4182-84DA-EE0370F36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D09FF979-146A-4440-8B9E-E1F1E58E18D5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48B859E0-DFB4-4E13-8AC8-C2BCD0D7A1C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FC1C6251-A0B5-421F-8E38-D91850D4B30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E221D13D-48E5-4478-85A6-394538C5077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54FA942F-96DE-4ED9-8723-37620C42F42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B0C0DCDA-B554-4CE8-B754-C105AC573E23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E4257618-3903-40CE-A767-B6D2137EBA6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FD0211F6-7238-44CD-9507-E6A777409FF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9F74B3D8-BA44-4EEA-B4F3-7C1B4CA623E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9DBA3F4-FC62-4ABF-9CDA-3CD75C9DC9F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D7951F4-0C2F-4EF7-BDFC-475122BE96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A803E7A8-28F0-4F54-BEB9-071B3A75CF0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DEB7B000-304F-475B-A42D-4E5DE24F3A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49DE389-BF83-4FCA-A48D-6A48A7418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1BF9DB27-DDE7-4991-8E1B-0890E40F45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1B5C919B-2E07-462F-9A59-D3F183547B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C8E37CB-E27B-444C-AA54-28C4E06C55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A09A12B-9A3F-4C4E-8A91-B6639BE517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227417E1-635D-4A3D-A6E4-A7435C4ADB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9587ACD5-39C9-45B7-B5F4-09BF227604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4A30AEF3-6156-4EEC-B1EB-170F95A78F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719D896-39EA-4DA6-A858-18B186D0F9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E960D40D-3B24-481A-9B7B-813FF52952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58DD5C77-4320-40F4-9DEB-3B8848F8F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448836E-1F21-489E-B22F-600C9AE398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B1960DA8-7DF0-4264-AB90-74BC0D9A49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C2C881F7-5E14-4838-B5F2-5620C6FF0E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530CE04A-8715-4D49-933D-80FB4135B3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757B104-6103-46C5-9617-702A91AFD0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FE86E4FF-386E-4CC5-9FEC-80235E2B75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FAFB04FF-AD22-429F-BDA2-EECCBEF56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754E99E4-1E2D-404E-9A46-0A11F8641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C0E7D8B5-F1FD-4C01-BFF8-58CC27970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3240CF4-1E53-49EB-97FD-3829D5C6A4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22392459-64A8-43BB-8D02-7673A18A0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85CBF344-75AE-483C-A9A5-DF7E0C8AF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87DCC57-1BC6-4E88-92A1-70D3E8B092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F45B071-BF66-43CF-9CEE-386A6638CE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F9D81240-F337-40D4-8ACA-236D1FD08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526D033-948A-4DAF-B2E4-FEBB1967CD2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A0FF711-02DD-498D-A0AC-DBAAB9ADB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A140208E-3994-4472-868F-A2DCEEEE84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6A0FF82-F4A2-4FFF-9928-AB3E7EE53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0150EC6F-5D9D-4CE1-A836-7541855E78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3C0B63D4-C7EE-4AB1-867A-9C9AEC5B50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17B821D-6476-42E0-B242-CDFC2063BD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B125FB28-D81C-456C-84B7-22F8AB36A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26F1DAC6-B6F9-497F-BB90-BE50464F5F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E8A50228-3EED-4742-A8E1-F38442D227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1B5EDA3-1F53-4108-BBB4-DF203B9E5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C4D1E91-A704-414B-9D56-2FFF048CDB6D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EAE570AF-09E2-4373-96B8-4CDE9CB52C5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A8EE8142-5F4A-45DD-8EF3-1FBCFB7C4D0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333244D-6507-40F8-927B-6F971406B77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E317487-E399-46F7-9F2B-1E0DF238FDE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0F6BB428-069E-4053-8E53-4CB418C789A2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6B4A2F42-1462-4FEF-99CF-E574EEEAE8A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E51D773B-6E7D-4A53-ABED-4A2CB094DAA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05C6E54-2561-4961-834B-EC1E6B9B667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F1DC209E-F549-4B89-989B-1DADFC9AB28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232D6321-9A20-4EBF-B732-DE314757434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3AFCE39E-9198-4793-8DFB-E9FC94FA6FD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9F895E2F-C34A-4C25-8813-E2F4E02BCA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96775B24-5D80-46E9-AAFE-ECE0DD6A82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E66762A8-499B-4695-A4E0-CEBE919D9C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0B6D497F-5FB7-4B47-B5E0-31A94B2936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121FA0B-6CFD-4CB8-9236-582906CFB6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ADBC3DB6-9303-4279-A91C-8EAC60E25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5A57F38-5DF2-469F-88BA-6C7E4F043F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F69BF19D-926F-4DC8-9593-149ED96D1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2A5F9954-0FB9-401F-ABE6-340D6AFA3C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618DB4A5-309B-4D77-A6FE-9F4F357225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9F020B7E-897E-488B-BFFD-7A94D306F7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87F94EB-0452-4B34-8141-7F8BBFD655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2514F22-1B9C-42C1-BB30-D7792171B6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6062683-1C94-4F7E-A883-FA590FD7E7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27DDDE75-F559-4913-BF4F-6F7104BB9B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2917568-6C46-4E5C-B0A2-C537B0A2A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CAB550F-4045-49B3-8278-44FC3B425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EE9B79C4-653D-4424-83C3-F6ABEFF00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B503492F-6F75-4672-A6AD-DF46A89208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60BCF79A-5972-4A3E-A89D-D44473DCA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A04DC891-A4F5-4D1B-8DC3-6A7B225B89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2271FC77-D8B1-4648-A28A-E1C8BE4AC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C1DE12D-B198-4D41-98CC-D6C05129BD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5FAB293-585A-474E-9A57-E34855BBD1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0C658B10-DB01-4DE4-8A15-FEA3371D86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082966C0-9102-472C-AC25-DD625AB23F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E6A8482-34C7-422C-92B2-21EFEB5EDA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8956CEA-033E-4AA1-9A69-0314D7DDBEBB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08733C0D-9B52-423F-9EE4-915462F84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C6365087-1E21-439D-9536-F77C67D915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AF07195-1E37-4ABC-B3BE-F30A730B4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03E9B28-F4C0-42AF-B85C-4C632615B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EA1B6703-BA80-4943-BF4D-D83AA17FA0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DE29CBF4-4852-49AF-8AEA-F0AF3B5B0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D3401622-A4A2-4C47-8B0A-EDF6B5887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2E0E94B3-4B61-415C-A5A4-4B9F50ED2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BD11D09-9079-47F2-9D10-464398DEED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E93D5272-5CC7-44FD-9368-8E6D9A119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FF48243-8D25-4B66-AD72-FF2E65F9BC15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42E6FA23-80ED-4555-9AD6-73A11E4C7ED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BEE77929-E8E8-49B1-AFA8-04816536A7B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89309789-ED17-4FAE-930C-8B92E2AD459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CF69D818-C9AA-4CFD-8ED3-BDA18E6075B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7BBB0D4-1BE0-44AB-92F9-1F65859FB0E7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495F9AE4-5A95-4C99-A9A3-5D0D61A9B84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59F6B53-85FA-467A-AA07-4DBBE0868ED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C4255018-C13C-42AB-A110-E34B3B1851B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332E237D-7858-469A-9827-489A79F64A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0C3EC40A-5F42-43B6-A78B-0D9C7B9059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7A40F51F-B80F-4F64-85B5-7F00811A99E8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07583133-2459-4A76-8D4E-46911783DC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7F9CCD03-B1C3-4358-B4A6-DC96AAA352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94C8D163-1BF6-4045-A15A-FC005F3BDE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F70BCE80-642D-426C-87CB-775A0A9E16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2EB4858-B81D-4E12-A4F2-BC27DB0C73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C4A90CB-5887-4A0F-815A-E1A0E2458A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BA43AE95-7E0F-4921-961C-0A5B896502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48608B28-359D-4760-8B0B-63743F082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76BC1DA-004B-46B3-9E50-4D5DD22AE1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E99963D3-3966-4F30-A7EF-2EC6EC09E9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8F49E08-AD9F-43BB-B1CE-6F7B2DD65B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E0FA5FC-FE0A-4730-9940-07731E585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24A9B040-6AA6-45D0-A0B9-B58B369C68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1DF93403-D7B4-4206-B674-BC7933F74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180958CE-8921-4DEA-A3BD-787B471FA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DD546D34-FE21-4132-B3E3-BDDABCD4D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70AFB8D-586A-4CB1-A9C0-8F5860534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5B6CCF90-9BCB-425F-B372-390E211A7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D6FB0D4-9C48-4AC7-9D99-D62E648D83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EB330EB-7F8F-43F7-AA82-97143B8118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F9782DC-FA36-4CB0-A4FC-041D3DD9B3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072D0D8-78F6-43AB-8DC7-00BDEEB771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0B9C645F-B36A-429C-BA17-D8856ADB9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9A0F250B-23B3-4931-923F-B3E2E0D771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CEED4EF-6A29-429A-947C-62689739EE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57D3C8C-B55E-43E3-8D39-726A8486AD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641306F0-A7AB-4193-B6EF-CA66A5A445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9EF1A72-FC23-4B92-9F0A-0281B0A8BB6B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893B59DA-E26C-492E-869D-703BCD9CA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26EAE525-A6FB-4CC3-8363-89F4ACC3FC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EB2A886B-120F-4954-8C95-17E22C7A51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AD36D8EE-7357-48D4-8084-B75FE6CC7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A4547B69-071F-4B3C-9A32-F4983AB4DD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4D578592-68A5-4089-A829-15207E7B4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37875054-08CF-4675-AD25-6C3667FB4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0A9E443-5FF4-440F-92A3-6C3B719D93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0928817A-BB40-4E56-88CC-DCCE964FA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6FB74047-9C8A-4BDA-A73B-1DCE5867C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00D078C-254F-4FC5-80D1-7A895327889D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A37C98D7-30C0-4233-A4C9-F4E702A0EF3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64E29648-F7DD-4D90-B834-8813AB41776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AD5F4C90-623F-430C-B705-B0EF4A93A8E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1C18C9F-F4BF-46D0-8D0E-6E73575F3CE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965B369F-E5DF-4593-ADA5-49716FB5294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E4670029-D3C9-497A-9121-E8320766425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1CB7AEC-B160-41F9-AA1D-AFFA5136B3D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1B9B0C7E-9BA6-43A6-9AAA-550D1F47575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8FBDD2BE-CB87-4717-A99D-9F2B9408A1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F63B630-247B-4EAD-BA30-755C7D7F60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DBC99A4B-DB21-40EE-8955-296277917EB7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B4D0FEA-AD80-4455-AA4C-656CB1B565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3259F8B3-6311-4DC6-9E92-EB211E47C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DFB11A14-B797-4D82-9C13-9E3B1F2997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D6CB07C7-E7A8-489F-A83C-B9A9799891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30DBFA6-6CBC-4CA6-952C-DAA5E6C72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1C9ADF9F-301A-4276-A484-77D360FF7D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172383B3-C293-4596-9CCD-B3FB75020F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41917DF2-CDCB-4A4F-92DB-FAE227944A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C97FDBE1-1F33-4104-BA02-3001ED3689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C45A5FBB-FB96-4FCF-BA57-31AF513BB6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5CA436B6-0B74-40C5-946B-C2A6D68DA5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6E18B05F-4E72-4B6A-80CC-D532D5B16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336D4AE-837F-48F2-B1D1-49D4259A8F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AA1CDF61-ADF7-43F7-A880-30B349BB46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0325F075-3060-449A-AE4A-308D30AB2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250CD555-1195-408A-BF45-D15C20146F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1AA981F8-618F-49F5-9DE1-77635FECE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37287441-EFD3-44DA-A115-3FD95850C9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EB0CC2B1-F7D6-4D96-B075-2F7C2FC6F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C308803-3647-47EA-8C86-1FEBCC565E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6BD62258-95F5-4C89-87DB-79999A52A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CAEA0BFE-5B64-4684-AC68-75515B5EF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866D0A6-6E56-463F-86B8-A3BA9B8A8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97A838DF-127C-49A1-A8D8-98B3030D0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4D7F4E36-CAD0-4758-B62F-4B1D218429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8518C5AB-EEF9-4B17-A452-29B2DDFB1A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C655644D-7EAF-4D5F-93DB-84187DF524E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ED610F6-F445-49A9-965F-07FC45198F7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9D9AAAE-8C67-45F4-BDC8-E6AB37B833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F710124B-D9C3-4A0B-AF43-02CF4DABF44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B4314A5D-7366-4A0D-96F9-03EDE75C6B1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26CC2B63-5747-470D-BB0B-A843095428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3182F5FC-EE3F-4556-BA66-4A26E7D887D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Results of chemiluminescence testing (CLT) predicted that this particular example of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would not be clinically significant.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D20E7E8-CA23-45F4-906A-63CC15FFF00A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2101668-D53E-4AC9-9278-7501937B0E3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4512081-A93B-4683-8A29-9FFB37F149D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7004C2C6-655E-418F-B361-65B5386C4C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D41334D0-7C94-4EE1-A229-4F9EE10B3F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3B336AE-4A1D-4434-AC8E-BD38060C1A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5C4A48A5-6D5C-4D1D-9D11-D5F9F9E366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DC5BC622-767C-4279-B464-0316459071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F2EF6D00-7829-43D2-B451-301BD238D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C6064B65-98F4-4495-8C46-401A89A05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FF5BEE5-F568-4F7F-9CED-E732098464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2439BFB1-ACBE-4D40-8B94-20E5B37C75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ED59559C-E8B6-46B6-9E30-2F774FC1E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294D76E4-8ACE-4FCD-9363-117ECA01B2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5A66F448-6E5D-47B6-956A-3CB1CB30D6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3ABE6A6-48B8-45C5-A8F1-0C2921ADCC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1F8D274B-CB51-4CD5-AE6F-2F588243A0E2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EF8F3654-921D-4F2A-9353-8BAF99AF8F1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AAD3CBA-FEA6-41F6-BCCE-440B8B9FDD1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ECC8E54-3AE8-4D47-B17E-444D8540985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21C9664-07BC-45F2-B44C-01029FA3FA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65A6588D-1E6D-44BC-8CA3-BEE194F1C53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3DD077B-83AB-46AF-BF67-7234AE27FC0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81D1B46-A430-47D6-9096-523E865779F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37F56B97-B5CF-4B15-BBF9-E3E81638B58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8F0DC210-6E42-4108-82E1-02BDB0BEA44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3C599F7A-D7FA-48B5-A794-3AAE59C62DE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D9345B4B-7216-49D9-ACFF-497BF2551D0A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74C14B1A-4BE5-473F-B4A2-1C965F9277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F658A79-8869-4F7E-92C3-1BF42FD64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7FA388A-CB91-4305-9471-878471C8B7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A6CD444-3F62-4CEB-A7B6-BA9AF066D5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4A34C2B-33F5-4C3C-B15D-6D3EF2FFB9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58A32612-F994-463D-A8B8-6555A2A0D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B2DE543C-F8EE-4BF0-9D26-C7D2366457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8DDC5A44-719F-474D-93BC-DCD3C59D31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C22C4F9-BFFF-42B6-8EAF-0E17FC1299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19A70826-6BE5-4C23-8F06-BEE60E6B28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C42B283-0520-4923-B0EC-E20B61BD98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153BBF5-8BA5-4729-8C2F-F611B94005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B3D895D-927E-49A9-A702-C645A39592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19C195D6-9BA7-457C-A4B1-99B3DA945D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3B3D77C-C864-40E4-B10F-619584CD5E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02AD5923-B755-4C20-AB65-284978E331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7732DE3-6397-43A3-92D5-18855C3BA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7BB741EA-8D97-4951-8937-CB40240D8B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4812CABF-4276-4108-9BBA-0BFF92115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62F4F69-C3ED-49A2-A0E3-A2C441357C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B82685E5-6365-4254-B6D0-94DC4326A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FA773570-A50F-4DE1-BD16-344EFBE9BB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8E25565-929E-4A47-9439-0D4E05640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156A57E2-E803-4CD4-8881-140949A5F7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41F0CD4-F373-4DBC-8D94-6A9FEE18BB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C5B896A-F174-478D-B1AF-B1AF697247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9A6905DA-71CB-4306-911D-6A67E79A3F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ABD5A292-9102-4382-9653-A7F4F07ED0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23198D7-F8FE-41AA-938F-66739FD2C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DB4F3AB-5100-4185-81E1-A9BB20550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AD3AFB88-EEC2-44E6-867E-FD6F36FAB7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63ECE8A0-C903-4C4E-944B-0876C2C1E6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04FA0B9-C29C-4FE3-A397-244A2654B5E3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64C0A1C8-6F03-4712-8385-668C3EE6A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1662BBC0-22F0-497F-89CD-9C0BFF3F61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C3C69272-84E5-413B-9574-420924812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4E2287CA-B859-4014-8835-945B0979D6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8F90C4F-AD70-4277-AD0F-B96011D8C4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1A46B1B1-91D0-40CA-AD4E-B5EDD7DCE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5DA904F-A2EB-4749-A1E1-2B2F0D2E6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2793E9D8-F8A5-48CC-BCB3-6853F65DFF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F3B688B-7EC6-433D-973C-C4E571EF8A1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F2A475B3-2AA1-4303-9C8B-15B273832BA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81F2B1FD-CBD4-41AF-AA83-C6486507E24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66C8D77E-1E8C-4C41-8EAB-06AAE8D0830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8A334584-6343-4A64-93AD-CD9F3293F6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1EB8B2EF-3308-4B96-B459-E6C1F4087F5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3ECBB9C7-15EF-4970-9AB5-7E5BD2437A0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F864EE86-C9A8-4B49-9F7B-00B83821CA5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68BCB63A-A476-4860-8FC5-0DE6AE550AE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7DFC115-51DF-43AE-A3A7-BDBAEDE0D53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9BFCBAD2-2613-42A6-AA71-CD972AF00E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33515A35-5097-4390-970E-A9411F2F9205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8114292-F69D-4A8B-979F-0D79D07BD4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FBEDBD92-EC87-44D6-98F0-DE412640CF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1EBA9178-D6FC-4310-9AEF-CC46C86F04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310FFE1-13F1-4048-AB48-13BA5B841A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D7531265-A8C9-426B-9CA9-9EF69EAE7B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97EDFE4C-53DF-4791-93EB-611F072A52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65DEACD-F7E4-4DB0-BB6B-1C73462EB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D9D634EA-7967-44F2-84BF-ABDC6CF84D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3A5C12AF-180F-4652-90DE-8A285E1377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63B090A0-8B8A-4639-A27B-4764B6A431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8C62A06-B23B-4F10-B912-4280F9CADC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40B1A658-FDD0-4379-A837-D9E526CB79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6156EA9-1055-498A-A1CB-F60E97B9E6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A81038D-7F1E-413B-AD8F-336086194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60B1E912-B214-416E-8170-709164BA3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34A3D94-31A5-4A25-81E5-0FC812A91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C7581F28-6148-45D6-847D-60EC373FB2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28F0C92A-AF33-40E8-A8E2-97B2C70273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81393774-FD58-4ECE-8BA4-2A6EFB0AEF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6E4152C5-CDF9-49A0-B9BC-A3973122F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477841CF-B53A-471F-9027-62EEBB363A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E706F743-628D-40B0-ACBF-A0F7DA6828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6ECB6B72-D394-4D7C-8516-86A9D0619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C8BF82D-08AA-491E-8277-C9AB10ADC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A8BAB6C1-E16F-4559-BCD6-B7BB2CCFAA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E8C32729-1649-4AFC-AFC0-56E81ADC5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BB91EDEF-58E0-4D85-8857-AC060A9B47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BA01BAF-984F-457C-B967-257C63400A4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119540F-CA78-4397-9DD2-C3C96F522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406373BA-56D0-4C8D-9C2B-94EA91A05F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E0887D97-2FFF-4DDB-A953-5F435A0F6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9A9B0CFF-7A70-4828-BE35-7F911B51A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7A2F8D08-7CEE-4ABA-9BD0-64CFCD6028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13610BEB-238E-4480-B640-DEE9D8846D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35F647D9-7697-4E41-A8D6-3871455E9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46A09111-86E0-4798-AE79-5F03AEAD0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8029C5C9-6F28-4062-8FFD-25F1FB26C6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83F13369-6FA0-40C5-A330-8664A550CA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6E9EB901-2D0C-45B6-9D06-EEA5C731B23C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0080968-DC51-448C-BBE5-735CB07B7A3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1F42C4B2-FD00-48CE-8132-2B393479D08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D098632-1518-4A1A-9B41-0D5BDDA3224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50065799-C87F-466C-93EA-2940D857C95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EECAB98F-BF2A-4CF0-8201-16A24346175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A506F30-4AE1-4C47-B615-81424911D2F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7C1957D6-0778-4378-A7C3-FC1101EC01A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2A1B424-41B8-4A5A-B186-F4E81E1A92C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5823D06A-80AE-4933-A18C-B7FFC83810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60B05A1A-E864-4DBF-9430-C016A3B108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A5455217-48EC-415B-955B-D4E52CCF967C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D356CF8-20B7-48BB-BC70-1FE513C504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F48FE33-965C-4C10-B36D-CFD698950C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8563EF49-93C6-47A4-B0BB-22D2A1A57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62CCA9B0-80FB-43E2-AE99-AFEDF2F85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4BF852F5-434B-4ABA-9279-C7DE905A16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776D9513-8095-451F-8046-9940193716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950EDD4-D866-4880-A0B0-97706CE3B7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13C1AA67-A1B1-4A3E-B946-BB443F2FB9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967AF959-2E5B-4826-9AC6-9B32A60FF1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524925C2-A092-4583-AC24-E8A7767707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14154A19-8585-45B2-B52A-B19227338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F7553D23-5267-4896-85CC-53EEF83CA0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23471BB2-DEC7-4F0D-9135-73DCAE3630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115953B8-68B6-4DC4-AE6E-8EE6EA680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274E262C-8897-4BAA-8587-75643905E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19D51678-4E03-451C-865C-CB98A48847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D6E4DBE8-BDC8-451F-84B8-B1D0DDB1D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0039432-E24F-4357-93A7-2D8908537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4B1F8EC-E162-4B4F-8F91-D9D417A26C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C9B57CCE-2EC4-4845-9BC9-5D0C704E0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36DC34D7-9105-41D2-8F6F-441E65DE9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FBC50FB8-D224-490E-A3A6-B38D44C390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DB7AF87-6E4C-4C9E-B6D4-0E3F5818C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40FF5D5-4E71-4944-BA1B-6BBCA4053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4F6AD06E-488C-4587-A77C-18C7C25A54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ED69D89F-0A07-46C6-817E-72DE229E47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81966DA-E106-4023-A6F2-B421D87C38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0A74A2C0-EF51-4DD9-9266-7DC73CDA7F77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63A0D222-46CB-46BD-A824-DD27FD39C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5EEB7434-6731-46C5-A91A-38D5F08A4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3822777-F152-438A-A955-AB8BD8D89C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A01C1503-86C7-4982-9AE7-511F1AD5CB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841EE196-702C-402B-B988-B23B7A95C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E2020FF-F449-4426-877B-E695F5DEA8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D812B04-703B-45AC-BED7-B25F406C07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BAF0D160-B102-448C-AF9E-77660BF17D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A9A63DE0-AB66-4928-A196-1F5A64673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3DE1D82E-BFAC-4A02-A763-6A96A0C1C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0F9754F6-3870-4E9B-9496-468F58ECCB4E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AA2271A-D33B-4375-ACED-38D0D8CC2D3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AF9E2882-DC65-4838-8338-D13F9A1652A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BE3D23A4-CF8E-45F8-BB79-545BBC21B93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944C541-6F18-43A7-8340-624140E1E8A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944EDD5B-6ED2-4F74-AD2E-EC985F6E7AA5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BA111FF1-F3E2-4214-85BC-15C2CFB341E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EB25AAE1-CC28-427A-B6FE-BE9B3FDC33C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20C4D958-1100-4CDD-A49B-F7DDE9F7E90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9064A68B-689D-4715-AC97-C5658880D5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23F8506E-C10B-44B5-9F10-668BA9F87D1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64F7ED4-4F79-4D84-9211-C03AA63C95DA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5A520925-6F15-4DED-AFBA-8A302FFAB9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3911819C-93CF-4646-AA19-542F159143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23F36134-811D-482F-8D19-BC584EAADA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AF05B9B2-159E-4906-9AE8-01E3D3028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47371FE0-7551-4B42-9980-91EFD823F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1D74ABF-C86C-497C-BB6A-ACE0A252A1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346A03C0-533A-4124-8313-EAFF1C023A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ED4E8639-FFCE-4C14-814C-2D575F8F3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D0C617D1-6233-4E57-8DEC-8E4FA18836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02CDC8B6-4FF6-433B-85E5-046A0E864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325DF947-1447-4AE2-B436-5B180BCBC1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56DD5491-7AAD-4F9A-A5E2-B4C870657D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BB057567-ACED-4D4A-B050-EB53A53127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6331F806-4167-40F7-ACF0-9DFABAAC36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441B69D-66EC-47CA-9496-00700A3E55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2492E4CE-D2AD-4E6E-85B3-0DC9E28E4C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A185CE9-B68F-492B-9A48-6F076E711B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506A8C8-6786-4BF7-B303-F0BE2D1ACD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89297B5-18CB-4643-83A7-D2B6A5BAAB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2D09216-9708-4B6F-A185-0D41EBE11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12483B8-B753-465C-987B-4898E42B5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EAB817B9-627B-435C-B10B-D6A0E78C66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8C08702-1C57-483E-8105-4F614432F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22F1FDD-8BD4-41A9-ADC7-0E15FEBB83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26CDB731-E26B-444F-A138-9446B7C7C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D7B703F2-C135-46C8-9958-E0D28D8C5E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BA055331-F1D5-4033-8F3E-9547B4CBF9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67F86913-5CB0-4B7D-B285-0EAC01E7A147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3D56BB11-6256-4234-B7D7-1D68C7BEB5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4D90615F-103E-4C6C-BFA4-0BD9F91366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45C13978-F007-48C1-BD05-34E7C9E9A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0DC3BFF2-BD43-40F0-A85A-CAA32CD978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45865486-2AEF-4FE2-B420-2D6EE14A9C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4C56F0F-9CB9-4029-92F0-D134C7E23C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E4FC337-CE55-49A6-88D0-6544FFA81E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B5748D87-CA2B-4424-8D73-D5B2CF0FCA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834CCEA-772A-494B-ABB2-B4C8590F4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A917AAF-2862-428B-95C4-BF1F12CFFE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89D79A91-A0B8-402B-8D21-1086D2F19DB1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B0DF2F43-61C4-42F3-A492-3353D02D6F0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35E538D4-1722-4865-8915-ED5382BDF02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8ABA5B64-2725-49FE-A6E3-FAAAE06D485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2CA6AA49-1B3A-449C-9250-8C7CDCF2211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444633F-60D7-4483-A39D-89D6DE1DE23F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DB91E017-750F-475B-9E84-A895F639D68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CD55866-F2DE-4397-8540-28D69E550CB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42C68873-8F6E-431F-9F1E-AC3197D18B1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44EBB1EC-64A9-4B54-92F7-BBF38FBCF6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67F9CAAE-B0A4-4F9D-B743-D7C435BEA7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FE7A75F-BA23-409B-9CED-D42E244E45DA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8415636-2F20-46FF-B900-ADD5939604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4027F4C2-77CE-4487-9522-4FCD177D21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254C0C6-F94D-4136-BEF1-BC929EE032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D883E00C-A38F-4F3E-9852-8E7EA277B9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72F11A29-6DB9-44A1-B8ED-679F99BBA4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D1A119B-6FC8-4FEC-B392-A23E15F338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6610A27-0E53-4BA1-898E-04CAE8D88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764E20F-F83E-4355-8D92-64E4766C2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E08E8453-9C77-4986-B951-71BC74777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3CC52DBD-DD37-4645-B075-04967F7BB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3F0FC203-DFE0-4422-BA15-1CAE07A26E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E2F1511F-38B0-4698-A938-849564411C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0B97E5EF-7B30-40A6-A971-9854B58EF6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5DCF189D-0A79-4085-ABC5-D6B6778C7B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557F4C5B-D533-447D-B1E7-91AEF25DB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1103C7EB-9C85-4531-9BD3-F8BE7F5172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9E27AD6-6C38-4A8D-AD77-2790341EC2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F5E0F0AE-26C4-4050-9960-61D8DD13DA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5A61B1E0-828B-4B15-9398-783EF4227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EFA032C2-A10F-4823-8A5D-B308AC781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91E7180-C5C0-4336-87E5-7343FA7913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080CDBD-0259-43D5-B3A4-8718E69DF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4349C9DE-658B-44FE-8395-3C013929F6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942D00EA-8388-4F57-B16B-E1C899226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5CAD0571-BB43-49BF-95FD-6E3A36A4D9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3A34924B-24A9-4DF3-983C-8A206ACF5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5D40CEF-FAAD-4053-968C-013D74CF45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7CEA0D8-79E3-4338-8C7C-21E41310C162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6038F586-2746-431B-BF01-1240F2377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5E57EBB3-D945-438A-9DF8-C0884B2D5B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84A55CE-744F-45E9-92A0-A3440CC6E2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73388E42-4CE8-4ADB-ADA5-1DEFABD6E7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0E2A12C8-FE19-4047-A98D-C5B709D06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8155ED9D-5448-45AD-B967-DA7F1C7C7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A881D5D-4C21-4B9B-A0D9-02CCE68219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67582E21-D09A-414A-8CAE-81E6A84F9C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2D35729-BE97-43A0-8111-F9C7E31A4D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2E597303-4A0B-415B-AA1B-E6D32B068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64FD95B2-6E14-4E67-A6C0-B25791320514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7DFA4AD3-E93B-4DBB-892B-F39F5A739E2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DBCFA7F-88C4-4F4D-8F1C-5583FA60280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2B54739-8832-4979-B4EB-DA00A3C88BE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17ECD766-4AB5-4844-993F-5E96E906530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300BB792-88C1-46E9-BAD2-0E08172EFB28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F00D7E4-E97B-4730-82FB-2457D683249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2FE33ED7-88D4-4130-B1D4-FC06AC3B928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CEDA6804-BB57-4ADF-87BE-1093E54ED8A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D5AB01F2-88C4-4A30-AA68-994D167565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1A83489E-11C5-49CD-978D-B7A90184BE5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8844C93-C953-4EDF-972D-C2948D9CF33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E3D5A84B-AF7B-4F7A-9CA1-090B43617C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8BE302D7-E622-42A5-B083-24081F9253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11AD950B-1D9B-4A30-B17C-DE03233104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713F6E5-2B21-4C1E-838D-783E5846D6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F17BDC9-2D83-43D7-9140-FB4FE5B88A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020E8517-413F-4B16-84B2-3D57A3B64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C5802AF4-68F5-48F8-8D40-01DEAD542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E2A7B3C1-2B74-4B64-BBC3-C46A5F64B3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DE676B30-6B7A-48C8-9E7F-018CB912FC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61BE1EB0-8837-49F1-BC70-66059B3FB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B4C02A43-D7F2-4905-8E47-70042C118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35399D78-409A-4C67-B827-BC0C55A73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CC7767F-92D3-47BA-B1E5-D6B876A2F7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604C9642-D942-4BA5-91AF-E3FB74F1A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441B9883-548E-41DF-B62E-34409BBE91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868A43A3-5240-47D8-9636-BBA053F899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AD753139-C37E-4136-AC70-E54E7EA7EE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8AF8511D-230B-4AC8-88CC-6E192054D9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6BDDE69-C38B-4123-88DC-47066225CB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C7E84B22-AC94-4892-AD5C-967533AA61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9FEAE727-E27C-4725-A573-C97C8C15F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CF9E72C9-24F7-4D0B-AF2F-E779212552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70E6FEA-4113-4B7E-8480-C97AE5C281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E281307B-FD15-468C-B042-C6C441760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78397EBD-7D84-4EEB-8F74-15A989B457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235829CC-12C8-4B45-BE1F-B5C4ADEA38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6356B941-76B0-4739-AC01-B21E812481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DAE1A0BE-68EC-4B83-B042-E2374C9252B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27F5F7E8-BFEF-4664-A7EF-741FCFF2CA5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F400526E-2624-4A56-ADF7-C81257E0BFC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63646E77-9CB8-4EA3-99EC-ABEBEC92F2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8A2A732-C34F-4234-A8D4-926692525F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3">
            <a:extLst>
              <a:ext uri="{FF2B5EF4-FFF2-40B4-BE49-F238E27FC236}">
                <a16:creationId xmlns:a16="http://schemas.microsoft.com/office/drawing/2014/main" id="{573738FC-1632-457B-8576-3E37308DC7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This was good news as the lady had three siblings, none of whom were suitable as donors!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61EB207-BCCD-4FA7-AF4F-F8CCEB3D0E0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0268595-5C25-405D-A715-C436F7D8682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8779E12-209B-4206-ACE2-46D983E930B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3CB026E0-D014-429E-B742-2B0E2F15E6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F8EE54EC-D3A2-4723-8B5D-807D6E310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8C4E4865-1410-4A1D-9063-588D784EC2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46B7F8D-2DB5-4499-A0BB-717232604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6272E94-E2B7-48C5-86ED-A2848B9752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ECDC2703-6F4C-46D9-B324-2C1945AE0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CF760C16-37DE-4077-BDFB-9B0409BE6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F585061-13DD-42EA-B0D9-6245F0375A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604EE336-C747-41E1-A222-E698A5B98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B6FB17BF-910B-48C9-BE1B-2BA119D685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1B2E301A-70FB-4853-8AB5-B7D53744D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682EEBFE-369E-4458-B720-A6AFA877E8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2393C8B3-95B0-49E0-A57E-D192650B04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6FDB720-D656-4D6E-95F0-DAAA9770A553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850D16B-96AC-4983-8209-9F599A02056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1F6EEA0E-EDDD-4055-AAA2-697165F560E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0823DEC8-2291-447F-B98C-A75D48814AD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50348747-348C-4569-82CE-C39BDDD8EE9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48FA1D6-CAD8-4DD5-BD2B-2DE802EBBF29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EA882D6D-9B05-40F9-9197-64E6CE70E8E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6B25935-85DF-438F-ACA0-18E10DA8BD4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8F127B8B-437D-4C1D-92C5-E3A41F0655D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3F12DCC5-5769-43CE-AD13-BEB84F2F974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6D7A6FD-BDC1-4339-A83B-EE7360C030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219A9F9-6A4B-4961-B26F-099FB4F6AE60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BCEA7BB8-7A66-44CA-A370-0C94F637DA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DED7BF1E-2866-40B0-A6B3-EEB157A607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CBA6869F-F58F-407C-823B-14067FDD62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A4E1C7C9-E0F6-4A42-BCF7-547CB09A32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B60B2EF0-53A4-4C3E-9A7C-49D4BE5F9E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4B2E0DA7-4739-4280-BDBF-AB7B2D97AE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E897628D-CBD5-4733-9BF0-EC1B620F35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496ED13E-F580-49DD-AEBA-08D8157E0D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1002E44C-71F4-49FD-88A1-41A83F9B4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15A776F4-3B0A-43F2-9E1C-44E1C568AB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655B657E-F799-4FB3-A10E-D59D09FBBE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D97C0296-685B-4F7F-83F8-A4A09A29C7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D64A928-A574-412D-B6CD-294F6637B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7E377557-6503-4283-A132-806781E5F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41706B4-A854-4E9A-9880-F1AEE4F9A7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B6F1ADDB-93BB-48D3-8612-1A25F50ABD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0209ACE-ACAE-492F-8CB1-7067B559D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A192659-AE33-4B18-BFB1-DF87354E1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33F5E3A-573A-4596-A7A3-03787E0DF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5B4157E7-A435-49BF-A19F-819F3AC41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80091CF-6BCD-4B74-887E-14BA31EF7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09E61D14-2A92-442F-9891-7BF3A3280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89949A64-1391-40F6-8ECE-48E6954009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C65E33C1-F2A8-4DC4-8F6B-891DE5882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719F204D-403C-4EAE-B162-C4CD7C5E2D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8C972F30-AF9F-4610-9C9A-37D9C5A092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7C1FE884-8D98-4E03-AAC3-56DFB6B81C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A4577A67-DF05-40FD-B058-A20AD8CB4C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EBB83213-9B14-4345-B31A-20488AE1D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107CA10-7466-4F61-B290-BF18BE761B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064BAECC-5C13-4657-BE89-805E7AE82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E30811F-CF24-4379-9477-B7FBDF5052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3D3FEB0-1D77-4612-9777-4DC50E50711E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64057E41-BA6B-4B53-9F87-4AF61528B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331FA48F-3B66-43B2-9902-27AFA1F3AD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1B3A8788-E46C-4230-9BDB-E0A842CE15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51C10C0C-B74A-45BC-BD98-5BA747D7C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F6E50CB-EA36-4043-9208-98DD1E79BB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E6CFC4D7-B120-4924-BAD5-2960C1CBD5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1A9C338-B0F6-4BE4-8D75-72DE73546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0F0DCF00-7E1C-4B58-B97C-16DB09DE81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23F88F0-B198-4AB1-877A-7FECBA2D884F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E72F6A80-5973-48BE-B58B-7381561AB02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C15791DD-F8EC-4E2C-A37C-16F1F3AEA8E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700695F3-E577-41B9-94B7-42775219788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C977F42F-74DC-46DB-AF9B-4F310CC7C17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A9E09C26-1920-4B31-9DF0-5F75B9AC1B39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7D99F1CB-D5EF-4A8C-93A2-CF161CD388F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1851F998-37F9-4D15-A8F5-78C89D8D048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AE92078-990E-4A29-AF50-958452DA421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6C210946-5BEB-4734-86F6-5D4496BF64B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AD53757A-DA07-4988-8020-93E3B27747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489D5640-52F3-4891-A1AD-96D3E84A2E35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765284B-F421-42D6-B4F5-82DB702D2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1740867E-1DA1-4BE9-B368-0CC69487D1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D231C2C0-CF92-42E5-AE3F-703FB476E1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7638FA1F-5699-43FC-ABF2-B982BBCBC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D7DFF098-412F-4490-846B-E6D70BABC9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345D4C9-457A-4289-9F6D-F9430A8302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ECCD3398-8B6C-4FDB-BCC5-D5A72784E0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5D9B590-40CB-4752-A3F1-37F0347FD8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463DE576-2DF7-4621-86AE-FE88F7402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BE0F7043-75BC-4533-8780-A0A92B3B7E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59026171-F73F-4B4E-A36A-DB1B029A82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3D21BD2-6577-4CA2-AEA9-63FFF41BE8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5B33907A-3710-45A2-B0AF-E80D1AA15F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239352C6-E728-4589-9C05-E97C81CE4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26270CC0-BCA5-415E-B7B7-F147E7A72C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1D536340-39BF-46DC-B6F5-83F8A19682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9C48AA35-E244-4B10-9F21-CB986A5D35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589C5859-7434-4590-B0C4-CFCECBC3A7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D0C8C621-CA04-43B1-BCF9-262EC1930C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65034EA2-FC3E-460E-AF54-DEB1D8E8A8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0919B18-F0FB-4ED1-8368-1F9CA09E6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2D56979-2FD3-4A9F-AF3F-9E097DD615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848CB62-EFA8-4666-A310-2598FB2F0C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8658B3E2-122F-44DB-858D-6DCA879175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03AA4AF-A81E-4AC9-8F02-3CFAD2A04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CA1CF602-3DE9-49FE-8614-FA2202AFBF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9E44107D-4F27-4037-9AE2-AE44E147A5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0968F3C-E10E-4F2E-812B-0FF24751B96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21BD61B-BB81-4413-8948-B52EF6D89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E1630E34-C609-42AF-AF90-C5268C439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D30ECEF-61AB-46D9-AD1C-C401B38B7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511FA92-3B46-4BCE-9ABD-6852B516EF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DA499F4-7356-498C-B061-718C2E815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44ED2702-38C1-46D6-908A-9AAA62B35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75A730C9-6CFD-43E3-B911-6E1EF593D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EC88D2A6-BE55-4303-BE97-DDFC8E7B5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6B2753CE-8680-4A4D-AF9D-8ED913FB56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7576DFC2-B212-46A9-A380-81DC8B9CE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35153B6-2D1A-4F70-8D13-ACB1998A93B5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75BD81AE-0A12-47CC-9311-AAA1728D118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2EADB92D-7205-4E97-B5A8-47980E27EED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7344E3F3-9AB5-4DFF-82FB-CADA7824A28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F22D841-675E-486F-880F-A28C23DFF51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45D7A33D-E3E8-4F22-9F73-439263B5F94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FD9BB6AB-0F52-4639-827F-BC3F6AAA74C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8319DE8F-5907-49C3-951D-EB80F7814B7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D8990EB5-93A8-4EA7-923C-E9505706F19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9B1598CF-F90D-4C90-83E6-468349B4C7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4BF0C9B4-DA5C-42C2-A26F-1C1A42246D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0056D8C6-8FC1-4F23-A496-4542E8A12D15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D6E327C-9E2C-4BD8-9D52-57DD30A503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926A24A4-EECD-40EB-B6A3-F0B2B07931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2F427B91-7064-4435-A608-A899C50F66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F4C39DC0-2F4D-4F90-8EAE-88E07569E8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0A80D08E-A7E4-4E0B-B78F-4B02152BC5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6629DDB4-0926-4B52-B3A8-F44A1A32DA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5E8D4341-9B30-455C-8D81-287554A656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1633C155-2E08-407A-9045-8C5BF4BA5A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9F2D19E6-FA0C-459A-83A6-9C48705602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50C4ADA0-47F0-44BC-9409-F2072F546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D6019203-E613-48B2-861A-D854E0436C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61E5F0E1-B7EF-4B2F-82BD-488E5DFC65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3525EC6A-49BD-44C3-948B-1A848D401D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892F48DE-53CD-489E-8C5E-9E2F816E03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B49722EA-DAB5-45EC-9015-7B1AD21878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F3AA935-CE1E-4C2B-9922-20DD72988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76765C86-8F62-43E9-923A-1993F35CC1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EDF7C96-7BDD-410A-9D82-7B65BE684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A5D8352-D234-4CA6-ACC4-45ECAEB9F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7A915348-A261-4FF1-83D8-710CE53DA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E9E13E3-3CD5-46B6-86E3-E1FEA1631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68633BD1-AD96-4F0A-97A6-894E1D77A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A893FE08-EFC0-4445-8CE5-4D56D3844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2E3DF2AC-4C30-4A21-9D1C-39D91A2D7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81EFDD5-FCED-4ED1-B8A8-BB241EF5C4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F90F303A-3DB6-4971-B19B-7257EF0989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C1E854F8-CF7A-4A0F-8A3A-D54E49B44D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34FD540C-096F-47C2-B867-D30D194F559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5E1E4D2-9190-41A8-8983-46A0BBD01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A098324E-B292-4992-9945-68D52C6DF3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C7A1A8EE-92E8-4CDA-9585-493675CB5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EAA26BA-8D28-4D19-9AD3-9319A8FE04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8010AD2-CB58-43AB-B010-67ED71206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D0E167A-DC9A-41B4-8F74-068567EBF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E0BD4EBC-03EA-4D2C-91B3-139AFC3316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9A8783D6-9523-4808-92FB-A370D5C1E4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8BE94C58-0DFA-437B-AF92-BDCE9CE353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2461366-23BB-4D59-82B8-9C300591B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488F8B79-2935-437B-A8D1-FC7C735CD98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5D8F7CB6-8175-4073-A85F-0A42F46D7FE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15C9984D-9AF6-4AE6-9DBF-72A83167E0F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608824D-6196-4D39-88FD-8122ECE4277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9825183-5A6B-40DE-AFC8-51C790D5758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E83F94F2-C477-4612-AD41-ADCC943D8FE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C2C84AA5-2810-4DCB-90F4-8EDC0F6BACA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B69BC1AE-5FED-49D4-B984-6398E926AD1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2E3C4EF1-7DE4-420C-91EB-B0770FA421D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F748DAC4-A134-494E-8411-3938D892F7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FE858C8E-788A-4A8E-B275-62508F3C41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D8CEB59E-3B60-4D94-B3DF-B47D01F5A72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47BB4860-DE1C-4033-9F08-17061E1B73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E18D6DE1-20E4-4173-93CA-F86E7861A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89A27DED-93D5-49D7-9573-66F5629A23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D9997A4B-D4C7-4905-A3B2-37BAF9AE46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1765C0B6-ED67-4733-ACA0-7819CE339D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D656DF8D-3D5B-4540-AEA7-0DDA2A948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7ACC2F66-BE94-4038-8695-A509F8FAC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BD660E26-2E75-4DD7-A889-0BB9D48902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FDD622E1-4BC5-496B-94FC-EEEE65422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83CFD2F5-AD48-4F07-AA26-A244DD8745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4A6FAC0D-1708-4558-A9C7-5516009E3E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84E17835-BA16-41A4-B4DB-0E22BF41C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43BBFFFF-082F-4D73-A6F1-19B45142C8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F6F4D1DA-E130-490C-BD43-F4382E1B22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3289104-C59C-4A6F-868F-E8937D4F6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0DDA74E8-9D94-46D6-B318-4971B75473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AB0F162-3E68-437F-8ABC-066F5902D1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464470D0-C364-49FB-8755-3BF3C25D33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7B0A2872-6CBA-4D4F-80EB-F658F7F2A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48E5F447-E730-4B41-AF02-EEFBA52305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3F6E416-9E40-4763-A636-EA44A90A15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E1883D9D-EC1D-4537-BE9C-C391247349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10FB8ADD-F5F4-45F3-8A08-6AF545159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8089D9F-1BA5-4EF6-B1C0-4461CB65D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9120DB40-C805-4868-90CA-ECE6194C4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6782133E-6132-4442-AB3B-950E07CE0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C69698BA-1A8F-44AA-BB25-B3DC6B3ED3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2ED0B457-EE7A-4A8D-9B1E-447417D4112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4464304-B4C5-4887-9311-74465DE88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91681A3F-0B34-4E38-9F6D-CD7908E1B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2DD3155-687B-4956-9D73-5A4CECB01D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420F811F-7B67-4B79-A7A1-00C8D1B08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6A011564-1D1A-4D5D-BD3B-E265F5A6C2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D388095E-1941-4444-8981-41EF6EAADA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726C5500-2259-4E49-861D-46C2400DB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1502154D-2DFC-4754-A19D-2CB42731CE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BF79433-84DF-423C-97C2-46470998C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F3D7DCB-BC61-486F-B9F3-FA4764040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4C650A08-A15E-4866-B876-51064CEE1DF4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A5281E6-0206-44D1-986D-1BB13135BA3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1C2F66A4-A5E7-469A-BCE0-9F7CF5220AF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1AD580FF-18CA-4ED5-82DC-C0E13D01B88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511F13E2-DFCB-4675-A551-86D7D5AC424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F06EB26F-4ADF-4971-8AB1-8D7571FF1B4A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E004775F-EDB4-401B-ABAB-7B35141C6A0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BBF3EB74-3ABB-40CF-9BC1-2730B543CC3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E270F74-1327-4044-B99E-DEEBE82C69E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A5C192BE-CC5A-4118-B380-BA2A402692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E14B91A9-1A5B-4DD0-8EE0-FB50E28B28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877D48AD-1F08-4F33-BCD4-19EE2F22ED2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D4BBAAF-B0AD-4E9D-8503-51D2380761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301C530F-137E-4C5F-B2CB-6759C9D54A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D6C0FEFD-7A0B-41A0-ACCC-BF5935DD81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60C0C7C-155E-4A64-A9A5-9324AB2B22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6C4E0E1-D7D4-4F9B-807A-856C051209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4BFBA2F-6257-432D-A0CF-DFE841D787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FB76C57-D1B3-4F24-8674-C86F0BDEF2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0D308C3E-C49A-4767-8E37-EB4BFD611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8E90D51D-A0A5-4FF6-81DC-3AF27E7258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A52B8D3E-CCFE-433F-9B5E-01632053A3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E24B0A70-796C-4342-833B-8B26E074AE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23D8FEB0-34D9-4484-A895-067AB1469A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46CAAE6C-F875-460A-9064-C39580A99C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0C9ACDAB-EB87-40D1-A261-7583C1B3C1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E04E57A0-DFAD-43BB-950B-A8E67CC28D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19A40EAA-AB1C-4051-9104-EF391E211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5240C5B6-DF86-496A-9394-6202D36057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99BC01C8-B25D-4920-95F2-750052CE6B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4B7B6A4-3379-4BF2-A9B3-242E73D4F6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4705242-05D9-48C2-9C20-069A2E6A6E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09FE712-5818-47DC-9E5B-67222018CF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EAE7D4E8-48C4-482C-BC92-0F2EEA295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3E927696-1A5E-4DFC-BB36-1AD5E04D50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E325FB6E-9F0A-47F2-960F-E026C0B22A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6E56C6D-8C4D-4B7B-A99A-C58F6558C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F2944199-615B-4074-8D7A-7B946E28F2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ACA64E8-6CBA-4F94-B11F-E4D1D9A245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77D2786-B44C-4C28-ABE6-C220356855AC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E43E38A9-D446-426E-B476-4536739F29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E400B80-CE68-4AA7-AD02-D25AD54210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1AB06919-6D5E-459F-9E99-11804E5FCD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365CA0BC-B576-4EAE-86FA-E5BD81B81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0B730B2C-40F6-4A59-8B61-BCB803C12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D88E7686-78D7-4DA6-8B7F-0E50BBA4D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00EF1D85-2FA3-4342-939B-5F273924F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14734156-CB85-48E5-9A01-30648E093B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0603F6AF-3638-4186-9C41-FF76822AB8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50253CBA-3C24-4A33-AE80-686CAFB2C2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7DCA5E28-009B-4D3E-8A83-0D257C630477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DE9A5D4-8058-4972-9A69-4ECDBAF4758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B82C1D3F-C9B6-4867-A6E1-8A2AA5D226C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1F6CA8AA-3567-42C2-9C4B-2E00FD1287F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D004A81-BCEA-49B9-9317-5BCC1C56DD8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EEFBF2FF-A94F-4370-B5D8-5653110BD47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1F2D0191-0848-487B-BAB6-EC34278C511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17BDC59-EFB1-45FD-8EAB-FFDD6761116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9D67BDEB-1046-4233-93EB-359F8BE48AA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23C12A5A-1D43-4DE1-9F8B-DBA3B8A23E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44A1EBAA-2F14-40D2-AB61-C5AD0E940A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675E5AA-5F69-4FBA-A722-4B0708E006FA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3781D146-7930-429E-AE3E-706E4B8BA5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4178523-BFE3-4B30-9283-257A12968E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8324A15F-DF18-475D-BE5F-E3A91308CF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71F95972-AC96-4CE3-982E-BA1A877E4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258B05C-47BF-4AAA-9F50-738AFE8F92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A489F7FD-1641-4FCE-8D5F-DE27ADCFB5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5073AD3-B132-42DF-AB90-BCA1C67611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B15C84D-DBEF-4A89-AB55-F81D25B8DA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17D5F60D-A1AC-48AB-AD0C-1E439FEA03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7DD3BCAF-FCEA-479C-965F-9668344D47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F8D9DC14-BC36-4B87-8A7C-2C0D958752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DF335FBE-80E4-42C0-B5B2-48A6562EE5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62D9AC51-6D54-4AD9-83AC-B2BF6F37FE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A5E222AD-2DC5-4EDF-9681-ED14810727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70587DB4-2C88-4A87-BF29-BD7EC9841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4B286B7-0AE3-46B3-AF45-A7FE7CEAFB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ED841A17-6D64-43B6-B184-79421DDBA3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D013EFC3-5061-4C03-990D-2331448E80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42CD5EE-BD0E-42DB-9357-07D48513FF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18CA5CC7-A5C5-4D38-B3AB-3DD36AB867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2D41892A-B8D0-4B88-91A7-42FF310538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8E0BC2A0-6AE4-4ED2-8328-FD57F0F0D3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AF1D54AA-6287-460A-9CEF-481E4A5C2F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2A29284B-8308-46CE-A353-93B27DAD80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224A7B96-ABDD-47A4-B9D5-527D2FDBBE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FC852A15-8EB6-41F4-AAC5-EB2A8F4672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6CA1BFA0-A30F-48C2-9162-AA999A8EF57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ED291600-F127-4E7A-B033-E174F9590BB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D4127975-6D75-4EDD-9C59-9590E0D8985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E6095B7-D76D-4E37-87E0-A98C72B8C0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0BBEE705-7C44-4B7F-BB5D-A91E439EB15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A88CE4C3-C328-48B6-9774-A20B9AC4FB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le 3">
            <a:extLst>
              <a:ext uri="{FF2B5EF4-FFF2-40B4-BE49-F238E27FC236}">
                <a16:creationId xmlns:a16="http://schemas.microsoft.com/office/drawing/2014/main" id="{D572BB1A-2571-4420-BA7D-F980C0912A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Fortunately, the lady was also a stable sickle cell patient, as although the </a:t>
            </a:r>
            <a:r>
              <a:rPr lang="en-GB" altLang="en-US" b="1" i="1" dirty="0" err="1">
                <a:latin typeface="Verdana" panose="020B0604030504040204" pitchFamily="34" charset="0"/>
                <a:ea typeface="Verdana" panose="020B0604030504040204" pitchFamily="34" charset="0"/>
              </a:rPr>
              <a:t>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haplotype does not express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, the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r”r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” phenotype is </a:t>
            </a:r>
            <a:r>
              <a:rPr lang="en-GB" altLang="en-US" b="1" i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VERY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rare.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D44DAD-FEA3-41C7-95D3-C69625E90D8A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7FE7F9D-4A5A-4518-9409-5299EAEA3EA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0FFF4B8-AC7D-46DA-AE23-E1A98EABACA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811DBACC-01B2-45B6-8125-354623AFE4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BFDF3FB8-C05A-4C7B-82B3-1ADD369C82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09D46B1-E218-46F0-9C1E-B790ACED8C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E8B9D51-95D8-42A8-A705-E38D070D0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5109A51B-B266-465A-A3B9-2F95F8D461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DCF98E8-B0EA-4033-837D-99827E96CC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7EB79A9B-FC1A-4FBE-9748-E17B0E51D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5E0503C-F8BA-43CC-852C-D700F0D1B3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6759023-7DD6-4CA3-B56A-0C9C5BD8D0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36779842-52AB-4A62-B7CF-E7F1AA5AAB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99CC05A5-0680-4256-9592-D4B6674F7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C1C7BBFA-16D9-4A0B-825A-C6FC3F7F4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F9378A0D-AE0D-4F0A-BE6D-F690048B9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2F68913-B0BB-4401-85A7-F552A1B34B37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DB32E39C-2737-4158-BB38-39804B51A30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3C33D71F-304E-429E-863F-84F9570F933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4D12D0D9-93FD-4E53-A028-DD80CB5EC07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F558C7BE-43B9-4459-A5D4-DCF7484C51B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E8A8CD1-F631-478C-9BC4-AB582EC1A9E7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E71A7D45-0AAA-425E-8503-35CACB24598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7F3CD013-5726-4ADD-AB81-EC8E34E029B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92A54F9A-6940-47D3-96E7-141EE1B0413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61DF9AC-7425-4D4C-8075-B0B1DC58F9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3B9F058C-576F-4A1C-9093-998B2CB650C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49390316-7222-42F1-9A44-B561A54062A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2D1D4804-F527-4B48-90FB-4651287876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BD658706-F483-4A7F-AD15-2B0EC81B67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2722278E-275D-4BEB-BDF8-76687CCA5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6DD44EA1-C357-444A-A86D-B04E79E8E1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399D55D4-B48A-48C6-9749-526E7D42C8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D926987B-2D2F-4CE5-83D8-F5BD3BAD98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0BF4AD7-3DDB-456B-B09D-2DDAE33E04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C208DC73-3E75-48DF-95DA-0164069717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18B4177F-5B00-47BE-ABB0-E21D5E8129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5B3F234E-CF8D-4526-9B4E-7F2F5CB2AB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2F8CF22-A899-4B35-89C1-AC7950840B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9A44AA2E-A5C1-4E21-AC81-655FA5C19F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0C12251-AD00-47FE-A08E-4633F3D3D5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D72826A1-5FAC-4EBC-A44E-F5877BAD6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9EE600A-0564-4785-A04B-DA96A01C861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710493E-A4BD-4BF1-99F6-2117D603A1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6013A7F9-51FF-4097-AF41-8AE47AB311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38836EEB-2090-4A10-84EC-052EA22F9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54E9AD02-EB67-4189-AE50-C6642F483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3EA9D02E-28FC-4F45-A8E5-181DDE44F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BDC46EE-DBDE-4BA0-B79C-D81245D910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1C4E2B3-0414-4FCE-B337-1776DE82EB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1D7E0BFD-24C5-4A08-894E-CB853F00C6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4673BCBB-1D20-41AE-999E-A4F09AD21F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33F33F9C-A5E2-433B-A00A-1BE283ABBC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8FD02727-5F07-45B1-BD38-73296733E7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C5A89DF9-C2C9-4B91-B53D-84B3E8F5A9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1BD9ACAA-9C8F-4C9D-AC20-9F1AF18E9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6E88528B-2A72-4C4F-8E46-BD4AE51133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FAC358F-AED8-42DB-BACE-96B493E111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224A900-1B26-4ACF-A0B7-DA5E2EDCD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9F53CDF3-B5FB-4B8B-A52E-645398CCA5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376017AF-098A-4DB0-A619-F164FA78C483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3429D230-0BA1-4DC2-9E12-06878FC344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691F5279-C7EB-452E-9213-D2CBF8C0C8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1EDC5AB4-ADB6-4C7E-8751-74815434B2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99EFC5B5-36DF-4DFA-9E31-7F100D1FF4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B3F0460C-F754-4B45-B1AD-7CD4B1B31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E461DC17-12BC-40D1-A060-101149696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609D038-723D-4F81-A010-12037A2DA1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CD772DE2-88B8-441D-A96F-375206682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B95CAE5C-FCD7-4AD3-979B-503582E7DB5D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1B59FA81-3585-45B9-9AEA-BD789AFE81C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5311A5B5-EEA2-4D9C-A873-00CA280B788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01296149-5886-483E-A09D-114E48E45DF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B85979B0-BAAC-4B77-9855-30874E0B5DC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8967B0BD-6860-4386-B08E-581D02AAC191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41B684CE-07CB-4008-9CF3-235C53DEEB1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3A320F88-3CFE-4B72-AB84-12A801EE166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3B884B2C-AB7E-4C9D-A8C9-BF3B38CF2D7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0B0EC540-5C0E-4DBB-944F-A7E5704DCA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64DBC047-CD95-4577-9F2C-1D8221387C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822A95F1-9C53-47BD-B875-B223BB5D938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7E67C77-21C4-4537-B88D-6997E11A74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8BEE63FB-A007-4C66-AD8F-6754741031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72F9E9EE-D5F9-4F55-AC7B-6CF7A7A89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2C0F293-364A-4441-88D0-56E49E624D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52421357-28F3-4BAF-8DED-96B9ADA85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4316D9D4-1659-41A8-8D96-FB635D9D1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DA2168F5-31E0-45D4-AD41-5A4FAAC993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A083171-17DB-4907-A1D0-E1B76C1129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D127D89C-A4E7-45D9-8435-5D19996774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A20E5D8A-745C-436E-9B48-848EC5DCDA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861ABB6-670D-4019-8B91-741421E6AE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4B13D3BF-8812-4497-B299-8BBEB04802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7B66531-7E37-4187-A40D-BD2A856FDD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57F21DFB-6CFE-4FD0-9A4B-7C9F8FB3F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5B5F5019-1100-4FDF-B3E4-6832BB5C0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BB461795-3C6E-47C4-8BED-8181E3AFB6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F1C20A66-210E-4B84-95D1-7EB45BB3E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E426BC9D-B2E2-4D9C-9CEA-E8A16E875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D2387E2-4223-4B91-955C-0F4AFE808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CFAADD75-8B9D-45B0-8212-DC24B1040D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E1A1FBC6-240F-4326-83E6-693AA317EA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EB204484-7AA5-40C5-850C-2FCFF2486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517F10A2-3DA3-4B31-B14E-D1E7AC3C4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DFABB49-C75F-4F1C-B06F-D9082BB83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FCFB879B-6024-47A5-A231-ABCFC4E819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0B649C1-4042-4516-BFC1-CDCC4D45FC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B983ED9-3B10-4EF2-AE4B-E5AB5AB792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D1163371-1CE1-4BF7-B46C-3ACBE3347DF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22AE486-2017-4ABF-8062-AEB5BE3459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CED1ACF8-75E8-4F91-A94C-5B63B5116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AB460135-AF2B-4E7E-9FEE-DEFCC65295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EAA0B320-E6CF-4EC0-BD9C-FBAE273BFF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14A2541-50F3-403A-97CE-48A8A92063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F32C382E-5177-45EB-881C-2465B85C1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F6AC0EEE-27E9-4C12-8001-FDC34EC2AE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700F14F6-3418-425B-A2EF-7B0593BD5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BC6CAD50-DE68-4023-8C68-1D336C1B0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B82CC63-E876-45A2-A057-8D89C9011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F85ABE6E-3BF7-4EC0-A91F-93949E81181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0BEF1AB0-BEA2-411A-B406-5DA43303204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4BECB7B-FD9C-44B0-B94C-A0772EA752F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875C34DF-902F-4AF7-AF84-1A9B15FE052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4F7DFD0B-A0E6-481B-8910-941BD176391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8D8802C1-5525-4949-AE1D-BA1BE0E7FC82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D1C571C-58EA-423C-9EDD-CABDEA3699C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EADEECE5-9D8D-4DDC-A766-1DB42EBEC65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A6A33A4-3C3A-47B4-9804-E269AB37ADB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2E610D4-18A5-4E04-8DDD-A515E91FA9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341BF47E-C192-4AAA-A729-11FC9EACEB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986E89A6-F1F3-4137-ABB5-F00FEF4972B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E2765BB-C1D9-4D41-9ABC-021BCBDF3C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6C485AE5-80F9-444F-BF33-FD1BCBBE33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BB4A5B3B-35B4-40B4-A656-C07E0DC9C2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91786B62-55D5-4C93-8446-F7475A54A1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7714C3C-7803-4F2F-BB5A-AFAA168923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77B9791F-18EB-490A-8FBA-D3D6B3F07F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A277F7E0-AE28-4C73-902C-1C04CA9838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EB0EBFAB-324A-4774-BC90-93B8EFA8C5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3886BD59-5751-4C3D-A9A5-9022464CFE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407088B7-8419-4381-B487-0EF04E6038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F217E44-A7AA-445D-9BBA-4EA1BA0F64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E7F8F90F-3D50-41F5-9475-F92EE85D31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32630945-C46F-4849-A4A2-971D93FCD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16E08676-79CA-4AF9-B248-3E44DF957C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4A9E6D43-60FC-4C99-A1A1-13A93D75A1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A70BDBBD-5C0F-4BDA-ABE6-FECAB5C6C7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7018FB5F-7A4E-40AE-8DCB-5F7E35EE1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2E5F17BB-827D-49F8-8C7F-1499C48FC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CF62B246-4D19-44DD-ACC4-7E3F123BD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02303D92-C66B-4F6C-97D2-1D0A3230B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81A33C88-D670-4F1C-AA95-6E608DFC15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BEEDFD16-371B-4538-8E1C-3F64D4772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33ACAE8-D1A2-4904-9880-DD9DB45528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45D7FF8-9565-4DA8-BD4E-6919F0F9E2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D637794B-7D27-4B1A-9B1B-5A53D78B94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3F859BF5-B1FB-40B4-9499-D446AAB394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04005D9-E78E-4466-B355-F1E7FBE920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16C1C422-312A-4E16-BBDA-CE57AB5DD53F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9D05E4F1-24CB-41E4-9BC9-D657409713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BCFB6162-0668-4479-B2C4-888B3AC9C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BD4E20D-8A7D-4AA0-B5B9-0C28BBC09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0DDB614-D373-48C7-89FD-28EFD74844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5232C59B-CB69-491F-A565-3FB044AD5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77367C9-E4B5-464F-A2E3-08E838A91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D5AE04A2-AD13-4289-BD5A-13CF7AE52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378EBAA7-1751-422F-819E-DC30BDC5D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332722D-2E32-407C-B324-4021379743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75FB7525-C3D7-47FC-B9B9-248C0CD30B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91E9B84-9416-46B7-8B8E-0D9AF0883DCA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6861100B-6040-4DFA-BE9E-CE49DA2F239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0BB78E7D-B9D4-4D99-91CF-C360B873BED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D2C0F1B-80D3-4B3E-B093-A265DCB1557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8279A026-7D00-48B5-89DC-03804AB5E08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6E8A4B7-5D50-4982-978C-577A221EEEEE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DEF4EE5F-E41A-4756-A266-04300BA30E5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6F0CFD50-8B78-46A1-97C7-2319BADD9F3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C160529-2005-4D61-A5F8-8569EF69A7A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5A95C40F-B252-4D38-89D4-CCE2E3EE26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4CC41193-ACED-4313-9F4C-C3DFBA54DF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21765861-C24A-4985-971B-C684AB99EB1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95E0ABD6-43A3-4BEC-AB99-7AA1331066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C9322497-91B3-4073-B382-559EA0B12A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96DD4CF4-896B-4E86-9435-1B5EBF768E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DA6374A-95A2-4F1B-AB1B-652E307F5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C509A23-DD2E-48BC-896F-356CE965C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52E0E0C3-1647-4E71-A9B7-4F0961C3F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A5BE64A-F0D4-494E-8B63-5890ED97F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122C13F-273B-426A-8A65-AC0DB1CC86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DEF4103-9432-4A59-B4FF-B0F6698EBC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F931F5D1-C1D9-414C-B7B4-E3DF2E08AC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71B5277C-9EFF-4F73-A5FB-A4BB28984D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11F8E7A-FC26-4B2B-8248-2C769CDC76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1DDC380-C5CA-4D1E-BE05-6F1990F012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D88296D-21DC-4E4D-B040-D12034A87C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1B1883F9-2B14-42B4-B774-CC8AC814BF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333E7705-1410-4CE3-AC00-2C61723384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5C78D6BE-8060-46A4-9131-4B0D8C980D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642F4374-5646-4B96-A464-EBF435C3A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419CCE2-ABA9-4CE6-80F6-0932097EA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D5685646-81C7-404F-A535-D4735A50DA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9196525-51AE-4D6F-84CE-71F8FA2E15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5FE8003-ABCB-4D81-9BCD-11F190E9B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473E058-A256-4FEB-B462-4D6834A78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493D056-FA7C-4645-A725-FD1E5B19BB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30DA4A0-97FD-4EF3-89D9-C46D80D83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319AADCC-126F-4574-BAFF-81166E375B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7A165872-239E-4CB5-B78A-2AD7FA666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DB75FEA-648B-4C70-BAF3-58D54E0EFF5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FF8B6EA-44E4-4757-A7CD-7A043D745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D66F8815-E57F-4686-AB41-528C9FBFCD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17DA0C63-595F-46DB-AE02-9CD21FD218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1E742881-0D13-4AC1-9B88-D5FBD03C3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442BA856-00F6-4FD3-843E-6E6686EE4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19CDFA6B-1B8A-40C7-B814-FDC5CAF669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59A7DA9C-F659-483D-AD74-ACB5888B7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01A815D4-4225-4D59-BA40-6512F1A3A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9013E2B-251D-40C4-A1C0-20D179578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63308EB2-EBF3-4B37-8926-6801B233C5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B85DC5C2-4ED8-42F2-AB83-5D41642C190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CF331B8C-E890-4EE3-9576-1176C28F211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920D6C7B-75AC-4ED3-9E5D-57DA58ED5AF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21F7FE6-BD57-4112-A794-20077C5688D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E1F6C6F5-38BE-4C9B-9E00-BC9CC2811EA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FA1D7DA-2243-461A-B7A7-BFCFE9B03944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AEBAD8BF-E337-4978-BE26-C6D918326A3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23AC4B47-D433-4AC0-9C45-7ADF8E2EEA1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0068F11-1F83-480F-8E51-819376DBCF1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0B524E16-BB0D-4526-A54F-5B9A99455B1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E2FAFE4B-F357-48D6-B3BC-3CB61A949E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4E5D08D0-657F-4DEC-9F23-9D087FACC941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DAE61556-98AB-45E3-9266-16669A2299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796F4865-8AF0-47C0-837A-27D7D7E585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8DC5D6B4-8936-466D-AEDB-E7403A9CC6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5192AD91-DC39-439B-89B6-524566089A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B54A9DC3-CB9F-4FC7-9B30-1226308F56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3A3C2F3B-119F-48C2-89FA-FAE5C9782F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E923E77-5AD1-4A96-ACF1-DE7E626B60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A6C7ABD-52A9-432A-8C51-2E5A75E70E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2A026D4-4D6E-456E-9175-7A2B668436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E7989246-E2C0-4B21-9A9A-EFA2D4843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D0E9D73-69CE-445B-AC91-32949C16AF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A955FA3F-139A-4C75-ABCB-41D7CF9E51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A66A6DDB-D706-4F51-AB24-69518CB705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4263F03-4D23-4D64-A3FF-B53D5D350D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B8BC25EB-EB52-4449-881C-887A473EEA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11A25A29-1442-446A-AFAC-EC8F0E8DB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3EB88119-EE11-49B8-9201-1C05178DC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7E46B7FD-3D45-4ED8-A05F-4081CE74F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635F3FE-4840-4CBD-8EF5-67044C6CEF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580689EC-301F-4B41-ACA4-39F2A881E8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DED8CF5-0CE3-4D58-A96F-E5FF0B3077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EB3B4959-7EB3-4468-94D4-C27A0209F4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3685E2AA-C774-4391-AFBA-C8E5B4D413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B771C4D2-6CA5-46C1-94A5-14159157F6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E2D54AF7-EE07-4167-8D66-EAC1003036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373CBF43-9627-4A5E-85DB-E62FBC2421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F2CB732-21CC-46D6-8247-D1125C3C9C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EFA1C1D-BB20-448D-B8FF-6403DB0B3983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E744F606-8A46-4357-97DA-AC0654DBC2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C3E5A798-A44B-4FA8-88BF-65DE319F1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552A340C-2435-4BA9-B510-7118498BF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5AB73D8-4BDF-4AE7-99D4-A85610322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979507C-09E7-4681-80D9-3CB7EF740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49FA552D-C3C0-423F-8A71-D47C1989A6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D3507AE8-ED53-49CC-8A96-5673FFC11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517FF18-671C-4F3A-A922-A8400A86C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C1ADE4DB-E612-4017-A2D0-DD39A2D45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3A0C8C4F-F2B0-4155-AF32-5C37CB84B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F67B919A-47B3-4D65-BA07-89FF495BCBF1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36F623C4-4E81-474C-A0F2-F4F6AF47B56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FC892839-3919-4313-BAD4-7546F148F90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47CE5BB5-6700-42D8-B907-ACE1BEB8037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FE48F76-4067-482E-A79B-1273DA8BFAF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901E790-2E38-4F79-BCB6-0A99FC2D209A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5C972C09-A64F-4F1B-84FA-8E8069DA17C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6F66243-62B3-4E08-A644-4F070E621E9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9763ED59-0C8C-4A30-B809-CCE3237E644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81626881-1CB0-4787-92E8-9E7537DDD1E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F7BF5DD-3078-4265-92C2-DAC81EC917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1E7E3587-CF1A-4F10-BC8C-C9692883B17D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E78B37D-71A1-42F7-882A-59FF9F123A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E3C0430-62D9-4BC8-A3C2-6B0A41FDE5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193C75C6-15AF-4AD1-AB4E-A4363DC79E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4449754-2AE0-4AD1-B07E-97804AC69B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3F588F5-2A65-4404-BC37-0592ECBBD7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9BEC8E5D-A5B1-4792-B9FC-E89EDDC12B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0CB87C19-6F33-40DB-8F59-EB91A03EA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FEC15EF-B0ED-42F4-B3A8-130C937438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E89ACC37-E11E-4A70-86B5-974CFFC4BF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01702140-E62C-48A2-A030-810455068D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2C90840-0E6F-4E34-B8E4-A5AC2C75F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E67F153B-C35C-4C36-A899-816092DBBE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E2209D7-2E40-472B-A5E4-37A2D301AE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1B98E5D-F903-4226-8451-D426500C1D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5AED2724-BCF9-4DAA-996D-477651D3B6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DFF6F97B-15B8-4DD0-A505-9141180778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66156D17-8E15-4136-A857-500FFB2DA7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CAE81C57-A7EC-47C6-9968-A1A14106DE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9E50C135-7189-43BB-8171-F167A9926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E759506-9E9F-47A3-B916-1DEF59DF62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7ACCA9B-8EDF-4F00-A923-874C5451C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3FC0D13-02FB-45FF-A78B-1941D416A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5FF38B2A-BDC7-450F-967C-28EA59B4B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F878309B-BEBE-48BF-912E-70231ACBE2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49AC423-5352-4B9C-ABDB-E2FCAA58A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C19207EE-A73E-4EB0-8DD1-211A2C02FC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97EFD530-17A3-4755-846E-713AE73C8BE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769B60E-C2A8-4346-A5CB-100A7699753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21051A9-7A30-420F-A365-96C152B2632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529EC24-7362-4F6F-B9E7-435FB56BAC8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67332D9E-5A01-48B5-8E98-9998EFCD1D4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A658E75-6F5F-43D6-8BF3-E763ED3CAD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8CA4997F-12A0-448D-8FD9-6E29001FE63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woman became pregnant, and we received another sample.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67DE13-6027-4C65-8120-79A380BCB8B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0133C71-674D-46E0-A881-13E69897B97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839E317-2F88-4B71-90DB-306154D9633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B62629C8-D0E9-4F8D-B64D-E971FB212B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8A300A8C-1877-43DD-BC36-4D562DF6D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01FD248B-5259-4827-A9FD-D98B9F23DC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396AA75D-15A9-41CD-AE7C-45C50FAD51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5A5677A-F13F-4EED-AE3C-8D94495327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5BE7CB5A-2970-482C-A91B-6E80556CE7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EF4AF25-CA70-424E-B8BB-A6CB793A94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4B8EDA8-2586-4521-9EA1-274E712735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3F7CF344-38FE-4FCD-B2E2-08B7CBA7C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A228EE18-8AA4-4034-A14C-1C2B965F0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C68C326C-AB74-41DA-9227-A94C0A46C2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48AA8C0B-6412-4C54-808E-3B043B25A1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0AA535BC-90F6-4753-AAF6-5CA5E4B8B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2845779-E618-4CA3-B332-0219493E5EC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F30CEEE-9184-402B-BEAE-4D86273CEAC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9F3ED63D-D248-4770-9721-BA1D9EDC6C8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A37DF1E0-6A44-412E-BFAF-79B506F8AA9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C7DF7B14-853A-49B1-9EAA-D918CD480C2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DEC2E146-0FA6-4D30-9881-D0B161389D4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9BEBC4AB-B6ED-4676-A48B-AA9E6DF90AC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C2D6070A-BC07-4295-BE93-3C464BB23C8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4E062F7-719E-4AA8-8F59-AF9498C2F39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33CD6DB2-401A-415F-A4BF-BAD0FAEFF9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40CCDA2-9BBC-4416-B31F-25B8CA65223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F1AD027B-86D0-46E8-93AE-B225C1F70AA7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495D7BB-65A2-447A-8EF6-4503B7C1DA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C20C298-4CB2-4298-A1FF-3439A03F84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55440B4F-38A3-478F-83A8-D3507A0E05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782CAEA-6108-438B-8626-8209C3E479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1721627-9E0E-46AA-A398-1DA8A4773E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DE399891-B9FE-4DFF-A543-DD47B485F9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6325BA0D-E2FE-4A71-9090-CCE1B054A9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3EA7BEFD-3E9D-41D3-BE3F-1F48EDB0AD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B70866B-0BED-4D47-984A-EA22C1C5E9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6F7D829F-A33F-4A3D-B83F-6F96F37EA7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441A6879-2EC4-4B30-9F3B-48A9C3645B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8A85947C-D59C-40F0-90EA-4A03385E5A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B1602E89-4127-4F61-8297-F3CD4B804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C6CF08FD-C254-4368-ADAF-FCBFF29F95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32F31EE7-F320-48B4-8A29-684A0C8AA3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285AEBD3-6A27-40B0-B4E5-753CE4D9F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6A01E022-9B81-496E-9CD9-9F5FBE6E2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F0162AD4-7337-4C37-B742-BC8929FD7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A9C21A6F-052C-41C9-BE38-BC43AD170D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17876C6A-9DC1-4721-B677-49B117398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3604F47-D298-4F3E-93A9-CFEE847CDC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4AFA8A6-07B5-4B14-A2CB-B03AA343D0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8023373D-4E9E-4799-BAF3-909F1C371B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3C1C753-B3C3-47ED-A4EB-374AA1308E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483C5E67-9DE5-4800-800A-708B65F9D2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914B3B5-E3FA-44EE-9BDD-2DAAF21490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110234A2-EFBD-411F-BA0C-39478015B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555D747E-1F88-4B23-BE59-1F8B8F5154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77C48D1D-5803-425E-82BF-4DC99BD4AF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8C8EC7E9-575D-499C-A2F7-B9B05A2783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674B360E-0DBB-46A0-A983-AED12732FF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EC1994D-51DD-4D01-90D4-DB2B0C508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EA564AD9-2591-48BC-832E-87B7BEB7A0AB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D9482F83-1825-495B-886C-BCF4166F4E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0ED0BC2B-3DEE-46EF-9E66-861F5D49F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CF5EC87B-684A-42E5-8696-6E4FF8FC3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F38A95E2-FF61-48DF-9B67-8E8E24FF5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6FBC4431-1869-4520-ABAC-5CE4BED9B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F7D116C-0F09-4BD1-9A99-E73231C72E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90F75D40-17C1-48BA-B2ED-5886B546D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8F771B29-B125-49AF-96BB-718016B9C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07D6657-EC19-44F8-87D2-E22ADBB0CFA2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163A504A-DF29-480D-AC12-35DD764B041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52108E97-F10A-4F59-9D4A-B5D7F4F7B87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8B0D57A8-F689-422F-A514-C715C9DE95E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932EB8D-487B-46D0-8FBE-788BF111570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BEF33B62-78CC-49A6-8EB7-24C08B48570C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1DED9DE-04F7-4A3B-95E3-B9CE99DCC00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0DAFF920-FEB9-4834-9F65-FDC84F01FFE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5656C191-7F7B-489E-BFCD-735E72ECBC6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EC643BC-1822-41C6-B836-C030ED81A6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3D01472-23F3-4ABE-844B-8798BEDE898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9DE4360E-8B90-4373-95AE-C059771D468D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637AF826-46FC-4CAD-83F4-BCFF0F7592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2A64A00-CB74-4491-8AC5-6137838928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CC68C71-6F63-44A1-9EC1-D3AA71577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DF76DAD-DF42-4E29-935F-93FB82CF2A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0674F4D0-C050-460F-BFD9-BD78318F53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5C7901EF-1158-4940-9098-A88EEA4A12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5BFCB65-6A0E-40CB-89F0-6E14C2EA9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A1A376AC-AE42-451F-BCA4-FD91E265E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6E206C63-7A3F-4970-8FF4-6AE85CEBC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600C6267-46B8-41AC-AA91-57811DB5D1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68D240CE-E312-4ED1-8343-A91AACB4D6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2C8F923B-48C3-4CA5-869E-475E67BE26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D1F3BEF-18ED-45F1-AC6F-8EE1194144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F7EF29C-9CD5-4D1D-B800-25CAB3E7E6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EC2C8E07-5187-41AA-897D-D417B20A5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A5D74750-BDE7-48AE-A049-E7210E6F4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5C73AACA-3C7D-46E0-B6E0-E59B32484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53C1F32-C260-424E-950A-71E5DAF513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6027725B-E7D7-43F9-B0E0-D88406AC3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7503086-4F37-45C1-94FE-FEC27CA51E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AF620657-4457-455E-A3F4-196BC1038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1DE365DF-6CB8-4797-9635-9BB2EE9BFC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6311D8EE-B717-43EC-8D99-98360DC2B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FC2CF09D-8770-4D3D-986E-37FC51A03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0310599C-C705-4E13-A8F6-7B97848BB3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383C347B-05BF-4AFB-B280-0B0F12127B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029AAF52-4FC7-4E5B-BBD8-BF92B722B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A6FA848F-8191-482C-9EA9-78B3A92EEE27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B1DCFEA-8619-4D19-9EF9-AF71451C1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533DF0C-A0DD-46CA-BDF7-FC900522C4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F3DC69DF-D4DB-468B-9829-A5EFD72D5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E6F475EF-824A-46C9-8610-6D0BF6A95A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B483C5A9-7EE5-497D-B1E4-A1A239C69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4B33962-8771-499E-93DA-49011A4C75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3D437BB-C0FD-474C-87EC-A6F88B44E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F2CF75C-7D17-48DF-9A57-73933A92F3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F7828B0B-A532-4AA6-9251-2CA8E87B4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1BA9766-95CB-48C1-A650-C43DD5C0A8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FDC209FF-6D88-4AE8-A737-5B653DF2ACCD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2A761C4E-82CB-4EEE-998C-9CD74FBA83B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70CDA56F-9B66-4D70-AD52-2055CA83743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E43367B4-CE71-405B-AAB5-520FA12C798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A25D1FE2-93EC-45E6-A342-1B84971824A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2966E5CA-9547-4B14-BCEC-DB287CCAF59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CF3AB514-D84B-4671-81FE-A919EEAE577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31596039-8B00-451B-8D4F-EB1F47EB0A5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9656864-9F83-4CE6-99C2-25AC53A5240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707B4FD3-0207-468D-A46D-98D340A7E9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60FD542-F7F9-496F-8307-AEDAAFF0EA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12F4AF99-38A6-42C5-8FC9-5276E6250F65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0376254-518E-4F21-AF18-78B077E093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C22A8639-EB91-47BE-8127-1C94F7E7C7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14992224-F5F3-43C8-A6F6-CC6E90BC6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A7488EEC-C45D-4FEF-A3D7-BCBD9731C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436CFC62-CD5C-4440-9BBC-8897FB5353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37F4EE0E-6456-428F-8960-AA95CCA83A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A5090C9B-EC67-486C-948D-436F335AD9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1863A354-5A90-48D0-8BD6-397369E29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53984AC-B887-4346-8B76-B1D0947D64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C571CC7-5DAB-411A-89D5-944141814F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D28AED99-8F84-4177-808B-E62E1DDD5A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D50CB62-A0AB-423D-9011-3572BDEB3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D507540F-879C-41CB-9F89-8CE35DF7FF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4FB9E92-6F09-40CA-861E-8217E0E49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ABCF0F97-AF3C-4B3A-8552-3948A7E75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1654C5F0-B198-40E7-88A6-2283F4F12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E6626FD-D6F2-492F-952D-DE550029A4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3709729-9230-4708-826E-C20A8F638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62D50F9-EE73-4CB0-A2A7-F58C5DE9D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73FB161F-ACBA-4727-B5DF-FB5C3E1AA9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D89034FE-6DE1-4C97-B16F-288855C1EA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C00F459-1E7C-4995-A7FD-67AB89FCEF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23BC4EF3-EE72-4E79-9E2C-A4233D8622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ED22F9B9-5D0A-48C1-8924-E9BA79BAC8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89498E3-5E14-4493-9950-F23DC7792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095D740-E056-47E8-ADA8-B123975132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10623212-C9C0-4E45-967A-751BA3BD84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22DCF69B-A410-4A64-A6CD-DCAE5FAD5AF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9553709-3D0D-4926-A238-5E516016D4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92E68940-F818-4E94-9843-E9ED7C2CB8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AC1F390D-5664-45FC-98FA-7308805AD9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51208B8-45CB-4640-A379-0D0209121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086C6976-D62B-4BD5-B94B-26C16631D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1D14B1C2-2277-4AA5-A44E-D870A1083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6DB43508-31F0-4DB3-AA0C-1F6FE8DA6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E1AEBD39-456D-4CFE-8218-27C127621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1B4ED234-13A2-44B8-92AC-4EFC51B9B9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453E605D-3B7F-4B2F-A72F-82C42E42CF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66966C0-70B1-45C9-9A93-E20287D713A8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EB9F142-78DA-4196-B2FE-C5984348F43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34A49A26-71E7-471B-A3A6-AAB6E7673F0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93CB82A0-2794-42CB-9E00-3C7925077FE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13BDF0D5-55F9-4030-9432-72B00CFF53E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BFFA0144-DFD6-4905-ACA6-BFA6581C0850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820D9877-C262-4BD7-9635-E41E91C834D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AF3BAA98-69A9-4879-9FAF-64392A084B7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5C7D8862-5BE0-4334-BA94-463AB296716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C87F94B6-FAB9-4F80-BCB7-1FA04B17DD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0C2FC898-193B-48ED-9E0D-0A32A39A33E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DA6E58C8-86CF-4B98-8232-E3D04F654ED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3FE71112-7DAD-4874-8E27-E9F39AD177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960E9DAF-A298-4CDE-BB3A-C3B8FD4406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9489DA38-6A13-4835-9E2E-755D4314B8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0E485C5-34AD-4990-9812-10F5F8660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01DED9C0-3B39-49F7-AB0C-56C4F9D27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663DBDA4-AC45-4475-A810-A95F807E22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4C5D96C-AA0D-45F2-A616-9897F3B20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43C7FC31-A2AB-44C9-AFE7-A9E7DD58E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B272B55B-F11F-4EE1-B33B-9841C81BDE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77586BEC-C2FF-41D5-9951-1B4232E92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A66FF739-2D89-4F94-8088-81CED07E2F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1AC450F4-1109-4178-B38D-7639200EB1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70E562B3-15CA-4D51-A2FD-167392E32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4C129A0-5DC9-43CA-A7FC-32F105150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2379CFD4-2EE5-4EE1-A472-6B4DB6C6C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11B1A9BE-24FE-40A0-836D-810209B96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292677F1-E0B6-4F10-8EC8-87FDA3098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6C7007B-3C74-410A-BEDC-9F335B351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8AE9F16-2D78-4F0B-8224-157B4E5830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779527E-6C4E-4DCD-90C9-D7B81AA9E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6A0C2DC-9F05-4EAB-B271-56543B9FA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BD9C0CC-AEFA-489C-AB62-8BC9DFD63E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55EAC3D-0EEE-4554-907B-7601A70218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676B30CC-B7A2-4C6D-A5E0-3DEC8BD93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225A771-8FB8-4B56-AD41-4373FF9DF3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89795FAD-DC2C-43D8-B2BF-B3831349B9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05EBD8D7-9ACB-4FF5-9034-8A404FE06D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09D9710-C91A-4FBF-A560-5CA396B3F90A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98B11B53-EA62-445F-970D-26978B6EE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F4C05B56-5344-4335-BB23-25C3B39D3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5A840AE2-7881-4B48-A122-B0E0EC2C5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382A4902-826C-4E7E-84FB-FBA439B196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6E5BC998-02F3-4057-AFE1-DB75866A9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F6DD8F7E-5A7C-4623-86A5-BB80186D0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D77A9A8-CB1C-4F53-B4CE-2CEAF36CD3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C416C67-382D-4086-B739-ADBE71B9DE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26829CFD-262F-4DB9-AFB4-107239E3F8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DF61655E-571A-43D8-8D2A-DA7716622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30022A9F-EE65-4A4A-AA35-1C59610AC26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D6A9ECD-C88B-4704-9E2D-53F02D1988C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0EFEF2C7-A963-4A11-8A1F-C2677D61CEA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A978DF17-09EE-4852-B305-14D36CBFB9B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42320FE-A298-427C-9EAB-218B96D8EA9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ADD0B57-69FA-468E-BA18-93AD714A7808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3C05174-0ED4-4D3F-B85F-8F20C1CF461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CF5536B1-AA6B-4E61-8EB3-5D14C1120B0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EB06B5BD-7483-4BF8-923C-D43E080ADCB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920CEDE2-33EC-460F-A5F9-8503E87BAA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58C5E12B-CB0A-4DD1-B13E-88E690EDCB9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4EA75909-692A-41B9-AE18-219D77419FA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79A4779A-E9D6-4308-9D53-33DCF5607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3D7334A9-AC2D-45EF-B432-2D6F3807AD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7723683F-20E6-432D-AE4F-74D9B7DE32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6E6F2452-8926-4B21-86CC-D66258B241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0C41219-B88D-4628-8FBC-EBF013EA11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9E09F3B-E664-4B76-973F-844A8F2A3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098B8B02-3758-45C5-A749-DDB3DB5E2F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A2F85E0-3B50-499B-8ED9-B99F1A502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5F37402F-C64E-416F-86D0-1742DECF66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412E43A3-CA61-4544-8C24-31D5A936AD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7C6B900-A6FF-477E-8ED9-0FA2A0993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8D6D6B57-4C70-4AA6-9944-A062AF886C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1EF7CA01-D6EB-48A2-9051-6DA83A5B04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EBA8EC83-4BF2-49E3-B30E-22CD3DA6C0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E6F22891-9DC4-4790-99C8-5C635584C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E87DFF7-8DE0-4458-A3F1-003B990039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0597310F-F982-4804-B72A-6320DEAFC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97BCD5E3-3170-4A3C-B7A8-032DEE7F8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4AFC81C-BD81-4463-9A51-2FD62F8846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80972C6-AFE8-4C3A-8BE4-73150319A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F386A9C-9A64-46BA-9122-3B4E1A5DD2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E72B7CC9-639E-4E2B-8C43-F5D10CEF6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1D1966F0-E980-455D-AC01-12B1BA8005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B769104D-EA56-44B4-8399-F3A7ABF812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50B8C5A8-71F2-486E-A425-CB90AC9E63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F4146BD-CE88-4AA4-8BE7-BD3BF1572E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C6E9EC8-4264-4853-8C53-1A3C78B696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58089374-C24D-4941-99C9-D69D68BF327F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70092235-925C-47F8-A8EE-AB3FDDF43F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FDD9EA74-A165-4B1B-B27E-5FA91CD2A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1FD7831-3C6F-432F-AE56-48EC0EE33C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0BA95368-7142-4135-8529-D559FC7616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FF11831-BC80-41D8-9295-EBAEA0A08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A6408B3-57D3-4EA5-901D-76F538E0C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6AF642D-B000-4126-9804-549BA2816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0FDD65CB-0DC8-4621-946B-E0DE17BDCB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26B1F9FE-32EF-455F-B9CA-D4B0B2E10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7A3E3ECA-EC8C-44EC-9630-5B2AFF151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9B4E7CFB-0396-43E7-8A69-3D62036E24E8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255DA8F9-7FC0-407A-B3C5-5A490548FE5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F2A7E262-C9C3-4278-9D1A-A85945E966E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0BE87F9-4632-494E-809E-18E631E7C93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B86D2AB4-5618-4636-A679-E1B38145901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762915BE-A1A8-4A6F-B244-B071930CDB8D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3DA7423-158B-4F4E-BE2C-25CF53A171C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BAB81AE6-39B5-4082-ABC6-D4E4BAC61A2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3A01E7C5-9C26-45F9-98B1-41A54623F37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C87E1860-7DCE-440E-A7DE-1D9217DF85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24C05B70-7658-4631-8850-1758477EE7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86775111-CD74-4A98-ADCD-373608467890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C15A77E5-5DAF-49EA-9004-9395C53A77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E73A7CA5-EED2-449B-8F00-8A589F790B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BB70C7F3-4B04-4255-84B8-89D55C93BA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9811A71-0701-418F-A5AC-68B60B21B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95A4590-2B7B-42A6-AEBF-CC8D54D402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18C9C4EB-61CF-4126-9B27-42B8510C9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19550CD9-D6F6-4D07-BBD1-CC795C2C7C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0FD55ED6-7663-456A-B73A-5B0D9ABE3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36347C70-26E8-4FAE-BFC5-159E80E08A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8076B51C-D475-425A-AB5F-B349B764FE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769D5CE-FA9B-4F72-AE35-79030F618D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7CF82A1B-DB1E-4FD6-8971-7F10BE21F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888328C4-2D40-40C5-8457-E5C4264573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01C7EEB9-F802-42B9-B5AE-821A14F5F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DC30348F-B005-4F01-9394-C2FC30F79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CEB8F629-E86F-48E9-9F13-F192E7EEC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A8AE05FA-58E1-4A33-ACD7-82D22FF8A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55CEDD7C-D722-43C5-8709-AF1BACD27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E311A73-846A-423B-8392-4D2BF87863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1C8F102D-CF8D-475C-A75D-3E99C16D9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62FCB0F-23E5-4992-A0AE-5DC2366DF9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8FF6334-A94F-4931-80D9-195911962C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8541173F-B44C-44C2-A0BA-57F56ED2B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E1171E94-25CE-40B3-A73C-9CCA5D661B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3716D9A7-4821-43D9-BDD6-2D1B6FC96D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163CCC5-CB4F-404C-A392-2883D878F7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404D4B65-ABB5-402E-846C-A37993E84B5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5967C1B2-D702-4557-BCAF-7EF9817F5CA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A1A1A8BF-FDFA-4569-9ADB-EC90419840E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C3C30B0-FC1B-4611-B32B-FBC8BD39FB1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89BACC7C-1F86-4687-B49A-D7E4425EE7A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AB4BB9E8-523A-4B75-8C8F-1C90204727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itle 3">
            <a:extLst>
              <a:ext uri="{FF2B5EF4-FFF2-40B4-BE49-F238E27FC236}">
                <a16:creationId xmlns:a16="http://schemas.microsoft.com/office/drawing/2014/main" id="{BF50443F-B1FE-4D39-A25B-56E963D596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She was due to give birth at the beginning of May, and in the January, the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was too weak for titration.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0822BDC-CB66-488D-A773-6B12DEC9245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6A61CFD-4D8F-4273-86D4-9CC9434E23A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D89F9A3-03A5-417F-B2C7-EEDCB359655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920AEA2E-2E22-432F-8E2F-6F621C1E62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19383F75-1318-468A-A344-609CA9E493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3AF0F69D-FDFF-481B-B0FC-FD9429E39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6597895-D320-4213-8118-567060253E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DCFB302-5370-4830-B014-F4B6460705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312EC5D-1545-4DF8-83DD-1429B0439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1ACCC298-42F1-48B2-9DB1-643F790BEB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865C1045-6788-4411-BB05-A467D8775F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1599BD21-82E1-4EFC-B3FC-CA56B2B24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DD51A260-7A14-494D-8F8C-BA59DC392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C5047471-7C2F-4EBB-A82D-95E89B075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783F8371-0CC4-41A8-9FF2-414580306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A77B4439-FEF3-4265-85B1-3379AA103F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6E4B2ED-7884-4F8D-9B2F-3B6F98894594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AEB0C39-2806-4013-88FA-5343C1F903F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E4862B3-F3D5-48D0-8D8E-B4AB8EB7585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84367AB6-7D9E-4059-BE3D-EBBD39FF6DB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78B1832E-9955-412E-BDD3-77817609058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CBE4A0CD-43F3-4C41-BE30-099BE940160C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7E8AC21-DAA4-4064-AEF3-BACBC15AFF7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45A88A7-F479-4829-BAEE-48159A1E17C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401E3F8B-5E1E-4852-A305-9F21F5F1618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C5C62CF2-54E6-4E81-B7C3-C57CE27C01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36E0B504-94F7-4150-9360-7719F01793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FF1EE36E-96D6-4C89-B0B1-A0CE691DB502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8334C1AA-D759-4D2E-993B-E3A495A539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97A340BA-D717-4CA3-B6E1-BA4B1325D6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128F9B40-A8FB-4E2F-97FF-E335A3637F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3DDF0FB-60BC-415B-87E4-3CEC19F6AF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6E505DAB-A832-4537-829D-A9AB9884C8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0232683-8225-4318-A1CA-72C10CBA68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381575C-DF2E-4356-8D6F-FA52754482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AC55A914-FB75-4E28-AF02-2D805FC76B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05BB0761-52D1-4CCA-A78D-4A454AA529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D6C9978E-2536-452A-B72E-1ABC29A0C4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34892801-F987-4AE2-82E9-82282AA2B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07BB2C3-7BCA-4442-9379-095456DD92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27EF4D3-B684-4B40-8D04-EB8A7182A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D9BD2A3F-2101-442B-80C8-F7D442EE78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288963C-92FD-45A8-A0D3-D5148EB220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43F6C549-022F-4AA2-9C1F-7572A54797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F7D786D-6196-4FC4-8B9E-81E1936A31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D02ED56-C2F2-46E1-95D0-A9FC7CD652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2F16A52-DEB5-4534-9D46-1DD1C61A4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C7D5563C-64F2-431D-A3A7-4B884446DE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BA95716-E5E6-4364-BE47-7A5B456E1C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88E31518-2B68-4813-9C74-F77B4E5F01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011DE68C-5236-41B3-BD79-A23A0A457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AC0E1C1-CC4B-46DC-A6F6-340348895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8C72DBAB-058B-4A4D-8FC1-832E137F9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4668920-1F94-4E6E-B01D-B6488E34E0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B84DA271-B8BB-4A3F-9CAD-718FD4D40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33DBEF66-11D4-4A0E-BD12-FFD9816DC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E0431D52-B078-4AA7-92F7-87CF0A44F7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F27FD80B-7C45-446F-9F48-958E9E3EBA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E8DD8577-BFF7-409E-8FF7-203523B00E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9933CD12-A5AC-40F1-9465-AB9BCD312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6105ED6-95D6-4541-A762-A53B452FA723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22FCA14-60A0-4181-835E-ED69A59A2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D7F4AD5-4D85-4439-9911-BD68CFFFF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2FD3E56A-EDC3-4D2F-91A9-75163AD8D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DE49353-6B27-4B57-9487-FB5CB84CDA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DAE7A65-216A-4CB8-BD34-5868EA9CC4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B42A9D52-4F8C-4ECB-B0EC-727BF4695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8604176D-F746-4D5E-A532-AEA49DBCB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D1F8EB02-E894-4FBE-8B29-F85A3510E9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FA9FFC88-274F-4480-804C-F8F5EF1F838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9AE168E-F9E3-4FC7-BFE7-6EC61AF9978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70CE5042-22DE-4058-8ABA-F056F175E34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0009F93-1C8C-4EA1-AA8B-75D28DCF29E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D12CBE00-68EB-4EA5-92CA-1B7E1779D6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2DBBB759-FD46-4E85-81EE-E43B77521619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D369530F-E28F-47C3-B46D-A2EAE16DA6E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F85D142B-5F63-4600-A62B-4CC22D5CF8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38CCBF91-2EA5-4929-9233-7EF63E47648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0530BA4B-4523-4DD8-AD72-BA7E01C3194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9129490-D23A-4362-8290-7922BC34EF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70A5F2D9-560B-4273-9A62-141BECA446B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42145F26-016F-44B8-AEE4-F6C262866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23148200-7DEE-40DF-90BD-9CB61A27FE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2B48BF90-5012-497D-966A-0F138379B7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0BEA137D-D448-4C0D-918E-7FE6E926B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819C1C3C-4F61-458E-A1DD-1BEE9058D9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92A15D74-54EA-4903-8BF4-ACB3F7A2DB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CF8FA73-5200-45E5-99EA-BF959CA245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720E19A9-83F4-4EA6-BEE9-9D73BAC075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F5BA84F6-DB54-4B8B-9775-3724251C23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413F8D37-3B25-40D3-AD91-9710B8DD9A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D59EA248-F592-4003-90FD-61645DD72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97740D5-5FF4-467D-B167-438240C6ED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1533B1E8-8718-4AF5-A6AC-12891E3F6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B74AB79A-139A-4B3A-B699-3EB181B1B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E181A569-F10D-4E5A-9DDD-A231A6AD1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B7DCD4FF-C024-4816-A702-EB230759A1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75FC2A1-70D4-4EEA-B140-78FB11DCF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703BA55-7F35-4765-8F92-840986B98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A2334F0-2418-453F-A114-A65A19F2A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078B7528-E0E1-4C6F-A80D-AC134F9763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4948B67E-45F8-41D3-8424-BA7FDF7F5F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675221A8-C642-424A-A1AA-09956B40F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4D1AE99-F683-484D-B609-9A08EF44E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6A0CB92-66D2-47E4-9DD6-137E2ACAE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E5051D17-BE78-4550-83EE-63483C2BDF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F14750D-3105-4435-A0D3-D0ED9D185C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5555B00B-7EB3-4D9D-8079-419E76606A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506A5B0-1993-4F22-99EA-D0BE99A8B49F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EDBF52EE-977E-417B-8569-B4DC3D1B0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35A1DCF-8461-4261-AE40-D95FC41B7B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2E4572E7-92A0-4146-AAA8-51CEA7EE1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5C80422B-E2A7-404D-9041-CC6FB386E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B1560248-4616-4011-915D-97777A1261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772C8BF1-D7D7-49C6-B531-1C089A3C7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7209239-FCD3-4932-B46B-BB1E75D02B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BBA1B46F-38D1-4844-A27C-069C760ACB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05BF616-3268-4BD0-A587-FF1CFE2DC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6CC8C4C-EBDF-4E15-821E-E184284B2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57B15950-0624-4571-B3B9-6E664DE81CF5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DABE673-664C-4D2C-8115-AD3994895EF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404077B0-4666-4672-BD47-7647FCA248C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DB5A2F2-C7D7-4AB8-AA6D-1307AD8E74F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E112D94-8DFE-46A9-AAF6-6B272C19530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8A2B27BD-D84B-4444-B203-05690C288143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5C29E89E-F9C1-452E-9559-0C5E60D19FF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E2A40081-B1D6-4AC9-80C1-55804342C8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98452D2-33EC-42D3-B376-BFA7554883F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46A3DD48-C3CC-4DEC-BE74-AB39032B67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A7974C8A-D64F-4F2C-A5B3-8ED14641A0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7338520-D671-4F54-90E4-5195E7285A7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9BACAE02-CC21-410B-AFE0-40F4798C56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6DC1C14F-F109-43D7-A792-A986D17511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C1989FB5-3857-4580-A5E3-57B9E8DA5F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E569D49A-833A-41AD-B91B-BAA92BD613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5AA8D4A-4AB1-4B4D-A37A-4E672BEB12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6E95517D-B70C-42B5-B6CB-5F0228F3B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BF252755-1AE0-473C-AB1D-97745BAAE4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7B73514F-60CC-4C0C-8E71-C687BE006E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1A3327BA-B577-422D-AB86-947BDBE612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CA80FB88-E10B-4421-97D2-0B3CD4F74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2478C162-4884-4A6B-8AAE-5869E57812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FAA5968-A35E-4808-89C2-C73A7A3381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1F0862C8-31C1-4894-8303-0832E85FC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774D856F-1FB1-4129-9245-C2429524F9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324935A4-6F7F-43CE-AF71-8A1313996A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2CC203EC-2D7C-4A24-9157-E0232E3E99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CA64079-4050-41ED-8965-A7CA665870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047C832-28FD-4F1C-A655-510018C36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3E5A024-516C-4548-B7AC-67F76170A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6B367074-3449-42D3-B6D6-F7236AFC8E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B8BC8A30-49C8-48D4-B149-59482BD879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3A656D79-749C-4C08-B1E6-1D16E4DCC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5197982-130E-46E0-ABF7-8FE3441A9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E111DCB-9B4A-4F7A-9829-CAFBFA0A44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19334D72-4350-4C24-BA3D-CA6726CDF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9B946178-DD3E-4855-88D3-67509651B2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DA81B64D-ADC0-4BF6-82D1-C59CA17F8F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1F3F39EC-9688-4460-8E37-42B83C920DA2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933F886-5F9C-49EA-ABAE-065F04488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F4B2AEB-AC3B-4AAE-90EE-EF88AD24F2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3B339356-6FE7-45C4-8080-D5EC264896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5BA67059-91F4-497C-B437-6837AFC61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9A00966-6A08-45AC-8817-D01F4F1AE3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D8C8ADA-1812-4086-88CB-AF8033D136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85CFF2C7-5CA8-4A40-809B-403F0ADF30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E8436991-79A6-443F-A133-01DD4B69F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9E668E3-5EFF-47BC-9E5C-C37B53750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9DB5C75B-3FD4-40BE-B1DB-5905ABCD3C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B1EDE41-C16A-4855-A682-B05AACAD48B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B8D5AA6-779A-4F1F-A62C-7F7D3F88CFD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810477C3-9F42-4312-83EA-5CE5F6A823F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02CA05F0-269F-4CA8-A25B-667F231C468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94C33C5-59F2-4B26-9F0D-0A22863243E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BF363C03-F0C1-44EB-A195-D54787C62CC1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E0F8F41E-242A-4B3E-8A4C-780C20E90E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C32154D-AFFB-4066-928F-CB958719DD7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4367A77-90A8-4418-A61E-484AAD1E496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AF8BC4D0-926F-4E38-9EE5-1DA87E49F6F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12372D10-2587-410C-8A7B-4038944442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2D188324-0D66-4420-8691-A99F609D841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46F9EFFD-3716-4575-BE9F-BA45D5964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E73DEFE-C0AB-4C92-9AA9-4594CEB98C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21E2D09C-CF88-4CA6-B888-24A59794D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5D8A1B8B-45C7-4677-ADF5-A41C2E63F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38D1746-382B-4F12-A781-32DD37D54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7C9DE171-35F7-46BB-8689-53E2BC8AB8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475D0B6F-FCBE-4B9C-A329-23834CE482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3210B6A2-2BED-4C65-90B7-22BF9DE91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B7E1EB00-5F49-461D-B14A-74CE96A50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975BDF9-8638-42DF-B317-60E48CA849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A5C5AD3-B2F1-4BDB-917E-149EC6DA18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AD3E8538-66C7-4CA0-A0B9-870235624A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C2E25EB4-219B-414F-AFB5-F9A027D357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66B51783-DB4C-42B2-9A73-0FF9E1C408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843D3E6F-CBBB-41A5-AA34-025E752B51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6D9C8D7B-2A71-4DA1-8F4D-36DCB07EE6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2BBCBB9D-8C9B-43F1-963E-4CD6B37CDE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5F6AB227-8623-4A8D-AC2E-E7E9F7B480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29E8D3AC-145A-4366-B458-6787FB802D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4BDC4A1-26B0-49AA-9BB9-8322E0D4E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4F1787FD-F2F1-44F4-BFDF-2FAE295B57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53B8913-67F7-4AA3-AA34-12EE862A9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19B2570-08F4-43BE-86E0-37FC050386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6CBE061A-061D-4CB4-9ACC-19CB9726C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3B0B0089-534E-4B24-B445-6696CC8EA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599AE0DE-9E83-42C6-87FC-AC8ECA0E58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28D6BF3E-F898-422A-807A-3E08A3A5BE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63260BD2-26D3-4885-B331-882807DF08E8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CD3EB398-6866-48B5-8934-CBCDD717B4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ABB2C526-C342-4F77-AA50-432C193EB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F039FD9-1390-45FE-88F5-E1F495674F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42AE5722-C686-4F63-B779-8E0C9675F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3564F750-395B-4D45-8096-3D89DC7F2F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F97883F5-5991-4BC2-A9AE-B7E2A5509A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7B6A44B-AE3E-4A3C-9363-105B1FD72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1C38C438-8A3E-40B3-A8B0-0C1E2237E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A0EF3C9-CFCA-4616-A451-BE36F6BA5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67A2C459-1A89-4F37-8935-A03FA525C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F2B1FE84-2EED-474E-9F09-9F06F6BBCBBE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BF25AB2A-7B46-42B0-9A41-D89B8DB6EDE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15BBF74-7340-4987-8E8F-C2210EAAD31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77CD4BA3-EE97-46F8-97FF-8CA8537EE99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2D6BE40B-23E2-4FFF-B1C2-E6FC7CED7B5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2CD2068-29F4-4BA4-9EE0-394AFBB959B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6530358A-0D55-4BF4-9174-06570E3D34F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8F580B8-1ACF-485A-BB1D-EC0918DB8E7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B17BC0C-5C22-43CA-AD48-59430D30045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521EC684-9839-4C5F-9A21-558DB689F8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C502C4CE-0EE1-47B1-8553-71A081D4D2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8017D57F-EF2A-4EB5-8D2F-6861736E0134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401B3200-C7C2-4DB7-8679-3F53132CBB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0E3D92B6-733B-4C34-AC12-2F6ADA00C8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33499850-1AA0-43E5-B295-6EE1D4BEE6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2E4C6A4B-AF53-49F3-ADC2-7EB960DB33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052E8066-EA46-4EAC-B74A-A9A77F7354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8B6BDDDD-4A32-48EA-BA02-219597DC7C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0284B1E3-7A34-40FC-B36C-477C4DE20D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D0022B0D-4E26-486A-808B-B00629E015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0415DEB-CB3F-4314-A1A7-9F06DE8DD1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0445E1D4-3C49-4D92-A3EB-BD60F4783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58E5CE52-CD97-4A5B-83D9-090FD1CE53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B9D30A06-26DC-44F3-B805-602EFC72AD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FB0EB8DE-89F6-4750-9A74-CF806DC5FE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08B662E7-8B65-496F-98B2-025774409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898F058D-21C4-4985-A72A-EA0EBE1E5D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D3832B8-3B83-4447-BFB8-0F96BED168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A8EFE6C3-2FB3-4566-BC33-7BEFF54CC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EDDBB36D-0747-48BD-8DCF-A4F68F834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9E0DDCC-D8E7-4903-8E55-EFD05CAD6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915D0870-9FB2-4678-A7BB-4A85F9582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F405D15-B878-4BD1-8313-6EBF0DE0D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208A2F7-0C78-4D0B-8CE5-4DEA84C372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76E68FF-9B01-46D8-B75A-79FB0B599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8188121A-29DF-4AF7-B655-AA77A0F72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5F409BD3-DC86-477E-A333-5CCF4FB1DA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9D1F2533-5A78-40E5-BC30-8B296674C6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3BE644D4-34B2-4325-BB01-4D4CA3FD70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51497011-5060-4A5E-B2BA-1329B030745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09534593-0456-4C2A-AC0F-246306105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1A58D14-3407-46E4-B0BB-163C8D07E6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C280028-56E9-4600-8423-D8DEA2CB1F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66850DBA-09C6-4FF8-9EF4-BEAB617FF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D0D9ACA-91FA-45D5-93D2-7C894C7E3A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E9FE09D-896C-4D4B-B531-E975104891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CD3AC7D-43C1-4AF9-B82D-305183BF4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E849EA1-D821-445D-9A89-CE3594F08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0E4E15D-ACD6-4497-A65D-E4C60CECC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D38972E-115C-40A3-9DF2-0FDB657B98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BC2C1C72-233E-40C5-BEAD-CA8DF1E4AFB7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23AC183-3D27-4977-BDB9-370C17F709A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BB18FF5-83C9-4CAE-B08D-FCF24FFAB03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D9A580E-5818-41B8-8C54-D4F5ABA79D4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14CEB96B-ECC0-4543-97C7-D0F3F3C01AC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C473F3A4-14D3-40F3-B4FB-124B7EF31294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03A7D98-93DA-449D-8E19-74CC724CF67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442B8706-C886-4C31-A3C9-C4B405911CB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2B43F28-7F1A-43B4-BE69-77E70A1B8BB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D2E63361-A2D0-4078-9ADC-20E3C6657C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C22E9727-FCDC-4D14-BB39-61F566E7D47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479DDBC-9E31-4D69-870F-34F65388B74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632CB85-0C6E-444E-90E1-FC6E87E0F2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178C3EA4-0677-449E-8112-3650FC7F85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AAB82E65-AFAF-4881-BE73-AAD6DCA89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9F3C343-C557-47D0-8E44-7C82B10557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D9DE68A2-F991-42F1-BB56-0E0AEC712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D546FF0E-903A-4B0F-98E9-8295ADD087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B8A1C485-5A92-476F-A340-3AE652EF02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43CF29D3-7D9B-485B-B8CD-6280DEBD2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FDA525E1-4362-4DD5-9A83-DAD9E6DEB2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8E1FE925-8625-4E57-94F7-EF9E2FE21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B6899DA-5E98-425F-9340-15A2352103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1320D26B-A2BF-485C-9C18-62D76CB7D2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0151E7D-2C3D-451F-9C82-732DAF76BC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45BF0888-340B-4225-A8AF-A863DC098B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628BFF5-1227-46C0-8D6C-5BC9E55FC5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2EC80E59-9CAD-48EC-9696-8EF56E1F2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10D04938-8F91-49F0-BB8C-4E941C8BEE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85CB7EB6-84B3-4D05-9613-03E4201058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232741F-E31D-4791-BB63-88A91F668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46234DF-630A-4873-ADE9-0089329110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DA467C9-CAC0-4A4A-98C7-06AE21CD4D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ABBF95C2-8676-4E40-9F0F-3B9056475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E8AB626A-1FAE-40A5-985E-6B23E844F4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DEFC49D4-91E1-44A8-97A9-EB276EF971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1DDA897-81ED-405F-B291-1287AF2DD0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D1C4E060-1CE2-484F-B7EF-6FE6F1E96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E62ACCC4-7CA8-4295-8A16-14633A1DFB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F3245080-3CC4-41B7-9440-5FE72E57637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E83F7559-CB25-4DE1-8E7C-6A9A80BE680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2770E981-D61C-4B4F-8D08-0DFD83AF240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D43C7D03-71F8-42BC-944C-BDCF8F3A612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F07704E7-BE15-4B11-8991-2A67701A18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0D533BDF-08FA-404A-B9DD-CDFA3D0DBE2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We received a sample from a woman with sickle cell disease.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A0F7901-CD80-42DA-8694-AB0DBF02A05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431A30B-8BE5-493E-8B33-C0ED9F69104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FD0A318-3BD6-4289-A533-A19113A2CAD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D3FF4A2C-C09C-4D07-87D9-A500E8DC11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C1A39227-77BE-4125-857F-B9B4D697B8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550CA243-E5BD-4998-BAE4-E1B69D6C2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B52C458A-BF1D-4682-9E6A-6756BF399B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4F249A0-9F68-4F61-9ED7-CC57C167C3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3886F2EA-D28C-41CC-91A2-F42DA19DA6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E79C09FC-17CA-48F0-8D47-611EFEFF4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A6DA1AD-211A-4578-9AA8-C9E3011BAD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00FF7FC0-8C15-43E4-9466-0DD80E9580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A8EC18ED-1C43-4411-A63B-600687E97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03E46A8-D9D8-4D4E-9C78-4715EB61A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28B6DF4C-7C62-495C-834E-4D40C8CCC3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1B3A0785-9678-48AD-BCA2-BEB1E67758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EC262C4E-D5E5-4E82-B0AD-78F62057BA4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67CC5A31-3D60-4CC0-96ED-5E7284250AF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1AA9B06B-5722-413D-A979-2AF14B16974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2EBA4D2-9740-461D-9442-AB46945C66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13B5DD2-BDCF-40AB-9AE3-1CFCDDFF50C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507AAC1-EE5F-446A-B602-B69BFC91F78F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9D670BED-41AD-4854-86CD-53E5E6547A0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573D4489-1E69-4321-8C95-886317A2C48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24F7C3A-37BA-4A96-BD84-526CFD1AD69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8F0DDF20-3929-4964-9BA7-61EDA9DA4C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353E97EA-821D-4E19-9947-91D1545ED9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2EC49190-E400-465C-B440-43611857F78B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55DB801C-FB72-4AA1-B43E-0544ACEED1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012FAF3-F5ED-45A0-86ED-57135EC675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34C20966-53CB-428F-BC5E-240F77CA58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69F12559-E2B6-4F91-A98B-2DB0E14EB9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746E35E-B876-4069-B818-FB9C1CECC3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923DB53-408C-48C7-AD54-3E7CFFCCE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722B2598-AFB2-4D39-B86B-0D62403B5F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C3F07EF5-0C1A-4A10-87E1-D7A9F92CA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9FFAF2B4-31E1-4298-AD16-ECE3D0C5BF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F421474-F9BF-438C-9F12-CD2501CA3E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DA0E57FC-C909-4681-A9A5-DAC9BEF0D0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1ECB3AA0-D86F-4F6D-9742-04325DE7E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B0C9B682-1C5B-4ED4-BE3C-278A8FB9C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31409422-7246-411E-8749-058FC1926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904C7EF7-33F9-4969-9509-5454FD5B00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640D9D84-C940-4B60-A5A6-1142F8DCA1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6611D87-5527-401D-B7B5-82E7492876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BBF99FB2-F24B-4162-BC1B-1E15534428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7BB07E6-FDA1-4CDD-8AE2-B4189A2EC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CC7810B-8993-4208-9EC2-A16CD95F9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8386205-6CC6-496A-8A78-B0577D74A4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B98F51F8-B7DF-4523-A6A9-E5C1ACB10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874388D5-37C6-400D-B13F-B21BC5ADA3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DECC3C29-B0CE-4964-901A-B6010CF1BE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36B2D8D-1BEA-4E0B-A973-1A699C3778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55C1824B-C38C-4EC3-9442-F5B448014F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C9F57696-65A1-410B-96D5-0D17743F56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D8D9C412-B6C3-4593-A30D-613C24D301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255B4C5D-B6EF-45BF-B68C-798E5FA3D6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20A13D9E-5D99-47EA-9585-F110BA963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9F80AFC7-7514-4DDF-A8B0-9D7627CD18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E56B5EB-A61F-4A3C-BA41-E08DD4A374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F054716-A00F-4507-8EF8-CC5292AF7BC4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9269A510-ABB1-4ADD-8367-DF54BA173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6DE8FE5-2510-4DF9-8BBC-DEBCD285E3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CCAEB16C-AEB4-427F-9D22-B65305ED89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72A53A0-9F1F-4C48-90ED-0B994B8BA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F34FF64C-4497-4218-9C0C-A80D681AD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2FD96003-C72C-4275-A6A3-3DB557B3D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BA3BB890-61F8-428F-803F-30685B588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7505213-35A8-4F7E-9B35-71AA228DC4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2EF5B036-19D2-4EA1-8CE0-194864AD0361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EA29E307-966E-4C57-B87D-18556A3346C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C0066A3E-E2B2-4733-B9E4-7999C3C1A93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FAF0BC85-87B3-42F6-8EFA-A9D24912047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77195021-2ED0-489D-B110-4F552F9F75D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1EB359A4-18A1-4665-8788-CAD79294BCC2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7EBA2D9-1B2E-46E7-96B3-F9D86DF94BF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B50399BF-FE49-45A0-9D86-01CD15082AB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CD64EB46-8153-4D28-B5E2-417680F2847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7874235B-61BB-4EC6-AF2A-BF748BE3FBF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DBC525C-89FE-422A-BC1E-B758D01BDD4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66F4E166-2A21-43E1-B119-9D44A6A1B333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532632E-9819-4C24-A2A2-8F99FE2D61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7C77841A-025B-4CC6-834C-C0F07327F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87D54F3-2ABD-4D57-B268-B2FE0E609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F4911951-7890-46CE-8922-F278DF4666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2C3F02C1-6A0A-485E-B6D8-D6843B0B7A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BC1F2A4-10BF-444D-A5E5-52C94611D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DB37D96-7053-4FA8-B39A-515B5D1695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23CF3B49-1FD3-4A41-A5C8-7C26B975F7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64A34E55-2EC6-48D5-B268-865F084779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DC2A7255-14C6-4CC8-B6C6-CF0DD17585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80B1FF7-2DB8-478D-BB43-186A241DB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64B4BF02-8B22-489C-BE98-073D2D0994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7A034E8-1344-48C4-8F1F-F927224CB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290A0B2-4E3A-4161-97D4-3352F63B4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E7EE2C8-B27D-4FFA-A13F-21B0AA563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637F898-73DA-45F9-A9F1-010821ACBB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F74BD9C2-4AC3-4483-BC67-57D7864E80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453D86BD-12C7-4AB5-97DE-369BE392E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9FFFC29A-2122-49B8-8858-BBD9F2117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AA03A08E-8401-41A3-84E0-C4726F132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14312922-7DC7-4A4E-BD64-7C3BFA144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4F50AAE0-1C7E-4874-999E-EED431A290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2773BF18-9865-42B5-BE8B-259C9B06E1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DF397593-3CCC-4482-96D6-76BEB555E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958D170B-82D6-4CCD-9282-AF28F112B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0AEEAA8-6836-4737-9864-37C628DA7C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6E12BA26-068E-44AA-9262-E68113F9FF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BF9283B4-F30E-45A6-95B2-30539212533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12317393-FE6E-49EF-AD0A-432E2C1842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7EAA79C9-1D7F-4049-8ADB-B59F11C667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DFEEEF6D-45F8-486B-ACBB-6070AF82E5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4E4E4357-8DB7-4243-92CC-61EED4C9D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B78E854-AC06-41E7-B2AD-534905FBFE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D32F94A5-F75A-45BE-9091-F6E2A58F2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2A0B7EE3-D981-472F-A37C-AD88974A9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41C82AE-7EDC-4041-87BA-365730DD6E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17DFC34-10C8-4BDD-93DF-8F243F5B5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3414A1D0-FB1D-4F28-B39F-BB3F13BA67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808C6E58-0436-49BA-99FF-9360C803C5F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C2B927B7-AF40-4D73-8485-26EDF88FCCA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2AAA41CF-0767-498C-B11A-8D207352DA6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A4793A3-BDA9-49E6-B932-A03F82E8446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06B8E05A-EB40-4CDE-8A31-BF3BB8B3C00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3CE77382-4CC4-4659-8C3C-22466703677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3D3F7B6-4D3C-4E8B-ABD2-EFE52C3610F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BAE8F17-8A40-4539-80BE-A009A8F7718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76D3B6B-BC36-461B-9177-AD171651F6A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18585EE2-349F-4932-A6E8-3D95EAF113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EF187CC9-5FF5-4733-B099-94FA6026C0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2511E876-AC97-4742-A45A-A70CCDA8DDFC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00E5FBA-519D-4127-8D2B-BA65CB6F74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0ADF0655-37B7-4DD4-B0E1-A9955BDF9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2526D2E6-D7FC-4D6C-88A8-E434061A1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A8305CFB-6739-4F5A-962C-AA86016178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4F0C65AC-383B-4AFD-B722-0BE501393C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9B784BCC-296D-49D3-88E8-303630B28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2C96B2D9-F68F-488B-B227-269A12E51F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8BE35F17-B918-4E28-B697-C5207D681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6F4DDF32-604E-46E1-A7EC-5C02483434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51D244D-C60B-4A43-98DC-F9B914343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0E94F72A-A560-4AA1-AA92-360D375A91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7E0D7D6A-1DC0-4D01-AD4D-C6AF50D0B6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D2DF0938-FFC8-4BA7-A433-E5CC4BC2C0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615DD9C-5119-41E8-B741-53821F1CA7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BA4CEF9A-F229-484A-B13A-D255552764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F27BC94-036C-4EC5-8B8A-766227F64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04AC6D6-8AF8-48D7-B852-867FE9E475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2CC718E-9702-4E50-9CE7-B95320526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725EC581-3269-4ADF-B360-0D7B539513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A53ACA48-FA4C-47E0-9F96-5F8EFF6B9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2D0D6E3B-5714-482F-B66F-3A96915EE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6CEAB8BF-9E45-41AE-95E7-269C1EAEEA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B1C042F6-AB66-4CAD-9001-5911CD0EC6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EDA59B31-BDD3-4FB0-9959-55888C538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E31A0C0-5A1D-43F7-A8AD-17DB531E33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4E5570B8-6A61-40D7-A239-25A1B688A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468CF57B-40BE-4FD9-B9C8-F82D31E355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030C64A8-83C6-464F-AA9E-BE7D361CFD1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120A1A5F-6333-41BD-AB1F-77A49649D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5E834F34-9070-4496-AE34-EA9F523CF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5AE791D-6AC6-4553-8C69-2B36D9ADF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309CF5C9-5585-4E58-8F23-68FB6EE34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59165B5F-E0F1-46C9-B6CA-4EB14B1F7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F9141CDB-AC6B-4101-9DDA-98064E427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09C36478-7CB3-4C0E-A531-DC9422CAF3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38D3C2D-6FB8-401C-884A-6C5AE1CDCE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EB997316-FF81-4004-A158-8299F3977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79DAF7EF-E4FD-485D-9FA6-DD2666535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A90E8927-3030-4088-9327-3C2EF53FA940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E3FE2793-4F44-44C3-8A2A-6078C6DCED1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3196476D-3ACF-4BBD-ACB8-AD430FE6943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BAB59FC-4C96-4775-BFD3-81DE1311ADD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26F51B8-2692-488F-AA8C-6F9D0FAC872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3CCE1758-26DB-42F3-AFE2-B8210E207B2D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BB695259-D3EF-44A9-9122-BD26DAEB827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A044CDC4-C1AA-412E-B925-EF6563D3354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0BF6F95A-E9A5-4861-9564-C1BD9E8541E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7C7A2CCE-B079-4A3F-AB41-133D21E2C93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3F8C012A-9C71-40C7-9528-224A8D9E64E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7256CC0C-A55F-4B35-BA10-C3BCEECF88E0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3FDFAC9D-8F69-49A3-9380-2FC83727F8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E3BDD581-C69F-4989-B6F4-77686F8B63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7FAA0337-E5CD-4184-90F4-897671502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A2D9569A-A821-4EE0-901F-9E80DB0BB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3B949CBF-FC54-4F06-ABA6-68A81F5891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54DADE69-8AEB-4B58-B980-7202CBC4E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B0B072C-879A-435F-BA66-8FD500CC66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0CAC9772-7667-44E1-915E-B0FA3F29C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9C3471C-6B67-4425-BFC2-7A5F76E174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957706ED-51C2-4FEE-BE19-B32B695C7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8CC5F102-E4EC-412E-BCD9-2D67436C31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CBB5DC49-7561-4ADF-B3F5-45490FBC1F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2954FF67-6D50-4D9E-8A11-8EF127D3D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6877171A-32FE-49D0-B123-5838C87DD2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0514ABE1-F78B-4077-ACBD-96CE84A6F4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9C9A4796-9847-47CD-BEE6-F82E651B5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903F08F-C6C8-45B2-AEE9-889D96B5F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5B2B3DC7-F587-4A1D-AB6D-D89207D7F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79E773CC-9971-4A8F-A884-900C793005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D04CC539-BEFD-4CD1-809E-A70BF52794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2278F3D-3CCA-4EBF-AAC2-70ABF06D6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63B6C5E3-68D1-42D8-B747-0D662C6CEB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770536B6-4197-494C-8144-FBC92648F0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163B190-3812-440C-8C68-7771329881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FF933A1A-57F7-4269-8A6D-A0A1BD175A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B4ED69A4-E82E-4F9E-8701-8B8E958F9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7FE80052-6AA4-47C4-85A8-76D67C061D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3303D932-625B-415B-916F-F710E72A6677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E9EF0A1D-87EF-4A70-985E-2C22567408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E6FC566F-17FA-4F72-B885-B814E440F8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E6F17D9B-F450-4008-A260-7B74C7EE62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8A406FB-DDC7-4F68-BCB0-58545DD3E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870B3CFE-EF82-4796-A193-FE8411E915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AB5DA54-12CE-4F91-9B2C-7D2A0AEA9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E72E06E9-8F9C-4CFF-BDB6-34DC5A70A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DFBA0A74-E5B3-483A-9A67-9D72149EDD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BFD3BF24-4AAA-4119-BA28-F473AFC16C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E5D3CE3-DFF4-4727-A4A1-DDC07E3B1F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12FEEA45-6F27-470C-A3E7-8B677AF27FDF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459CF7F6-8684-4506-984E-2D4ACCED7C9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101C85CB-3C8F-4F7C-A74A-0C78BCBD92F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DFC9ECDA-51FE-4E30-88F1-76720E65EE1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48FA9ABD-EFFA-4A9B-B51E-758E23413EC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6B791D5-633F-4DA0-AA2E-AA3ABF8F638A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F9D5A48-4AD7-416A-B5DE-FE6B31DA684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4037DDBD-18FD-48C5-BF0A-7E07AE018AF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42F748F5-E611-49C4-BD52-32D9FCC587C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06A69DC-4EA9-4621-AD56-0C7571B598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C36FA05B-DD63-4BC2-936F-4BCBBE9C60F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7DFB776-D308-4324-B134-85A889D4BC34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6AFF8C0-8F0D-438C-9ADD-FA0A1E15C5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E375185A-0C8B-4808-B19D-ADF17808E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8C7065B4-9E26-4F55-90A3-3FC9C45AF6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008E75FB-A721-4111-B657-4E6995CA5B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C108C34-4F2C-49DB-8170-FF87B8A084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2D4150D-4F5D-45EA-93F4-A65077BC9C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2E572BE6-0E4F-4590-A2A4-E1993D3E22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BC74147B-DDEE-4A0B-9CAA-9CDB303E4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693F5CDD-DA85-4185-A144-2DF602F74A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0CE0654-187B-479E-8170-3362C2A9F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610CFAB8-736E-4A88-8AD7-8832865FE9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E63D35E-7E71-45C9-8C14-17FF462973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617383BE-4115-490D-A9AA-4414FCCFA1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5454CFCC-C451-423A-A149-3F0C780513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D2A799DA-FE98-460A-AB31-D34B71A0C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DCAC8BAB-B573-4E86-9795-D272C5AD2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2A97DCC6-DB6A-4571-A607-CA243F40A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BC9FC73F-6F87-44C9-BD80-8C19765AB4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D5A5A082-31CA-4E73-B84B-A124B20505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4ACA4148-C9BF-47EF-8C22-914B75719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E18D8251-FA56-4681-8DAB-45F6E13035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D70ACAE-B28F-4C92-B230-25FCFC8B4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670789EC-D961-46E9-BF58-1913BAFAC0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2ABFA978-F100-485A-BDF6-96691B0FE5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FEB74D2F-5B32-4499-921C-E80A5F296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786F3903-B39C-49A3-8F80-430FA579C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0294B60-9754-4E0D-9E5C-61523D1A44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D069924D-6E77-439D-AA48-15CB220E1F7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5211B0E7-2696-49AF-813D-61802A94ED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B0F361EF-E570-4F84-BEB2-09D4388313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463FCB6-902B-451E-820B-BB2A4711ED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27A8694-78BB-499C-B6DE-D5511401F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08DCA404-206A-46A2-B792-24416BF934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04CEBFA-D8F9-49EB-A099-49DE07F022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2FEF858A-1695-40FB-A296-4DBEE0D8F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E13604E-4F30-499C-831D-6BDA5C1882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11E6F20-526C-4272-81D1-110564E220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F25DB00-D150-4AC4-9D4D-DD68B329E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5B669335-887C-4CF1-B06B-0E94DFB83010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BB73D452-7DAF-4668-BABC-4D77B3553D6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4682FC8E-C96D-4BD3-AEC8-3F0380D4AE6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BBDBBCF-1E8C-4284-9199-2E928002B89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1E9F0E24-817D-4C1B-8D75-D244BBC5A91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E6414E32-97A7-49E0-B471-FD53F11D4605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8A9ADF7-E4C1-462E-8B5A-31339CFEB39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4C9D11BE-25FC-4506-84DF-F1C64CBA685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D34535C3-15F5-4C45-8D7D-623B68E2545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1D4F5D8C-C4EA-4F44-B271-C1BB0ABC4B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5943861-AB6D-4338-A164-D40803B0CD8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46AA171-BD82-4F95-BC23-0D0B5BA6DAA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BF55062-D954-4379-95C7-ADC6B13BC9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FAFAC14-A637-4E70-BB5D-795C4F68EC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FDD0282-DEE8-4721-8E33-68535C6653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577E239-249C-4AAC-AE76-EB58A58CD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C58C167-252E-48A9-97AB-5B2D9E6C34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45E788D1-8DAE-4D48-AB78-8CAAC907BC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4B526398-EFAE-4A41-BB08-DD1CBB44A3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91AA26ED-1A1A-4B91-AA6F-8B1E83BC68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3638C8C-BF5C-40C5-9D69-112550F1A0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275E2201-57DF-4D91-9D84-B97D0C33DB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36E07CF-BD13-4FBA-85D0-8130967714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CECF8A16-FA3B-40C9-A5D5-E0D6F3F812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D6FA73A2-0FA3-4086-8C98-2E326FB269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CBB374B-0C46-474A-9DB6-41BB193E2D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3EC852B0-9818-4CEC-BA53-3AC94A40C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650E054C-433F-4120-8746-57717AFE7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59A9751-4E00-4FE9-89BD-29A728AAE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AA0A9C0F-60FA-455D-A289-19EB711942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AA50D6D-CF67-46DF-838E-277F94775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417611EC-44F5-4E74-A4F5-1C5185479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7C585C3C-DB21-453C-AFF0-605C5AA586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1858E615-6F67-457C-8515-4B9E7EAD6A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8B452DFF-C868-4826-9E4D-E9AE49BFC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47829CA-229F-4999-84B9-894EF46CA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76C22E6-1D16-42A7-8271-5123642949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C59D3F3-09D4-467D-B67C-C144663370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11E943D1-D2E4-4F63-8DC3-B60C6BA108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2855B91-3D42-40CD-843B-F8CC8E695FF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BA53A82-107B-4B45-8BF1-3A7DCC7FEA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1E35140-FDA9-4C5D-9499-BA5A1440D1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3F99D193-7ADA-49D9-AE9D-21F54537CED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DDBAF274-8D86-4258-8171-342FCBF004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>
            <a:extLst>
              <a:ext uri="{FF2B5EF4-FFF2-40B4-BE49-F238E27FC236}">
                <a16:creationId xmlns:a16="http://schemas.microsoft.com/office/drawing/2014/main" id="{5C8BEDE5-C097-48B8-B488-3C2D1813C6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In March, we received another sample.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D9B2E99-0937-4EFC-AB5D-FA040002DCA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BBAF33B-237A-41B5-951F-4C33FD62AAB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DAA3FCA7-3D3A-4701-94AC-BE0E498928A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1877E748-FB9E-4532-BD99-60DB1111C0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B20E5D0E-6427-4D77-9B8C-706D3945C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DCE5F37D-F0B4-4370-89BC-F86867C8A6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FD6E44B8-5FE0-4000-8970-FC467C5E70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62E84AAE-00F1-4C8C-8425-F403FB4574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5843BDF-0ED3-4CBE-825B-0E39D712D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0416C7B0-6D11-4E42-937A-06C3CA612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BB6ACCC7-9F55-4E96-9801-D0577A9362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BFBCD77-A8C7-40B7-93D6-50E2BB20B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CEB04004-928D-44F3-9334-E2D03D829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2E4AA11-194D-4072-A78B-5860326884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ADAF8C9C-652D-4BE0-8D34-08BB920E9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10A505D2-7946-4554-82DF-80D3FA70D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9383190-D15E-4331-8234-35A43CDE7D5F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B095B5DE-A312-4DE8-BD1A-6F69BBEBB35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3BEB35C2-B57A-4746-AC1B-A4C8F7AA208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4189EB36-A2F4-44D3-884F-C84EDAC1583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2C03883-E798-4AEB-91C4-FD38EC1FA58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0FDEB9F-D8BE-45F0-9BE6-D931C4DE280D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1B3792B2-E8FB-46DE-916F-455CD9BCAE6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8D4663C5-5301-41FE-81AB-8E6D92EAB3E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0B400FF-C82C-44CC-8A8E-F210EF4858C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679FEF6E-B997-418D-9323-720F244A2F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5334D6B4-54B4-4909-9798-6AAC7D0199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9E78544B-EDB3-4869-B36B-6F7495C7B8C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6DF5707C-5DBE-4CAC-9E07-AEDD8D7F22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A2DEDE28-D89A-4775-AE8E-8FAEC093DD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4A918E31-C169-4F80-A6D7-DCAB59C5B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5EBA64C-02FA-49A2-887A-2211A81204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500F83E9-8569-4501-843E-F4F6FD509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7BAAEC9B-15DA-4E3D-9F83-82E24DE485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CFD34CD-8942-487E-8434-FBE1487574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AFB46AAD-2DFC-4D2A-82DB-0F2F0F1A17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67DB81B-C3B5-4F5C-9E31-2CFE52DBA6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5AAD6194-E0E1-46C4-8971-5BC3083353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F5943E52-010F-4047-8130-0794E1F64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7F0EBB7C-ED2D-4412-8CD7-52AE65D6C3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164D4D26-8753-4E63-A90B-3CE1C014CB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227E1870-8D66-4F1B-B832-FE654FA7F7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A39BE77D-8023-4583-8E17-DF30E23BF2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48D3B99F-5BE2-4008-9480-473FFB8E07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125A1EA-2D95-4D96-9B0A-B225C30247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41F096AF-62A7-4186-9888-752A6413DE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01AA043-65ED-4301-A22B-D239857D2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786F5CBF-9CB2-4730-8921-D2254BB693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1D2B853-3012-437B-96F9-22E87909F7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AF0AF8A2-AC3B-4C06-9D81-CB408ECA14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B78BA4BB-E729-4874-A41B-E8297B61D0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780F452F-8A31-46F0-9D49-12962C5735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696E9BC-5398-4713-ACBA-C9AE91C148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D6A60865-829B-4DEB-B075-0048A0C805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7B8BA852-696B-4EFD-A1C7-C367FE3C7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487DA315-EA05-4150-9672-3F4DA6B3F1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52445B13-798C-4728-8ECB-429C72E280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BC700842-38E5-431E-83B1-11659889AE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92A42E9-B3FC-4A9D-9769-63AAAA64E1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02A28F3-1632-4257-A9E6-7EF6BB949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0AC5CB37-757F-4F43-ADFD-37347168A5F9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AD3D79A9-EAAB-4375-B2C1-A087FBFB6D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598FEAD3-762D-464D-97F6-3D39E8A57E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1CD098A9-7348-4891-B2FE-742398DCD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078AA41-08BD-437E-A133-F4C567FDF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F87255F5-67AC-41DC-8DA7-B3E158D1C8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EA23E8B-430F-4D31-B24F-DB7319901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FD50C93-491E-474E-B631-5C143F27F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870A0A24-312C-4699-A0E9-481C711078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98EE2BBB-3FA0-4338-9962-9B9AC87515B5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5C1D23D-BD85-472E-B086-2E8A940DC6D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7056C676-3FC9-4FF4-99CD-5688561262B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E05A4225-159E-493F-AA9E-E34D126B755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4E9097E3-3310-4D65-A22F-BE89F6900B4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A66541EE-6C95-482F-9F1E-C9991BF8C55A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DEB30ECD-FB26-46C0-B421-8B94FF94ED1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593DBD01-2AC7-4F7A-94F2-1F0933EFB31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EC51754A-DEFA-4383-BD90-06F52B5DBD9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8AB55023-420E-432A-8B92-43619CD6BE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E0A30D9-8F9E-4A1C-B93F-05FE3BCFA5D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D37A9828-CF0E-4D70-A147-E6E9ECC9917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EB251571-59F1-4DFC-B822-0E32473C1B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F869EEA9-A6C5-4AF0-96A1-DC7A6108E6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C18802FF-5C48-4D1F-A9D0-BC4F11E03D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ED980D56-61BF-4B03-BC3D-CA6FFF83C3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87295C62-93CB-41BF-92A3-4EA939F6D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05918F5-0981-426B-9D23-457766B30F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5D109580-E0D8-4B96-8DC9-98B33B2E67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C910CB2-4163-4C1C-8F0E-27653F5661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80B62DC5-A118-4CFF-906B-1D2BA2008C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EDFF6B4-5CFC-4556-94D7-69FBCD66E2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4FB0F05E-B3B0-4A99-B9B6-367430D03B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B93FD9E6-3EAE-48A3-ACC8-C908986522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BBA51572-708E-403E-9470-25EBF003E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127A5AC0-AE29-4008-A45A-43F8669FAA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DBC08001-4324-4F13-BBA7-BE7109C06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031340F2-9F5F-47A0-BEDD-9E018E1C5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E1C4926-64AF-4FD3-95AA-0723FFA7B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59EEC43A-4AE6-48C3-904B-DCD82749A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CDE909B6-130F-41C2-8AC1-4DD2EFD58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9EC3A7D-C8DC-4D08-AD97-C34B189707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0EE6C15-B312-4FB4-8FAB-C570CB1C62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F4F3CDA6-D762-408F-AC30-78C3534CC2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589B5F7-C3C8-4AEB-8500-377AA3014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B68D7D0B-E78B-4288-AADB-54B3BB6C3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F98BE750-C369-4E90-B51D-938EE40AE0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9ADF313-8C5A-412A-889D-2EF41985D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623B656-43ED-4AF5-BB98-3E54ED8FA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D339171-6F26-4C5F-B65B-C7775C1547F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EBF7B4EB-1581-47B9-8C16-2899060B2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C0F321DB-32B7-4C3D-B802-4545D2DA5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9185E5EB-53E5-4417-BC82-B3E173B20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3B64DD8-81F7-447B-82C3-DFFB52831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1D0D433-DEAA-45B6-82BE-3C1A804F8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8E028973-EFC6-4AB9-8743-83D4D7482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A027DA94-9D4C-4F00-8BF7-0E0F89788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0A122DF4-D8DF-43C6-B8C2-8BD0A68EB6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BDEDC705-71B8-4135-8E45-D7A54B34F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A209ECEB-618E-48C3-947D-FF05A9C1FD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E8C21EB1-FAAD-43FB-B52C-F3EBF220D4E9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B50BF277-7664-4D2C-91F5-7CB73211F40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A0C24B5A-A8ED-4003-AF32-E25C5FF91BD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69ECD1C-9E50-4B54-84A4-6322F2F926C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011AFAA-077D-4377-9D60-5F1EDE55A98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B2BEAB02-7049-4249-9DED-A82A9D3B2DFA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4F739EE3-0157-4936-826B-B5A138F2556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77144EB7-2675-43B2-AF44-1037268A114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487E4E3D-7369-4223-BFC4-4D054411D93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BF93B070-E589-4C2D-99E8-D1AA7792486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A2199E2E-755D-4FEF-8735-B5DD7756B37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A0A28A68-0232-4A41-B2BF-824A4B77706C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51E93E8-12FB-4E83-A7E8-E55B78528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63081B0-6569-4860-9989-5D6A61CB3C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B7953E98-3EC5-44CC-9E6A-00A002FA2A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37DE04A6-17AF-4BEF-9DCD-BE0096E4ED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70DE7A33-8ED0-41E1-B7CF-42A8913DF0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B0F6C8A-C711-4D43-94B7-C436D78F4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B72FD0D-23E0-454B-AA9F-231DD915A1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684E9FAF-BF33-4229-A485-4FB6683266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43EAB44F-B2E2-4A48-B721-B3A37B2B78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D8D30E2-958D-4A85-9030-4492DA01D4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4ED1619-0884-480E-95B3-E9B8F0590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D5CE29DF-45FF-4BB7-B6EE-77530E4AA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5AB3A03-9EF1-4EB3-98B4-598E32DDD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20E4A6EF-2EC6-48E9-80A7-24016F58BA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79566E91-FD18-4AF6-AA7C-AC2BE8B67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AA553A0B-0400-4F70-B9EA-7E7463CD5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3C47D949-4967-49EE-B245-8C80408C6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4BD277FF-523F-4A91-A13B-F446937053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C437DFF1-5867-4219-8299-D6A1416923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9A586FC5-66F5-4D4B-9213-AE83010FCF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26E7F410-AE66-4BFD-8124-831E0EF23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F38B547C-D96F-47FA-BA09-942EB5900E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D313602-9023-4217-8743-45FCDF00D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E6408F8-84DB-4B2A-8B19-9E9985969C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0A4BD706-AE9A-4DEC-B398-630B140CFD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A10CDDE-E19C-4369-8079-601080D4C7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5963B39-9FE3-4968-A63B-F501414247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856B92D-25E9-424D-A7E1-874C992744B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7122DB95-8F6D-4C9E-AB06-20452792EF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0A2052F6-CE6C-4E24-BBE0-5880E3A37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DF70C6E-3427-4FA7-BA00-429D1656C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6D9399B2-E72A-4E1D-91E9-065113091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C3A57601-0803-4BCF-9711-533989C36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98D4DEAA-4727-473B-BFA4-5EFC918F46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75476EE9-001A-487B-BD2C-B88E23784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DA68B932-0AB2-4461-B860-61E16DA7C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01CB25FD-6547-4E68-95AE-AC80881DC4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20A4353E-7442-4C7B-81B5-D83F0C32E5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76348AC-33CE-42A4-869F-5FAF0725A176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E29B29F8-549E-4DE3-9B73-1C2A0148280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DC2AD5FD-F16E-476A-980E-912A9731CE9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C8BBC3A-3079-416A-9168-DCC59C7C200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B6406BF-4CD0-496B-B19C-D794289FD2A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800CEEC6-ED8D-4698-82B0-DE895717647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0672AF0C-82AE-4D4E-820D-58ECA3A00EB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855D7444-6E04-42F5-BAE7-AE3941C177A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CB9EF761-7217-4F12-AD2D-056A0CD4C2F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8C913033-9A5B-4683-8A59-D32172D149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4D71CA98-6C0E-4E7C-B8A7-61BB7042B9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3000E26-D1D4-4B1C-94C4-5BA481CFF79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E1FD97BC-2794-4E5A-9E6C-4D0385FD53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A8167509-48FD-4B6A-9F0B-44744D55E9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6576D85F-E6B1-4BEF-836A-A6976C8800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6F42FE44-CB78-4B22-B383-AA4FA5100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8957A3FD-087C-4EF8-A05C-BACD5D5AED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4AC1CC26-1131-44C1-B2BA-6D35D0F43E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0009818A-4EC9-434D-84A4-CCD5A9869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E8A91AE2-A216-4779-95C3-C049ACD656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FBB7323-968D-4CAF-926C-D9D6836C81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F085B334-CDAF-4260-A9C2-2E6358444E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326B92B0-2385-4C9C-8AAD-CA66C1528F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927D9E88-78BF-4BDF-83D8-6F16EB5F64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D9B0574D-1A95-41F8-9564-709CEE13AF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3BD04C5-2D33-4E85-B7A4-25BD7C5D7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15632B51-4789-4BDC-8D64-8274603AD1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7A0C78DC-AC50-4335-8458-31F55B5EC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8FCB980-3DEC-4A92-972E-FCD7C71698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351BB5B-7792-497C-A83C-FD31DE8ED6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50803F41-BFBB-4FF8-85D0-555BB323E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6B835D24-CF1A-47E7-B7F6-A9F621D2B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F8DF5667-FA17-4F32-B418-22E5CCA8DF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D780F0F-B159-46D4-BEF8-F63F081C48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B9D2DFDE-402C-4B42-9E88-9CF21A5E7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E3245D7-5B09-4450-A816-4925613558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C6BF119C-7E01-470F-AF6F-30847BD905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D754A4B6-6027-480A-A63E-93DE6E7AC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CBF1D913-FA9B-4BD0-A832-56461AA10E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D44450E9-24FE-4633-85F7-CFE597C5DA29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EA5B2FB8-A630-40CA-9744-8DD209B4C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9C995B13-05E7-495D-84FE-DBC5823FE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45F0CED2-1F92-4B58-A00F-AB4590177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76A2069B-067C-476C-B6C4-D2A1A3694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57FE5117-AC03-4B16-91B0-493124C60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F01C6A1F-E048-4CE6-8A71-CAD32F1FFC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735B6619-BE2D-4304-8D93-0525D0C1D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9BCC5DB-AE3E-444C-946C-EB052D8237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4FC67D0-38ED-4292-A4E7-02B12720CC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784049DF-BFC7-4C6D-BE50-C67B41FF1D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4A83701-4002-444C-9748-0B5C153BC886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48B0AB06-C3B2-43CF-BB67-401B7903703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A465FD72-5433-4E38-BB2A-7A9632BEE66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D4B5BEB-58B7-40A0-9E9D-26FCC7AFCC0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1746A8E1-8214-4325-B2FB-1D501FB9F17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5B577F7-E604-4D36-ACFE-554B49062991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5C0A957E-2BD8-407F-A110-B22B4C206F2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CF88C863-1E20-4478-A533-9BAE70FE8DB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46E6DB71-3DB7-41B4-A729-C49DE42C825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D1D2AD78-3BA0-47D0-AB97-10468E5D7B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A518C0CF-B2CA-442D-92A9-F0DC67F32B8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BF82EEB7-B7A0-45FF-8F24-96435B3BF538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311523B-3A99-491B-B122-968E06C92D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788ACFE0-18D5-42D8-932A-3C76DBAE2B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1643FC33-6C1E-4399-AE27-52AFB273BB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46F94D53-902B-4EC5-A8B2-F5B114ED0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2C98F15B-C55E-41BB-886A-4624AB2217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0914CD13-5C88-42E0-8CC0-868B97E10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ACE9937-1EB2-4687-AE62-FF2555319B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0A1CE856-44E4-4293-AB34-A96C9F535B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FB2CC98-826C-4F64-8038-7E468808E4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0F42B7FD-8AE6-4B08-B4F1-6A7CE40DA6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DC5434B-B916-4F1C-BAA2-2CB2EE8DCA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38AB1CC-E12A-47B7-9E8C-C29269954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95D0B6D8-2E4D-4A42-80B3-1F9EBC907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4B75A3CC-D21D-4E07-AA08-2E711765E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E0BF05BE-183E-4EE5-B404-11EB51275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48FA745B-52DE-47E6-9DCF-79883B7A91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E8257BA6-306F-4C4A-83A6-01C6AFE4C8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5F0E2E8B-B9C3-405C-BAD1-1B4DF86F6E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CBF0CC63-B504-4268-BD95-A06F3514E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8323A148-DB38-461C-9B99-D2CED6CB9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316A9218-5A08-4A87-84EB-998C91390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4F08B6A-3C4D-4BF7-8456-288FA09AE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B7C6D032-0993-4FD5-8BC4-2A8FC4890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9A28C350-7537-4461-B738-5FDB213FE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ABE0593E-4DB5-40B1-ACF8-D3771AF642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DF9451F9-E1DA-43FF-8157-9B7662F23F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C79100C-2456-4093-B925-8745045B14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3AF950F-B44B-43C2-9C82-281F0EA9A911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8C58725D-5EDD-4DDE-971C-C8B38528E8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C205AA27-773A-463D-B1E5-BB60CE9CBA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39C0A31-5655-4369-9786-B9348AE122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D14A32DC-EAF8-409A-A568-618E414691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99EC4C83-52BF-4FBA-B427-ECD7BD063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3DBD2A8F-3E60-4C23-BBFD-DB2723079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6C07168-5235-4A3A-B4CB-AC4663B6C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07A85BF-29EF-4313-976E-BDED8C57B2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1768BD62-9854-4D4C-B0CF-FBD8B0B0E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49C66F46-16AC-4F41-A75B-2FD7BE4167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9ACD0767-F575-4A47-9215-57A18B19A50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CDC7382C-DD56-41EA-91ED-B06669B14F9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82F812AD-FA38-405C-AE23-83B5D470C86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2AA31570-F002-4E6B-9C38-F6B838650AD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9F21FAC1-38A3-4A58-AAC8-C8FB515E255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B38D4755-387C-4B9A-9279-21F2AB74D97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A6C0F4C8-C3A2-4C2F-8453-0219D21C49D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8647907-F54F-4267-92DC-ED15353A2ED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07D4E7C0-33A4-4303-BFB7-2E25C911460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24CCE15-990D-4B35-A238-605A47468B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8F52E7A-437E-40FD-8231-334C1118CE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D00B245F-3144-42F3-9C1C-239257E6D29E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50DA9A3-32AC-44BD-BD45-DAF3DB8165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1C5B7C4-07BF-41E2-9772-CCC2F48B34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669594E2-07AC-41F7-A359-9BA2EF6913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E8F4DB65-2A23-4CB7-8822-9FAE36098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684CDDC-6F61-412F-B35F-9CCFC27778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90C66C30-6780-4277-A3B1-02DEED0981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F4A73643-7C36-4DE1-8B50-178C6E1B63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9F474397-F9BA-420C-B8ED-B1DD72A075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08C6DD99-CCE1-4BBC-A52D-13A6EAB5CB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C313A0AE-AF40-4CD2-9881-4CCCF7131E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845E7C7D-D6AC-4A12-B2BB-8D6A8B6101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EA0F09B9-97A6-4AAD-9337-E0B66F6A8A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503CED4-5280-43BA-B130-5E652507B8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60348D0-E34E-41D7-AD33-DFA7E9FBA9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B140CCC9-ABBA-49E9-9E2B-C582C65A83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3295A10F-FC07-4F82-9BA5-A0D5EFA0BC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00A60CA-5F2B-436F-84F9-83DC89D0B0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EA721C8-2378-43A9-9D7C-A21E8933A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C28C6EC-351E-45CC-BBA0-80955C6A8D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5C12EB3-18FD-48FD-862D-DD94BEFF5F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DEE1F5B9-1908-4D9C-950D-7C76383867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3F2435B9-02F6-4649-B510-435BE4E56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1CDAF015-D3FA-49FE-BF61-A80EC4524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34256C7-4B1D-4CE7-AA71-75B4055FE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08BA0FE8-A807-4590-A212-9EB2A690A0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078E45A-2420-4254-8237-14D72431B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14EAB784-7A3B-4798-9739-4AF4030B2D7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EFB4DC8-98FF-48B9-9727-2312B30D49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DDA6DE53-75AA-4ED3-A933-1BE9CC9DE2C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6A88ED63-C6C5-440C-8BDD-D700253B136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C97D895-0BD5-455F-93BD-FC3D031D2EC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B7894C6-67DB-4E41-A99C-F3D49E9BDA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305">
            <a:extLst>
              <a:ext uri="{FF2B5EF4-FFF2-40B4-BE49-F238E27FC236}">
                <a16:creationId xmlns:a16="http://schemas.microsoft.com/office/drawing/2014/main" id="{CE417B6C-5B69-4023-A128-C4FF6B30E225}"/>
              </a:ext>
            </a:extLst>
          </p:cNvPr>
          <p:cNvGrpSpPr>
            <a:grpSpLocks/>
          </p:cNvGrpSpPr>
          <p:nvPr/>
        </p:nvGrpSpPr>
        <p:grpSpPr bwMode="auto">
          <a:xfrm>
            <a:off x="1999456" y="333375"/>
            <a:ext cx="8193088" cy="4965699"/>
            <a:chOff x="280" y="527"/>
            <a:chExt cx="5161" cy="3128"/>
          </a:xfrm>
        </p:grpSpPr>
        <p:sp>
          <p:nvSpPr>
            <p:cNvPr id="12291" name="Line 4">
              <a:extLst>
                <a:ext uri="{FF2B5EF4-FFF2-40B4-BE49-F238E27FC236}">
                  <a16:creationId xmlns:a16="http://schemas.microsoft.com/office/drawing/2014/main" id="{95F22029-B5D1-4C1C-915A-746C5028E2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2" name="Line 5">
              <a:extLst>
                <a:ext uri="{FF2B5EF4-FFF2-40B4-BE49-F238E27FC236}">
                  <a16:creationId xmlns:a16="http://schemas.microsoft.com/office/drawing/2014/main" id="{35E5AF3B-C377-4721-B181-D9551F71D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4" y="527"/>
              <a:ext cx="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3" name="Line 6">
              <a:extLst>
                <a:ext uri="{FF2B5EF4-FFF2-40B4-BE49-F238E27FC236}">
                  <a16:creationId xmlns:a16="http://schemas.microsoft.com/office/drawing/2014/main" id="{4BB7B302-B7DF-45B9-A910-5C90A50C97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527"/>
              <a:ext cx="2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4" name="Line 7">
              <a:extLst>
                <a:ext uri="{FF2B5EF4-FFF2-40B4-BE49-F238E27FC236}">
                  <a16:creationId xmlns:a16="http://schemas.microsoft.com/office/drawing/2014/main" id="{82E4DA62-B344-4262-8F57-13716F7D2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1" y="527"/>
              <a:ext cx="6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5" name="Line 8">
              <a:extLst>
                <a:ext uri="{FF2B5EF4-FFF2-40B4-BE49-F238E27FC236}">
                  <a16:creationId xmlns:a16="http://schemas.microsoft.com/office/drawing/2014/main" id="{5A8AE340-D23F-44C1-B55B-99EC2B1CA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4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6" name="Line 10">
              <a:extLst>
                <a:ext uri="{FF2B5EF4-FFF2-40B4-BE49-F238E27FC236}">
                  <a16:creationId xmlns:a16="http://schemas.microsoft.com/office/drawing/2014/main" id="{0C334B70-BA26-44D4-BC2B-648DCD0946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6" y="527"/>
              <a:ext cx="0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7" name="Line 11">
              <a:extLst>
                <a:ext uri="{FF2B5EF4-FFF2-40B4-BE49-F238E27FC236}">
                  <a16:creationId xmlns:a16="http://schemas.microsoft.com/office/drawing/2014/main" id="{CB6E8C48-8379-4FAB-BBDE-21FD5928F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00" y="527"/>
              <a:ext cx="1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8" name="Line 12">
              <a:extLst>
                <a:ext uri="{FF2B5EF4-FFF2-40B4-BE49-F238E27FC236}">
                  <a16:creationId xmlns:a16="http://schemas.microsoft.com/office/drawing/2014/main" id="{AB44A531-0348-41E6-A6AB-2414201CDF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5" y="527"/>
              <a:ext cx="1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9" name="Line 13">
              <a:extLst>
                <a:ext uri="{FF2B5EF4-FFF2-40B4-BE49-F238E27FC236}">
                  <a16:creationId xmlns:a16="http://schemas.microsoft.com/office/drawing/2014/main" id="{D564817A-DAA0-4005-9375-204A3753A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3" y="527"/>
              <a:ext cx="15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0" name="Line 14">
              <a:extLst>
                <a:ext uri="{FF2B5EF4-FFF2-40B4-BE49-F238E27FC236}">
                  <a16:creationId xmlns:a16="http://schemas.microsoft.com/office/drawing/2014/main" id="{4098E313-6F78-4262-B65B-03801826B2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8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1" name="Line 15">
              <a:extLst>
                <a:ext uri="{FF2B5EF4-FFF2-40B4-BE49-F238E27FC236}">
                  <a16:creationId xmlns:a16="http://schemas.microsoft.com/office/drawing/2014/main" id="{39102BEA-394C-4189-8FD9-C674D2A876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2" name="Line 16">
              <a:extLst>
                <a:ext uri="{FF2B5EF4-FFF2-40B4-BE49-F238E27FC236}">
                  <a16:creationId xmlns:a16="http://schemas.microsoft.com/office/drawing/2014/main" id="{A07F4500-D33C-4773-9536-021329DB1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8" y="527"/>
              <a:ext cx="5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3" name="Line 17">
              <a:extLst>
                <a:ext uri="{FF2B5EF4-FFF2-40B4-BE49-F238E27FC236}">
                  <a16:creationId xmlns:a16="http://schemas.microsoft.com/office/drawing/2014/main" id="{C46054C6-EF6F-413C-8A60-D7CEDD145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2" y="527"/>
              <a:ext cx="6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4" name="Line 18">
              <a:extLst>
                <a:ext uri="{FF2B5EF4-FFF2-40B4-BE49-F238E27FC236}">
                  <a16:creationId xmlns:a16="http://schemas.microsoft.com/office/drawing/2014/main" id="{73E613DF-B5E8-4970-9515-2CA368B45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2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5" name="Line 19">
              <a:extLst>
                <a:ext uri="{FF2B5EF4-FFF2-40B4-BE49-F238E27FC236}">
                  <a16:creationId xmlns:a16="http://schemas.microsoft.com/office/drawing/2014/main" id="{752C9A82-D79B-4F53-8920-61878952CB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6" name="Line 20">
              <a:extLst>
                <a:ext uri="{FF2B5EF4-FFF2-40B4-BE49-F238E27FC236}">
                  <a16:creationId xmlns:a16="http://schemas.microsoft.com/office/drawing/2014/main" id="{0B290A30-8E93-4E3F-971B-3DF3D6F71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7" y="527"/>
              <a:ext cx="0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7" name="Line 21">
              <a:extLst>
                <a:ext uri="{FF2B5EF4-FFF2-40B4-BE49-F238E27FC236}">
                  <a16:creationId xmlns:a16="http://schemas.microsoft.com/office/drawing/2014/main" id="{4BFFECCD-512C-4FBA-B496-524E65EB5B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5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8" name="Line 22">
              <a:extLst>
                <a:ext uri="{FF2B5EF4-FFF2-40B4-BE49-F238E27FC236}">
                  <a16:creationId xmlns:a16="http://schemas.microsoft.com/office/drawing/2014/main" id="{798641EB-BF9E-46A8-8D43-E400052B56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71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9" name="Line 23">
              <a:extLst>
                <a:ext uri="{FF2B5EF4-FFF2-40B4-BE49-F238E27FC236}">
                  <a16:creationId xmlns:a16="http://schemas.microsoft.com/office/drawing/2014/main" id="{FF166435-1007-4660-A27F-BC6A945BB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42" y="527"/>
              <a:ext cx="1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10" name="Line 24">
              <a:extLst>
                <a:ext uri="{FF2B5EF4-FFF2-40B4-BE49-F238E27FC236}">
                  <a16:creationId xmlns:a16="http://schemas.microsoft.com/office/drawing/2014/main" id="{D04B85C9-6EEC-40D6-A46B-FFF8BEFBE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7" y="527"/>
              <a:ext cx="1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577" name="Text Box 25">
              <a:extLst>
                <a:ext uri="{FF2B5EF4-FFF2-40B4-BE49-F238E27FC236}">
                  <a16:creationId xmlns:a16="http://schemas.microsoft.com/office/drawing/2014/main" id="{45C5A123-5B38-45DB-92A2-EADF5C49E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793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2215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78" name="Text Box 26">
              <a:extLst>
                <a:ext uri="{FF2B5EF4-FFF2-40B4-BE49-F238E27FC236}">
                  <a16:creationId xmlns:a16="http://schemas.microsoft.com/office/drawing/2014/main" id="{7B97B70D-828E-496E-856F-80DA08AF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01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endParaRPr lang="en-GB" altLang="en-US" sz="2215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79" name="Text Box 27">
              <a:extLst>
                <a:ext uri="{FF2B5EF4-FFF2-40B4-BE49-F238E27FC236}">
                  <a16:creationId xmlns:a16="http://schemas.microsoft.com/office/drawing/2014/main" id="{E15D921E-0800-44F7-8C10-A740FDEBB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236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580" name="Text Box 28">
              <a:extLst>
                <a:ext uri="{FF2B5EF4-FFF2-40B4-BE49-F238E27FC236}">
                  <a16:creationId xmlns:a16="http://schemas.microsoft.com/office/drawing/2014/main" id="{03108AD5-DD67-43ED-B5D4-9C5C34D68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45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23581" name="Text Box 29">
              <a:extLst>
                <a:ext uri="{FF2B5EF4-FFF2-40B4-BE49-F238E27FC236}">
                  <a16:creationId xmlns:a16="http://schemas.microsoft.com/office/drawing/2014/main" id="{3982F75F-BFDA-468F-939D-CBA62B85C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679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23582" name="Text Box 30">
              <a:extLst>
                <a:ext uri="{FF2B5EF4-FFF2-40B4-BE49-F238E27FC236}">
                  <a16:creationId xmlns:a16="http://schemas.microsoft.com/office/drawing/2014/main" id="{7289A108-F8BD-4F19-BEC9-9FF2D4C3D2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90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6</a:t>
              </a:r>
            </a:p>
          </p:txBody>
        </p:sp>
        <p:sp>
          <p:nvSpPr>
            <p:cNvPr id="23583" name="Text Box 31">
              <a:extLst>
                <a:ext uri="{FF2B5EF4-FFF2-40B4-BE49-F238E27FC236}">
                  <a16:creationId xmlns:a16="http://schemas.microsoft.com/office/drawing/2014/main" id="{6D7AD447-F750-4E58-805C-4483BD6F1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122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7</a:t>
              </a:r>
            </a:p>
          </p:txBody>
        </p:sp>
        <p:sp>
          <p:nvSpPr>
            <p:cNvPr id="23584" name="Text Box 32">
              <a:extLst>
                <a:ext uri="{FF2B5EF4-FFF2-40B4-BE49-F238E27FC236}">
                  <a16:creationId xmlns:a16="http://schemas.microsoft.com/office/drawing/2014/main" id="{7FFFC06F-889D-4BBD-9611-737285EF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34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8</a:t>
              </a:r>
            </a:p>
          </p:txBody>
        </p:sp>
        <p:sp>
          <p:nvSpPr>
            <p:cNvPr id="23585" name="Text Box 33">
              <a:extLst>
                <a:ext uri="{FF2B5EF4-FFF2-40B4-BE49-F238E27FC236}">
                  <a16:creationId xmlns:a16="http://schemas.microsoft.com/office/drawing/2014/main" id="{26E87AF0-8BF5-49D5-852E-8BC9F9873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56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9</a:t>
              </a:r>
            </a:p>
          </p:txBody>
        </p:sp>
        <p:sp>
          <p:nvSpPr>
            <p:cNvPr id="23586" name="Text Box 34">
              <a:extLst>
                <a:ext uri="{FF2B5EF4-FFF2-40B4-BE49-F238E27FC236}">
                  <a16:creationId xmlns:a16="http://schemas.microsoft.com/office/drawing/2014/main" id="{A46C7796-F1CB-47D4-8B83-0A15460539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2782"/>
              <a:ext cx="24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10</a:t>
              </a:r>
            </a:p>
          </p:txBody>
        </p:sp>
        <p:sp>
          <p:nvSpPr>
            <p:cNvPr id="23602" name="Text Box 50">
              <a:extLst>
                <a:ext uri="{FF2B5EF4-FFF2-40B4-BE49-F238E27FC236}">
                  <a16:creationId xmlns:a16="http://schemas.microsoft.com/office/drawing/2014/main" id="{29FF29A6-BCE3-48AD-9CE4-A39F6B99C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" y="559"/>
              <a:ext cx="25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Rh</a:t>
              </a:r>
            </a:p>
          </p:txBody>
        </p:sp>
        <p:sp>
          <p:nvSpPr>
            <p:cNvPr id="23603" name="Text Box 51">
              <a:extLst>
                <a:ext uri="{FF2B5EF4-FFF2-40B4-BE49-F238E27FC236}">
                  <a16:creationId xmlns:a16="http://schemas.microsoft.com/office/drawing/2014/main" id="{98B1B47A-C58A-4633-91BD-9B02C73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" y="564"/>
              <a:ext cx="24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P1</a:t>
              </a:r>
            </a:p>
          </p:txBody>
        </p:sp>
        <p:sp>
          <p:nvSpPr>
            <p:cNvPr id="23604" name="Text Box 52">
              <a:extLst>
                <a:ext uri="{FF2B5EF4-FFF2-40B4-BE49-F238E27FC236}">
                  <a16:creationId xmlns:a16="http://schemas.microsoft.com/office/drawing/2014/main" id="{F72E5AE3-C02C-461C-990A-2A3A263FD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9" y="564"/>
              <a:ext cx="27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Lu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06" name="Text Box 54">
              <a:extLst>
                <a:ext uri="{FF2B5EF4-FFF2-40B4-BE49-F238E27FC236}">
                  <a16:creationId xmlns:a16="http://schemas.microsoft.com/office/drawing/2014/main" id="{F91ECD13-954D-4D1F-8542-D289AA2E9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7" y="559"/>
              <a:ext cx="18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K</a:t>
              </a:r>
            </a:p>
          </p:txBody>
        </p:sp>
        <p:sp>
          <p:nvSpPr>
            <p:cNvPr id="23607" name="Text Box 55">
              <a:extLst>
                <a:ext uri="{FF2B5EF4-FFF2-40B4-BE49-F238E27FC236}">
                  <a16:creationId xmlns:a16="http://schemas.microsoft.com/office/drawing/2014/main" id="{1F44E6AB-5BE5-4F74-9AC1-65BD6FC2F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559"/>
              <a:ext cx="17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k</a:t>
              </a:r>
            </a:p>
          </p:txBody>
        </p:sp>
        <p:sp>
          <p:nvSpPr>
            <p:cNvPr id="23608" name="Text Box 56">
              <a:extLst>
                <a:ext uri="{FF2B5EF4-FFF2-40B4-BE49-F238E27FC236}">
                  <a16:creationId xmlns:a16="http://schemas.microsoft.com/office/drawing/2014/main" id="{44E51894-167D-453D-A85D-5DC21688B2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4" y="559"/>
              <a:ext cx="28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Kp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0" name="Text Box 58">
              <a:extLst>
                <a:ext uri="{FF2B5EF4-FFF2-40B4-BE49-F238E27FC236}">
                  <a16:creationId xmlns:a16="http://schemas.microsoft.com/office/drawing/2014/main" id="{7DDD2BC6-5A91-4148-AA81-410A25664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565"/>
              <a:ext cx="272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Le</a:t>
              </a:r>
              <a:r>
                <a:rPr lang="en-GB" altLang="en-US" sz="1108" b="1" baseline="30000" dirty="0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1" name="Text Box 59">
              <a:extLst>
                <a:ext uri="{FF2B5EF4-FFF2-40B4-BE49-F238E27FC236}">
                  <a16:creationId xmlns:a16="http://schemas.microsoft.com/office/drawing/2014/main" id="{28FE1765-C540-40A3-8093-4684AAFDE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3" y="564"/>
              <a:ext cx="27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Le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2" name="Text Box 60">
              <a:extLst>
                <a:ext uri="{FF2B5EF4-FFF2-40B4-BE49-F238E27FC236}">
                  <a16:creationId xmlns:a16="http://schemas.microsoft.com/office/drawing/2014/main" id="{C0E9DAD9-7799-4AD0-B9B5-DBEC8F548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" y="564"/>
              <a:ext cx="26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Jk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3" name="Text Box 61">
              <a:extLst>
                <a:ext uri="{FF2B5EF4-FFF2-40B4-BE49-F238E27FC236}">
                  <a16:creationId xmlns:a16="http://schemas.microsoft.com/office/drawing/2014/main" id="{3EB5149E-7336-468B-A1CA-47F99A660D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4" y="568"/>
              <a:ext cx="26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Jk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4" name="Text Box 62">
              <a:extLst>
                <a:ext uri="{FF2B5EF4-FFF2-40B4-BE49-F238E27FC236}">
                  <a16:creationId xmlns:a16="http://schemas.microsoft.com/office/drawing/2014/main" id="{03F07F19-AAAA-4F70-A06A-DB23792AE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3" y="571"/>
              <a:ext cx="18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</a:p>
          </p:txBody>
        </p:sp>
        <p:sp>
          <p:nvSpPr>
            <p:cNvPr id="23615" name="Text Box 63">
              <a:extLst>
                <a:ext uri="{FF2B5EF4-FFF2-40B4-BE49-F238E27FC236}">
                  <a16:creationId xmlns:a16="http://schemas.microsoft.com/office/drawing/2014/main" id="{423DBA23-2515-422D-B3D0-B5A823BCE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571"/>
              <a:ext cx="18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</a:p>
          </p:txBody>
        </p:sp>
        <p:sp>
          <p:nvSpPr>
            <p:cNvPr id="23616" name="Text Box 64">
              <a:extLst>
                <a:ext uri="{FF2B5EF4-FFF2-40B4-BE49-F238E27FC236}">
                  <a16:creationId xmlns:a16="http://schemas.microsoft.com/office/drawing/2014/main" id="{1AF76B6E-669A-4D92-A0EC-18C4B32AA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" y="776"/>
              <a:ext cx="399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8" b="1" baseline="30000" dirty="0">
                  <a:latin typeface="Verdana" panose="020B0604030504040204" pitchFamily="34" charset="0"/>
                  <a:ea typeface="Verdana" panose="020B0604030504040204" pitchFamily="34" charset="0"/>
                </a:rPr>
                <a:t>w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7" name="Text Box 65">
              <a:extLst>
                <a:ext uri="{FF2B5EF4-FFF2-40B4-BE49-F238E27FC236}">
                  <a16:creationId xmlns:a16="http://schemas.microsoft.com/office/drawing/2014/main" id="{77722F28-DE10-4151-AB6C-F7C179031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1218"/>
              <a:ext cx="34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8" name="Text Box 66">
              <a:extLst>
                <a:ext uri="{FF2B5EF4-FFF2-40B4-BE49-F238E27FC236}">
                  <a16:creationId xmlns:a16="http://schemas.microsoft.com/office/drawing/2014/main" id="{BF5A2A2A-4221-475A-91B5-96795CD90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" y="999"/>
              <a:ext cx="34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9" name="Text Box 67">
              <a:extLst>
                <a:ext uri="{FF2B5EF4-FFF2-40B4-BE49-F238E27FC236}">
                  <a16:creationId xmlns:a16="http://schemas.microsoft.com/office/drawing/2014/main" id="{2986E800-772F-450C-A5A2-83368F7066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" y="1443"/>
              <a:ext cx="23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r’r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0" name="Text Box 68">
              <a:extLst>
                <a:ext uri="{FF2B5EF4-FFF2-40B4-BE49-F238E27FC236}">
                  <a16:creationId xmlns:a16="http://schemas.microsoft.com/office/drawing/2014/main" id="{4D20F802-FD61-430E-8ADE-E0CBC693C6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" y="1664"/>
              <a:ext cx="258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r”r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1" name="Text Box 69">
              <a:extLst>
                <a:ext uri="{FF2B5EF4-FFF2-40B4-BE49-F238E27FC236}">
                  <a16:creationId xmlns:a16="http://schemas.microsoft.com/office/drawing/2014/main" id="{2381FA59-E202-4CEC-A44A-6026D443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1884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2" name="Text Box 70">
              <a:extLst>
                <a:ext uri="{FF2B5EF4-FFF2-40B4-BE49-F238E27FC236}">
                  <a16:creationId xmlns:a16="http://schemas.microsoft.com/office/drawing/2014/main" id="{79B2E0A2-1E1A-47F5-825B-106EF0058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" y="2108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3" name="Text Box 71">
              <a:extLst>
                <a:ext uri="{FF2B5EF4-FFF2-40B4-BE49-F238E27FC236}">
                  <a16:creationId xmlns:a16="http://schemas.microsoft.com/office/drawing/2014/main" id="{0F02A270-FA4C-4DC7-8445-1E0EFCE5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2332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4" name="Text Box 72">
              <a:extLst>
                <a:ext uri="{FF2B5EF4-FFF2-40B4-BE49-F238E27FC236}">
                  <a16:creationId xmlns:a16="http://schemas.microsoft.com/office/drawing/2014/main" id="{57F1516A-308E-4739-B0A3-FA9359928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2550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5" name="Text Box 73">
              <a:extLst>
                <a:ext uri="{FF2B5EF4-FFF2-40B4-BE49-F238E27FC236}">
                  <a16:creationId xmlns:a16="http://schemas.microsoft.com/office/drawing/2014/main" id="{6653D7BF-F6E7-4880-B3C9-00E1C4124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" y="2770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7" name="Rectangle 75">
              <a:extLst>
                <a:ext uri="{FF2B5EF4-FFF2-40B4-BE49-F238E27FC236}">
                  <a16:creationId xmlns:a16="http://schemas.microsoft.com/office/drawing/2014/main" id="{47865183-4405-41D7-A0C9-132E47050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527"/>
              <a:ext cx="886" cy="3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endParaRPr lang="en-US" altLang="en-US" sz="2215"/>
            </a:p>
          </p:txBody>
        </p:sp>
        <p:sp>
          <p:nvSpPr>
            <p:cNvPr id="12344" name="Line 77">
              <a:extLst>
                <a:ext uri="{FF2B5EF4-FFF2-40B4-BE49-F238E27FC236}">
                  <a16:creationId xmlns:a16="http://schemas.microsoft.com/office/drawing/2014/main" id="{6499CD52-B60A-44AA-A154-C5FA8B146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" y="527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5" name="Line 79">
              <a:extLst>
                <a:ext uri="{FF2B5EF4-FFF2-40B4-BE49-F238E27FC236}">
                  <a16:creationId xmlns:a16="http://schemas.microsoft.com/office/drawing/2014/main" id="{CCE82208-408C-4DF6-B52C-7282158BA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6" name="Line 80">
              <a:extLst>
                <a:ext uri="{FF2B5EF4-FFF2-40B4-BE49-F238E27FC236}">
                  <a16:creationId xmlns:a16="http://schemas.microsoft.com/office/drawing/2014/main" id="{A75F2A53-91F8-4049-9BE2-C093CAD4FF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7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7" name="Line 81">
              <a:extLst>
                <a:ext uri="{FF2B5EF4-FFF2-40B4-BE49-F238E27FC236}">
                  <a16:creationId xmlns:a16="http://schemas.microsoft.com/office/drawing/2014/main" id="{C0D56441-34E5-481E-A83E-6D85C6113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749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8" name="Line 82">
              <a:extLst>
                <a:ext uri="{FF2B5EF4-FFF2-40B4-BE49-F238E27FC236}">
                  <a16:creationId xmlns:a16="http://schemas.microsoft.com/office/drawing/2014/main" id="{83DD988D-3297-41E8-8602-B1C3D329AA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970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9" name="Line 83">
              <a:extLst>
                <a:ext uri="{FF2B5EF4-FFF2-40B4-BE49-F238E27FC236}">
                  <a16:creationId xmlns:a16="http://schemas.microsoft.com/office/drawing/2014/main" id="{1585A81C-9C55-4FD0-AB66-72FF4003EC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192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0" name="Line 84">
              <a:extLst>
                <a:ext uri="{FF2B5EF4-FFF2-40B4-BE49-F238E27FC236}">
                  <a16:creationId xmlns:a16="http://schemas.microsoft.com/office/drawing/2014/main" id="{2ACD10B4-673C-4229-A2B8-E23D92DCA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413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1" name="Line 85">
              <a:extLst>
                <a:ext uri="{FF2B5EF4-FFF2-40B4-BE49-F238E27FC236}">
                  <a16:creationId xmlns:a16="http://schemas.microsoft.com/office/drawing/2014/main" id="{D43E3BF3-CFC1-435B-AA3E-D38565D168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635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2" name="Line 86">
              <a:extLst>
                <a:ext uri="{FF2B5EF4-FFF2-40B4-BE49-F238E27FC236}">
                  <a16:creationId xmlns:a16="http://schemas.microsoft.com/office/drawing/2014/main" id="{CD0A530A-FF7A-4C51-8E3D-6F473B168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856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3" name="Line 87">
              <a:extLst>
                <a:ext uri="{FF2B5EF4-FFF2-40B4-BE49-F238E27FC236}">
                  <a16:creationId xmlns:a16="http://schemas.microsoft.com/office/drawing/2014/main" id="{D3ED0C65-C5DA-46DB-AEAC-8366BA46C8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078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4" name="Line 88">
              <a:extLst>
                <a:ext uri="{FF2B5EF4-FFF2-40B4-BE49-F238E27FC236}">
                  <a16:creationId xmlns:a16="http://schemas.microsoft.com/office/drawing/2014/main" id="{E1993827-DC8D-4027-899E-82FABB67C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300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5" name="Line 89">
              <a:extLst>
                <a:ext uri="{FF2B5EF4-FFF2-40B4-BE49-F238E27FC236}">
                  <a16:creationId xmlns:a16="http://schemas.microsoft.com/office/drawing/2014/main" id="{850E4B01-B0B1-4E67-8390-2E088ED0EC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521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6" name="Line 90">
              <a:extLst>
                <a:ext uri="{FF2B5EF4-FFF2-40B4-BE49-F238E27FC236}">
                  <a16:creationId xmlns:a16="http://schemas.microsoft.com/office/drawing/2014/main" id="{E072E6B8-1546-4F74-9F7A-98C453EEA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743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7" name="Line 91">
              <a:extLst>
                <a:ext uri="{FF2B5EF4-FFF2-40B4-BE49-F238E27FC236}">
                  <a16:creationId xmlns:a16="http://schemas.microsoft.com/office/drawing/2014/main" id="{AA0BD0DC-49C1-4EC1-8E42-781C8A58F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964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8" name="Line 92">
              <a:extLst>
                <a:ext uri="{FF2B5EF4-FFF2-40B4-BE49-F238E27FC236}">
                  <a16:creationId xmlns:a16="http://schemas.microsoft.com/office/drawing/2014/main" id="{27E329C8-63AF-4049-AFDC-230BD1628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3186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645" name="Text Box 93">
              <a:extLst>
                <a:ext uri="{FF2B5EF4-FFF2-40B4-BE49-F238E27FC236}">
                  <a16:creationId xmlns:a16="http://schemas.microsoft.com/office/drawing/2014/main" id="{0E9C4D9A-85B5-4485-89A6-87222985D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" y="556"/>
              <a:ext cx="20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M</a:t>
              </a:r>
            </a:p>
          </p:txBody>
        </p:sp>
        <p:sp>
          <p:nvSpPr>
            <p:cNvPr id="23646" name="Text Box 94">
              <a:extLst>
                <a:ext uri="{FF2B5EF4-FFF2-40B4-BE49-F238E27FC236}">
                  <a16:creationId xmlns:a16="http://schemas.microsoft.com/office/drawing/2014/main" id="{9E9D2470-7A1C-4740-B8F7-9D629FCC2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7" y="555"/>
              <a:ext cx="192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N</a:t>
              </a:r>
            </a:p>
          </p:txBody>
        </p:sp>
        <p:sp>
          <p:nvSpPr>
            <p:cNvPr id="23647" name="Text Box 95">
              <a:extLst>
                <a:ext uri="{FF2B5EF4-FFF2-40B4-BE49-F238E27FC236}">
                  <a16:creationId xmlns:a16="http://schemas.microsoft.com/office/drawing/2014/main" id="{7216C37F-B70A-4CD7-8453-0FEAA4707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3" y="56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  <p:sp>
          <p:nvSpPr>
            <p:cNvPr id="23648" name="Text Box 96">
              <a:extLst>
                <a:ext uri="{FF2B5EF4-FFF2-40B4-BE49-F238E27FC236}">
                  <a16:creationId xmlns:a16="http://schemas.microsoft.com/office/drawing/2014/main" id="{36766F39-3DCF-4C9E-8A81-3643DAFDA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6" y="564"/>
              <a:ext cx="17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  <p:sp>
          <p:nvSpPr>
            <p:cNvPr id="23649" name="Rectangle 97">
              <a:extLst>
                <a:ext uri="{FF2B5EF4-FFF2-40B4-BE49-F238E27FC236}">
                  <a16:creationId xmlns:a16="http://schemas.microsoft.com/office/drawing/2014/main" id="{EEA33991-6F41-4C3E-986E-E06A685EA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527"/>
              <a:ext cx="443" cy="3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endParaRPr lang="en-US" altLang="en-US" sz="2215"/>
            </a:p>
          </p:txBody>
        </p:sp>
        <p:sp>
          <p:nvSpPr>
            <p:cNvPr id="23650" name="Text Box 98">
              <a:extLst>
                <a:ext uri="{FF2B5EF4-FFF2-40B4-BE49-F238E27FC236}">
                  <a16:creationId xmlns:a16="http://schemas.microsoft.com/office/drawing/2014/main" id="{9816338D-ABB0-4EC0-83E9-65B1B3B14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1" y="562"/>
              <a:ext cx="27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Fy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51" name="Text Box 99">
              <a:extLst>
                <a:ext uri="{FF2B5EF4-FFF2-40B4-BE49-F238E27FC236}">
                  <a16:creationId xmlns:a16="http://schemas.microsoft.com/office/drawing/2014/main" id="{A6AA9531-706D-4E3F-B69E-4959AE01B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564"/>
              <a:ext cx="27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Fy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52" name="Text Box 100">
              <a:extLst>
                <a:ext uri="{FF2B5EF4-FFF2-40B4-BE49-F238E27FC236}">
                  <a16:creationId xmlns:a16="http://schemas.microsoft.com/office/drawing/2014/main" id="{A80A94CD-40EC-4ED2-8438-830BDB4FE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" y="77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3" name="Text Box 101">
              <a:extLst>
                <a:ext uri="{FF2B5EF4-FFF2-40B4-BE49-F238E27FC236}">
                  <a16:creationId xmlns:a16="http://schemas.microsoft.com/office/drawing/2014/main" id="{63CC26F9-7E52-4807-A48D-470E5EAFE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9" y="99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4" name="Text Box 102">
              <a:extLst>
                <a:ext uri="{FF2B5EF4-FFF2-40B4-BE49-F238E27FC236}">
                  <a16:creationId xmlns:a16="http://schemas.microsoft.com/office/drawing/2014/main" id="{AD65ADB8-0F6C-4040-AEC7-67D94440F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6" y="121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5" name="Text Box 103">
              <a:extLst>
                <a:ext uri="{FF2B5EF4-FFF2-40B4-BE49-F238E27FC236}">
                  <a16:creationId xmlns:a16="http://schemas.microsoft.com/office/drawing/2014/main" id="{9131DFAB-CF63-454E-984C-964C12052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" y="144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6" name="Text Box 104">
              <a:extLst>
                <a:ext uri="{FF2B5EF4-FFF2-40B4-BE49-F238E27FC236}">
                  <a16:creationId xmlns:a16="http://schemas.microsoft.com/office/drawing/2014/main" id="{B24B4B24-246A-4A7B-8246-CF6E93BB4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6" y="210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7" name="Text Box 105">
              <a:extLst>
                <a:ext uri="{FF2B5EF4-FFF2-40B4-BE49-F238E27FC236}">
                  <a16:creationId xmlns:a16="http://schemas.microsoft.com/office/drawing/2014/main" id="{71987C3A-7B79-4944-BAFE-498B3D76E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" y="233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8" name="Text Box 106">
              <a:extLst>
                <a:ext uri="{FF2B5EF4-FFF2-40B4-BE49-F238E27FC236}">
                  <a16:creationId xmlns:a16="http://schemas.microsoft.com/office/drawing/2014/main" id="{8275A6E3-CE39-4E15-96B5-A93FEE764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" y="189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9" name="Text Box 107">
              <a:extLst>
                <a:ext uri="{FF2B5EF4-FFF2-40B4-BE49-F238E27FC236}">
                  <a16:creationId xmlns:a16="http://schemas.microsoft.com/office/drawing/2014/main" id="{E4362694-CCD2-477E-830A-E2808E8120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2" y="232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0" name="Text Box 108">
              <a:extLst>
                <a:ext uri="{FF2B5EF4-FFF2-40B4-BE49-F238E27FC236}">
                  <a16:creationId xmlns:a16="http://schemas.microsoft.com/office/drawing/2014/main" id="{4C017278-F238-4E7D-A416-73E9809EB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7" y="255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1" name="Text Box 109">
              <a:extLst>
                <a:ext uri="{FF2B5EF4-FFF2-40B4-BE49-F238E27FC236}">
                  <a16:creationId xmlns:a16="http://schemas.microsoft.com/office/drawing/2014/main" id="{C9C9DAB1-277F-466C-99BD-70D82ACE4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" y="277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64" name="Text Box 112">
              <a:extLst>
                <a:ext uri="{FF2B5EF4-FFF2-40B4-BE49-F238E27FC236}">
                  <a16:creationId xmlns:a16="http://schemas.microsoft.com/office/drawing/2014/main" id="{FB228661-F544-4E09-B2A4-E5E7B7087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782"/>
              <a:ext cx="19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5" name="Text Box 113">
              <a:extLst>
                <a:ext uri="{FF2B5EF4-FFF2-40B4-BE49-F238E27FC236}">
                  <a16:creationId xmlns:a16="http://schemas.microsoft.com/office/drawing/2014/main" id="{ABC8FA2C-403B-4F17-B8E7-CA5B1F201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10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66" name="Text Box 114">
              <a:extLst>
                <a:ext uri="{FF2B5EF4-FFF2-40B4-BE49-F238E27FC236}">
                  <a16:creationId xmlns:a16="http://schemas.microsoft.com/office/drawing/2014/main" id="{75F631D8-3DDE-473A-B2A1-9F1FF5B5C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9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7" name="Text Box 115">
              <a:extLst>
                <a:ext uri="{FF2B5EF4-FFF2-40B4-BE49-F238E27FC236}">
                  <a16:creationId xmlns:a16="http://schemas.microsoft.com/office/drawing/2014/main" id="{1ACD71FE-2CE5-4D33-BDFC-3A646159C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" y="144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8" name="Text Box 116">
              <a:extLst>
                <a:ext uri="{FF2B5EF4-FFF2-40B4-BE49-F238E27FC236}">
                  <a16:creationId xmlns:a16="http://schemas.microsoft.com/office/drawing/2014/main" id="{A43AA98E-F976-4DAE-91D3-1FAC4C2D9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" y="210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9" name="Text Box 117">
              <a:extLst>
                <a:ext uri="{FF2B5EF4-FFF2-40B4-BE49-F238E27FC236}">
                  <a16:creationId xmlns:a16="http://schemas.microsoft.com/office/drawing/2014/main" id="{30924916-A1C2-48A5-8B50-D5A2274F0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4" y="165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0" name="Text Box 118">
              <a:extLst>
                <a:ext uri="{FF2B5EF4-FFF2-40B4-BE49-F238E27FC236}">
                  <a16:creationId xmlns:a16="http://schemas.microsoft.com/office/drawing/2014/main" id="{BE6D7C52-D404-4EC3-B547-2A38C23FC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0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1" name="Text Box 119">
              <a:extLst>
                <a:ext uri="{FF2B5EF4-FFF2-40B4-BE49-F238E27FC236}">
                  <a16:creationId xmlns:a16="http://schemas.microsoft.com/office/drawing/2014/main" id="{B7B48B24-4933-46D1-811D-D16FFB192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3" y="188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23672" name="Text Box 120">
              <a:extLst>
                <a:ext uri="{FF2B5EF4-FFF2-40B4-BE49-F238E27FC236}">
                  <a16:creationId xmlns:a16="http://schemas.microsoft.com/office/drawing/2014/main" id="{80F46BCF-0925-4314-9F72-A293381690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55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3" name="Text Box 121">
              <a:extLst>
                <a:ext uri="{FF2B5EF4-FFF2-40B4-BE49-F238E27FC236}">
                  <a16:creationId xmlns:a16="http://schemas.microsoft.com/office/drawing/2014/main" id="{CE20E0A4-8412-4E9F-ADA6-C13E751FE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277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6" name="Text Box 124">
              <a:extLst>
                <a:ext uri="{FF2B5EF4-FFF2-40B4-BE49-F238E27FC236}">
                  <a16:creationId xmlns:a16="http://schemas.microsoft.com/office/drawing/2014/main" id="{926F07E5-B632-4118-BFF1-AF233AF48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0" y="78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7" name="Text Box 125">
              <a:extLst>
                <a:ext uri="{FF2B5EF4-FFF2-40B4-BE49-F238E27FC236}">
                  <a16:creationId xmlns:a16="http://schemas.microsoft.com/office/drawing/2014/main" id="{275CB84B-EA52-495E-B3EB-575ABA1CE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" y="100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8" name="Text Box 126">
              <a:extLst>
                <a:ext uri="{FF2B5EF4-FFF2-40B4-BE49-F238E27FC236}">
                  <a16:creationId xmlns:a16="http://schemas.microsoft.com/office/drawing/2014/main" id="{F710457E-F30C-4481-9D2A-4B3DE24A2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144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9" name="Text Box 127">
              <a:extLst>
                <a:ext uri="{FF2B5EF4-FFF2-40B4-BE49-F238E27FC236}">
                  <a16:creationId xmlns:a16="http://schemas.microsoft.com/office/drawing/2014/main" id="{E01760D7-8059-4D45-853A-BB4B15105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4" y="166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0" name="Text Box 128">
              <a:extLst>
                <a:ext uri="{FF2B5EF4-FFF2-40B4-BE49-F238E27FC236}">
                  <a16:creationId xmlns:a16="http://schemas.microsoft.com/office/drawing/2014/main" id="{722480C7-38A6-4C2B-B7EA-8C8B7B08EE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166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1" name="Text Box 129">
              <a:extLst>
                <a:ext uri="{FF2B5EF4-FFF2-40B4-BE49-F238E27FC236}">
                  <a16:creationId xmlns:a16="http://schemas.microsoft.com/office/drawing/2014/main" id="{653C5F68-4473-42E4-B22F-BD65380E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7" y="189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2" name="Text Box 130">
              <a:extLst>
                <a:ext uri="{FF2B5EF4-FFF2-40B4-BE49-F238E27FC236}">
                  <a16:creationId xmlns:a16="http://schemas.microsoft.com/office/drawing/2014/main" id="{DD9810FC-FA57-4200-A301-EC161C395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6" y="211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3" name="Text Box 131">
              <a:extLst>
                <a:ext uri="{FF2B5EF4-FFF2-40B4-BE49-F238E27FC236}">
                  <a16:creationId xmlns:a16="http://schemas.microsoft.com/office/drawing/2014/main" id="{451929E5-4AE1-4138-A15A-53D1FDB2F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9" y="232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4" name="Text Box 132">
              <a:extLst>
                <a:ext uri="{FF2B5EF4-FFF2-40B4-BE49-F238E27FC236}">
                  <a16:creationId xmlns:a16="http://schemas.microsoft.com/office/drawing/2014/main" id="{DB8163E2-E259-45FC-8253-AC36CAA98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7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5" name="Text Box 133">
              <a:extLst>
                <a:ext uri="{FF2B5EF4-FFF2-40B4-BE49-F238E27FC236}">
                  <a16:creationId xmlns:a16="http://schemas.microsoft.com/office/drawing/2014/main" id="{F6A229EC-ECE5-486A-A568-3F07DBD00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5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8" name="Text Box 136">
              <a:extLst>
                <a:ext uri="{FF2B5EF4-FFF2-40B4-BE49-F238E27FC236}">
                  <a16:creationId xmlns:a16="http://schemas.microsoft.com/office/drawing/2014/main" id="{911FE786-399D-45B9-BD45-4A5AA60B1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9" y="779"/>
              <a:ext cx="19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9" name="Text Box 137">
              <a:extLst>
                <a:ext uri="{FF2B5EF4-FFF2-40B4-BE49-F238E27FC236}">
                  <a16:creationId xmlns:a16="http://schemas.microsoft.com/office/drawing/2014/main" id="{DDF7D7BD-05D0-48E5-A8A8-175336303F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2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90" name="Text Box 138">
              <a:extLst>
                <a:ext uri="{FF2B5EF4-FFF2-40B4-BE49-F238E27FC236}">
                  <a16:creationId xmlns:a16="http://schemas.microsoft.com/office/drawing/2014/main" id="{4C95C433-4087-445D-9054-DD35F34CE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1" name="Text Box 139">
              <a:extLst>
                <a:ext uri="{FF2B5EF4-FFF2-40B4-BE49-F238E27FC236}">
                  <a16:creationId xmlns:a16="http://schemas.microsoft.com/office/drawing/2014/main" id="{3BEE09C6-79C2-4018-B556-598AB7345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92" name="Text Box 140">
              <a:extLst>
                <a:ext uri="{FF2B5EF4-FFF2-40B4-BE49-F238E27FC236}">
                  <a16:creationId xmlns:a16="http://schemas.microsoft.com/office/drawing/2014/main" id="{4CD42627-CAE6-4582-B6ED-7CCF0435E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66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  <p:sp>
          <p:nvSpPr>
            <p:cNvPr id="23693" name="Text Box 141">
              <a:extLst>
                <a:ext uri="{FF2B5EF4-FFF2-40B4-BE49-F238E27FC236}">
                  <a16:creationId xmlns:a16="http://schemas.microsoft.com/office/drawing/2014/main" id="{AE03884D-7C97-4617-A91F-8D488934D3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" y="188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4" name="Text Box 142">
              <a:extLst>
                <a:ext uri="{FF2B5EF4-FFF2-40B4-BE49-F238E27FC236}">
                  <a16:creationId xmlns:a16="http://schemas.microsoft.com/office/drawing/2014/main" id="{4215C28D-D9CE-4A4A-B139-E22BE11BA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4" y="188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5" name="Text Box 143">
              <a:extLst>
                <a:ext uri="{FF2B5EF4-FFF2-40B4-BE49-F238E27FC236}">
                  <a16:creationId xmlns:a16="http://schemas.microsoft.com/office/drawing/2014/main" id="{62332BBF-B8B3-41D8-A3C4-E6446D51D1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5" y="210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23696" name="Text Box 144">
              <a:extLst>
                <a:ext uri="{FF2B5EF4-FFF2-40B4-BE49-F238E27FC236}">
                  <a16:creationId xmlns:a16="http://schemas.microsoft.com/office/drawing/2014/main" id="{F279B0FF-8E9B-426E-9B09-ACB58301F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3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697" name="Text Box 145">
              <a:extLst>
                <a:ext uri="{FF2B5EF4-FFF2-40B4-BE49-F238E27FC236}">
                  <a16:creationId xmlns:a16="http://schemas.microsoft.com/office/drawing/2014/main" id="{7FD0F943-F262-41AA-B900-0564D67AA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5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0" name="Text Box 148">
              <a:extLst>
                <a:ext uri="{FF2B5EF4-FFF2-40B4-BE49-F238E27FC236}">
                  <a16:creationId xmlns:a16="http://schemas.microsoft.com/office/drawing/2014/main" id="{DECDB47E-77B8-48C0-96B5-696204FEE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6" y="78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1" name="Text Box 149">
              <a:extLst>
                <a:ext uri="{FF2B5EF4-FFF2-40B4-BE49-F238E27FC236}">
                  <a16:creationId xmlns:a16="http://schemas.microsoft.com/office/drawing/2014/main" id="{CF69B56D-3E38-414C-ABDA-A86B8F44F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0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2" name="Text Box 150">
              <a:extLst>
                <a:ext uri="{FF2B5EF4-FFF2-40B4-BE49-F238E27FC236}">
                  <a16:creationId xmlns:a16="http://schemas.microsoft.com/office/drawing/2014/main" id="{267E8175-A3A4-4149-9AE5-0CD3BA105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703" name="Text Box 151">
              <a:extLst>
                <a:ext uri="{FF2B5EF4-FFF2-40B4-BE49-F238E27FC236}">
                  <a16:creationId xmlns:a16="http://schemas.microsoft.com/office/drawing/2014/main" id="{99AA195E-3795-420C-893B-184DABEA6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6" y="144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4" name="Text Box 152">
              <a:extLst>
                <a:ext uri="{FF2B5EF4-FFF2-40B4-BE49-F238E27FC236}">
                  <a16:creationId xmlns:a16="http://schemas.microsoft.com/office/drawing/2014/main" id="{0844790F-8C67-4EE9-8CA5-B9E528D2E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166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5" name="Text Box 153">
              <a:extLst>
                <a:ext uri="{FF2B5EF4-FFF2-40B4-BE49-F238E27FC236}">
                  <a16:creationId xmlns:a16="http://schemas.microsoft.com/office/drawing/2014/main" id="{DFAB831D-C0ED-4205-B72F-F240F5C6F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" y="188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6" name="Text Box 154">
              <a:extLst>
                <a:ext uri="{FF2B5EF4-FFF2-40B4-BE49-F238E27FC236}">
                  <a16:creationId xmlns:a16="http://schemas.microsoft.com/office/drawing/2014/main" id="{488FE039-09BC-4D4F-A7FE-71F2EA6B5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2108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7" name="Text Box 155">
              <a:extLst>
                <a:ext uri="{FF2B5EF4-FFF2-40B4-BE49-F238E27FC236}">
                  <a16:creationId xmlns:a16="http://schemas.microsoft.com/office/drawing/2014/main" id="{0BE02058-F9A1-4DCA-9D1C-BA94A2C06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" y="2330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8" name="Text Box 156">
              <a:extLst>
                <a:ext uri="{FF2B5EF4-FFF2-40B4-BE49-F238E27FC236}">
                  <a16:creationId xmlns:a16="http://schemas.microsoft.com/office/drawing/2014/main" id="{98169820-2708-4013-BBE2-5F8C2B6E6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9" name="Text Box 157">
              <a:extLst>
                <a:ext uri="{FF2B5EF4-FFF2-40B4-BE49-F238E27FC236}">
                  <a16:creationId xmlns:a16="http://schemas.microsoft.com/office/drawing/2014/main" id="{0C0EC7E0-0483-429F-800B-45E6347E2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5" y="1446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2" name="Text Box 160">
              <a:extLst>
                <a:ext uri="{FF2B5EF4-FFF2-40B4-BE49-F238E27FC236}">
                  <a16:creationId xmlns:a16="http://schemas.microsoft.com/office/drawing/2014/main" id="{2EE8EE99-7A55-4DC5-BFAD-541E2B0EF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8" y="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13" name="Text Box 161">
              <a:extLst>
                <a:ext uri="{FF2B5EF4-FFF2-40B4-BE49-F238E27FC236}">
                  <a16:creationId xmlns:a16="http://schemas.microsoft.com/office/drawing/2014/main" id="{D35D3328-22AE-4EC1-90C3-9AE68E1EA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3" y="210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14" name="Text Box 162">
              <a:extLst>
                <a:ext uri="{FF2B5EF4-FFF2-40B4-BE49-F238E27FC236}">
                  <a16:creationId xmlns:a16="http://schemas.microsoft.com/office/drawing/2014/main" id="{06CE21F5-6BD8-40CC-963F-86F16498A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" y="77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5" name="Text Box 163">
              <a:extLst>
                <a:ext uri="{FF2B5EF4-FFF2-40B4-BE49-F238E27FC236}">
                  <a16:creationId xmlns:a16="http://schemas.microsoft.com/office/drawing/2014/main" id="{7A78F30E-ADED-4FC8-8F13-9FE93AE51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2368" y="1222"/>
              <a:ext cx="158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6" name="Text Box 164">
              <a:extLst>
                <a:ext uri="{FF2B5EF4-FFF2-40B4-BE49-F238E27FC236}">
                  <a16:creationId xmlns:a16="http://schemas.microsoft.com/office/drawing/2014/main" id="{87DFA8A9-75EE-40F1-A4D2-45FEE965E3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" y="144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7" name="Text Box 165">
              <a:extLst>
                <a:ext uri="{FF2B5EF4-FFF2-40B4-BE49-F238E27FC236}">
                  <a16:creationId xmlns:a16="http://schemas.microsoft.com/office/drawing/2014/main" id="{64E4C40E-9794-4FB6-8696-62242DE28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4" y="166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8" name="Text Box 166">
              <a:extLst>
                <a:ext uri="{FF2B5EF4-FFF2-40B4-BE49-F238E27FC236}">
                  <a16:creationId xmlns:a16="http://schemas.microsoft.com/office/drawing/2014/main" id="{01A42231-067D-465B-8C50-00997C5DD7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" y="233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9" name="Text Box 167">
              <a:extLst>
                <a:ext uri="{FF2B5EF4-FFF2-40B4-BE49-F238E27FC236}">
                  <a16:creationId xmlns:a16="http://schemas.microsoft.com/office/drawing/2014/main" id="{7FF123CA-65E7-4749-942A-B632EFE9C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" y="233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20" name="Text Box 168">
              <a:extLst>
                <a:ext uri="{FF2B5EF4-FFF2-40B4-BE49-F238E27FC236}">
                  <a16:creationId xmlns:a16="http://schemas.microsoft.com/office/drawing/2014/main" id="{9A212D6A-F91F-4EB6-8AAF-6898C03C94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21" name="Text Box 169">
              <a:extLst>
                <a:ext uri="{FF2B5EF4-FFF2-40B4-BE49-F238E27FC236}">
                  <a16:creationId xmlns:a16="http://schemas.microsoft.com/office/drawing/2014/main" id="{D102DA0F-D444-4E90-966C-E4AE17604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" y="277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36" name="Text Box 184">
              <a:extLst>
                <a:ext uri="{FF2B5EF4-FFF2-40B4-BE49-F238E27FC236}">
                  <a16:creationId xmlns:a16="http://schemas.microsoft.com/office/drawing/2014/main" id="{A6FE01F8-4BA9-4D82-8CAD-F5A87BBC7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122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37" name="Text Box 185">
              <a:extLst>
                <a:ext uri="{FF2B5EF4-FFF2-40B4-BE49-F238E27FC236}">
                  <a16:creationId xmlns:a16="http://schemas.microsoft.com/office/drawing/2014/main" id="{E2ED07D6-D840-4FDB-B53D-E9E5CDFAB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232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38" name="Text Box 186">
              <a:extLst>
                <a:ext uri="{FF2B5EF4-FFF2-40B4-BE49-F238E27FC236}">
                  <a16:creationId xmlns:a16="http://schemas.microsoft.com/office/drawing/2014/main" id="{1C780B16-7FB4-400F-B66C-1A18B95253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6" y="255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40" name="Text Box 188">
              <a:extLst>
                <a:ext uri="{FF2B5EF4-FFF2-40B4-BE49-F238E27FC236}">
                  <a16:creationId xmlns:a16="http://schemas.microsoft.com/office/drawing/2014/main" id="{E68689C4-8B04-4314-833B-50FED4A7D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77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1" name="Text Box 189">
              <a:extLst>
                <a:ext uri="{FF2B5EF4-FFF2-40B4-BE49-F238E27FC236}">
                  <a16:creationId xmlns:a16="http://schemas.microsoft.com/office/drawing/2014/main" id="{932DEC41-4AF7-4E68-ABFE-0131CF7C28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122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2" name="Text Box 190">
              <a:extLst>
                <a:ext uri="{FF2B5EF4-FFF2-40B4-BE49-F238E27FC236}">
                  <a16:creationId xmlns:a16="http://schemas.microsoft.com/office/drawing/2014/main" id="{514C1C7D-C289-4CFF-90C2-5E48DE150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144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3" name="Text Box 191">
              <a:extLst>
                <a:ext uri="{FF2B5EF4-FFF2-40B4-BE49-F238E27FC236}">
                  <a16:creationId xmlns:a16="http://schemas.microsoft.com/office/drawing/2014/main" id="{1E56027A-3C98-4338-B503-185D04CA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2" y="166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4" name="Text Box 192">
              <a:extLst>
                <a:ext uri="{FF2B5EF4-FFF2-40B4-BE49-F238E27FC236}">
                  <a16:creationId xmlns:a16="http://schemas.microsoft.com/office/drawing/2014/main" id="{B3264838-D731-4D03-A3EC-2945A3402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5" name="Text Box 193">
              <a:extLst>
                <a:ext uri="{FF2B5EF4-FFF2-40B4-BE49-F238E27FC236}">
                  <a16:creationId xmlns:a16="http://schemas.microsoft.com/office/drawing/2014/main" id="{02957228-E094-424E-9028-7C07F1A34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4" y="99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6" name="Text Box 194">
              <a:extLst>
                <a:ext uri="{FF2B5EF4-FFF2-40B4-BE49-F238E27FC236}">
                  <a16:creationId xmlns:a16="http://schemas.microsoft.com/office/drawing/2014/main" id="{E360DBDB-7E44-47D5-BA4C-25FA98EDD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0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8" name="Text Box 196">
              <a:extLst>
                <a:ext uri="{FF2B5EF4-FFF2-40B4-BE49-F238E27FC236}">
                  <a16:creationId xmlns:a16="http://schemas.microsoft.com/office/drawing/2014/main" id="{C67AE7BF-562D-4CCA-B1B6-F427D4D82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55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9" name="Text Box 197">
              <a:extLst>
                <a:ext uri="{FF2B5EF4-FFF2-40B4-BE49-F238E27FC236}">
                  <a16:creationId xmlns:a16="http://schemas.microsoft.com/office/drawing/2014/main" id="{DE950900-BE81-4E91-BF8D-6803595CD8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" y="144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0" name="Text Box 198">
              <a:extLst>
                <a:ext uri="{FF2B5EF4-FFF2-40B4-BE49-F238E27FC236}">
                  <a16:creationId xmlns:a16="http://schemas.microsoft.com/office/drawing/2014/main" id="{9D99EAF0-5113-4501-B8B2-F995D92C70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1" y="77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1" name="Text Box 199">
              <a:extLst>
                <a:ext uri="{FF2B5EF4-FFF2-40B4-BE49-F238E27FC236}">
                  <a16:creationId xmlns:a16="http://schemas.microsoft.com/office/drawing/2014/main" id="{5427DF55-9237-45C1-AA11-BD74BE239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" y="122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2" name="Text Box 200">
              <a:extLst>
                <a:ext uri="{FF2B5EF4-FFF2-40B4-BE49-F238E27FC236}">
                  <a16:creationId xmlns:a16="http://schemas.microsoft.com/office/drawing/2014/main" id="{5EE20D0A-8E2F-4E27-B946-5226C073B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3" y="7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3" name="Text Box 201">
              <a:extLst>
                <a:ext uri="{FF2B5EF4-FFF2-40B4-BE49-F238E27FC236}">
                  <a16:creationId xmlns:a16="http://schemas.microsoft.com/office/drawing/2014/main" id="{F4E667F4-5DFC-4910-B7F8-3CD8AA44D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44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4" name="Text Box 202">
              <a:extLst>
                <a:ext uri="{FF2B5EF4-FFF2-40B4-BE49-F238E27FC236}">
                  <a16:creationId xmlns:a16="http://schemas.microsoft.com/office/drawing/2014/main" id="{D8B3FA82-C7E9-4655-93FC-086093B2E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8" y="166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5" name="Text Box 203">
              <a:extLst>
                <a:ext uri="{FF2B5EF4-FFF2-40B4-BE49-F238E27FC236}">
                  <a16:creationId xmlns:a16="http://schemas.microsoft.com/office/drawing/2014/main" id="{68F261FB-1625-4F28-B8FE-9714B01ADA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" y="210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6" name="Text Box 204">
              <a:extLst>
                <a:ext uri="{FF2B5EF4-FFF2-40B4-BE49-F238E27FC236}">
                  <a16:creationId xmlns:a16="http://schemas.microsoft.com/office/drawing/2014/main" id="{A987F791-CD29-44F9-8294-D41499446A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88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7" name="Text Box 205">
              <a:extLst>
                <a:ext uri="{FF2B5EF4-FFF2-40B4-BE49-F238E27FC236}">
                  <a16:creationId xmlns:a16="http://schemas.microsoft.com/office/drawing/2014/main" id="{10C3446D-B4B0-4C2D-B467-DD5C69D7B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5" y="2331"/>
              <a:ext cx="169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60" name="Text Box 208">
              <a:extLst>
                <a:ext uri="{FF2B5EF4-FFF2-40B4-BE49-F238E27FC236}">
                  <a16:creationId xmlns:a16="http://schemas.microsoft.com/office/drawing/2014/main" id="{8E8A9502-8C28-4483-A979-716E18B55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61" name="Text Box 209">
              <a:extLst>
                <a:ext uri="{FF2B5EF4-FFF2-40B4-BE49-F238E27FC236}">
                  <a16:creationId xmlns:a16="http://schemas.microsoft.com/office/drawing/2014/main" id="{DE372CFC-F0EB-45A1-9F01-5C250008F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5" y="78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2" name="Text Box 210">
              <a:extLst>
                <a:ext uri="{FF2B5EF4-FFF2-40B4-BE49-F238E27FC236}">
                  <a16:creationId xmlns:a16="http://schemas.microsoft.com/office/drawing/2014/main" id="{25F7C0AE-7A62-4830-A0B1-6C099AF5DC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" y="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3" name="Text Box 211">
              <a:extLst>
                <a:ext uri="{FF2B5EF4-FFF2-40B4-BE49-F238E27FC236}">
                  <a16:creationId xmlns:a16="http://schemas.microsoft.com/office/drawing/2014/main" id="{BC596924-D6E7-4E53-8FBA-C3DDA8827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00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4" name="Text Box 212">
              <a:extLst>
                <a:ext uri="{FF2B5EF4-FFF2-40B4-BE49-F238E27FC236}">
                  <a16:creationId xmlns:a16="http://schemas.microsoft.com/office/drawing/2014/main" id="{D925E78A-8021-48D2-90EE-729A6FE5C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8" y="144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5" name="Text Box 213">
              <a:extLst>
                <a:ext uri="{FF2B5EF4-FFF2-40B4-BE49-F238E27FC236}">
                  <a16:creationId xmlns:a16="http://schemas.microsoft.com/office/drawing/2014/main" id="{9F56A304-E903-4C37-B892-F52B0983C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5" y="166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6" name="Text Box 214">
              <a:extLst>
                <a:ext uri="{FF2B5EF4-FFF2-40B4-BE49-F238E27FC236}">
                  <a16:creationId xmlns:a16="http://schemas.microsoft.com/office/drawing/2014/main" id="{6C3DA631-C4FD-42E5-B404-396612966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4" y="188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7" name="Text Box 215">
              <a:extLst>
                <a:ext uri="{FF2B5EF4-FFF2-40B4-BE49-F238E27FC236}">
                  <a16:creationId xmlns:a16="http://schemas.microsoft.com/office/drawing/2014/main" id="{7A6E8643-17F2-4658-A420-C9CAAB20F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32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8" name="Text Box 216">
              <a:extLst>
                <a:ext uri="{FF2B5EF4-FFF2-40B4-BE49-F238E27FC236}">
                  <a16:creationId xmlns:a16="http://schemas.microsoft.com/office/drawing/2014/main" id="{238EC02B-EB91-4376-B993-E6B8D0825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8" y="210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9" name="Text Box 217">
              <a:extLst>
                <a:ext uri="{FF2B5EF4-FFF2-40B4-BE49-F238E27FC236}">
                  <a16:creationId xmlns:a16="http://schemas.microsoft.com/office/drawing/2014/main" id="{79DA83D6-F659-4563-9A2D-381E7A63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6" y="277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4" name="Text Box 232">
              <a:extLst>
                <a:ext uri="{FF2B5EF4-FFF2-40B4-BE49-F238E27FC236}">
                  <a16:creationId xmlns:a16="http://schemas.microsoft.com/office/drawing/2014/main" id="{8BB0FE4E-5A07-43FA-93BD-C4839E0AA1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468" y="783"/>
              <a:ext cx="175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5" name="Text Box 233">
              <a:extLst>
                <a:ext uri="{FF2B5EF4-FFF2-40B4-BE49-F238E27FC236}">
                  <a16:creationId xmlns:a16="http://schemas.microsoft.com/office/drawing/2014/main" id="{FA686F49-B57A-4909-BE9A-F285E4A3B8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99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86" name="Text Box 234">
              <a:extLst>
                <a:ext uri="{FF2B5EF4-FFF2-40B4-BE49-F238E27FC236}">
                  <a16:creationId xmlns:a16="http://schemas.microsoft.com/office/drawing/2014/main" id="{16DDDA17-AACD-4AF1-99B1-1046B9242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4" y="122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7" name="Text Box 235">
              <a:extLst>
                <a:ext uri="{FF2B5EF4-FFF2-40B4-BE49-F238E27FC236}">
                  <a16:creationId xmlns:a16="http://schemas.microsoft.com/office/drawing/2014/main" id="{85218147-6948-4A6A-BC71-DB2AAA28C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1" y="144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8" name="Text Box 236">
              <a:extLst>
                <a:ext uri="{FF2B5EF4-FFF2-40B4-BE49-F238E27FC236}">
                  <a16:creationId xmlns:a16="http://schemas.microsoft.com/office/drawing/2014/main" id="{0282186E-B5E2-4348-B54E-B4950891E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2" y="144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9" name="Text Box 237">
              <a:extLst>
                <a:ext uri="{FF2B5EF4-FFF2-40B4-BE49-F238E27FC236}">
                  <a16:creationId xmlns:a16="http://schemas.microsoft.com/office/drawing/2014/main" id="{D644D91C-C0C0-4278-BA39-F6CCD2D47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" y="166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0" name="Text Box 238">
              <a:extLst>
                <a:ext uri="{FF2B5EF4-FFF2-40B4-BE49-F238E27FC236}">
                  <a16:creationId xmlns:a16="http://schemas.microsoft.com/office/drawing/2014/main" id="{BBC4CC34-C42E-4C10-BC10-C635D50BB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6" y="210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1" name="Text Box 239">
              <a:extLst>
                <a:ext uri="{FF2B5EF4-FFF2-40B4-BE49-F238E27FC236}">
                  <a16:creationId xmlns:a16="http://schemas.microsoft.com/office/drawing/2014/main" id="{5812DE5B-DC94-4856-BE49-BF92A2274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9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2" name="Text Box 240">
              <a:extLst>
                <a:ext uri="{FF2B5EF4-FFF2-40B4-BE49-F238E27FC236}">
                  <a16:creationId xmlns:a16="http://schemas.microsoft.com/office/drawing/2014/main" id="{8C82AEA2-EDC5-475B-A59E-C7DFE1AAE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4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3" name="Text Box 241">
              <a:extLst>
                <a:ext uri="{FF2B5EF4-FFF2-40B4-BE49-F238E27FC236}">
                  <a16:creationId xmlns:a16="http://schemas.microsoft.com/office/drawing/2014/main" id="{7E69AD9C-1F7E-4BA1-B2C6-EDE739E03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4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4" name="Text Box 242">
              <a:extLst>
                <a:ext uri="{FF2B5EF4-FFF2-40B4-BE49-F238E27FC236}">
                  <a16:creationId xmlns:a16="http://schemas.microsoft.com/office/drawing/2014/main" id="{B7AAFA97-294C-4608-8F91-1F4912C85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" y="277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7" name="Text Box 245">
              <a:extLst>
                <a:ext uri="{FF2B5EF4-FFF2-40B4-BE49-F238E27FC236}">
                  <a16:creationId xmlns:a16="http://schemas.microsoft.com/office/drawing/2014/main" id="{A94A67F4-E052-49E6-8B14-D6DA5BFF2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2" y="100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8" name="Text Box 246">
              <a:extLst>
                <a:ext uri="{FF2B5EF4-FFF2-40B4-BE49-F238E27FC236}">
                  <a16:creationId xmlns:a16="http://schemas.microsoft.com/office/drawing/2014/main" id="{32117521-C28A-4FE1-87CD-076CC7F5D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6" y="77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9" name="Text Box 247">
              <a:extLst>
                <a:ext uri="{FF2B5EF4-FFF2-40B4-BE49-F238E27FC236}">
                  <a16:creationId xmlns:a16="http://schemas.microsoft.com/office/drawing/2014/main" id="{7A23FBF0-CBFC-4FB5-97EA-2F709F400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2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0" name="Text Box 248">
              <a:extLst>
                <a:ext uri="{FF2B5EF4-FFF2-40B4-BE49-F238E27FC236}">
                  <a16:creationId xmlns:a16="http://schemas.microsoft.com/office/drawing/2014/main" id="{7531FF7D-10AB-4312-94FA-AFEBBDA9AC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" y="166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01" name="Text Box 249">
              <a:extLst>
                <a:ext uri="{FF2B5EF4-FFF2-40B4-BE49-F238E27FC236}">
                  <a16:creationId xmlns:a16="http://schemas.microsoft.com/office/drawing/2014/main" id="{EFA0372D-4807-44BD-AA8A-CFC7550F0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7" y="211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2" name="Text Box 250">
              <a:extLst>
                <a:ext uri="{FF2B5EF4-FFF2-40B4-BE49-F238E27FC236}">
                  <a16:creationId xmlns:a16="http://schemas.microsoft.com/office/drawing/2014/main" id="{8CEA52E6-B973-4F55-AFBC-317A249A4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8" y="211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03" name="Text Box 251">
              <a:extLst>
                <a:ext uri="{FF2B5EF4-FFF2-40B4-BE49-F238E27FC236}">
                  <a16:creationId xmlns:a16="http://schemas.microsoft.com/office/drawing/2014/main" id="{DA567109-5E2F-4056-A511-1B86AFF06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3" y="233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4" name="Text Box 252">
              <a:extLst>
                <a:ext uri="{FF2B5EF4-FFF2-40B4-BE49-F238E27FC236}">
                  <a16:creationId xmlns:a16="http://schemas.microsoft.com/office/drawing/2014/main" id="{524B8C04-B464-4B57-A736-230F5032C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8" y="255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5" name="Text Box 253">
              <a:extLst>
                <a:ext uri="{FF2B5EF4-FFF2-40B4-BE49-F238E27FC236}">
                  <a16:creationId xmlns:a16="http://schemas.microsoft.com/office/drawing/2014/main" id="{8BD38CE6-8F98-4A3A-BF8D-E810CE6C2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7" y="277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8" name="Text Box 256">
              <a:extLst>
                <a:ext uri="{FF2B5EF4-FFF2-40B4-BE49-F238E27FC236}">
                  <a16:creationId xmlns:a16="http://schemas.microsoft.com/office/drawing/2014/main" id="{6825F50E-F251-4CC5-9F1A-57B93056F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1" y="77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9" name="Text Box 257">
              <a:extLst>
                <a:ext uri="{FF2B5EF4-FFF2-40B4-BE49-F238E27FC236}">
                  <a16:creationId xmlns:a16="http://schemas.microsoft.com/office/drawing/2014/main" id="{C2298A6C-B4F5-4057-8BF0-407EB3B68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0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0" name="Text Box 258">
              <a:extLst>
                <a:ext uri="{FF2B5EF4-FFF2-40B4-BE49-F238E27FC236}">
                  <a16:creationId xmlns:a16="http://schemas.microsoft.com/office/drawing/2014/main" id="{33986F25-01F3-49BC-8463-E8D37F496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4" y="78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1" name="Text Box 259">
              <a:extLst>
                <a:ext uri="{FF2B5EF4-FFF2-40B4-BE49-F238E27FC236}">
                  <a16:creationId xmlns:a16="http://schemas.microsoft.com/office/drawing/2014/main" id="{C60AE764-0E45-40B8-BA34-BA2F7B5E4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4" y="188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2" name="Text Box 260">
              <a:extLst>
                <a:ext uri="{FF2B5EF4-FFF2-40B4-BE49-F238E27FC236}">
                  <a16:creationId xmlns:a16="http://schemas.microsoft.com/office/drawing/2014/main" id="{4E2DCD39-075F-49AB-90DC-0F97772AA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3" name="Text Box 261">
              <a:extLst>
                <a:ext uri="{FF2B5EF4-FFF2-40B4-BE49-F238E27FC236}">
                  <a16:creationId xmlns:a16="http://schemas.microsoft.com/office/drawing/2014/main" id="{7D704D35-C14D-4203-86A0-A8E267D3A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8" y="77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4" name="Text Box 262">
              <a:extLst>
                <a:ext uri="{FF2B5EF4-FFF2-40B4-BE49-F238E27FC236}">
                  <a16:creationId xmlns:a16="http://schemas.microsoft.com/office/drawing/2014/main" id="{EE0A4AB4-DE62-4BCC-95CE-13DE970D7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6" y="2776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5" name="Text Box 263">
              <a:extLst>
                <a:ext uri="{FF2B5EF4-FFF2-40B4-BE49-F238E27FC236}">
                  <a16:creationId xmlns:a16="http://schemas.microsoft.com/office/drawing/2014/main" id="{796B9147-10A1-4986-9054-237E2E0FD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2" y="189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6" name="Text Box 264">
              <a:extLst>
                <a:ext uri="{FF2B5EF4-FFF2-40B4-BE49-F238E27FC236}">
                  <a16:creationId xmlns:a16="http://schemas.microsoft.com/office/drawing/2014/main" id="{6761CBE9-93A9-4D73-BBD3-15EFDA4D4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1" y="122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7" name="Text Box 265">
              <a:extLst>
                <a:ext uri="{FF2B5EF4-FFF2-40B4-BE49-F238E27FC236}">
                  <a16:creationId xmlns:a16="http://schemas.microsoft.com/office/drawing/2014/main" id="{6F555A50-A92B-4250-A18A-52CD7149F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9" y="166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8" name="Text Box 266">
              <a:extLst>
                <a:ext uri="{FF2B5EF4-FFF2-40B4-BE49-F238E27FC236}">
                  <a16:creationId xmlns:a16="http://schemas.microsoft.com/office/drawing/2014/main" id="{4B27DB19-6BA7-4BE1-91A9-37B91C7C0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0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9" name="Text Box 267">
              <a:extLst>
                <a:ext uri="{FF2B5EF4-FFF2-40B4-BE49-F238E27FC236}">
                  <a16:creationId xmlns:a16="http://schemas.microsoft.com/office/drawing/2014/main" id="{88068AB9-40E2-4380-B969-E09F69F90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100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0" name="Text Box 268">
              <a:extLst>
                <a:ext uri="{FF2B5EF4-FFF2-40B4-BE49-F238E27FC236}">
                  <a16:creationId xmlns:a16="http://schemas.microsoft.com/office/drawing/2014/main" id="{6C3DE68B-A2EA-43AD-9A2F-395705205A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2" y="144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1" name="Text Box 269">
              <a:extLst>
                <a:ext uri="{FF2B5EF4-FFF2-40B4-BE49-F238E27FC236}">
                  <a16:creationId xmlns:a16="http://schemas.microsoft.com/office/drawing/2014/main" id="{06C0CA27-07AE-46E0-A866-9E41DFC67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2" y="210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2" name="Text Box 270">
              <a:extLst>
                <a:ext uri="{FF2B5EF4-FFF2-40B4-BE49-F238E27FC236}">
                  <a16:creationId xmlns:a16="http://schemas.microsoft.com/office/drawing/2014/main" id="{D51E2664-2B77-4209-8847-B8E8ED6A4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0" y="277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3" name="Text Box 271">
              <a:extLst>
                <a:ext uri="{FF2B5EF4-FFF2-40B4-BE49-F238E27FC236}">
                  <a16:creationId xmlns:a16="http://schemas.microsoft.com/office/drawing/2014/main" id="{493444F9-3DA4-461A-87DE-AC8327A03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122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4" name="Text Box 272">
              <a:extLst>
                <a:ext uri="{FF2B5EF4-FFF2-40B4-BE49-F238E27FC236}">
                  <a16:creationId xmlns:a16="http://schemas.microsoft.com/office/drawing/2014/main" id="{2CC8C5DA-532C-4768-9862-73235FA1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1" y="167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5" name="Text Box 273">
              <a:extLst>
                <a:ext uri="{FF2B5EF4-FFF2-40B4-BE49-F238E27FC236}">
                  <a16:creationId xmlns:a16="http://schemas.microsoft.com/office/drawing/2014/main" id="{7156FFD2-ACC7-4C87-8586-85C060BFB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3" y="210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6" name="Text Box 274">
              <a:extLst>
                <a:ext uri="{FF2B5EF4-FFF2-40B4-BE49-F238E27FC236}">
                  <a16:creationId xmlns:a16="http://schemas.microsoft.com/office/drawing/2014/main" id="{0F04A715-8110-4F5E-A8C4-EFE020962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6" y="1446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7" name="Text Box 275">
              <a:extLst>
                <a:ext uri="{FF2B5EF4-FFF2-40B4-BE49-F238E27FC236}">
                  <a16:creationId xmlns:a16="http://schemas.microsoft.com/office/drawing/2014/main" id="{7E09C58F-932D-41A2-B86B-9A00F7B73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2" y="122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8" name="Text Box 276">
              <a:extLst>
                <a:ext uri="{FF2B5EF4-FFF2-40B4-BE49-F238E27FC236}">
                  <a16:creationId xmlns:a16="http://schemas.microsoft.com/office/drawing/2014/main" id="{F1CE0560-A6E4-4578-8AB8-873802AB4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2" y="18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9" name="Text Box 277">
              <a:extLst>
                <a:ext uri="{FF2B5EF4-FFF2-40B4-BE49-F238E27FC236}">
                  <a16:creationId xmlns:a16="http://schemas.microsoft.com/office/drawing/2014/main" id="{A364290E-D610-40C9-8233-026F8EBF3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330"/>
              <a:ext cx="169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0" name="Text Box 278">
              <a:extLst>
                <a:ext uri="{FF2B5EF4-FFF2-40B4-BE49-F238E27FC236}">
                  <a16:creationId xmlns:a16="http://schemas.microsoft.com/office/drawing/2014/main" id="{24E0E24D-F6E5-48F9-BCF7-3C5C4FFA3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1" y="2773"/>
              <a:ext cx="198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1" name="Text Box 279">
              <a:extLst>
                <a:ext uri="{FF2B5EF4-FFF2-40B4-BE49-F238E27FC236}">
                  <a16:creationId xmlns:a16="http://schemas.microsoft.com/office/drawing/2014/main" id="{8E105460-EEAC-4F2C-8D43-7036350F8E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2" y="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2" name="Text Box 280">
              <a:extLst>
                <a:ext uri="{FF2B5EF4-FFF2-40B4-BE49-F238E27FC236}">
                  <a16:creationId xmlns:a16="http://schemas.microsoft.com/office/drawing/2014/main" id="{86C96943-B8AD-4E2D-B981-17F94ECF0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4" y="188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3" name="Text Box 281">
              <a:extLst>
                <a:ext uri="{FF2B5EF4-FFF2-40B4-BE49-F238E27FC236}">
                  <a16:creationId xmlns:a16="http://schemas.microsoft.com/office/drawing/2014/main" id="{5C01742F-97AC-4AED-8A2F-F9B984B2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255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4" name="Text Box 282">
              <a:extLst>
                <a:ext uri="{FF2B5EF4-FFF2-40B4-BE49-F238E27FC236}">
                  <a16:creationId xmlns:a16="http://schemas.microsoft.com/office/drawing/2014/main" id="{EA35BE94-BA4F-4095-A893-3432401BC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166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5" name="Text Box 283">
              <a:extLst>
                <a:ext uri="{FF2B5EF4-FFF2-40B4-BE49-F238E27FC236}">
                  <a16:creationId xmlns:a16="http://schemas.microsoft.com/office/drawing/2014/main" id="{56DA340C-0707-41C7-B5E5-14C87C1AB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" y="18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7" name="Text Box 285">
              <a:extLst>
                <a:ext uri="{FF2B5EF4-FFF2-40B4-BE49-F238E27FC236}">
                  <a16:creationId xmlns:a16="http://schemas.microsoft.com/office/drawing/2014/main" id="{5D4345CF-7347-4F9A-AF6E-4D711F749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" y="21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8" name="Text Box 286">
              <a:extLst>
                <a:ext uri="{FF2B5EF4-FFF2-40B4-BE49-F238E27FC236}">
                  <a16:creationId xmlns:a16="http://schemas.microsoft.com/office/drawing/2014/main" id="{8B3AC430-EFB9-46B3-8B4F-C7B43312E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5" y="233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9" name="Text Box 287">
              <a:extLst>
                <a:ext uri="{FF2B5EF4-FFF2-40B4-BE49-F238E27FC236}">
                  <a16:creationId xmlns:a16="http://schemas.microsoft.com/office/drawing/2014/main" id="{C8923BB7-67E8-4893-BFE5-25CDC2C2FE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1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1" name="Text Box 289">
              <a:extLst>
                <a:ext uri="{FF2B5EF4-FFF2-40B4-BE49-F238E27FC236}">
                  <a16:creationId xmlns:a16="http://schemas.microsoft.com/office/drawing/2014/main" id="{9202D19F-2F06-4D83-AAD1-C12FF7251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0" y="255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2" name="Text Box 290">
              <a:extLst>
                <a:ext uri="{FF2B5EF4-FFF2-40B4-BE49-F238E27FC236}">
                  <a16:creationId xmlns:a16="http://schemas.microsoft.com/office/drawing/2014/main" id="{92781F82-347F-4429-894C-11A8881BE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5" y="255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45" name="Text Box 293">
              <a:extLst>
                <a:ext uri="{FF2B5EF4-FFF2-40B4-BE49-F238E27FC236}">
                  <a16:creationId xmlns:a16="http://schemas.microsoft.com/office/drawing/2014/main" id="{8AA50FE0-A252-4C3E-85E4-3D4DCC70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0" y="277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6" name="Text Box 294">
              <a:extLst>
                <a:ext uri="{FF2B5EF4-FFF2-40B4-BE49-F238E27FC236}">
                  <a16:creationId xmlns:a16="http://schemas.microsoft.com/office/drawing/2014/main" id="{942C5F6B-CEF8-4040-AF88-7EFA6861E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3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56" name="Text Box 304">
              <a:extLst>
                <a:ext uri="{FF2B5EF4-FFF2-40B4-BE49-F238E27FC236}">
                  <a16:creationId xmlns:a16="http://schemas.microsoft.com/office/drawing/2014/main" id="{492180B4-D463-4903-B716-C554887B9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77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23857" name="Text Box 305">
              <a:extLst>
                <a:ext uri="{FF2B5EF4-FFF2-40B4-BE49-F238E27FC236}">
                  <a16:creationId xmlns:a16="http://schemas.microsoft.com/office/drawing/2014/main" id="{A51A61B5-D7D6-41A9-8A3B-A25901CD5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99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12513" name="Text Box 306">
              <a:extLst>
                <a:ext uri="{FF2B5EF4-FFF2-40B4-BE49-F238E27FC236}">
                  <a16:creationId xmlns:a16="http://schemas.microsoft.com/office/drawing/2014/main" id="{3E9E76FA-F762-403B-9206-4539132D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1" y="122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23859" name="Text Box 307">
              <a:extLst>
                <a:ext uri="{FF2B5EF4-FFF2-40B4-BE49-F238E27FC236}">
                  <a16:creationId xmlns:a16="http://schemas.microsoft.com/office/drawing/2014/main" id="{F743B825-0E82-46FA-91A7-8B23072EE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144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12515" name="Text Box 308">
              <a:extLst>
                <a:ext uri="{FF2B5EF4-FFF2-40B4-BE49-F238E27FC236}">
                  <a16:creationId xmlns:a16="http://schemas.microsoft.com/office/drawing/2014/main" id="{20C84FE2-04DB-4E46-86C2-517A35EFF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4" y="166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12516" name="Text Box 309">
              <a:extLst>
                <a:ext uri="{FF2B5EF4-FFF2-40B4-BE49-F238E27FC236}">
                  <a16:creationId xmlns:a16="http://schemas.microsoft.com/office/drawing/2014/main" id="{1FB840F4-5B5A-4A2A-A437-9A054468E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188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12517" name="Text Box 310">
              <a:extLst>
                <a:ext uri="{FF2B5EF4-FFF2-40B4-BE49-F238E27FC236}">
                  <a16:creationId xmlns:a16="http://schemas.microsoft.com/office/drawing/2014/main" id="{7E9FB3F5-CFAD-4DEA-A8A3-55153E613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210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12518" name="Text Box 311">
              <a:extLst>
                <a:ext uri="{FF2B5EF4-FFF2-40B4-BE49-F238E27FC236}">
                  <a16:creationId xmlns:a16="http://schemas.microsoft.com/office/drawing/2014/main" id="{3F9D3686-B5C1-4A4B-A231-FF5AF83C8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32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12519" name="Text Box 312">
              <a:extLst>
                <a:ext uri="{FF2B5EF4-FFF2-40B4-BE49-F238E27FC236}">
                  <a16:creationId xmlns:a16="http://schemas.microsoft.com/office/drawing/2014/main" id="{E0DE524C-A305-44B7-A9C5-5B8D184FE9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255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12520" name="Text Box 313">
              <a:extLst>
                <a:ext uri="{FF2B5EF4-FFF2-40B4-BE49-F238E27FC236}">
                  <a16:creationId xmlns:a16="http://schemas.microsoft.com/office/drawing/2014/main" id="{20057909-B4EC-4305-B8D3-64E855979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277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4</a:t>
              </a:r>
            </a:p>
          </p:txBody>
        </p:sp>
        <p:sp>
          <p:nvSpPr>
            <p:cNvPr id="23866" name="Text Box 314">
              <a:extLst>
                <a:ext uri="{FF2B5EF4-FFF2-40B4-BE49-F238E27FC236}">
                  <a16:creationId xmlns:a16="http://schemas.microsoft.com/office/drawing/2014/main" id="{8165A417-0700-497B-9C76-FBA4700C6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70" name="Text Box 318">
              <a:extLst>
                <a:ext uri="{FF2B5EF4-FFF2-40B4-BE49-F238E27FC236}">
                  <a16:creationId xmlns:a16="http://schemas.microsoft.com/office/drawing/2014/main" id="{ACEA426A-2FD9-4A53-A60B-4FA8BF95D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7" y="78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23871" name="Text Box 319">
              <a:extLst>
                <a:ext uri="{FF2B5EF4-FFF2-40B4-BE49-F238E27FC236}">
                  <a16:creationId xmlns:a16="http://schemas.microsoft.com/office/drawing/2014/main" id="{1DE3581E-CB0E-42E6-90C1-8BC838AE0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12524" name="Text Box 320">
              <a:extLst>
                <a:ext uri="{FF2B5EF4-FFF2-40B4-BE49-F238E27FC236}">
                  <a16:creationId xmlns:a16="http://schemas.microsoft.com/office/drawing/2014/main" id="{69CDBD91-BBA9-443D-9386-6F4766F7D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23873" name="Text Box 321">
              <a:extLst>
                <a:ext uri="{FF2B5EF4-FFF2-40B4-BE49-F238E27FC236}">
                  <a16:creationId xmlns:a16="http://schemas.microsoft.com/office/drawing/2014/main" id="{29A93091-5B7D-4A78-976B-DA1EB6C8A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44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12526" name="Text Box 322">
              <a:extLst>
                <a:ext uri="{FF2B5EF4-FFF2-40B4-BE49-F238E27FC236}">
                  <a16:creationId xmlns:a16="http://schemas.microsoft.com/office/drawing/2014/main" id="{38967D2C-417F-441C-8393-A04DA0BB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66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12527" name="Text Box 323">
              <a:extLst>
                <a:ext uri="{FF2B5EF4-FFF2-40B4-BE49-F238E27FC236}">
                  <a16:creationId xmlns:a16="http://schemas.microsoft.com/office/drawing/2014/main" id="{02A86099-175B-41BA-9508-B994EF35B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351" name="Text Box 317">
              <a:extLst>
                <a:ext uri="{FF2B5EF4-FFF2-40B4-BE49-F238E27FC236}">
                  <a16:creationId xmlns:a16="http://schemas.microsoft.com/office/drawing/2014/main" id="{5E2BFFC1-F604-4711-903C-A0A70AFD1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" y="3015"/>
              <a:ext cx="274" cy="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738" b="1" dirty="0">
                  <a:latin typeface="Verdana" panose="020B0604030504040204" pitchFamily="34" charset="0"/>
                  <a:ea typeface="Verdana" panose="020B0604030504040204" pitchFamily="34" charset="0"/>
                </a:rPr>
                <a:t>Auto</a:t>
              </a:r>
            </a:p>
          </p:txBody>
        </p:sp>
        <p:sp>
          <p:nvSpPr>
            <p:cNvPr id="252" name="Text Box 141">
              <a:extLst>
                <a:ext uri="{FF2B5EF4-FFF2-40B4-BE49-F238E27FC236}">
                  <a16:creationId xmlns:a16="http://schemas.microsoft.com/office/drawing/2014/main" id="{B33E33AD-0C18-4B20-9E07-D9ECA670E1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3" name="Text Box 141">
              <a:extLst>
                <a:ext uri="{FF2B5EF4-FFF2-40B4-BE49-F238E27FC236}">
                  <a16:creationId xmlns:a16="http://schemas.microsoft.com/office/drawing/2014/main" id="{E85B436B-A067-4103-9F7D-143E13886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232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4" name="Text Box 141">
              <a:extLst>
                <a:ext uri="{FF2B5EF4-FFF2-40B4-BE49-F238E27FC236}">
                  <a16:creationId xmlns:a16="http://schemas.microsoft.com/office/drawing/2014/main" id="{3BA12045-0B9F-4993-8B31-494BB2CFE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" y="210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5" name="Text Box 141">
              <a:extLst>
                <a:ext uri="{FF2B5EF4-FFF2-40B4-BE49-F238E27FC236}">
                  <a16:creationId xmlns:a16="http://schemas.microsoft.com/office/drawing/2014/main" id="{8D83404E-178A-410B-BE38-8F5748B77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" y="144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6" name="Text Box 141">
              <a:extLst>
                <a:ext uri="{FF2B5EF4-FFF2-40B4-BE49-F238E27FC236}">
                  <a16:creationId xmlns:a16="http://schemas.microsoft.com/office/drawing/2014/main" id="{256387EE-BE82-44E4-9357-8762844FD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6" y="166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60A60D59-C841-4A6A-A82D-098968506B3B}"/>
                </a:ext>
              </a:extLst>
            </p:cNvPr>
            <p:cNvSpPr txBox="1"/>
            <p:nvPr/>
          </p:nvSpPr>
          <p:spPr>
            <a:xfrm>
              <a:off x="4387" y="561"/>
              <a:ext cx="40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Other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995F932-ACA7-4DA0-8DA5-319540E4A692}"/>
                </a:ext>
              </a:extLst>
            </p:cNvPr>
            <p:cNvSpPr txBox="1"/>
            <p:nvPr/>
          </p:nvSpPr>
          <p:spPr>
            <a:xfrm>
              <a:off x="4328" y="2112"/>
              <a:ext cx="48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Co(b+)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12337E0-CB56-4839-821A-CBB6765D9FB2}"/>
                </a:ext>
              </a:extLst>
            </p:cNvPr>
            <p:cNvCxnSpPr>
              <a:stCxn id="12346" idx="0"/>
            </p:cNvCxnSpPr>
            <p:nvPr/>
          </p:nvCxnSpPr>
          <p:spPr>
            <a:xfrm flipH="1">
              <a:off x="5220" y="527"/>
              <a:ext cx="221" cy="26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2537" name="Group 3">
              <a:extLst>
                <a:ext uri="{FF2B5EF4-FFF2-40B4-BE49-F238E27FC236}">
                  <a16:creationId xmlns:a16="http://schemas.microsoft.com/office/drawing/2014/main" id="{AA1FDF46-8905-49C8-87E2-A21CFD5D29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3285"/>
              <a:ext cx="1191" cy="370"/>
              <a:chOff x="525463" y="5208588"/>
              <a:chExt cx="1890122" cy="586679"/>
            </a:xfrm>
          </p:grpSpPr>
          <p:sp>
            <p:nvSpPr>
              <p:cNvPr id="257" name="Text Box 62">
                <a:extLst>
                  <a:ext uri="{FF2B5EF4-FFF2-40B4-BE49-F238E27FC236}">
                    <a16:creationId xmlns:a16="http://schemas.microsoft.com/office/drawing/2014/main" id="{097A2CA9-6815-41A4-B51D-711EF421CE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3" y="5208588"/>
                <a:ext cx="1544012" cy="2628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solidFill>
                      <a:srgbClr val="0070C0"/>
                    </a:solidFill>
                    <a:latin typeface="Verdana" panose="020B0604030504040204" pitchFamily="34" charset="0"/>
                    <a:ea typeface="Verdana" panose="020B0604030504040204" pitchFamily="34" charset="0"/>
                  </a:rPr>
                  <a:t>A	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Gel IAT</a:t>
                </a:r>
              </a:p>
            </p:txBody>
          </p:sp>
          <p:sp>
            <p:nvSpPr>
              <p:cNvPr id="258" name="Text Box 63">
                <a:extLst>
                  <a:ext uri="{FF2B5EF4-FFF2-40B4-BE49-F238E27FC236}">
                    <a16:creationId xmlns:a16="http://schemas.microsoft.com/office/drawing/2014/main" id="{EB08050F-0334-4ED4-B09A-53EF3D3FE3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" y="5532438"/>
                <a:ext cx="1875835" cy="2628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solidFill>
                      <a:schemeClr val="accent4">
                        <a:lumMod val="60000"/>
                        <a:lumOff val="40000"/>
                      </a:schemeClr>
                    </a:solidFill>
                    <a:latin typeface="Verdana" panose="020B0604030504040204" pitchFamily="34" charset="0"/>
                    <a:ea typeface="Verdana" panose="020B0604030504040204" pitchFamily="34" charset="0"/>
                  </a:rPr>
                  <a:t>B	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Gel </a:t>
                </a: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Enz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 IAT</a:t>
                </a:r>
              </a:p>
            </p:txBody>
          </p:sp>
        </p:grpSp>
        <p:sp>
          <p:nvSpPr>
            <p:cNvPr id="12538" name="TextBox 3">
              <a:extLst>
                <a:ext uri="{FF2B5EF4-FFF2-40B4-BE49-F238E27FC236}">
                  <a16:creationId xmlns:a16="http://schemas.microsoft.com/office/drawing/2014/main" id="{14DB2C12-6A32-48CC-BD95-F4E39E6A7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" y="2989"/>
              <a:ext cx="27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0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79AC4B1-4F94-4E48-8AC0-35734CAE27C4}"/>
                </a:ext>
              </a:extLst>
            </p:cNvPr>
            <p:cNvSpPr txBox="1"/>
            <p:nvPr/>
          </p:nvSpPr>
          <p:spPr>
            <a:xfrm>
              <a:off x="2365" y="2994"/>
              <a:ext cx="18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0" name="Text Box 323">
              <a:extLst>
                <a:ext uri="{FF2B5EF4-FFF2-40B4-BE49-F238E27FC236}">
                  <a16:creationId xmlns:a16="http://schemas.microsoft.com/office/drawing/2014/main" id="{D0FF384A-4FB4-4D13-946B-C2E3D19B2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1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12541" name="Text Box 323">
              <a:extLst>
                <a:ext uri="{FF2B5EF4-FFF2-40B4-BE49-F238E27FC236}">
                  <a16:creationId xmlns:a16="http://schemas.microsoft.com/office/drawing/2014/main" id="{642B5EDC-7C64-4FC1-B347-F0846989F9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12542" name="Text Box 323">
              <a:extLst>
                <a:ext uri="{FF2B5EF4-FFF2-40B4-BE49-F238E27FC236}">
                  <a16:creationId xmlns:a16="http://schemas.microsoft.com/office/drawing/2014/main" id="{7C4384F5-AA73-4D32-B2EB-070A4946C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54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12543" name="Text Box 323">
              <a:extLst>
                <a:ext uri="{FF2B5EF4-FFF2-40B4-BE49-F238E27FC236}">
                  <a16:creationId xmlns:a16="http://schemas.microsoft.com/office/drawing/2014/main" id="{1E1B6934-2741-4415-9423-1172A95C1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5</a:t>
              </a:r>
            </a:p>
          </p:txBody>
        </p:sp>
        <p:sp>
          <p:nvSpPr>
            <p:cNvPr id="11" name="Text Box 323">
              <a:extLst>
                <a:ext uri="{FF2B5EF4-FFF2-40B4-BE49-F238E27FC236}">
                  <a16:creationId xmlns:a16="http://schemas.microsoft.com/office/drawing/2014/main" id="{C2E91E2E-F6B3-4E45-9B46-853BBE773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08" y="299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5" name="Text Box 323">
              <a:extLst>
                <a:ext uri="{FF2B5EF4-FFF2-40B4-BE49-F238E27FC236}">
                  <a16:creationId xmlns:a16="http://schemas.microsoft.com/office/drawing/2014/main" id="{DD393783-488D-445D-A1E8-4A544E4B4F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3" name="Text Box 323">
              <a:extLst>
                <a:ext uri="{FF2B5EF4-FFF2-40B4-BE49-F238E27FC236}">
                  <a16:creationId xmlns:a16="http://schemas.microsoft.com/office/drawing/2014/main" id="{27705460-DEA8-4812-8A60-46251CEF0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6" y="299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7" name="Text Box 323">
              <a:extLst>
                <a:ext uri="{FF2B5EF4-FFF2-40B4-BE49-F238E27FC236}">
                  <a16:creationId xmlns:a16="http://schemas.microsoft.com/office/drawing/2014/main" id="{A54E7664-1F54-4BC2-9C24-C86E851CA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2548" name="Text Box 323">
              <a:extLst>
                <a:ext uri="{FF2B5EF4-FFF2-40B4-BE49-F238E27FC236}">
                  <a16:creationId xmlns:a16="http://schemas.microsoft.com/office/drawing/2014/main" id="{958D5258-124C-417B-AA6C-12D3CFDAA4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5" y="299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2549" name="Text Box 323">
              <a:extLst>
                <a:ext uri="{FF2B5EF4-FFF2-40B4-BE49-F238E27FC236}">
                  <a16:creationId xmlns:a16="http://schemas.microsoft.com/office/drawing/2014/main" id="{87C4416B-E624-478D-90D3-5B129ABE4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7" name="Text Box 323">
              <a:extLst>
                <a:ext uri="{FF2B5EF4-FFF2-40B4-BE49-F238E27FC236}">
                  <a16:creationId xmlns:a16="http://schemas.microsoft.com/office/drawing/2014/main" id="{BAE2B3A5-7EAD-4749-B1A2-6A476D199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1" name="Text Box 323">
              <a:extLst>
                <a:ext uri="{FF2B5EF4-FFF2-40B4-BE49-F238E27FC236}">
                  <a16:creationId xmlns:a16="http://schemas.microsoft.com/office/drawing/2014/main" id="{8EC00F55-352D-4ABD-B1BC-C0892559E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7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9" name="Text Box 323">
              <a:extLst>
                <a:ext uri="{FF2B5EF4-FFF2-40B4-BE49-F238E27FC236}">
                  <a16:creationId xmlns:a16="http://schemas.microsoft.com/office/drawing/2014/main" id="{56CA105E-BA01-4205-A69F-23E2A1949A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0" name="Text Box 323">
              <a:extLst>
                <a:ext uri="{FF2B5EF4-FFF2-40B4-BE49-F238E27FC236}">
                  <a16:creationId xmlns:a16="http://schemas.microsoft.com/office/drawing/2014/main" id="{F5550096-26D7-4FBE-B8A2-7922096A7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9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4" name="Text Box 323">
              <a:extLst>
                <a:ext uri="{FF2B5EF4-FFF2-40B4-BE49-F238E27FC236}">
                  <a16:creationId xmlns:a16="http://schemas.microsoft.com/office/drawing/2014/main" id="{D0810C2F-B4EE-433E-986F-51E27D99C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5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22" name="Text Box 323">
              <a:extLst>
                <a:ext uri="{FF2B5EF4-FFF2-40B4-BE49-F238E27FC236}">
                  <a16:creationId xmlns:a16="http://schemas.microsoft.com/office/drawing/2014/main" id="{C61A4EB4-1C06-492B-A248-96923546E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" y="299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" name="Text Box 323">
              <a:extLst>
                <a:ext uri="{FF2B5EF4-FFF2-40B4-BE49-F238E27FC236}">
                  <a16:creationId xmlns:a16="http://schemas.microsoft.com/office/drawing/2014/main" id="{8CB5DAFA-0D38-422E-9949-DE93F6D12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1" y="299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7" name="Text Box 323">
              <a:extLst>
                <a:ext uri="{FF2B5EF4-FFF2-40B4-BE49-F238E27FC236}">
                  <a16:creationId xmlns:a16="http://schemas.microsoft.com/office/drawing/2014/main" id="{21E571BD-F3E9-4218-9E11-E3F9C98B5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4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25" name="Text Box 323">
              <a:extLst>
                <a:ext uri="{FF2B5EF4-FFF2-40B4-BE49-F238E27FC236}">
                  <a16:creationId xmlns:a16="http://schemas.microsoft.com/office/drawing/2014/main" id="{3F026792-DCD3-4B8E-A5C7-CF83196D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7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9" name="Text Box 304">
              <a:extLst>
                <a:ext uri="{FF2B5EF4-FFF2-40B4-BE49-F238E27FC236}">
                  <a16:creationId xmlns:a16="http://schemas.microsoft.com/office/drawing/2014/main" id="{F3465C27-3A16-4728-AE18-F6A5FE1243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" y="3359"/>
              <a:ext cx="2382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The patient also Lu(b+), </a:t>
              </a:r>
              <a:r>
                <a:rPr lang="en-GB" altLang="en-US" sz="1100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Kp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(b+) and </a:t>
              </a:r>
              <a:r>
                <a:rPr lang="en-GB" altLang="en-US" sz="1100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Js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(b+), </a:t>
              </a:r>
            </a:p>
            <a:p>
              <a:pPr algn="ctr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and has a Negative DAT.</a:t>
              </a: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1CD698F5-7E87-45A8-AE63-F109BCDC7DF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150A2E87-1810-49AF-9B1B-C847A401452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880C2F85-1FCE-4C8A-91A7-6ABB04313D6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77" name="Group 7">
              <a:extLst>
                <a:ext uri="{FF2B5EF4-FFF2-40B4-BE49-F238E27FC236}">
                  <a16:creationId xmlns:a16="http://schemas.microsoft.com/office/drawing/2014/main" id="{3F47047A-FC90-452D-B0FF-8A731276D6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550" name="Line 8">
                <a:extLst>
                  <a:ext uri="{FF2B5EF4-FFF2-40B4-BE49-F238E27FC236}">
                    <a16:creationId xmlns:a16="http://schemas.microsoft.com/office/drawing/2014/main" id="{7F8885A8-8365-48FF-9B48-83D9C1B917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9">
                <a:extLst>
                  <a:ext uri="{FF2B5EF4-FFF2-40B4-BE49-F238E27FC236}">
                    <a16:creationId xmlns:a16="http://schemas.microsoft.com/office/drawing/2014/main" id="{101FA310-F76E-42CB-9924-D10F6C24A2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10">
                <a:extLst>
                  <a:ext uri="{FF2B5EF4-FFF2-40B4-BE49-F238E27FC236}">
                    <a16:creationId xmlns:a16="http://schemas.microsoft.com/office/drawing/2014/main" id="{49545775-B19D-4D9D-8F0F-E0FB69159C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11">
                <a:extLst>
                  <a:ext uri="{FF2B5EF4-FFF2-40B4-BE49-F238E27FC236}">
                    <a16:creationId xmlns:a16="http://schemas.microsoft.com/office/drawing/2014/main" id="{41B8759B-2282-438D-9059-7D64332A3A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Rectangle 12">
                <a:extLst>
                  <a:ext uri="{FF2B5EF4-FFF2-40B4-BE49-F238E27FC236}">
                    <a16:creationId xmlns:a16="http://schemas.microsoft.com/office/drawing/2014/main" id="{D7F7D419-7CFD-47D2-9623-0804547A64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5" name="Rectangle 13">
                <a:extLst>
                  <a:ext uri="{FF2B5EF4-FFF2-40B4-BE49-F238E27FC236}">
                    <a16:creationId xmlns:a16="http://schemas.microsoft.com/office/drawing/2014/main" id="{0A1377DE-D95B-42AB-953F-1243E0729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6" name="Rectangle 14">
                <a:extLst>
                  <a:ext uri="{FF2B5EF4-FFF2-40B4-BE49-F238E27FC236}">
                    <a16:creationId xmlns:a16="http://schemas.microsoft.com/office/drawing/2014/main" id="{5D8A3377-1FB4-4F6B-8043-EA2144DCD1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7" name="Rectangle 15">
                <a:extLst>
                  <a:ext uri="{FF2B5EF4-FFF2-40B4-BE49-F238E27FC236}">
                    <a16:creationId xmlns:a16="http://schemas.microsoft.com/office/drawing/2014/main" id="{4B9DCC24-8450-472A-BE85-9520B3B87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8" name="Rectangle 16">
                <a:extLst>
                  <a:ext uri="{FF2B5EF4-FFF2-40B4-BE49-F238E27FC236}">
                    <a16:creationId xmlns:a16="http://schemas.microsoft.com/office/drawing/2014/main" id="{825068DE-9E35-49BD-9112-80E1FA556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Rectangle 17">
                <a:extLst>
                  <a:ext uri="{FF2B5EF4-FFF2-40B4-BE49-F238E27FC236}">
                    <a16:creationId xmlns:a16="http://schemas.microsoft.com/office/drawing/2014/main" id="{04BB7C66-F0E4-4FF0-B483-1EFA6124C1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Rectangle 18">
                <a:extLst>
                  <a:ext uri="{FF2B5EF4-FFF2-40B4-BE49-F238E27FC236}">
                    <a16:creationId xmlns:a16="http://schemas.microsoft.com/office/drawing/2014/main" id="{89836FA4-7348-4127-B83F-30EB205A4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Rectangle 19">
                <a:extLst>
                  <a:ext uri="{FF2B5EF4-FFF2-40B4-BE49-F238E27FC236}">
                    <a16:creationId xmlns:a16="http://schemas.microsoft.com/office/drawing/2014/main" id="{D058D68F-EAA3-46D1-A237-A797A0629E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62" name="AutoShape 20">
                <a:extLst>
                  <a:ext uri="{FF2B5EF4-FFF2-40B4-BE49-F238E27FC236}">
                    <a16:creationId xmlns:a16="http://schemas.microsoft.com/office/drawing/2014/main" id="{8CEAE5C0-4750-49C0-A930-45B0F9251647}"/>
                  </a:ext>
                </a:extLst>
              </p:cNvPr>
              <p:cNvCxnSpPr>
                <a:cxnSpLocks noChangeAspect="1" noChangeShapeType="1"/>
                <a:stCxn id="561" idx="3"/>
                <a:endCxn id="561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3" name="AutoShape 21">
                <a:extLst>
                  <a:ext uri="{FF2B5EF4-FFF2-40B4-BE49-F238E27FC236}">
                    <a16:creationId xmlns:a16="http://schemas.microsoft.com/office/drawing/2014/main" id="{C4A42D55-7FAE-49AF-9E41-00FEB3953BA5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4" name="AutoShape 22">
                <a:extLst>
                  <a:ext uri="{FF2B5EF4-FFF2-40B4-BE49-F238E27FC236}">
                    <a16:creationId xmlns:a16="http://schemas.microsoft.com/office/drawing/2014/main" id="{E32E614F-7326-4F8F-9137-061A05689F18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23">
                <a:extLst>
                  <a:ext uri="{FF2B5EF4-FFF2-40B4-BE49-F238E27FC236}">
                    <a16:creationId xmlns:a16="http://schemas.microsoft.com/office/drawing/2014/main" id="{D6528298-8C74-4872-A2A6-46CCDFF93A6E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24">
                <a:extLst>
                  <a:ext uri="{FF2B5EF4-FFF2-40B4-BE49-F238E27FC236}">
                    <a16:creationId xmlns:a16="http://schemas.microsoft.com/office/drawing/2014/main" id="{0D304DC8-3799-4464-B1AC-5759DD60EB16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7" name="AutoShape 25">
                <a:extLst>
                  <a:ext uri="{FF2B5EF4-FFF2-40B4-BE49-F238E27FC236}">
                    <a16:creationId xmlns:a16="http://schemas.microsoft.com/office/drawing/2014/main" id="{CB64CCC9-838A-4004-9D92-51BED0EC62AC}"/>
                  </a:ext>
                </a:extLst>
              </p:cNvPr>
              <p:cNvCxnSpPr>
                <a:cxnSpLocks noChangeAspect="1" noChangeShapeType="1"/>
                <a:stCxn id="555" idx="3"/>
                <a:endCxn id="555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8" name="AutoShape 26">
                <a:extLst>
                  <a:ext uri="{FF2B5EF4-FFF2-40B4-BE49-F238E27FC236}">
                    <a16:creationId xmlns:a16="http://schemas.microsoft.com/office/drawing/2014/main" id="{5F8B5419-EA50-462F-84C9-B69206CC20A3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9" name="AutoShape 27">
                <a:extLst>
                  <a:ext uri="{FF2B5EF4-FFF2-40B4-BE49-F238E27FC236}">
                    <a16:creationId xmlns:a16="http://schemas.microsoft.com/office/drawing/2014/main" id="{D978EE6E-AA5C-41FA-A895-5E786BD6CE91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0" name="AutoShape 28">
                <a:extLst>
                  <a:ext uri="{FF2B5EF4-FFF2-40B4-BE49-F238E27FC236}">
                    <a16:creationId xmlns:a16="http://schemas.microsoft.com/office/drawing/2014/main" id="{114074C1-B94D-49C2-BBFE-8218FB551522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1" name="AutoShape 29">
                <a:extLst>
                  <a:ext uri="{FF2B5EF4-FFF2-40B4-BE49-F238E27FC236}">
                    <a16:creationId xmlns:a16="http://schemas.microsoft.com/office/drawing/2014/main" id="{266A3C37-3428-46C6-9040-22AEEC1707B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2" name="AutoShape 30">
                <a:extLst>
                  <a:ext uri="{FF2B5EF4-FFF2-40B4-BE49-F238E27FC236}">
                    <a16:creationId xmlns:a16="http://schemas.microsoft.com/office/drawing/2014/main" id="{6DBA945A-FAD5-4C42-868E-E0CD9D8CB9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3" name="AutoShape 31">
                <a:extLst>
                  <a:ext uri="{FF2B5EF4-FFF2-40B4-BE49-F238E27FC236}">
                    <a16:creationId xmlns:a16="http://schemas.microsoft.com/office/drawing/2014/main" id="{79B1C26D-B1A5-40A2-B8A6-6BBDA54B5B40}"/>
                  </a:ext>
                </a:extLst>
              </p:cNvPr>
              <p:cNvCxnSpPr>
                <a:cxnSpLocks noChangeAspect="1" noChangeShapeType="1"/>
                <a:stCxn id="555" idx="1"/>
                <a:endCxn id="555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4" name="Line 32">
                <a:extLst>
                  <a:ext uri="{FF2B5EF4-FFF2-40B4-BE49-F238E27FC236}">
                    <a16:creationId xmlns:a16="http://schemas.microsoft.com/office/drawing/2014/main" id="{ECCC6971-C136-43EE-A80A-FAE76582F9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5" name="Line 33">
                <a:extLst>
                  <a:ext uri="{FF2B5EF4-FFF2-40B4-BE49-F238E27FC236}">
                    <a16:creationId xmlns:a16="http://schemas.microsoft.com/office/drawing/2014/main" id="{4A61C8E9-3DC2-48FB-BECC-9B788CEFF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6" name="Line 34">
                <a:extLst>
                  <a:ext uri="{FF2B5EF4-FFF2-40B4-BE49-F238E27FC236}">
                    <a16:creationId xmlns:a16="http://schemas.microsoft.com/office/drawing/2014/main" id="{2BAC3368-AA7C-4E1B-9B63-CFF48449B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5">
                <a:extLst>
                  <a:ext uri="{FF2B5EF4-FFF2-40B4-BE49-F238E27FC236}">
                    <a16:creationId xmlns:a16="http://schemas.microsoft.com/office/drawing/2014/main" id="{6D840517-555C-4E77-94B8-DFD01D8DC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6">
                <a:extLst>
                  <a:ext uri="{FF2B5EF4-FFF2-40B4-BE49-F238E27FC236}">
                    <a16:creationId xmlns:a16="http://schemas.microsoft.com/office/drawing/2014/main" id="{4CB86FE1-BC61-4254-A5B2-F8ACA8EB81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7">
                <a:extLst>
                  <a:ext uri="{FF2B5EF4-FFF2-40B4-BE49-F238E27FC236}">
                    <a16:creationId xmlns:a16="http://schemas.microsoft.com/office/drawing/2014/main" id="{CCC7F18E-10DE-4D1F-A7A8-78DF7A3E8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8">
                <a:extLst>
                  <a:ext uri="{FF2B5EF4-FFF2-40B4-BE49-F238E27FC236}">
                    <a16:creationId xmlns:a16="http://schemas.microsoft.com/office/drawing/2014/main" id="{18EE9C4E-6C05-4815-B1AB-D1FEC6BC29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Line 39">
                <a:extLst>
                  <a:ext uri="{FF2B5EF4-FFF2-40B4-BE49-F238E27FC236}">
                    <a16:creationId xmlns:a16="http://schemas.microsoft.com/office/drawing/2014/main" id="{87BAFBF9-A028-489F-B1C6-C91F896006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2" name="Line 40">
                <a:extLst>
                  <a:ext uri="{FF2B5EF4-FFF2-40B4-BE49-F238E27FC236}">
                    <a16:creationId xmlns:a16="http://schemas.microsoft.com/office/drawing/2014/main" id="{07BA66F2-9B20-461B-83B7-D042C6ADF6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3" name="Line 41">
                <a:extLst>
                  <a:ext uri="{FF2B5EF4-FFF2-40B4-BE49-F238E27FC236}">
                    <a16:creationId xmlns:a16="http://schemas.microsoft.com/office/drawing/2014/main" id="{CB07226F-5DDC-491D-8836-B2C2B36204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4" name="Line 42">
                <a:extLst>
                  <a:ext uri="{FF2B5EF4-FFF2-40B4-BE49-F238E27FC236}">
                    <a16:creationId xmlns:a16="http://schemas.microsoft.com/office/drawing/2014/main" id="{700E05AC-3875-4503-B7BE-11F6288D62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5" name="Line 43">
                <a:extLst>
                  <a:ext uri="{FF2B5EF4-FFF2-40B4-BE49-F238E27FC236}">
                    <a16:creationId xmlns:a16="http://schemas.microsoft.com/office/drawing/2014/main" id="{34AE3BAA-223F-4B85-B47E-2759E5915A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6" name="Oval 44">
                <a:extLst>
                  <a:ext uri="{FF2B5EF4-FFF2-40B4-BE49-F238E27FC236}">
                    <a16:creationId xmlns:a16="http://schemas.microsoft.com/office/drawing/2014/main" id="{156FFD3E-53F0-4E8B-8684-BC65D40F40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Oval 45">
                <a:extLst>
                  <a:ext uri="{FF2B5EF4-FFF2-40B4-BE49-F238E27FC236}">
                    <a16:creationId xmlns:a16="http://schemas.microsoft.com/office/drawing/2014/main" id="{CDBC4377-FA73-4732-ADD7-F6FFB7FDE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78" name="Group 397">
              <a:extLst>
                <a:ext uri="{FF2B5EF4-FFF2-40B4-BE49-F238E27FC236}">
                  <a16:creationId xmlns:a16="http://schemas.microsoft.com/office/drawing/2014/main" id="{5B2DEDFB-5552-4C66-B4E1-98D9324093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79" name="Line 141">
                <a:extLst>
                  <a:ext uri="{FF2B5EF4-FFF2-40B4-BE49-F238E27FC236}">
                    <a16:creationId xmlns:a16="http://schemas.microsoft.com/office/drawing/2014/main" id="{9B0B61F3-8AC2-4466-82B7-D165132189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0" name="Line 142">
                <a:extLst>
                  <a:ext uri="{FF2B5EF4-FFF2-40B4-BE49-F238E27FC236}">
                    <a16:creationId xmlns:a16="http://schemas.microsoft.com/office/drawing/2014/main" id="{0EEF67B3-9066-4120-B902-5E93E3DAA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1" name="Rectangle 126">
                <a:extLst>
                  <a:ext uri="{FF2B5EF4-FFF2-40B4-BE49-F238E27FC236}">
                    <a16:creationId xmlns:a16="http://schemas.microsoft.com/office/drawing/2014/main" id="{0F68A382-0786-48F8-AE79-1836ADD76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Rectangle 127">
                <a:extLst>
                  <a:ext uri="{FF2B5EF4-FFF2-40B4-BE49-F238E27FC236}">
                    <a16:creationId xmlns:a16="http://schemas.microsoft.com/office/drawing/2014/main" id="{676B1FF5-2EC3-479F-A0B9-33F608A2D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28">
                <a:extLst>
                  <a:ext uri="{FF2B5EF4-FFF2-40B4-BE49-F238E27FC236}">
                    <a16:creationId xmlns:a16="http://schemas.microsoft.com/office/drawing/2014/main" id="{199E83CB-B729-425B-AB4D-7D21E3500E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Line 129">
                <a:extLst>
                  <a:ext uri="{FF2B5EF4-FFF2-40B4-BE49-F238E27FC236}">
                    <a16:creationId xmlns:a16="http://schemas.microsoft.com/office/drawing/2014/main" id="{D237DAA2-B152-4E36-B491-012D6F6D4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5" name="Line 130">
                <a:extLst>
                  <a:ext uri="{FF2B5EF4-FFF2-40B4-BE49-F238E27FC236}">
                    <a16:creationId xmlns:a16="http://schemas.microsoft.com/office/drawing/2014/main" id="{332C023B-CBCC-4F5A-93B3-228C4FFDF0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131">
                <a:extLst>
                  <a:ext uri="{FF2B5EF4-FFF2-40B4-BE49-F238E27FC236}">
                    <a16:creationId xmlns:a16="http://schemas.microsoft.com/office/drawing/2014/main" id="{D951135E-C053-48DD-BE98-B9804F368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7" name="Line 132">
                <a:extLst>
                  <a:ext uri="{FF2B5EF4-FFF2-40B4-BE49-F238E27FC236}">
                    <a16:creationId xmlns:a16="http://schemas.microsoft.com/office/drawing/2014/main" id="{E9FF2E42-13D6-4581-B68B-062CF117F6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8" name="Line 133">
                <a:extLst>
                  <a:ext uri="{FF2B5EF4-FFF2-40B4-BE49-F238E27FC236}">
                    <a16:creationId xmlns:a16="http://schemas.microsoft.com/office/drawing/2014/main" id="{1DA4CCE5-07C3-4A0C-B90E-2807313BA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9" name="Line 134">
                <a:extLst>
                  <a:ext uri="{FF2B5EF4-FFF2-40B4-BE49-F238E27FC236}">
                    <a16:creationId xmlns:a16="http://schemas.microsoft.com/office/drawing/2014/main" id="{C5378B87-EEEF-4392-8C98-0C93AD446C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135">
                <a:extLst>
                  <a:ext uri="{FF2B5EF4-FFF2-40B4-BE49-F238E27FC236}">
                    <a16:creationId xmlns:a16="http://schemas.microsoft.com/office/drawing/2014/main" id="{F0E16D5F-AD94-4F31-8D37-CA269C45D3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136">
                <a:extLst>
                  <a:ext uri="{FF2B5EF4-FFF2-40B4-BE49-F238E27FC236}">
                    <a16:creationId xmlns:a16="http://schemas.microsoft.com/office/drawing/2014/main" id="{55807D70-2055-4D9C-931C-0840237D18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2" name="Line 137">
                <a:extLst>
                  <a:ext uri="{FF2B5EF4-FFF2-40B4-BE49-F238E27FC236}">
                    <a16:creationId xmlns:a16="http://schemas.microsoft.com/office/drawing/2014/main" id="{0F73281F-BE00-4C7A-9B36-81E68FBA32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3" name="Line 138">
                <a:extLst>
                  <a:ext uri="{FF2B5EF4-FFF2-40B4-BE49-F238E27FC236}">
                    <a16:creationId xmlns:a16="http://schemas.microsoft.com/office/drawing/2014/main" id="{5B40E25C-BAC6-4EB5-BDF2-C065550FD8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4" name="Line 139">
                <a:extLst>
                  <a:ext uri="{FF2B5EF4-FFF2-40B4-BE49-F238E27FC236}">
                    <a16:creationId xmlns:a16="http://schemas.microsoft.com/office/drawing/2014/main" id="{417A3F04-F717-4512-BC94-6B84C3CC85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5" name="Line 140">
                <a:extLst>
                  <a:ext uri="{FF2B5EF4-FFF2-40B4-BE49-F238E27FC236}">
                    <a16:creationId xmlns:a16="http://schemas.microsoft.com/office/drawing/2014/main" id="{3E5085EE-21F4-4C66-A9E5-356431A0AF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96" name="AutoShape 143">
                <a:extLst>
                  <a:ext uri="{FF2B5EF4-FFF2-40B4-BE49-F238E27FC236}">
                    <a16:creationId xmlns:a16="http://schemas.microsoft.com/office/drawing/2014/main" id="{6439DBA2-6598-4C68-9981-35EE8E50C45A}"/>
                  </a:ext>
                </a:extLst>
              </p:cNvPr>
              <p:cNvCxnSpPr>
                <a:cxnSpLocks noChangeAspect="1" noChangeShapeType="1"/>
                <a:stCxn id="303" idx="0"/>
                <a:endCxn id="30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97" name="Rectangle 144">
                <a:extLst>
                  <a:ext uri="{FF2B5EF4-FFF2-40B4-BE49-F238E27FC236}">
                    <a16:creationId xmlns:a16="http://schemas.microsoft.com/office/drawing/2014/main" id="{3E6A676A-B995-44A2-93EC-E272B13D4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45">
                <a:extLst>
                  <a:ext uri="{FF2B5EF4-FFF2-40B4-BE49-F238E27FC236}">
                    <a16:creationId xmlns:a16="http://schemas.microsoft.com/office/drawing/2014/main" id="{3C0FB305-0935-4E3B-B792-4D54520466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Rectangle 146">
                <a:extLst>
                  <a:ext uri="{FF2B5EF4-FFF2-40B4-BE49-F238E27FC236}">
                    <a16:creationId xmlns:a16="http://schemas.microsoft.com/office/drawing/2014/main" id="{4BDE50D0-A192-46DB-B2E0-A7F65EAF72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47">
                <a:extLst>
                  <a:ext uri="{FF2B5EF4-FFF2-40B4-BE49-F238E27FC236}">
                    <a16:creationId xmlns:a16="http://schemas.microsoft.com/office/drawing/2014/main" id="{190B9EAA-79EB-47E7-A3FC-1AB9E8866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Rectangle 148">
                <a:extLst>
                  <a:ext uri="{FF2B5EF4-FFF2-40B4-BE49-F238E27FC236}">
                    <a16:creationId xmlns:a16="http://schemas.microsoft.com/office/drawing/2014/main" id="{6AF19E7A-30C3-4FD3-BF02-F66720146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Rectangle 149">
                <a:extLst>
                  <a:ext uri="{FF2B5EF4-FFF2-40B4-BE49-F238E27FC236}">
                    <a16:creationId xmlns:a16="http://schemas.microsoft.com/office/drawing/2014/main" id="{67191104-22AE-46AD-AF1D-CBFCC25D3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Rectangle 150">
                <a:extLst>
                  <a:ext uri="{FF2B5EF4-FFF2-40B4-BE49-F238E27FC236}">
                    <a16:creationId xmlns:a16="http://schemas.microsoft.com/office/drawing/2014/main" id="{0C9555F2-3488-4E3F-9A76-01A8AD7F9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Rectangle 151">
                <a:extLst>
                  <a:ext uri="{FF2B5EF4-FFF2-40B4-BE49-F238E27FC236}">
                    <a16:creationId xmlns:a16="http://schemas.microsoft.com/office/drawing/2014/main" id="{CF54C0D4-B39A-4DA7-A965-0492C0372B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5" name="AutoShape 152">
                <a:extLst>
                  <a:ext uri="{FF2B5EF4-FFF2-40B4-BE49-F238E27FC236}">
                    <a16:creationId xmlns:a16="http://schemas.microsoft.com/office/drawing/2014/main" id="{FA1A957F-4BF9-4C5A-9913-6B69370FC326}"/>
                  </a:ext>
                </a:extLst>
              </p:cNvPr>
              <p:cNvCxnSpPr>
                <a:cxnSpLocks noChangeAspect="1" noChangeShapeType="1"/>
                <a:stCxn id="304" idx="3"/>
                <a:endCxn id="30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153">
                <a:extLst>
                  <a:ext uri="{FF2B5EF4-FFF2-40B4-BE49-F238E27FC236}">
                    <a16:creationId xmlns:a16="http://schemas.microsoft.com/office/drawing/2014/main" id="{F8479B9E-C751-47B9-9054-C47CD8B0B913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154">
                <a:extLst>
                  <a:ext uri="{FF2B5EF4-FFF2-40B4-BE49-F238E27FC236}">
                    <a16:creationId xmlns:a16="http://schemas.microsoft.com/office/drawing/2014/main" id="{9597F334-B3DB-4312-8C11-012A1DF9D4B2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155">
                <a:extLst>
                  <a:ext uri="{FF2B5EF4-FFF2-40B4-BE49-F238E27FC236}">
                    <a16:creationId xmlns:a16="http://schemas.microsoft.com/office/drawing/2014/main" id="{5111DAF5-439E-40BC-9469-42B90BD51BA1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156">
                <a:extLst>
                  <a:ext uri="{FF2B5EF4-FFF2-40B4-BE49-F238E27FC236}">
                    <a16:creationId xmlns:a16="http://schemas.microsoft.com/office/drawing/2014/main" id="{CD7763EC-7105-4976-8E3B-94E47793F44A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157">
                <a:extLst>
                  <a:ext uri="{FF2B5EF4-FFF2-40B4-BE49-F238E27FC236}">
                    <a16:creationId xmlns:a16="http://schemas.microsoft.com/office/drawing/2014/main" id="{A64BE442-B06A-4F0D-B7BA-FBC8D1A3B073}"/>
                  </a:ext>
                </a:extLst>
              </p:cNvPr>
              <p:cNvCxnSpPr>
                <a:cxnSpLocks noChangeAspect="1" noChangeShapeType="1"/>
                <a:stCxn id="298" idx="3"/>
                <a:endCxn id="29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158">
                <a:extLst>
                  <a:ext uri="{FF2B5EF4-FFF2-40B4-BE49-F238E27FC236}">
                    <a16:creationId xmlns:a16="http://schemas.microsoft.com/office/drawing/2014/main" id="{2F5F6448-78B2-419A-860D-5599B9AAD808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159">
                <a:extLst>
                  <a:ext uri="{FF2B5EF4-FFF2-40B4-BE49-F238E27FC236}">
                    <a16:creationId xmlns:a16="http://schemas.microsoft.com/office/drawing/2014/main" id="{D1EC6ADF-4819-4D47-9B78-034C251E8825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AutoShape 160">
                <a:extLst>
                  <a:ext uri="{FF2B5EF4-FFF2-40B4-BE49-F238E27FC236}">
                    <a16:creationId xmlns:a16="http://schemas.microsoft.com/office/drawing/2014/main" id="{0564281C-777A-4206-87DF-DE885287B5B0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4" name="AutoShape 161">
                <a:extLst>
                  <a:ext uri="{FF2B5EF4-FFF2-40B4-BE49-F238E27FC236}">
                    <a16:creationId xmlns:a16="http://schemas.microsoft.com/office/drawing/2014/main" id="{E8FCCE09-2B8D-44E9-8F3A-4F4D8927DA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5" name="AutoShape 162">
                <a:extLst>
                  <a:ext uri="{FF2B5EF4-FFF2-40B4-BE49-F238E27FC236}">
                    <a16:creationId xmlns:a16="http://schemas.microsoft.com/office/drawing/2014/main" id="{45392B41-1617-4E40-9EB2-8EFEF774043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163">
                <a:extLst>
                  <a:ext uri="{FF2B5EF4-FFF2-40B4-BE49-F238E27FC236}">
                    <a16:creationId xmlns:a16="http://schemas.microsoft.com/office/drawing/2014/main" id="{32732624-3EFD-4508-8AF2-0B4AA5BD8033}"/>
                  </a:ext>
                </a:extLst>
              </p:cNvPr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7" name="Line 164">
                <a:extLst>
                  <a:ext uri="{FF2B5EF4-FFF2-40B4-BE49-F238E27FC236}">
                    <a16:creationId xmlns:a16="http://schemas.microsoft.com/office/drawing/2014/main" id="{ADF66E8D-5B9A-4F2F-B328-0C07CB0D5E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165">
                <a:extLst>
                  <a:ext uri="{FF2B5EF4-FFF2-40B4-BE49-F238E27FC236}">
                    <a16:creationId xmlns:a16="http://schemas.microsoft.com/office/drawing/2014/main" id="{A45A469A-47CC-4276-8258-433EE2F12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166">
                <a:extLst>
                  <a:ext uri="{FF2B5EF4-FFF2-40B4-BE49-F238E27FC236}">
                    <a16:creationId xmlns:a16="http://schemas.microsoft.com/office/drawing/2014/main" id="{E01D85FA-B447-44FB-9395-017D30DBC1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167">
                <a:extLst>
                  <a:ext uri="{FF2B5EF4-FFF2-40B4-BE49-F238E27FC236}">
                    <a16:creationId xmlns:a16="http://schemas.microsoft.com/office/drawing/2014/main" id="{FB3172DD-6CF1-42C6-A70B-5F654E1B73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168">
                <a:extLst>
                  <a:ext uri="{FF2B5EF4-FFF2-40B4-BE49-F238E27FC236}">
                    <a16:creationId xmlns:a16="http://schemas.microsoft.com/office/drawing/2014/main" id="{02A51576-020D-4FAC-8FEB-D0004218B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169">
                <a:extLst>
                  <a:ext uri="{FF2B5EF4-FFF2-40B4-BE49-F238E27FC236}">
                    <a16:creationId xmlns:a16="http://schemas.microsoft.com/office/drawing/2014/main" id="{53E78664-C91B-43F0-9E78-2494D3AC1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170">
                <a:extLst>
                  <a:ext uri="{FF2B5EF4-FFF2-40B4-BE49-F238E27FC236}">
                    <a16:creationId xmlns:a16="http://schemas.microsoft.com/office/drawing/2014/main" id="{CB3C9674-1111-498A-9F53-7448A9A0F5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171">
                <a:extLst>
                  <a:ext uri="{FF2B5EF4-FFF2-40B4-BE49-F238E27FC236}">
                    <a16:creationId xmlns:a16="http://schemas.microsoft.com/office/drawing/2014/main" id="{69B0850E-BBFC-4113-B4E2-0B743058BA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Line 172">
                <a:extLst>
                  <a:ext uri="{FF2B5EF4-FFF2-40B4-BE49-F238E27FC236}">
                    <a16:creationId xmlns:a16="http://schemas.microsoft.com/office/drawing/2014/main" id="{80025CEE-2A97-4E72-A741-5341B0EC0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6" name="Line 173">
                <a:extLst>
                  <a:ext uri="{FF2B5EF4-FFF2-40B4-BE49-F238E27FC236}">
                    <a16:creationId xmlns:a16="http://schemas.microsoft.com/office/drawing/2014/main" id="{B17552FF-909B-4709-9E76-D5A8BF2793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174">
                <a:extLst>
                  <a:ext uri="{FF2B5EF4-FFF2-40B4-BE49-F238E27FC236}">
                    <a16:creationId xmlns:a16="http://schemas.microsoft.com/office/drawing/2014/main" id="{7109BCB6-0FDC-4853-BEC9-3BAA983A7C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175">
                <a:extLst>
                  <a:ext uri="{FF2B5EF4-FFF2-40B4-BE49-F238E27FC236}">
                    <a16:creationId xmlns:a16="http://schemas.microsoft.com/office/drawing/2014/main" id="{FDF1EF08-CD28-4CC7-9275-8D042E57D9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176">
                <a:extLst>
                  <a:ext uri="{FF2B5EF4-FFF2-40B4-BE49-F238E27FC236}">
                    <a16:creationId xmlns:a16="http://schemas.microsoft.com/office/drawing/2014/main" id="{17F7ACB9-DF9E-4A00-989F-66C269253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177">
                <a:extLst>
                  <a:ext uri="{FF2B5EF4-FFF2-40B4-BE49-F238E27FC236}">
                    <a16:creationId xmlns:a16="http://schemas.microsoft.com/office/drawing/2014/main" id="{A6AC0317-6B04-4D60-9D14-B1C064C2A5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Oval 178">
                <a:extLst>
                  <a:ext uri="{FF2B5EF4-FFF2-40B4-BE49-F238E27FC236}">
                    <a16:creationId xmlns:a16="http://schemas.microsoft.com/office/drawing/2014/main" id="{85A2B2C0-A3B6-42D7-B2C4-2F4BDE1F4D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Oval 179">
                <a:extLst>
                  <a:ext uri="{FF2B5EF4-FFF2-40B4-BE49-F238E27FC236}">
                    <a16:creationId xmlns:a16="http://schemas.microsoft.com/office/drawing/2014/main" id="{F59211CA-B309-464A-9598-34B86705ED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Oval 180">
                <a:extLst>
                  <a:ext uri="{FF2B5EF4-FFF2-40B4-BE49-F238E27FC236}">
                    <a16:creationId xmlns:a16="http://schemas.microsoft.com/office/drawing/2014/main" id="{1EA42996-6162-4B18-A2E5-552CA37B8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Oval 181">
                <a:extLst>
                  <a:ext uri="{FF2B5EF4-FFF2-40B4-BE49-F238E27FC236}">
                    <a16:creationId xmlns:a16="http://schemas.microsoft.com/office/drawing/2014/main" id="{38FEBCF0-2D5B-4465-9AD9-DA5BDB3B58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Oval 182">
                <a:extLst>
                  <a:ext uri="{FF2B5EF4-FFF2-40B4-BE49-F238E27FC236}">
                    <a16:creationId xmlns:a16="http://schemas.microsoft.com/office/drawing/2014/main" id="{FFBA3585-5D40-4C95-987C-B8A64FDD54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Oval 183">
                <a:extLst>
                  <a:ext uri="{FF2B5EF4-FFF2-40B4-BE49-F238E27FC236}">
                    <a16:creationId xmlns:a16="http://schemas.microsoft.com/office/drawing/2014/main" id="{60B42B5D-A3DA-4647-B519-65C7B80A1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Oval 184">
                <a:extLst>
                  <a:ext uri="{FF2B5EF4-FFF2-40B4-BE49-F238E27FC236}">
                    <a16:creationId xmlns:a16="http://schemas.microsoft.com/office/drawing/2014/main" id="{A01A1ADC-C890-4300-BF25-19E6A7504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8" name="Oval 185">
                <a:extLst>
                  <a:ext uri="{FF2B5EF4-FFF2-40B4-BE49-F238E27FC236}">
                    <a16:creationId xmlns:a16="http://schemas.microsoft.com/office/drawing/2014/main" id="{C272AA7E-6BDC-47CA-B856-ACE3306A54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9" name="Oval 186">
                <a:extLst>
                  <a:ext uri="{FF2B5EF4-FFF2-40B4-BE49-F238E27FC236}">
                    <a16:creationId xmlns:a16="http://schemas.microsoft.com/office/drawing/2014/main" id="{E1241CF2-E69A-4E00-B7FD-EDF00EB3E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Oval 187">
                <a:extLst>
                  <a:ext uri="{FF2B5EF4-FFF2-40B4-BE49-F238E27FC236}">
                    <a16:creationId xmlns:a16="http://schemas.microsoft.com/office/drawing/2014/main" id="{854243B3-E705-4A09-BFCB-730463755D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Line 188">
                <a:extLst>
                  <a:ext uri="{FF2B5EF4-FFF2-40B4-BE49-F238E27FC236}">
                    <a16:creationId xmlns:a16="http://schemas.microsoft.com/office/drawing/2014/main" id="{744F72AD-356D-4F23-8DE3-EC4C342017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189">
                <a:extLst>
                  <a:ext uri="{FF2B5EF4-FFF2-40B4-BE49-F238E27FC236}">
                    <a16:creationId xmlns:a16="http://schemas.microsoft.com/office/drawing/2014/main" id="{50F0B533-F783-4F2F-BE2F-F50C5CD540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190">
                <a:extLst>
                  <a:ext uri="{FF2B5EF4-FFF2-40B4-BE49-F238E27FC236}">
                    <a16:creationId xmlns:a16="http://schemas.microsoft.com/office/drawing/2014/main" id="{0991EA21-33AF-4656-B48C-BFBFCC418D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44" name="AutoShape 191">
                <a:extLst>
                  <a:ext uri="{FF2B5EF4-FFF2-40B4-BE49-F238E27FC236}">
                    <a16:creationId xmlns:a16="http://schemas.microsoft.com/office/drawing/2014/main" id="{5EC86163-031E-4D16-8342-3BE42C442888}"/>
                  </a:ext>
                </a:extLst>
              </p:cNvPr>
              <p:cNvCxnSpPr>
                <a:cxnSpLocks noChangeAspect="1" noChangeShapeType="1"/>
                <a:stCxn id="354" idx="0"/>
                <a:endCxn id="34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5" name="Rectangle 192">
                <a:extLst>
                  <a:ext uri="{FF2B5EF4-FFF2-40B4-BE49-F238E27FC236}">
                    <a16:creationId xmlns:a16="http://schemas.microsoft.com/office/drawing/2014/main" id="{D30A917A-F853-457A-92A2-EB8FA7552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Rectangle 193">
                <a:extLst>
                  <a:ext uri="{FF2B5EF4-FFF2-40B4-BE49-F238E27FC236}">
                    <a16:creationId xmlns:a16="http://schemas.microsoft.com/office/drawing/2014/main" id="{D84D20EC-B4B5-451C-91E2-9E9601770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Rectangle 194">
                <a:extLst>
                  <a:ext uri="{FF2B5EF4-FFF2-40B4-BE49-F238E27FC236}">
                    <a16:creationId xmlns:a16="http://schemas.microsoft.com/office/drawing/2014/main" id="{B55ACA8A-DB3A-4BFD-A651-896F419874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Rectangle 195">
                <a:extLst>
                  <a:ext uri="{FF2B5EF4-FFF2-40B4-BE49-F238E27FC236}">
                    <a16:creationId xmlns:a16="http://schemas.microsoft.com/office/drawing/2014/main" id="{AB45A14B-7A9D-47D4-B200-EAD34CE68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Rectangle 196">
                <a:extLst>
                  <a:ext uri="{FF2B5EF4-FFF2-40B4-BE49-F238E27FC236}">
                    <a16:creationId xmlns:a16="http://schemas.microsoft.com/office/drawing/2014/main" id="{E8BD3772-3AF1-4FA4-88AE-51B6A43E0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Rectangle 197">
                <a:extLst>
                  <a:ext uri="{FF2B5EF4-FFF2-40B4-BE49-F238E27FC236}">
                    <a16:creationId xmlns:a16="http://schemas.microsoft.com/office/drawing/2014/main" id="{86037DF6-E093-4446-ACF4-77BCB9446B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2" name="Rectangle 198">
                <a:extLst>
                  <a:ext uri="{FF2B5EF4-FFF2-40B4-BE49-F238E27FC236}">
                    <a16:creationId xmlns:a16="http://schemas.microsoft.com/office/drawing/2014/main" id="{8AEC3979-72BB-4D4F-80EF-90F589F62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3" name="Rectangle 199">
                <a:extLst>
                  <a:ext uri="{FF2B5EF4-FFF2-40B4-BE49-F238E27FC236}">
                    <a16:creationId xmlns:a16="http://schemas.microsoft.com/office/drawing/2014/main" id="{313BD867-73E2-4A40-8F6C-E5DDF6D5AE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Rectangle 200">
                <a:extLst>
                  <a:ext uri="{FF2B5EF4-FFF2-40B4-BE49-F238E27FC236}">
                    <a16:creationId xmlns:a16="http://schemas.microsoft.com/office/drawing/2014/main" id="{17AC4E60-93CA-46C7-8481-A1599DB8A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Rectangle 201">
                <a:extLst>
                  <a:ext uri="{FF2B5EF4-FFF2-40B4-BE49-F238E27FC236}">
                    <a16:creationId xmlns:a16="http://schemas.microsoft.com/office/drawing/2014/main" id="{2EC67892-290E-47DB-8627-B9E9F7C54D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6" name="AutoShape 202">
                <a:extLst>
                  <a:ext uri="{FF2B5EF4-FFF2-40B4-BE49-F238E27FC236}">
                    <a16:creationId xmlns:a16="http://schemas.microsoft.com/office/drawing/2014/main" id="{661202C6-6F07-40F4-8BAC-9F442B23DD1E}"/>
                  </a:ext>
                </a:extLst>
              </p:cNvPr>
              <p:cNvCxnSpPr>
                <a:cxnSpLocks noChangeAspect="1" noChangeShapeType="1"/>
                <a:stCxn id="355" idx="3"/>
                <a:endCxn id="355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203">
                <a:extLst>
                  <a:ext uri="{FF2B5EF4-FFF2-40B4-BE49-F238E27FC236}">
                    <a16:creationId xmlns:a16="http://schemas.microsoft.com/office/drawing/2014/main" id="{A2A03678-9FE5-4E66-988D-540C3239A242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8" name="AutoShape 204">
                <a:extLst>
                  <a:ext uri="{FF2B5EF4-FFF2-40B4-BE49-F238E27FC236}">
                    <a16:creationId xmlns:a16="http://schemas.microsoft.com/office/drawing/2014/main" id="{E3E8CE88-E8B6-4161-A4C5-8AE8E7D40F6A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9" name="AutoShape 205">
                <a:extLst>
                  <a:ext uri="{FF2B5EF4-FFF2-40B4-BE49-F238E27FC236}">
                    <a16:creationId xmlns:a16="http://schemas.microsoft.com/office/drawing/2014/main" id="{50E1FA08-FC3F-4414-9737-D891C1ED9F95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0" name="AutoShape 206">
                <a:extLst>
                  <a:ext uri="{FF2B5EF4-FFF2-40B4-BE49-F238E27FC236}">
                    <a16:creationId xmlns:a16="http://schemas.microsoft.com/office/drawing/2014/main" id="{56F438AA-144A-43BC-A0F5-B557AE0C65E6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1" name="AutoShape 207">
                <a:extLst>
                  <a:ext uri="{FF2B5EF4-FFF2-40B4-BE49-F238E27FC236}">
                    <a16:creationId xmlns:a16="http://schemas.microsoft.com/office/drawing/2014/main" id="{63671CB9-BFCF-487D-B218-41E21105C6DF}"/>
                  </a:ext>
                </a:extLst>
              </p:cNvPr>
              <p:cNvCxnSpPr>
                <a:cxnSpLocks noChangeAspect="1" noChangeShapeType="1"/>
                <a:stCxn id="347" idx="3"/>
                <a:endCxn id="34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2" name="AutoShape 208">
                <a:extLst>
                  <a:ext uri="{FF2B5EF4-FFF2-40B4-BE49-F238E27FC236}">
                    <a16:creationId xmlns:a16="http://schemas.microsoft.com/office/drawing/2014/main" id="{F1590D22-6748-4E41-B150-53F85FA6E9F6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3" name="AutoShape 209">
                <a:extLst>
                  <a:ext uri="{FF2B5EF4-FFF2-40B4-BE49-F238E27FC236}">
                    <a16:creationId xmlns:a16="http://schemas.microsoft.com/office/drawing/2014/main" id="{8FC0881B-C54D-4FCE-886F-FC09D367310A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4" name="AutoShape 210">
                <a:extLst>
                  <a:ext uri="{FF2B5EF4-FFF2-40B4-BE49-F238E27FC236}">
                    <a16:creationId xmlns:a16="http://schemas.microsoft.com/office/drawing/2014/main" id="{334EA5E7-F9BC-4562-BE5F-31E6F50EB9DF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5" name="AutoShape 211">
                <a:extLst>
                  <a:ext uri="{FF2B5EF4-FFF2-40B4-BE49-F238E27FC236}">
                    <a16:creationId xmlns:a16="http://schemas.microsoft.com/office/drawing/2014/main" id="{552CC558-973A-47BF-8D48-3BCBB45E47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6" name="AutoShape 212">
                <a:extLst>
                  <a:ext uri="{FF2B5EF4-FFF2-40B4-BE49-F238E27FC236}">
                    <a16:creationId xmlns:a16="http://schemas.microsoft.com/office/drawing/2014/main" id="{38009A91-D530-42DB-B45E-08283FD81D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7" name="AutoShape 213">
                <a:extLst>
                  <a:ext uri="{FF2B5EF4-FFF2-40B4-BE49-F238E27FC236}">
                    <a16:creationId xmlns:a16="http://schemas.microsoft.com/office/drawing/2014/main" id="{A19029A6-187C-4A89-BB0E-98698116E9F8}"/>
                  </a:ext>
                </a:extLst>
              </p:cNvPr>
              <p:cNvCxnSpPr>
                <a:cxnSpLocks noChangeAspect="1" noChangeShapeType="1"/>
                <a:stCxn id="347" idx="1"/>
                <a:endCxn id="34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68" name="Line 214">
                <a:extLst>
                  <a:ext uri="{FF2B5EF4-FFF2-40B4-BE49-F238E27FC236}">
                    <a16:creationId xmlns:a16="http://schemas.microsoft.com/office/drawing/2014/main" id="{E3EC8BD1-6DF7-4E39-8503-46B716DE54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215">
                <a:extLst>
                  <a:ext uri="{FF2B5EF4-FFF2-40B4-BE49-F238E27FC236}">
                    <a16:creationId xmlns:a16="http://schemas.microsoft.com/office/drawing/2014/main" id="{85755F9B-9345-4C3E-8275-5A8E53FA3A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Line 216">
                <a:extLst>
                  <a:ext uri="{FF2B5EF4-FFF2-40B4-BE49-F238E27FC236}">
                    <a16:creationId xmlns:a16="http://schemas.microsoft.com/office/drawing/2014/main" id="{30C914DC-0CF5-4DCA-ACF0-7E1DC5F883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1" name="Line 217">
                <a:extLst>
                  <a:ext uri="{FF2B5EF4-FFF2-40B4-BE49-F238E27FC236}">
                    <a16:creationId xmlns:a16="http://schemas.microsoft.com/office/drawing/2014/main" id="{182FD008-C693-4336-9C62-12197912B7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2" name="Line 218">
                <a:extLst>
                  <a:ext uri="{FF2B5EF4-FFF2-40B4-BE49-F238E27FC236}">
                    <a16:creationId xmlns:a16="http://schemas.microsoft.com/office/drawing/2014/main" id="{BBE1AD29-F488-43C4-B60B-558152D8E5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3" name="Line 219">
                <a:extLst>
                  <a:ext uri="{FF2B5EF4-FFF2-40B4-BE49-F238E27FC236}">
                    <a16:creationId xmlns:a16="http://schemas.microsoft.com/office/drawing/2014/main" id="{8ED8F155-0B4D-4F45-A069-CD20331CF7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4" name="Line 220">
                <a:extLst>
                  <a:ext uri="{FF2B5EF4-FFF2-40B4-BE49-F238E27FC236}">
                    <a16:creationId xmlns:a16="http://schemas.microsoft.com/office/drawing/2014/main" id="{750C248E-6857-4682-97A5-D8DD13FD75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5" name="Line 221">
                <a:extLst>
                  <a:ext uri="{FF2B5EF4-FFF2-40B4-BE49-F238E27FC236}">
                    <a16:creationId xmlns:a16="http://schemas.microsoft.com/office/drawing/2014/main" id="{F6F8D95C-707F-4997-81D7-8DA33175A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6" name="Line 222">
                <a:extLst>
                  <a:ext uri="{FF2B5EF4-FFF2-40B4-BE49-F238E27FC236}">
                    <a16:creationId xmlns:a16="http://schemas.microsoft.com/office/drawing/2014/main" id="{2749E53F-1E5B-4F53-8177-EFF8D10823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7" name="Line 223">
                <a:extLst>
                  <a:ext uri="{FF2B5EF4-FFF2-40B4-BE49-F238E27FC236}">
                    <a16:creationId xmlns:a16="http://schemas.microsoft.com/office/drawing/2014/main" id="{A339EF6A-131B-4763-B3D2-3AF3D23C74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8" name="Line 224">
                <a:extLst>
                  <a:ext uri="{FF2B5EF4-FFF2-40B4-BE49-F238E27FC236}">
                    <a16:creationId xmlns:a16="http://schemas.microsoft.com/office/drawing/2014/main" id="{34768C10-FABF-4C71-9677-C24384F2B6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9" name="Line 225">
                <a:extLst>
                  <a:ext uri="{FF2B5EF4-FFF2-40B4-BE49-F238E27FC236}">
                    <a16:creationId xmlns:a16="http://schemas.microsoft.com/office/drawing/2014/main" id="{0D1F5262-FE65-4492-A871-24DFE40B32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0" name="Line 226">
                <a:extLst>
                  <a:ext uri="{FF2B5EF4-FFF2-40B4-BE49-F238E27FC236}">
                    <a16:creationId xmlns:a16="http://schemas.microsoft.com/office/drawing/2014/main" id="{5181A5BF-1A33-4C1C-AEFA-C431ABAE5B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1" name="Line 227">
                <a:extLst>
                  <a:ext uri="{FF2B5EF4-FFF2-40B4-BE49-F238E27FC236}">
                    <a16:creationId xmlns:a16="http://schemas.microsoft.com/office/drawing/2014/main" id="{519EEBD4-9794-48EB-91C8-65B461C5EA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2" name="Oval 228">
                <a:extLst>
                  <a:ext uri="{FF2B5EF4-FFF2-40B4-BE49-F238E27FC236}">
                    <a16:creationId xmlns:a16="http://schemas.microsoft.com/office/drawing/2014/main" id="{862DC6E6-534C-4CE2-BE72-2522C9D78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Oval 229">
                <a:extLst>
                  <a:ext uri="{FF2B5EF4-FFF2-40B4-BE49-F238E27FC236}">
                    <a16:creationId xmlns:a16="http://schemas.microsoft.com/office/drawing/2014/main" id="{3CC719C0-B345-4AF0-96A0-BA41CF7A70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Oval 230">
                <a:extLst>
                  <a:ext uri="{FF2B5EF4-FFF2-40B4-BE49-F238E27FC236}">
                    <a16:creationId xmlns:a16="http://schemas.microsoft.com/office/drawing/2014/main" id="{080C7075-49EB-484B-BD59-5AD47BC069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" name="Oval 231">
                <a:extLst>
                  <a:ext uri="{FF2B5EF4-FFF2-40B4-BE49-F238E27FC236}">
                    <a16:creationId xmlns:a16="http://schemas.microsoft.com/office/drawing/2014/main" id="{852E1918-37D1-40CA-8B06-1C97DF2898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6" name="Oval 232">
                <a:extLst>
                  <a:ext uri="{FF2B5EF4-FFF2-40B4-BE49-F238E27FC236}">
                    <a16:creationId xmlns:a16="http://schemas.microsoft.com/office/drawing/2014/main" id="{5285258C-CE1E-4C0A-8BE7-9DB919259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7" name="Oval 233">
                <a:extLst>
                  <a:ext uri="{FF2B5EF4-FFF2-40B4-BE49-F238E27FC236}">
                    <a16:creationId xmlns:a16="http://schemas.microsoft.com/office/drawing/2014/main" id="{34340960-2D8D-44F0-95AB-FEC72700E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8" name="Oval 234">
                <a:extLst>
                  <a:ext uri="{FF2B5EF4-FFF2-40B4-BE49-F238E27FC236}">
                    <a16:creationId xmlns:a16="http://schemas.microsoft.com/office/drawing/2014/main" id="{D638533F-57A3-4170-903E-9D0D20DFE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" name="Oval 235">
                <a:extLst>
                  <a:ext uri="{FF2B5EF4-FFF2-40B4-BE49-F238E27FC236}">
                    <a16:creationId xmlns:a16="http://schemas.microsoft.com/office/drawing/2014/main" id="{3ED2C298-87BE-4D24-939A-1880E6BAD1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0" name="Oval 236">
                <a:extLst>
                  <a:ext uri="{FF2B5EF4-FFF2-40B4-BE49-F238E27FC236}">
                    <a16:creationId xmlns:a16="http://schemas.microsoft.com/office/drawing/2014/main" id="{85B8087C-700C-44DC-947A-FA7AB5ADB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Oval 237">
                <a:extLst>
                  <a:ext uri="{FF2B5EF4-FFF2-40B4-BE49-F238E27FC236}">
                    <a16:creationId xmlns:a16="http://schemas.microsoft.com/office/drawing/2014/main" id="{2733E9D4-AE82-484D-8717-4EABF844DB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Line 238">
                <a:extLst>
                  <a:ext uri="{FF2B5EF4-FFF2-40B4-BE49-F238E27FC236}">
                    <a16:creationId xmlns:a16="http://schemas.microsoft.com/office/drawing/2014/main" id="{AB789DD7-A758-4C6A-BA88-BD8B594F47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3" name="Line 239">
                <a:extLst>
                  <a:ext uri="{FF2B5EF4-FFF2-40B4-BE49-F238E27FC236}">
                    <a16:creationId xmlns:a16="http://schemas.microsoft.com/office/drawing/2014/main" id="{DFF56982-7B50-4CB1-B435-F4692C8382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4" name="Line 240">
                <a:extLst>
                  <a:ext uri="{FF2B5EF4-FFF2-40B4-BE49-F238E27FC236}">
                    <a16:creationId xmlns:a16="http://schemas.microsoft.com/office/drawing/2014/main" id="{E9566FB6-7235-4732-A90F-29A8FE796B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95" name="AutoShape 241">
                <a:extLst>
                  <a:ext uri="{FF2B5EF4-FFF2-40B4-BE49-F238E27FC236}">
                    <a16:creationId xmlns:a16="http://schemas.microsoft.com/office/drawing/2014/main" id="{A5B049AE-C836-4617-A04E-29DBB12D3EEB}"/>
                  </a:ext>
                </a:extLst>
              </p:cNvPr>
              <p:cNvCxnSpPr>
                <a:cxnSpLocks noChangeAspect="1" noChangeShapeType="1"/>
                <a:stCxn id="404" idx="0"/>
                <a:endCxn id="400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6" name="Rectangle 242">
                <a:extLst>
                  <a:ext uri="{FF2B5EF4-FFF2-40B4-BE49-F238E27FC236}">
                    <a16:creationId xmlns:a16="http://schemas.microsoft.com/office/drawing/2014/main" id="{54F528E6-1420-411E-8B60-3B8DA7BDF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Rectangle 243">
                <a:extLst>
                  <a:ext uri="{FF2B5EF4-FFF2-40B4-BE49-F238E27FC236}">
                    <a16:creationId xmlns:a16="http://schemas.microsoft.com/office/drawing/2014/main" id="{BE95C459-D43A-4C37-A805-61B06988E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244">
                <a:extLst>
                  <a:ext uri="{FF2B5EF4-FFF2-40B4-BE49-F238E27FC236}">
                    <a16:creationId xmlns:a16="http://schemas.microsoft.com/office/drawing/2014/main" id="{7162642C-1030-4F7F-A8FA-3111FAEB8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Rectangle 245">
                <a:extLst>
                  <a:ext uri="{FF2B5EF4-FFF2-40B4-BE49-F238E27FC236}">
                    <a16:creationId xmlns:a16="http://schemas.microsoft.com/office/drawing/2014/main" id="{60B86F7A-3D52-405A-B125-B2CAC53F51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Rectangle 246">
                <a:extLst>
                  <a:ext uri="{FF2B5EF4-FFF2-40B4-BE49-F238E27FC236}">
                    <a16:creationId xmlns:a16="http://schemas.microsoft.com/office/drawing/2014/main" id="{092F4281-0182-43C6-B1D9-740473DF2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Rectangle 247">
                <a:extLst>
                  <a:ext uri="{FF2B5EF4-FFF2-40B4-BE49-F238E27FC236}">
                    <a16:creationId xmlns:a16="http://schemas.microsoft.com/office/drawing/2014/main" id="{8EDF789D-598F-4DFD-ABE3-8B06A5E08A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Rectangle 248">
                <a:extLst>
                  <a:ext uri="{FF2B5EF4-FFF2-40B4-BE49-F238E27FC236}">
                    <a16:creationId xmlns:a16="http://schemas.microsoft.com/office/drawing/2014/main" id="{D73E00C8-B196-42B2-AA91-BB996F37C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249">
                <a:extLst>
                  <a:ext uri="{FF2B5EF4-FFF2-40B4-BE49-F238E27FC236}">
                    <a16:creationId xmlns:a16="http://schemas.microsoft.com/office/drawing/2014/main" id="{5A9CC2B0-3457-4C0A-B0F7-26398396C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250">
                <a:extLst>
                  <a:ext uri="{FF2B5EF4-FFF2-40B4-BE49-F238E27FC236}">
                    <a16:creationId xmlns:a16="http://schemas.microsoft.com/office/drawing/2014/main" id="{673D734E-C49A-4615-ACA2-A218D605B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Rectangle 251">
                <a:extLst>
                  <a:ext uri="{FF2B5EF4-FFF2-40B4-BE49-F238E27FC236}">
                    <a16:creationId xmlns:a16="http://schemas.microsoft.com/office/drawing/2014/main" id="{CCE01D8C-50F6-4D47-B98F-C5F7453F4A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6" name="AutoShape 252">
                <a:extLst>
                  <a:ext uri="{FF2B5EF4-FFF2-40B4-BE49-F238E27FC236}">
                    <a16:creationId xmlns:a16="http://schemas.microsoft.com/office/drawing/2014/main" id="{E21576AF-D331-4C3F-B1E0-9F4EE1F5A715}"/>
                  </a:ext>
                </a:extLst>
              </p:cNvPr>
              <p:cNvCxnSpPr>
                <a:cxnSpLocks noChangeAspect="1" noChangeShapeType="1"/>
                <a:stCxn id="405" idx="3"/>
                <a:endCxn id="405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253">
                <a:extLst>
                  <a:ext uri="{FF2B5EF4-FFF2-40B4-BE49-F238E27FC236}">
                    <a16:creationId xmlns:a16="http://schemas.microsoft.com/office/drawing/2014/main" id="{8D83ACD7-F1B0-4755-9B6A-711E943DD03A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254">
                <a:extLst>
                  <a:ext uri="{FF2B5EF4-FFF2-40B4-BE49-F238E27FC236}">
                    <a16:creationId xmlns:a16="http://schemas.microsoft.com/office/drawing/2014/main" id="{27F80B35-1162-4BC1-9A76-2A709676DCF2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255">
                <a:extLst>
                  <a:ext uri="{FF2B5EF4-FFF2-40B4-BE49-F238E27FC236}">
                    <a16:creationId xmlns:a16="http://schemas.microsoft.com/office/drawing/2014/main" id="{F6BD4035-9880-4007-83EE-A0FF19B598EA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0" name="AutoShape 256">
                <a:extLst>
                  <a:ext uri="{FF2B5EF4-FFF2-40B4-BE49-F238E27FC236}">
                    <a16:creationId xmlns:a16="http://schemas.microsoft.com/office/drawing/2014/main" id="{77D9643D-9020-44C5-8CCB-1054E220CE8F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" name="AutoShape 257">
                <a:extLst>
                  <a:ext uri="{FF2B5EF4-FFF2-40B4-BE49-F238E27FC236}">
                    <a16:creationId xmlns:a16="http://schemas.microsoft.com/office/drawing/2014/main" id="{99C7469E-4D00-42E2-813E-C141AEE08FEE}"/>
                  </a:ext>
                </a:extLst>
              </p:cNvPr>
              <p:cNvCxnSpPr>
                <a:cxnSpLocks noChangeAspect="1" noChangeShapeType="1"/>
                <a:stCxn id="398" idx="3"/>
                <a:endCxn id="398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2" name="AutoShape 258">
                <a:extLst>
                  <a:ext uri="{FF2B5EF4-FFF2-40B4-BE49-F238E27FC236}">
                    <a16:creationId xmlns:a16="http://schemas.microsoft.com/office/drawing/2014/main" id="{F3EEC30C-1126-4C0F-AC8C-7AE42D3D2B07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3" name="AutoShape 259">
                <a:extLst>
                  <a:ext uri="{FF2B5EF4-FFF2-40B4-BE49-F238E27FC236}">
                    <a16:creationId xmlns:a16="http://schemas.microsoft.com/office/drawing/2014/main" id="{5E7B1EA4-0918-4B93-A233-0FF5C48FDEA1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4" name="AutoShape 260">
                <a:extLst>
                  <a:ext uri="{FF2B5EF4-FFF2-40B4-BE49-F238E27FC236}">
                    <a16:creationId xmlns:a16="http://schemas.microsoft.com/office/drawing/2014/main" id="{C89E01D1-5F39-489A-9435-1435E849310D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261">
                <a:extLst>
                  <a:ext uri="{FF2B5EF4-FFF2-40B4-BE49-F238E27FC236}">
                    <a16:creationId xmlns:a16="http://schemas.microsoft.com/office/drawing/2014/main" id="{40FF3B43-BB4E-46B6-A430-AB42DBA6FAA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262">
                <a:extLst>
                  <a:ext uri="{FF2B5EF4-FFF2-40B4-BE49-F238E27FC236}">
                    <a16:creationId xmlns:a16="http://schemas.microsoft.com/office/drawing/2014/main" id="{2A3AC3E2-F7F3-4352-BCF5-8AA5F37893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7" name="AutoShape 263">
                <a:extLst>
                  <a:ext uri="{FF2B5EF4-FFF2-40B4-BE49-F238E27FC236}">
                    <a16:creationId xmlns:a16="http://schemas.microsoft.com/office/drawing/2014/main" id="{3C4C96F3-1BBF-47E4-B946-22CBACEBFF58}"/>
                  </a:ext>
                </a:extLst>
              </p:cNvPr>
              <p:cNvCxnSpPr>
                <a:cxnSpLocks noChangeAspect="1" noChangeShapeType="1"/>
                <a:stCxn id="398" idx="1"/>
                <a:endCxn id="398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8" name="Line 264">
                <a:extLst>
                  <a:ext uri="{FF2B5EF4-FFF2-40B4-BE49-F238E27FC236}">
                    <a16:creationId xmlns:a16="http://schemas.microsoft.com/office/drawing/2014/main" id="{1FB58A9F-F940-4DB0-AA95-E3E612D95C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265">
                <a:extLst>
                  <a:ext uri="{FF2B5EF4-FFF2-40B4-BE49-F238E27FC236}">
                    <a16:creationId xmlns:a16="http://schemas.microsoft.com/office/drawing/2014/main" id="{FDEE67B0-65F6-4AB2-8391-69C088258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266">
                <a:extLst>
                  <a:ext uri="{FF2B5EF4-FFF2-40B4-BE49-F238E27FC236}">
                    <a16:creationId xmlns:a16="http://schemas.microsoft.com/office/drawing/2014/main" id="{F952A508-488E-453D-9822-CA40E48D9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267">
                <a:extLst>
                  <a:ext uri="{FF2B5EF4-FFF2-40B4-BE49-F238E27FC236}">
                    <a16:creationId xmlns:a16="http://schemas.microsoft.com/office/drawing/2014/main" id="{4DEE20AC-11E0-40DA-90E8-7BF3A1604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268">
                <a:extLst>
                  <a:ext uri="{FF2B5EF4-FFF2-40B4-BE49-F238E27FC236}">
                    <a16:creationId xmlns:a16="http://schemas.microsoft.com/office/drawing/2014/main" id="{921057E2-6755-4024-923D-1F09288275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Line 269">
                <a:extLst>
                  <a:ext uri="{FF2B5EF4-FFF2-40B4-BE49-F238E27FC236}">
                    <a16:creationId xmlns:a16="http://schemas.microsoft.com/office/drawing/2014/main" id="{36AAEF15-D965-428D-A9F5-829D1F0D91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4" name="Line 270">
                <a:extLst>
                  <a:ext uri="{FF2B5EF4-FFF2-40B4-BE49-F238E27FC236}">
                    <a16:creationId xmlns:a16="http://schemas.microsoft.com/office/drawing/2014/main" id="{041DBA13-C3B5-4FA2-8A67-B23258D706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5" name="Line 271">
                <a:extLst>
                  <a:ext uri="{FF2B5EF4-FFF2-40B4-BE49-F238E27FC236}">
                    <a16:creationId xmlns:a16="http://schemas.microsoft.com/office/drawing/2014/main" id="{80167CA0-A8A7-4867-A8F7-0872AFB79B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6" name="Line 272">
                <a:extLst>
                  <a:ext uri="{FF2B5EF4-FFF2-40B4-BE49-F238E27FC236}">
                    <a16:creationId xmlns:a16="http://schemas.microsoft.com/office/drawing/2014/main" id="{7BF44398-1553-465C-8AF7-03B3147FC2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273">
                <a:extLst>
                  <a:ext uri="{FF2B5EF4-FFF2-40B4-BE49-F238E27FC236}">
                    <a16:creationId xmlns:a16="http://schemas.microsoft.com/office/drawing/2014/main" id="{9216933B-2DE5-4B41-BC07-C8B76ABEE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274">
                <a:extLst>
                  <a:ext uri="{FF2B5EF4-FFF2-40B4-BE49-F238E27FC236}">
                    <a16:creationId xmlns:a16="http://schemas.microsoft.com/office/drawing/2014/main" id="{F7E84302-50AE-4B01-938E-33DBDA2F1F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275">
                <a:extLst>
                  <a:ext uri="{FF2B5EF4-FFF2-40B4-BE49-F238E27FC236}">
                    <a16:creationId xmlns:a16="http://schemas.microsoft.com/office/drawing/2014/main" id="{376ACAE3-3711-492B-9985-2FC265597D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276">
                <a:extLst>
                  <a:ext uri="{FF2B5EF4-FFF2-40B4-BE49-F238E27FC236}">
                    <a16:creationId xmlns:a16="http://schemas.microsoft.com/office/drawing/2014/main" id="{41AAD747-5EE5-4961-8B9E-DE6A831C6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Line 277">
                <a:extLst>
                  <a:ext uri="{FF2B5EF4-FFF2-40B4-BE49-F238E27FC236}">
                    <a16:creationId xmlns:a16="http://schemas.microsoft.com/office/drawing/2014/main" id="{4986B87B-7C60-45FD-B2BA-1DAE267104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2" name="Oval 278">
                <a:extLst>
                  <a:ext uri="{FF2B5EF4-FFF2-40B4-BE49-F238E27FC236}">
                    <a16:creationId xmlns:a16="http://schemas.microsoft.com/office/drawing/2014/main" id="{548A545F-0879-46F8-B8C6-9BA5442420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Oval 279">
                <a:extLst>
                  <a:ext uri="{FF2B5EF4-FFF2-40B4-BE49-F238E27FC236}">
                    <a16:creationId xmlns:a16="http://schemas.microsoft.com/office/drawing/2014/main" id="{0431A2DD-F444-4607-A667-D6E91A5585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4" name="Oval 280">
                <a:extLst>
                  <a:ext uri="{FF2B5EF4-FFF2-40B4-BE49-F238E27FC236}">
                    <a16:creationId xmlns:a16="http://schemas.microsoft.com/office/drawing/2014/main" id="{D4FEBE7C-FBDE-483C-AAF9-C22AC00FE5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Oval 281">
                <a:extLst>
                  <a:ext uri="{FF2B5EF4-FFF2-40B4-BE49-F238E27FC236}">
                    <a16:creationId xmlns:a16="http://schemas.microsoft.com/office/drawing/2014/main" id="{68596725-6D4C-4558-BFB1-E442B7302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282">
                <a:extLst>
                  <a:ext uri="{FF2B5EF4-FFF2-40B4-BE49-F238E27FC236}">
                    <a16:creationId xmlns:a16="http://schemas.microsoft.com/office/drawing/2014/main" id="{F58D84AA-B688-4A3B-A054-9AF277D67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283">
                <a:extLst>
                  <a:ext uri="{FF2B5EF4-FFF2-40B4-BE49-F238E27FC236}">
                    <a16:creationId xmlns:a16="http://schemas.microsoft.com/office/drawing/2014/main" id="{8965E8C1-1C19-421C-88CD-0A0869E404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Oval 284">
                <a:extLst>
                  <a:ext uri="{FF2B5EF4-FFF2-40B4-BE49-F238E27FC236}">
                    <a16:creationId xmlns:a16="http://schemas.microsoft.com/office/drawing/2014/main" id="{232695A8-2C71-47AB-BF45-0594B6594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Oval 285">
                <a:extLst>
                  <a:ext uri="{FF2B5EF4-FFF2-40B4-BE49-F238E27FC236}">
                    <a16:creationId xmlns:a16="http://schemas.microsoft.com/office/drawing/2014/main" id="{EEAC1ADB-F9C5-4427-9337-F046B0AA03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Oval 286">
                <a:extLst>
                  <a:ext uri="{FF2B5EF4-FFF2-40B4-BE49-F238E27FC236}">
                    <a16:creationId xmlns:a16="http://schemas.microsoft.com/office/drawing/2014/main" id="{6608C709-35A6-4C27-8928-EEB68BB8B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Oval 287">
                <a:extLst>
                  <a:ext uri="{FF2B5EF4-FFF2-40B4-BE49-F238E27FC236}">
                    <a16:creationId xmlns:a16="http://schemas.microsoft.com/office/drawing/2014/main" id="{F7D9C2F5-5399-43F9-A62F-EDA02BDD7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2" name="Line 288">
                <a:extLst>
                  <a:ext uri="{FF2B5EF4-FFF2-40B4-BE49-F238E27FC236}">
                    <a16:creationId xmlns:a16="http://schemas.microsoft.com/office/drawing/2014/main" id="{DEB70B82-395C-4E46-82C6-D92EFD76BD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289">
                <a:extLst>
                  <a:ext uri="{FF2B5EF4-FFF2-40B4-BE49-F238E27FC236}">
                    <a16:creationId xmlns:a16="http://schemas.microsoft.com/office/drawing/2014/main" id="{45F4986C-D029-401E-A21F-131B737788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4" name="Line 290">
                <a:extLst>
                  <a:ext uri="{FF2B5EF4-FFF2-40B4-BE49-F238E27FC236}">
                    <a16:creationId xmlns:a16="http://schemas.microsoft.com/office/drawing/2014/main" id="{25113087-88BC-466C-BC74-6B1BB62A98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45" name="AutoShape 291">
                <a:extLst>
                  <a:ext uri="{FF2B5EF4-FFF2-40B4-BE49-F238E27FC236}">
                    <a16:creationId xmlns:a16="http://schemas.microsoft.com/office/drawing/2014/main" id="{6380B568-162D-4786-AF22-1D8E29DBB191}"/>
                  </a:ext>
                </a:extLst>
              </p:cNvPr>
              <p:cNvCxnSpPr>
                <a:cxnSpLocks noChangeAspect="1" noChangeShapeType="1"/>
                <a:stCxn id="454" idx="0"/>
                <a:endCxn id="450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6" name="Rectangle 292">
                <a:extLst>
                  <a:ext uri="{FF2B5EF4-FFF2-40B4-BE49-F238E27FC236}">
                    <a16:creationId xmlns:a16="http://schemas.microsoft.com/office/drawing/2014/main" id="{1DCD56A9-323A-488B-9443-CEF3AAB08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Rectangle 293">
                <a:extLst>
                  <a:ext uri="{FF2B5EF4-FFF2-40B4-BE49-F238E27FC236}">
                    <a16:creationId xmlns:a16="http://schemas.microsoft.com/office/drawing/2014/main" id="{67C05203-2731-4AE3-9D32-BC41F424F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Rectangle 294">
                <a:extLst>
                  <a:ext uri="{FF2B5EF4-FFF2-40B4-BE49-F238E27FC236}">
                    <a16:creationId xmlns:a16="http://schemas.microsoft.com/office/drawing/2014/main" id="{C3E103DA-D4FC-4A15-8718-1EFC278BF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Rectangle 295">
                <a:extLst>
                  <a:ext uri="{FF2B5EF4-FFF2-40B4-BE49-F238E27FC236}">
                    <a16:creationId xmlns:a16="http://schemas.microsoft.com/office/drawing/2014/main" id="{EF00D34E-6923-4E47-96A6-3483353D43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Rectangle 296">
                <a:extLst>
                  <a:ext uri="{FF2B5EF4-FFF2-40B4-BE49-F238E27FC236}">
                    <a16:creationId xmlns:a16="http://schemas.microsoft.com/office/drawing/2014/main" id="{084AF059-E069-403F-AFAE-977B9A84D0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Rectangle 297">
                <a:extLst>
                  <a:ext uri="{FF2B5EF4-FFF2-40B4-BE49-F238E27FC236}">
                    <a16:creationId xmlns:a16="http://schemas.microsoft.com/office/drawing/2014/main" id="{23A76520-7694-4DF4-8D3F-BF27CEFA20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298">
                <a:extLst>
                  <a:ext uri="{FF2B5EF4-FFF2-40B4-BE49-F238E27FC236}">
                    <a16:creationId xmlns:a16="http://schemas.microsoft.com/office/drawing/2014/main" id="{9BF9EFCA-70DC-4EE2-B749-5EF9089DB0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Rectangle 299">
                <a:extLst>
                  <a:ext uri="{FF2B5EF4-FFF2-40B4-BE49-F238E27FC236}">
                    <a16:creationId xmlns:a16="http://schemas.microsoft.com/office/drawing/2014/main" id="{38F5A140-4D8B-47D2-B8F2-6F93AFA6F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Rectangle 300">
                <a:extLst>
                  <a:ext uri="{FF2B5EF4-FFF2-40B4-BE49-F238E27FC236}">
                    <a16:creationId xmlns:a16="http://schemas.microsoft.com/office/drawing/2014/main" id="{E78CA71F-C2AB-4376-8A3D-667DDB569F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5" name="Rectangle 301">
                <a:extLst>
                  <a:ext uri="{FF2B5EF4-FFF2-40B4-BE49-F238E27FC236}">
                    <a16:creationId xmlns:a16="http://schemas.microsoft.com/office/drawing/2014/main" id="{73430FD7-B7E3-4426-AC85-E47DC7051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6" name="AutoShape 302">
                <a:extLst>
                  <a:ext uri="{FF2B5EF4-FFF2-40B4-BE49-F238E27FC236}">
                    <a16:creationId xmlns:a16="http://schemas.microsoft.com/office/drawing/2014/main" id="{1BFD0F09-C4A5-4323-92EA-517CEBC70B96}"/>
                  </a:ext>
                </a:extLst>
              </p:cNvPr>
              <p:cNvCxnSpPr>
                <a:cxnSpLocks noChangeAspect="1" noChangeShapeType="1"/>
                <a:stCxn id="455" idx="3"/>
                <a:endCxn id="455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303">
                <a:extLst>
                  <a:ext uri="{FF2B5EF4-FFF2-40B4-BE49-F238E27FC236}">
                    <a16:creationId xmlns:a16="http://schemas.microsoft.com/office/drawing/2014/main" id="{082840CA-5702-4A39-A1C7-81BD67A62EA2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304">
                <a:extLst>
                  <a:ext uri="{FF2B5EF4-FFF2-40B4-BE49-F238E27FC236}">
                    <a16:creationId xmlns:a16="http://schemas.microsoft.com/office/drawing/2014/main" id="{C088F3EA-4281-4986-946B-254BBD488E94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9" name="AutoShape 305">
                <a:extLst>
                  <a:ext uri="{FF2B5EF4-FFF2-40B4-BE49-F238E27FC236}">
                    <a16:creationId xmlns:a16="http://schemas.microsoft.com/office/drawing/2014/main" id="{2802059E-0560-449D-A0EB-6BCEC008B350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0" name="AutoShape 306">
                <a:extLst>
                  <a:ext uri="{FF2B5EF4-FFF2-40B4-BE49-F238E27FC236}">
                    <a16:creationId xmlns:a16="http://schemas.microsoft.com/office/drawing/2014/main" id="{ED64352C-9D8E-4294-A6CD-6B0C80C3DF62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1" name="AutoShape 307">
                <a:extLst>
                  <a:ext uri="{FF2B5EF4-FFF2-40B4-BE49-F238E27FC236}">
                    <a16:creationId xmlns:a16="http://schemas.microsoft.com/office/drawing/2014/main" id="{2FEB1000-0B81-4A21-B74B-CE41FCEBBAEB}"/>
                  </a:ext>
                </a:extLst>
              </p:cNvPr>
              <p:cNvCxnSpPr>
                <a:cxnSpLocks noChangeAspect="1" noChangeShapeType="1"/>
                <a:stCxn id="448" idx="3"/>
                <a:endCxn id="448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2" name="AutoShape 308">
                <a:extLst>
                  <a:ext uri="{FF2B5EF4-FFF2-40B4-BE49-F238E27FC236}">
                    <a16:creationId xmlns:a16="http://schemas.microsoft.com/office/drawing/2014/main" id="{3568A819-B971-4DB2-943F-864D60F5FC1D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3" name="AutoShape 309">
                <a:extLst>
                  <a:ext uri="{FF2B5EF4-FFF2-40B4-BE49-F238E27FC236}">
                    <a16:creationId xmlns:a16="http://schemas.microsoft.com/office/drawing/2014/main" id="{27EDDBBE-D44C-42F4-848C-4D03161A3687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4" name="AutoShape 310">
                <a:extLst>
                  <a:ext uri="{FF2B5EF4-FFF2-40B4-BE49-F238E27FC236}">
                    <a16:creationId xmlns:a16="http://schemas.microsoft.com/office/drawing/2014/main" id="{3461B41C-221A-4C8A-9EA7-D25A7C87B72E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311">
                <a:extLst>
                  <a:ext uri="{FF2B5EF4-FFF2-40B4-BE49-F238E27FC236}">
                    <a16:creationId xmlns:a16="http://schemas.microsoft.com/office/drawing/2014/main" id="{52AD22D6-365F-40B6-9B50-3938363E559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312">
                <a:extLst>
                  <a:ext uri="{FF2B5EF4-FFF2-40B4-BE49-F238E27FC236}">
                    <a16:creationId xmlns:a16="http://schemas.microsoft.com/office/drawing/2014/main" id="{ED502605-1CF8-4E99-B67D-472B7FEEEC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7" name="AutoShape 313">
                <a:extLst>
                  <a:ext uri="{FF2B5EF4-FFF2-40B4-BE49-F238E27FC236}">
                    <a16:creationId xmlns:a16="http://schemas.microsoft.com/office/drawing/2014/main" id="{FB2AAB3F-E436-4DAE-B382-288FD8F4FCA5}"/>
                  </a:ext>
                </a:extLst>
              </p:cNvPr>
              <p:cNvCxnSpPr>
                <a:cxnSpLocks noChangeAspect="1" noChangeShapeType="1"/>
                <a:stCxn id="448" idx="1"/>
                <a:endCxn id="448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8" name="Line 314">
                <a:extLst>
                  <a:ext uri="{FF2B5EF4-FFF2-40B4-BE49-F238E27FC236}">
                    <a16:creationId xmlns:a16="http://schemas.microsoft.com/office/drawing/2014/main" id="{7745FE03-04FF-4D27-8375-5B26871CEA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315">
                <a:extLst>
                  <a:ext uri="{FF2B5EF4-FFF2-40B4-BE49-F238E27FC236}">
                    <a16:creationId xmlns:a16="http://schemas.microsoft.com/office/drawing/2014/main" id="{E40F99D1-5F2F-4C60-A37C-E856018056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316">
                <a:extLst>
                  <a:ext uri="{FF2B5EF4-FFF2-40B4-BE49-F238E27FC236}">
                    <a16:creationId xmlns:a16="http://schemas.microsoft.com/office/drawing/2014/main" id="{1889DB1B-5CBB-49E3-953D-9B217DA3C0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317">
                <a:extLst>
                  <a:ext uri="{FF2B5EF4-FFF2-40B4-BE49-F238E27FC236}">
                    <a16:creationId xmlns:a16="http://schemas.microsoft.com/office/drawing/2014/main" id="{0F54C31A-0680-4172-B549-6405A98D4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318">
                <a:extLst>
                  <a:ext uri="{FF2B5EF4-FFF2-40B4-BE49-F238E27FC236}">
                    <a16:creationId xmlns:a16="http://schemas.microsoft.com/office/drawing/2014/main" id="{76BD871C-A371-45D0-849A-2C3994C7F5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319">
                <a:extLst>
                  <a:ext uri="{FF2B5EF4-FFF2-40B4-BE49-F238E27FC236}">
                    <a16:creationId xmlns:a16="http://schemas.microsoft.com/office/drawing/2014/main" id="{0DC1513F-4774-4E5D-B8A5-3FE4118F0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320">
                <a:extLst>
                  <a:ext uri="{FF2B5EF4-FFF2-40B4-BE49-F238E27FC236}">
                    <a16:creationId xmlns:a16="http://schemas.microsoft.com/office/drawing/2014/main" id="{C1BD084D-CB6E-4A99-A76B-8EFF8EBB3C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Line 321">
                <a:extLst>
                  <a:ext uri="{FF2B5EF4-FFF2-40B4-BE49-F238E27FC236}">
                    <a16:creationId xmlns:a16="http://schemas.microsoft.com/office/drawing/2014/main" id="{9DC51977-5D06-4F32-828B-C4917877F0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6" name="Line 322">
                <a:extLst>
                  <a:ext uri="{FF2B5EF4-FFF2-40B4-BE49-F238E27FC236}">
                    <a16:creationId xmlns:a16="http://schemas.microsoft.com/office/drawing/2014/main" id="{C63E79D2-03A6-457B-A753-E33E6DBD82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323">
                <a:extLst>
                  <a:ext uri="{FF2B5EF4-FFF2-40B4-BE49-F238E27FC236}">
                    <a16:creationId xmlns:a16="http://schemas.microsoft.com/office/drawing/2014/main" id="{5132BB51-74A5-4FF7-B3C3-9F8C8C8BBF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324">
                <a:extLst>
                  <a:ext uri="{FF2B5EF4-FFF2-40B4-BE49-F238E27FC236}">
                    <a16:creationId xmlns:a16="http://schemas.microsoft.com/office/drawing/2014/main" id="{D0CEFE0A-39C2-447F-8AFA-6968FD7D66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325">
                <a:extLst>
                  <a:ext uri="{FF2B5EF4-FFF2-40B4-BE49-F238E27FC236}">
                    <a16:creationId xmlns:a16="http://schemas.microsoft.com/office/drawing/2014/main" id="{33A0A94C-8BD0-4D65-A5CA-67C80707B8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326">
                <a:extLst>
                  <a:ext uri="{FF2B5EF4-FFF2-40B4-BE49-F238E27FC236}">
                    <a16:creationId xmlns:a16="http://schemas.microsoft.com/office/drawing/2014/main" id="{AD096759-6961-42CA-83A0-5EF6097E9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Line 327">
                <a:extLst>
                  <a:ext uri="{FF2B5EF4-FFF2-40B4-BE49-F238E27FC236}">
                    <a16:creationId xmlns:a16="http://schemas.microsoft.com/office/drawing/2014/main" id="{8B31FD0F-EE4D-4112-BA29-084461D79F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2" name="Oval 328">
                <a:extLst>
                  <a:ext uri="{FF2B5EF4-FFF2-40B4-BE49-F238E27FC236}">
                    <a16:creationId xmlns:a16="http://schemas.microsoft.com/office/drawing/2014/main" id="{E6E616A3-0651-41ED-9470-C141A5FA9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Oval 329">
                <a:extLst>
                  <a:ext uri="{FF2B5EF4-FFF2-40B4-BE49-F238E27FC236}">
                    <a16:creationId xmlns:a16="http://schemas.microsoft.com/office/drawing/2014/main" id="{EFCB9FF8-D818-4221-98B3-586FDD903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4" name="Oval 330">
                <a:extLst>
                  <a:ext uri="{FF2B5EF4-FFF2-40B4-BE49-F238E27FC236}">
                    <a16:creationId xmlns:a16="http://schemas.microsoft.com/office/drawing/2014/main" id="{44207A9B-5AC9-43F1-A389-FFB073EE1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5" name="Oval 331">
                <a:extLst>
                  <a:ext uri="{FF2B5EF4-FFF2-40B4-BE49-F238E27FC236}">
                    <a16:creationId xmlns:a16="http://schemas.microsoft.com/office/drawing/2014/main" id="{6756D8A1-39EC-465C-ACDA-418367E93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6" name="Oval 332">
                <a:extLst>
                  <a:ext uri="{FF2B5EF4-FFF2-40B4-BE49-F238E27FC236}">
                    <a16:creationId xmlns:a16="http://schemas.microsoft.com/office/drawing/2014/main" id="{F8CA02CC-F6C3-4024-8CD7-9A9717B98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7" name="Oval 333">
                <a:extLst>
                  <a:ext uri="{FF2B5EF4-FFF2-40B4-BE49-F238E27FC236}">
                    <a16:creationId xmlns:a16="http://schemas.microsoft.com/office/drawing/2014/main" id="{BC7AC131-F9F8-44FE-8FC8-B337FA6EE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Oval 334">
                <a:extLst>
                  <a:ext uri="{FF2B5EF4-FFF2-40B4-BE49-F238E27FC236}">
                    <a16:creationId xmlns:a16="http://schemas.microsoft.com/office/drawing/2014/main" id="{B648439C-489A-4FE5-B720-1758F39EF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Oval 335">
                <a:extLst>
                  <a:ext uri="{FF2B5EF4-FFF2-40B4-BE49-F238E27FC236}">
                    <a16:creationId xmlns:a16="http://schemas.microsoft.com/office/drawing/2014/main" id="{569ECD54-844B-44D7-997A-FD0F7B68D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Oval 336">
                <a:extLst>
                  <a:ext uri="{FF2B5EF4-FFF2-40B4-BE49-F238E27FC236}">
                    <a16:creationId xmlns:a16="http://schemas.microsoft.com/office/drawing/2014/main" id="{EF5A7C54-0542-4ED3-ACDB-175212FFA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Oval 337">
                <a:extLst>
                  <a:ext uri="{FF2B5EF4-FFF2-40B4-BE49-F238E27FC236}">
                    <a16:creationId xmlns:a16="http://schemas.microsoft.com/office/drawing/2014/main" id="{92B75C12-A51D-43DE-9AAD-591D2128AF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2" name="Line 338">
                <a:extLst>
                  <a:ext uri="{FF2B5EF4-FFF2-40B4-BE49-F238E27FC236}">
                    <a16:creationId xmlns:a16="http://schemas.microsoft.com/office/drawing/2014/main" id="{5147CC0C-17D6-4F32-88D6-41107BA6BE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3" name="Line 339">
                <a:extLst>
                  <a:ext uri="{FF2B5EF4-FFF2-40B4-BE49-F238E27FC236}">
                    <a16:creationId xmlns:a16="http://schemas.microsoft.com/office/drawing/2014/main" id="{81CB53C6-4955-4C0B-B8F3-63B6AD9E9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4" name="Line 340">
                <a:extLst>
                  <a:ext uri="{FF2B5EF4-FFF2-40B4-BE49-F238E27FC236}">
                    <a16:creationId xmlns:a16="http://schemas.microsoft.com/office/drawing/2014/main" id="{9051A5C1-7F8F-41C8-9F52-6C5BACE561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95" name="AutoShape 341">
                <a:extLst>
                  <a:ext uri="{FF2B5EF4-FFF2-40B4-BE49-F238E27FC236}">
                    <a16:creationId xmlns:a16="http://schemas.microsoft.com/office/drawing/2014/main" id="{928A0EC3-A2C5-4870-A44E-05B3FE00C530}"/>
                  </a:ext>
                </a:extLst>
              </p:cNvPr>
              <p:cNvCxnSpPr>
                <a:cxnSpLocks noChangeAspect="1" noChangeShapeType="1"/>
                <a:stCxn id="504" idx="0"/>
                <a:endCxn id="500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6" name="Rectangle 342">
                <a:extLst>
                  <a:ext uri="{FF2B5EF4-FFF2-40B4-BE49-F238E27FC236}">
                    <a16:creationId xmlns:a16="http://schemas.microsoft.com/office/drawing/2014/main" id="{9716DA9B-9E52-4A21-A9EE-62E86CF304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Rectangle 343">
                <a:extLst>
                  <a:ext uri="{FF2B5EF4-FFF2-40B4-BE49-F238E27FC236}">
                    <a16:creationId xmlns:a16="http://schemas.microsoft.com/office/drawing/2014/main" id="{472E772A-8589-45BD-B5FE-FB1358284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Rectangle 344">
                <a:extLst>
                  <a:ext uri="{FF2B5EF4-FFF2-40B4-BE49-F238E27FC236}">
                    <a16:creationId xmlns:a16="http://schemas.microsoft.com/office/drawing/2014/main" id="{98212A16-4AB0-4D00-864B-5A52BD741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Rectangle 345">
                <a:extLst>
                  <a:ext uri="{FF2B5EF4-FFF2-40B4-BE49-F238E27FC236}">
                    <a16:creationId xmlns:a16="http://schemas.microsoft.com/office/drawing/2014/main" id="{C09B0FD7-778C-4AF4-9E7D-806127EA3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Rectangle 346">
                <a:extLst>
                  <a:ext uri="{FF2B5EF4-FFF2-40B4-BE49-F238E27FC236}">
                    <a16:creationId xmlns:a16="http://schemas.microsoft.com/office/drawing/2014/main" id="{A0C557FA-A18F-4624-B7FC-FD30DEA06D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Rectangle 347">
                <a:extLst>
                  <a:ext uri="{FF2B5EF4-FFF2-40B4-BE49-F238E27FC236}">
                    <a16:creationId xmlns:a16="http://schemas.microsoft.com/office/drawing/2014/main" id="{6C9AA931-8F2B-4FF7-92BF-C4D294F82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Rectangle 348">
                <a:extLst>
                  <a:ext uri="{FF2B5EF4-FFF2-40B4-BE49-F238E27FC236}">
                    <a16:creationId xmlns:a16="http://schemas.microsoft.com/office/drawing/2014/main" id="{96616286-0E4D-47FF-9EA8-E17DAC231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Rectangle 349">
                <a:extLst>
                  <a:ext uri="{FF2B5EF4-FFF2-40B4-BE49-F238E27FC236}">
                    <a16:creationId xmlns:a16="http://schemas.microsoft.com/office/drawing/2014/main" id="{B4E598DF-E19D-4AF5-90B3-4B6AA5957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Rectangle 350">
                <a:extLst>
                  <a:ext uri="{FF2B5EF4-FFF2-40B4-BE49-F238E27FC236}">
                    <a16:creationId xmlns:a16="http://schemas.microsoft.com/office/drawing/2014/main" id="{43CC8276-6961-4DC6-B305-5D3D63F56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5" name="Rectangle 351">
                <a:extLst>
                  <a:ext uri="{FF2B5EF4-FFF2-40B4-BE49-F238E27FC236}">
                    <a16:creationId xmlns:a16="http://schemas.microsoft.com/office/drawing/2014/main" id="{FC01AEAC-9424-4145-8C1E-F8334DF4FF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06" name="AutoShape 352">
                <a:extLst>
                  <a:ext uri="{FF2B5EF4-FFF2-40B4-BE49-F238E27FC236}">
                    <a16:creationId xmlns:a16="http://schemas.microsoft.com/office/drawing/2014/main" id="{008B387E-B39B-4B99-950A-3F173E230B89}"/>
                  </a:ext>
                </a:extLst>
              </p:cNvPr>
              <p:cNvCxnSpPr>
                <a:cxnSpLocks noChangeAspect="1" noChangeShapeType="1"/>
                <a:stCxn id="505" idx="3"/>
                <a:endCxn id="505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353">
                <a:extLst>
                  <a:ext uri="{FF2B5EF4-FFF2-40B4-BE49-F238E27FC236}">
                    <a16:creationId xmlns:a16="http://schemas.microsoft.com/office/drawing/2014/main" id="{E9047341-4A1A-489D-AC4E-6BAB4B4E21CE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354">
                <a:extLst>
                  <a:ext uri="{FF2B5EF4-FFF2-40B4-BE49-F238E27FC236}">
                    <a16:creationId xmlns:a16="http://schemas.microsoft.com/office/drawing/2014/main" id="{4F4944CC-31D5-4938-9252-51DB962AC5D2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9" name="AutoShape 355">
                <a:extLst>
                  <a:ext uri="{FF2B5EF4-FFF2-40B4-BE49-F238E27FC236}">
                    <a16:creationId xmlns:a16="http://schemas.microsoft.com/office/drawing/2014/main" id="{DE223EB2-E09F-47EE-A89A-D8564D6AEB0F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0" name="AutoShape 356">
                <a:extLst>
                  <a:ext uri="{FF2B5EF4-FFF2-40B4-BE49-F238E27FC236}">
                    <a16:creationId xmlns:a16="http://schemas.microsoft.com/office/drawing/2014/main" id="{51B0977C-B5F1-41A2-9338-1074A39CAB32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1" name="AutoShape 357">
                <a:extLst>
                  <a:ext uri="{FF2B5EF4-FFF2-40B4-BE49-F238E27FC236}">
                    <a16:creationId xmlns:a16="http://schemas.microsoft.com/office/drawing/2014/main" id="{F299609F-10A1-4B66-B5C3-436AB531AA8C}"/>
                  </a:ext>
                </a:extLst>
              </p:cNvPr>
              <p:cNvCxnSpPr>
                <a:cxnSpLocks noChangeAspect="1" noChangeShapeType="1"/>
                <a:stCxn id="498" idx="3"/>
                <a:endCxn id="498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2" name="AutoShape 358">
                <a:extLst>
                  <a:ext uri="{FF2B5EF4-FFF2-40B4-BE49-F238E27FC236}">
                    <a16:creationId xmlns:a16="http://schemas.microsoft.com/office/drawing/2014/main" id="{E58A8F68-AFEC-4644-BE94-F22A17927A99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3" name="AutoShape 359">
                <a:extLst>
                  <a:ext uri="{FF2B5EF4-FFF2-40B4-BE49-F238E27FC236}">
                    <a16:creationId xmlns:a16="http://schemas.microsoft.com/office/drawing/2014/main" id="{BE893E91-6B41-4CD4-8FB4-26D422D31B18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4" name="AutoShape 360">
                <a:extLst>
                  <a:ext uri="{FF2B5EF4-FFF2-40B4-BE49-F238E27FC236}">
                    <a16:creationId xmlns:a16="http://schemas.microsoft.com/office/drawing/2014/main" id="{4411E8D6-B3A3-4223-A77C-8E7D18E98729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361">
                <a:extLst>
                  <a:ext uri="{FF2B5EF4-FFF2-40B4-BE49-F238E27FC236}">
                    <a16:creationId xmlns:a16="http://schemas.microsoft.com/office/drawing/2014/main" id="{A4F60CBC-D5AC-4271-A95C-4E6D9AC7DA9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362">
                <a:extLst>
                  <a:ext uri="{FF2B5EF4-FFF2-40B4-BE49-F238E27FC236}">
                    <a16:creationId xmlns:a16="http://schemas.microsoft.com/office/drawing/2014/main" id="{352BBA89-7BF5-4C8E-9F41-62066E9215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7" name="AutoShape 363">
                <a:extLst>
                  <a:ext uri="{FF2B5EF4-FFF2-40B4-BE49-F238E27FC236}">
                    <a16:creationId xmlns:a16="http://schemas.microsoft.com/office/drawing/2014/main" id="{D30ADB6D-B366-415E-AF7E-60A09FEB5170}"/>
                  </a:ext>
                </a:extLst>
              </p:cNvPr>
              <p:cNvCxnSpPr>
                <a:cxnSpLocks noChangeAspect="1" noChangeShapeType="1"/>
                <a:stCxn id="498" idx="1"/>
                <a:endCxn id="498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18" name="Line 364">
                <a:extLst>
                  <a:ext uri="{FF2B5EF4-FFF2-40B4-BE49-F238E27FC236}">
                    <a16:creationId xmlns:a16="http://schemas.microsoft.com/office/drawing/2014/main" id="{58BE9826-EA4E-4EFB-9DD7-815881DE36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365">
                <a:extLst>
                  <a:ext uri="{FF2B5EF4-FFF2-40B4-BE49-F238E27FC236}">
                    <a16:creationId xmlns:a16="http://schemas.microsoft.com/office/drawing/2014/main" id="{CAFCBD70-9FBD-441E-8D6E-DFC2270469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366">
                <a:extLst>
                  <a:ext uri="{FF2B5EF4-FFF2-40B4-BE49-F238E27FC236}">
                    <a16:creationId xmlns:a16="http://schemas.microsoft.com/office/drawing/2014/main" id="{383E8093-E463-4216-9241-F39B02D04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367">
                <a:extLst>
                  <a:ext uri="{FF2B5EF4-FFF2-40B4-BE49-F238E27FC236}">
                    <a16:creationId xmlns:a16="http://schemas.microsoft.com/office/drawing/2014/main" id="{219C1A29-7440-4E2E-B551-14E609F672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368">
                <a:extLst>
                  <a:ext uri="{FF2B5EF4-FFF2-40B4-BE49-F238E27FC236}">
                    <a16:creationId xmlns:a16="http://schemas.microsoft.com/office/drawing/2014/main" id="{9196133C-61D9-4D1D-9CD3-D08DC38524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Line 369">
                <a:extLst>
                  <a:ext uri="{FF2B5EF4-FFF2-40B4-BE49-F238E27FC236}">
                    <a16:creationId xmlns:a16="http://schemas.microsoft.com/office/drawing/2014/main" id="{D51F7D14-0FE4-4233-A750-9B90D25914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4" name="Line 370">
                <a:extLst>
                  <a:ext uri="{FF2B5EF4-FFF2-40B4-BE49-F238E27FC236}">
                    <a16:creationId xmlns:a16="http://schemas.microsoft.com/office/drawing/2014/main" id="{D2FD1B67-8E25-4F74-B21C-EB331A2AAE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5" name="Line 371">
                <a:extLst>
                  <a:ext uri="{FF2B5EF4-FFF2-40B4-BE49-F238E27FC236}">
                    <a16:creationId xmlns:a16="http://schemas.microsoft.com/office/drawing/2014/main" id="{DA70B690-40D7-439A-BD34-8BD63A1AA9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6" name="Line 372">
                <a:extLst>
                  <a:ext uri="{FF2B5EF4-FFF2-40B4-BE49-F238E27FC236}">
                    <a16:creationId xmlns:a16="http://schemas.microsoft.com/office/drawing/2014/main" id="{161954BC-73FF-404D-B86A-14D44E26B1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373">
                <a:extLst>
                  <a:ext uri="{FF2B5EF4-FFF2-40B4-BE49-F238E27FC236}">
                    <a16:creationId xmlns:a16="http://schemas.microsoft.com/office/drawing/2014/main" id="{2702DF97-9470-4D45-9E8D-162516A2B3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374">
                <a:extLst>
                  <a:ext uri="{FF2B5EF4-FFF2-40B4-BE49-F238E27FC236}">
                    <a16:creationId xmlns:a16="http://schemas.microsoft.com/office/drawing/2014/main" id="{C59B4F6D-E567-4068-8FFD-F6F9C10C6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375">
                <a:extLst>
                  <a:ext uri="{FF2B5EF4-FFF2-40B4-BE49-F238E27FC236}">
                    <a16:creationId xmlns:a16="http://schemas.microsoft.com/office/drawing/2014/main" id="{3015A89E-150C-4086-826F-BDF295829A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376">
                <a:extLst>
                  <a:ext uri="{FF2B5EF4-FFF2-40B4-BE49-F238E27FC236}">
                    <a16:creationId xmlns:a16="http://schemas.microsoft.com/office/drawing/2014/main" id="{CE7ABA8A-1F18-4A76-9D65-74693B0BFD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Line 377">
                <a:extLst>
                  <a:ext uri="{FF2B5EF4-FFF2-40B4-BE49-F238E27FC236}">
                    <a16:creationId xmlns:a16="http://schemas.microsoft.com/office/drawing/2014/main" id="{0C44598D-1472-4465-B0CD-DC1954B5B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2" name="Oval 378">
                <a:extLst>
                  <a:ext uri="{FF2B5EF4-FFF2-40B4-BE49-F238E27FC236}">
                    <a16:creationId xmlns:a16="http://schemas.microsoft.com/office/drawing/2014/main" id="{48078782-B291-4ED6-875B-9FD158ECE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Oval 379">
                <a:extLst>
                  <a:ext uri="{FF2B5EF4-FFF2-40B4-BE49-F238E27FC236}">
                    <a16:creationId xmlns:a16="http://schemas.microsoft.com/office/drawing/2014/main" id="{8FA5E1B5-C287-4709-8C3F-037B934D7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4" name="Oval 380">
                <a:extLst>
                  <a:ext uri="{FF2B5EF4-FFF2-40B4-BE49-F238E27FC236}">
                    <a16:creationId xmlns:a16="http://schemas.microsoft.com/office/drawing/2014/main" id="{BE911544-0615-4B01-81CC-4DE84DD7C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5" name="Oval 381">
                <a:extLst>
                  <a:ext uri="{FF2B5EF4-FFF2-40B4-BE49-F238E27FC236}">
                    <a16:creationId xmlns:a16="http://schemas.microsoft.com/office/drawing/2014/main" id="{67408686-727E-41E4-A74B-24369C6BF8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6" name="Oval 382">
                <a:extLst>
                  <a:ext uri="{FF2B5EF4-FFF2-40B4-BE49-F238E27FC236}">
                    <a16:creationId xmlns:a16="http://schemas.microsoft.com/office/drawing/2014/main" id="{191F27AB-002C-4C47-B869-C599476F7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7" name="Oval 383">
                <a:extLst>
                  <a:ext uri="{FF2B5EF4-FFF2-40B4-BE49-F238E27FC236}">
                    <a16:creationId xmlns:a16="http://schemas.microsoft.com/office/drawing/2014/main" id="{FC0BF3EA-019C-4B4A-909C-F0C8DA8575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Oval 384">
                <a:extLst>
                  <a:ext uri="{FF2B5EF4-FFF2-40B4-BE49-F238E27FC236}">
                    <a16:creationId xmlns:a16="http://schemas.microsoft.com/office/drawing/2014/main" id="{B93F0971-ABF0-4348-9B9D-DA1E8677B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Oval 385">
                <a:extLst>
                  <a:ext uri="{FF2B5EF4-FFF2-40B4-BE49-F238E27FC236}">
                    <a16:creationId xmlns:a16="http://schemas.microsoft.com/office/drawing/2014/main" id="{1A3C0FF9-1E20-4340-A08B-337C09A86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Oval 386">
                <a:extLst>
                  <a:ext uri="{FF2B5EF4-FFF2-40B4-BE49-F238E27FC236}">
                    <a16:creationId xmlns:a16="http://schemas.microsoft.com/office/drawing/2014/main" id="{2EDDAC2A-625E-4F34-9234-4FDD45C6ED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Oval 387">
                <a:extLst>
                  <a:ext uri="{FF2B5EF4-FFF2-40B4-BE49-F238E27FC236}">
                    <a16:creationId xmlns:a16="http://schemas.microsoft.com/office/drawing/2014/main" id="{F0E2FDFA-F23E-40B4-959A-90858E46B0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2" name="Line 388">
                <a:extLst>
                  <a:ext uri="{FF2B5EF4-FFF2-40B4-BE49-F238E27FC236}">
                    <a16:creationId xmlns:a16="http://schemas.microsoft.com/office/drawing/2014/main" id="{E40455E4-EB8A-4587-97DA-6E56CBDBB4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389">
                <a:extLst>
                  <a:ext uri="{FF2B5EF4-FFF2-40B4-BE49-F238E27FC236}">
                    <a16:creationId xmlns:a16="http://schemas.microsoft.com/office/drawing/2014/main" id="{F75E1389-3743-46AB-9B27-51994591E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4" name="Text Box 391">
                <a:extLst>
                  <a:ext uri="{FF2B5EF4-FFF2-40B4-BE49-F238E27FC236}">
                    <a16:creationId xmlns:a16="http://schemas.microsoft.com/office/drawing/2014/main" id="{7A90CDAD-7656-4F59-ACB1-D89BE8B5C1C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5" name="Text Box 392">
                <a:extLst>
                  <a:ext uri="{FF2B5EF4-FFF2-40B4-BE49-F238E27FC236}">
                    <a16:creationId xmlns:a16="http://schemas.microsoft.com/office/drawing/2014/main" id="{0EC9FA02-5287-411F-874E-AAB42855CD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Text Box 393">
                <a:extLst>
                  <a:ext uri="{FF2B5EF4-FFF2-40B4-BE49-F238E27FC236}">
                    <a16:creationId xmlns:a16="http://schemas.microsoft.com/office/drawing/2014/main" id="{BC92DC33-FCC1-40A1-B6E3-C85313774AF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Text Box 394">
                <a:extLst>
                  <a:ext uri="{FF2B5EF4-FFF2-40B4-BE49-F238E27FC236}">
                    <a16:creationId xmlns:a16="http://schemas.microsoft.com/office/drawing/2014/main" id="{89E950F9-FFF2-43C7-937F-40FAB8D20F2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Text Box 395">
                <a:extLst>
                  <a:ext uri="{FF2B5EF4-FFF2-40B4-BE49-F238E27FC236}">
                    <a16:creationId xmlns:a16="http://schemas.microsoft.com/office/drawing/2014/main" id="{ACBC1EC1-9C72-4DD3-A975-389ADDDD599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Arc 396">
                <a:extLst>
                  <a:ext uri="{FF2B5EF4-FFF2-40B4-BE49-F238E27FC236}">
                    <a16:creationId xmlns:a16="http://schemas.microsoft.com/office/drawing/2014/main" id="{7FDD55A5-4B67-4EE0-9025-DEF9D335AB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8987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594E4A19-F749-4558-856D-FE94D7AD362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-101600"/>
            <a:ext cx="6978650" cy="1155700"/>
          </a:xfrm>
        </p:spPr>
        <p:txBody>
          <a:bodyPr/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What do we do now?</a:t>
            </a:r>
          </a:p>
        </p:txBody>
      </p:sp>
      <p:sp>
        <p:nvSpPr>
          <p:cNvPr id="29699" name="Rectangle 3">
            <a:extLst>
              <a:ext uri="{FF2B5EF4-FFF2-40B4-BE49-F238E27FC236}">
                <a16:creationId xmlns:a16="http://schemas.microsoft.com/office/drawing/2014/main" id="{0E4DFDE7-C69E-40F6-B056-F4AE36D5DAED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989826" y="807243"/>
            <a:ext cx="6978650" cy="4379913"/>
          </a:xfrm>
        </p:spPr>
        <p:txBody>
          <a:bodyPr>
            <a:normAutofit fontScale="92500" lnSpcReduction="10000"/>
          </a:bodyPr>
          <a:lstStyle/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Perform auto-adsorptions and test the adsorbed plasma?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Perform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-adsorptions and test the adsorbed plasma?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Test the red cells with a range of antibodies directed against high-prevalence antigens?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Panic!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7D610EE-096A-4009-8CC2-1680339E82E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31E6CDC-CE4A-4FD7-B87F-CD5DF64E66F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41AAB07-3E3F-4871-BA22-1F56B09D072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4CFB3A5-6126-4F30-9EEC-E08F9155BC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5DF51222-E7F9-421A-B795-183124FA91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C64939C9-5E2A-47D1-8A51-CBFC5BCE8E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6DC3E115-DB92-4772-8C5E-2EA619DE6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F0DBE043-D515-430E-87C6-CCAA3FE5D5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5BFE59B7-FEAC-4665-BF6A-A8C4B7EE3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3B53E54A-4901-4D0F-B7DF-B6146DEB4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B87685EC-6771-4C84-A0E1-F02BB55EDF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6E07CA7C-0000-4069-B66F-ADD4FE882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C280B493-B909-4C0F-98F8-6C5C3A9375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D453C403-D56A-432C-8609-397E1E5AC5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3391B860-AAD3-4B76-AAD9-E774D5FA82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108FC3C3-70BE-4E53-A2D9-369857BFC7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BE6DB380-B29C-4300-921A-452466CBD3DC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1F22066E-CC65-415C-8DA6-D67073B9E11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136ACFC3-AD54-4883-9455-900A969AF94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12063DE2-F785-49D4-811C-5B7C8B4A0C0F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9E663148-55F8-42CB-B3E9-6B1B53DB85E7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58B84BCB-F9E2-44A9-BF62-8D6457C3BA91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F28F6C1E-2877-4CDA-910C-8A99029F73F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61E33220-5414-4158-8B9E-8A13D3B9819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78731693-D3BC-4F31-B4B1-1E4420AF708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A0534576-F4F3-4F7B-A3DE-EB1229E6BC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2026C924-BB5B-4554-A6E8-582D746325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D41D4125-D208-4A01-A8C3-2B66535C0440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7ECBB40D-2001-4437-834B-9474C5B2C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F6A5AB2B-E43D-4A9C-998E-615C2C05A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48B86065-DE1A-4A59-8104-767EB73A63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78158C21-2734-4D38-B766-B82EE08EAE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F8B1FED6-EAC5-4630-863B-2B52C496B3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45D9F871-AB91-406D-8EC6-40AC546BEF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C59BA7F3-E8B7-442F-A7E9-2CB62726F9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46DDA4A-E9EE-4D15-B915-799A4A788F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A44C12E6-1B95-41EB-8723-BECC44FC91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7850C833-A907-4177-B34E-2059E06972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635140C2-0E68-4B18-845A-244CB8ACFD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76B5F91C-4FCD-4400-A675-2238182F05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67B420DE-94B4-4114-8FAB-D0B3EEF900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8A786053-B901-404E-BEE5-2203E8712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6E9E235D-97F5-4588-9B60-D1ABECDA16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8CF9C276-56C5-497E-B14A-3C7D96CFE3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4274DAF2-37B9-40D6-B871-0C77FC112D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C1AC0CFF-4A53-486B-A1B3-96E61F66C7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073EB60C-659C-4C73-BE24-8E3A1C03FA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43977E8E-F701-4845-B9A0-6BDA4FBA2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B28879CD-CAF4-465B-8338-0E24FF4A3A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B1BDA6C3-5C47-4854-85E2-0EB479969A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A9E268F1-C818-4B2E-9C0D-A8EA65D1D9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331C807D-FB5A-40E3-B24C-E7083367F3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ECDCCC30-2468-44F1-8684-8C63668708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6454819B-E49F-4A2E-8ACF-332272B4A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6CAA7885-35B3-471F-A427-B48BE001E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180289A3-E915-4C46-87C6-EF419272CC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4CDBE403-00BE-465D-B8C8-E7B9529CD5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AA2666A6-534A-4F6D-A675-6107336E05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18C9B4E0-3A57-4805-A31F-DD97163DB3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F9F0B024-F238-467F-B281-94FE8B7D66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10E8380E-DC8F-4583-A842-6398D04463AB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D5C0B054-CDB2-4613-9828-BCB76351A5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D63A2EC0-F7F2-42EC-BDC1-B4AA15E76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4A971DC5-530C-4A95-A44B-57642B31E8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090EA776-D712-482A-AB47-11BD0E554B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4C2CA95B-82E0-4F24-9317-ACA1E875D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AA256071-10DC-4726-AC73-8DAE843D1E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9D43B3C0-BAA4-46DE-83F9-94A03375DC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3F033F6A-E528-4297-BD10-C7997DB59B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CB80DD28-8464-4EF1-ABF5-921C69E474CE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A63AEB07-5513-473F-9FE2-F140B3F52CF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C9CC9ED8-2084-492C-9BD1-B122D44BC3A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E38E668F-6ADF-4596-AF22-643044BE2B7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4BF2700B-DAA4-4FD9-9147-1A2809D1B07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361C1ABB-43B3-4412-9C48-9E02289EA9B8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02A88006-198D-49FF-B754-9C8CFC7B3DB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139014DC-1429-4A2C-8BD2-44C536DFF15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C2FBFD6A-121E-400B-A875-0F4D431F32E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48A408D9-529B-400D-A75F-30099EA04A7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27041EEE-D26D-4283-AED2-6659C695E0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E1D81EA3-9920-4ADC-B3B4-ED4411202B71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1BEB3828-8C83-4F06-9281-13CF3C0482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BF41C306-CE8B-4A93-91FC-71F62A10D2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C65E5CA3-429F-4101-9192-E3C888F014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C4328BE1-A474-4642-8AE2-28BCC6530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05487818-9165-4D90-8273-9797BED997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42E08D3D-E97A-4B66-BFC4-E3343ADFFA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D725C72D-4C4A-42A6-B44A-369630604E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EC91DDEB-2125-475E-AAD1-B75E02237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3EA3A199-12E8-4D3E-8BD4-359ACA708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4B7C3C0E-5566-487D-9373-C20A5D7CA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1ED7D9D1-4B49-4EA8-BAAA-88ADF7E680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E65A4AD4-EF79-4C44-A5A1-9AB60E9B7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68D75C7C-701F-49A9-95B4-B500C61014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620AE051-A8A5-4B84-97D7-07DA046E46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8737DAF1-8C4A-4E1E-9E5F-D0C3DD38F7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11845A9F-5860-45B1-B7BF-5361C7F866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E4AC31A2-E08C-4078-9253-F5C31E8EC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B244399E-5559-44E9-AE19-5496A84095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82E36E88-EF98-4597-9AFE-C20C5941A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C9A72362-72B7-46CC-BDFA-13B1E7CEFB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C4CAF1F1-56D9-4B2A-9921-F60708117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12428DBA-6087-43B7-9123-3AF8EC1118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565AA493-D25D-4113-9850-43309DF7A4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5A3A55CA-9A22-4FC5-B38C-AEE4785FE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5650C4CC-547F-4FDF-99EC-91050C33CC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1C5C896B-FEB4-4D01-A072-A3DA1F4C8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9D372CB1-79BF-4292-99B6-DBA18B93D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F0DF23D1-7005-4B97-881F-8F49C6880606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10CD9241-DF5A-4519-BC3B-CC981E649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959997FF-E911-405E-B767-6FB4FD10C0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B85A1500-2785-41D3-BD8B-9BE6F1D3D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B19477DC-3729-4D81-915A-919548C20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074FB91D-CB2E-4305-A289-5DA93B228A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959A6296-A2CF-4527-A955-A2599B3B8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3967A3A2-510B-46D8-8857-15E4D58D2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31C76631-FD11-44B5-BBC8-7277155539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38A2AD5F-1FF8-4FEE-BC16-83D44BDDC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279147C3-6D82-425D-8577-A2CD0C9568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C5A33B58-E5AD-45CC-ADAF-2315C7697BDC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C4A8D850-853D-4E9F-B266-02386E0EC3A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3FE99B09-DDE5-41EC-8C81-FE162A2187A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3C1B9D76-8F17-4A38-AAFE-0AAF2D816A7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0B9C79A0-9E0F-4CC0-A0AB-314D5627B31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EACB0EF7-F0DB-4F83-9E34-44FFF80E3BFA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E3CF9845-C687-41E3-AF4A-B7C7C8F6CB6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A1CB5253-D92E-4783-9E66-478D451D425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B94BCAE7-DC84-4808-B8A4-86738371023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B87AEB66-5FA3-4AF7-A4FD-26D4DE1347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61240965-0FC6-4254-B508-C86245E69BD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D10359B4-AE1D-4827-9AAF-BAC52AFE7109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442D91D-D3D9-4F2E-B63B-A2B7079BE5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707F8921-731B-410B-B4C1-E4759AA5B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F203B8DE-9AFA-4B10-8CC0-D54AE98B0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3DABC2C2-129C-4BA3-A8A9-06C8994C00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86834091-A8A0-4604-9ED6-31B1E4235D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B9D4B746-C064-4AF2-B42B-2B24E525CA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3D4095FF-2275-457A-87CC-95C12756FF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6DF4B24D-0746-4FBD-8C52-D28107C07F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46537BE9-6D70-4C9E-8F01-EE61BD5E82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A2592FE3-7866-40D0-8334-71C32ED10A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6EFDA740-D46E-45F2-971A-ECFE5AF4BB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EF46EB9F-68A1-4DEB-9BCF-3B8F7DEE64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6DB09541-0DA0-4DC9-B1F8-2314FEF88C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0A3E0667-AD9F-42AE-A264-AE4A4D184A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F5A7C127-CC74-4298-9251-03744D78F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4A728DDF-FFBD-4ED0-BE1E-98304672FB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863D5313-3E7A-48B3-9D05-6516FEC569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EA906B36-9484-4C89-A991-43F399263B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F9A70740-1053-4759-992E-D03F2DA873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B40D563F-11D8-4ADB-93C3-951AA86C5D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10296448-57FA-4D9F-95D5-BF3DFE89F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4963681A-6C09-41A0-BE45-60B7F983C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4B6DD670-5DC5-4392-B4BA-3DC9BFDAB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4F032335-988D-4252-99D8-66E7A8BEC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7821110D-DB53-4C7D-89C1-A581B232E0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003EBC60-8902-487B-8DAA-5E1904779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489B2C8E-D706-4149-9621-6DDCB9B847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5DBCBD36-289A-45B0-85E8-589AC80B80AD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D763A24F-D7CF-44AA-BE30-9F4D2E2BCC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8679589D-4A85-4757-803E-82ECB13AB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2596E836-8834-4D7A-B140-C1B8197247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25C3CFB1-688D-408B-9C7C-7490F1C515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FCBB1863-4975-4076-986B-ED878BDA9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8A07DE60-A218-4BA6-9550-98424A6EA9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01E5613E-F37C-4ABD-BA7C-54F84F433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DCA15B5A-CD5D-4A9F-B51A-6865872FD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A65124D1-2A34-48D5-8922-86E7A2CAC3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88EFCE91-5B74-43E9-8ED3-0FA7751C59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B9ACFF8F-A3DC-413E-B1AF-F6CC3325ED34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0C0193A3-0A58-43A7-B739-6317C613502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1C82F163-BE3A-4D7B-BB59-6B30161B47C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F3F3C18-7EEE-4ACF-B7FB-B5AE0D89C10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03106A14-BD97-4577-8372-0951123288C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3AECD0EA-877F-4318-88B8-D2595D16EFBB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D64724BF-AEF7-4FEC-9995-85624C0909E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A52BD838-32B7-4625-9CC0-ED044FC2531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281630B6-38F3-4573-81A2-FF208A53C8D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BE7227BA-E929-41D1-8BE5-581B440ED2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165FB3C-1BF6-4F53-B4D9-71B24F2A51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809058AE-291C-4930-89A3-45CF1722987C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F87422A4-1727-494D-8ED0-57A952406A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D1106355-035B-4639-B794-6D7E347F4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C666CD36-BE34-4670-961B-B13ABD1923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8D47E0A8-99BA-4D4A-8856-298A3101A6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CA2EA00F-01E3-4DD8-8EB1-7C3BCBB822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528A363F-1810-45F5-9DB4-7F46A3679F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9F3F3CC8-F526-4D6D-9F0C-27E696A3D4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3E66EEAF-8705-4854-9BA1-39181E85E8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9F83393E-B500-4985-93B0-DA51E3021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432B92C9-026F-40BD-8F5F-9470250805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BF1B2BDC-A575-41CD-9ADE-D795FC7B12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8FBE2DCE-2269-4D62-B174-C6A5A7BFB9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7C60397A-A2D9-4BB5-A1B3-31A6A304E7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1A27E735-979D-4D30-AD1B-636FBEA9B8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B8111912-4714-4E97-98C9-593A53E22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3D7717E2-EF4A-4AE9-9BEC-ACDEE20E9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435B6589-E823-4C2C-9094-3AEA41B7F2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19E105DF-CEBF-40F0-B349-75793ED3C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59FF2FD4-54D7-4526-AF3F-577A6638A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D348C33D-DB65-4465-8AA7-37854A57F3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4F9FE59B-294B-424E-B301-847CFBA0C2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CFFDF3F6-44CC-4B62-8DB9-6703F32314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0D3DE990-032C-4FF7-982D-278D83ED2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56AA3A31-BA07-4D0F-AFC8-3A8AF5183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43DF026E-1526-4626-9F20-D7506F104E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F636DE6F-A18D-455B-AA63-A3C72003E8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20B1ADCD-F93F-45EB-A5CF-15B5356F54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DD0BEB0D-3E50-4AFE-B146-A2FA5F61A540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86470D46-0DF2-4540-BF42-F8F0B641C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93443AFA-79B5-46C2-9D9B-B3D51056DD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86C9ABFF-1626-43E6-B6DA-990815762D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3AA8F928-32ED-4C23-9991-B7AB99CDA1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AB2BCB18-AD06-42F0-831A-291A297CD1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0A173835-B1E3-4D81-AF6D-554920702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E716A1AC-6A08-44A6-859E-FBB523F17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E462E9FE-3CED-4E73-B391-3B0E81AB2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644A0B42-30C7-44BC-A849-07DFAD549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C9D43EE5-29EC-438C-B9A8-9451115560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57977671-AE14-4095-A50B-8C13249546EE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7B0E7D71-F5F2-41D6-AF73-71797D6696A2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3E35FFDF-F482-4274-AFBA-77A41BF8D4B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B0D3615B-FC85-4E9B-9BAD-E3C50BB6A42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9F98B77D-4387-4DDB-B9D3-D8585FDC821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89B28F86-B040-483A-87C4-23EE5FA9B34C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4EF0C167-23F9-4D5F-9D5E-2ED72A425D1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00807257-740B-451F-BDD4-775CB49FD9A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60244374-B8D3-48E0-A173-6DA19A5F303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392D7D2F-0D4B-467D-BC4D-0E5D9967FC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9F9D98D0-78F8-4ECF-B7EC-6C262AC891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B4F4DF67-301D-4816-BF06-769786A3357C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C4874F32-38C2-4732-8D04-A79B222CEF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55B450FB-E763-4D1A-9D15-2615CC9888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B226E44B-3187-426F-94E2-22E55E1D9B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2B48A863-FD1C-4B71-996D-E3D6D9F570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8696FA9A-BC96-4532-8DBF-7F7F87F237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DAF0E3AB-46CC-4724-BFBD-AB95E1414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0203C6E8-DD69-434E-8602-3409E208AB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4ABD178B-5AEC-418D-9FF1-C507252F26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1AAC1A16-B65E-40EA-8F27-B0A38FB029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AC333A58-E00F-43D1-8595-4D101B3A16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FA463A27-742D-4812-80A0-B667E223D0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7AFF9BD0-D28D-444F-83A2-4E8AFAD1D8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529BF3C7-71DB-4B14-81FE-B40519E5E7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D798C181-D349-4350-845E-10D5E2641A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C9BE6D51-A178-4314-B466-60F24891C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168FBB1F-9C28-412A-9BAE-849DCE9FC1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E3F40FD5-9BD1-4231-BACE-E3929F2A8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50C19CAC-6552-46E6-BA4B-0540CAE2D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5A6CC2EF-503D-44E0-B415-64312B6F1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80C0A761-58D7-4FAE-A1C5-C01E86796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4705FCE5-CE94-4D3D-AF69-CB6173A6DD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39147F71-551B-4BEF-AB25-795FE9BD89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7672CBF4-68E6-46A5-BC7E-42F235F5AA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521DEED8-01F7-4037-969B-FB6687DC8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BC82F52D-5EB9-4E2D-915E-7916C2AEAE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F7103468-5780-41F8-B361-9F29F9A53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E4039395-B03C-4961-8B31-383B59C05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C9AD4CD6-DB58-4EBE-9A91-7EB633AB934C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66AD55A3-2C8D-4825-AC76-1C6058083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C0D8A24C-8BE3-4211-95E2-E11CB608F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2B067853-8659-48C1-B25B-A5DFA4271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113A845A-85F3-47C9-8B29-8868B990BC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B3428F1F-2266-41FF-8083-6DA33EF4EB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D24F9C6B-C8FE-4A54-8475-0F1360DBA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213C3438-88F8-4FA4-8298-395D67CD7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32FA49DF-66A4-4B4B-881F-AA323A88F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F1E10F95-10B9-47D8-A6D3-DBB79C3AF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8CB6FEF0-69DA-4C70-A2D4-103E32AB8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8CE81C6C-563A-4733-BAF7-ADA3F9471FCF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E3F39EFA-4286-4A45-9EBB-D12A2BEE406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FCA1B773-899B-4F1B-A051-5E1E4F30A8A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55714514-B114-4265-8AB9-5A6AF13A8522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6046C946-7C80-420E-807F-910B97AFE0E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42EC8979-2816-402F-9F7D-876AD0A7E00F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7334A3DD-6E4B-405D-9DD2-19535CECCCD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B4785D82-D141-4C8F-B125-050589D74E1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77E9417C-2758-4B1B-8B7F-FA6924A7730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D3CEFC26-661A-4AAB-9C72-EB6F7E5329F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36E6841B-A89D-4B9E-9490-7E96D1B28B8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8CF85DB4-D1D9-4663-9583-910FB6FFCCD2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A2E9263A-437E-4458-A293-B26E999318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7EC4D4C6-C89F-4F56-A151-FFD1C6C0D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322B6CA2-E137-4752-84F1-9F641FA530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8F22C148-02E4-4590-BE08-607788384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70693B35-5012-4C50-B76D-74DDC03C1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96E1FB61-F200-4D59-AB6C-8C614E10B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C4271253-65A8-4AB0-956A-E495FD92B3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D7401EA-5DDE-428B-95C1-A2A8B03BF9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ED41E204-3C63-49DB-8184-EAA92E1280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C899D934-05EA-4E61-B10A-7D8360C290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0A01075E-29EA-4AD2-B7C4-024937AE77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93765ACD-B437-41FE-AF69-68452F6A74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CB2AE75C-471B-456F-98A5-BFEA0AEE2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E02D39DF-5A1C-4F5D-B9F6-4076785A84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3B438C45-243F-4230-8E33-2A47BDE9A3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AAFB8787-BCD1-475D-86C4-5F2AD5E35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C6C15259-79CC-457F-B159-DCEDC31D4D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9B316806-8853-42DF-9F56-B9DB02302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0ED475FF-9D32-4028-A5A0-0F3587D99F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24C137F3-0048-4E81-876B-C79150673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E489179D-E19D-42F3-A3AC-FE2D93A9D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B453FB96-774C-4F35-831D-8A43DBCB6C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6474B7B6-D7F0-40C0-9C8F-7583A4F49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3934F40A-7B46-4090-93D7-9E61DFB7E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429D562D-190B-42B4-84C5-5F00969F21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FC353594-BF95-4F1B-B800-FAF2A9A64E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9AAEB7D6-723E-4B34-9425-32CDAE5E179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11090D69-44B2-4EBE-8D5E-E19833C8104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A5B24328-683F-4C47-943D-261945FB0D4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89726CF4-35E7-4C3F-8F3E-0B70B06879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2BA6B4C3-8EA3-41AD-A505-3CD800BBDF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AE6DEF83-75DA-4A8B-9583-BB8A197702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Pict0574">
            <a:extLst>
              <a:ext uri="{FF2B5EF4-FFF2-40B4-BE49-F238E27FC236}">
                <a16:creationId xmlns:a16="http://schemas.microsoft.com/office/drawing/2014/main" id="{027CE020-A442-4F95-BD98-29F0584BB9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64" b="13747"/>
          <a:stretch>
            <a:fillRect/>
          </a:stretch>
        </p:blipFill>
        <p:spPr bwMode="auto">
          <a:xfrm>
            <a:off x="2667794" y="925512"/>
            <a:ext cx="68564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7A3706D-2C31-4D62-8D30-DC688178334A}"/>
              </a:ext>
            </a:extLst>
          </p:cNvPr>
          <p:cNvSpPr txBox="1"/>
          <p:nvPr/>
        </p:nvSpPr>
        <p:spPr>
          <a:xfrm>
            <a:off x="3729807" y="1371600"/>
            <a:ext cx="47852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latin typeface="Verdana" panose="020B0604030504040204" pitchFamily="34" charset="0"/>
                <a:ea typeface="Verdana" panose="020B0604030504040204" pitchFamily="34" charset="0"/>
              </a:rPr>
              <a:t>Red Cells Used For </a:t>
            </a:r>
            <a:r>
              <a:rPr lang="en-GB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Alloadsorptions</a:t>
            </a:r>
            <a:r>
              <a:rPr lang="en-GB" b="1" dirty="0"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CD654A9-6192-4F86-A449-5A6B3761867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B50D353-CEFA-4B80-92F0-4E32A2614CC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6634B85A-F80C-4731-ABA3-E64E7BA2617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DF295FCA-AA87-4CF6-9BDB-B40D757D08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EC73250A-CCE0-4027-AAC5-B806091B63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4B414C05-4DCD-4872-9F69-8DEAB15644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37F05A86-963A-48C0-B4E2-1FE661029B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02EEC6AA-B34F-447C-8819-28F84879AD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245159A2-F0A7-4E76-845F-04D19D29C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45B14A71-1AAF-4AFF-A045-6A501C21E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47732F07-C4A0-41B1-BE24-5DF89C850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CF98B949-247B-4984-8A37-2D15C6F56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C4BCA94B-5FD9-426F-9B7B-ED69C82CC6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F9828A32-5C23-44DD-9BC1-B526F9AB2F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2C1DF0D7-F398-4DEE-928B-C6BD2F2BA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FFB1B7A6-704A-46A6-9397-63F29CEC04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5654ECC9-E80B-4935-AF71-D17B7B98ABDA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2D878ED3-9663-4567-9C60-86C4D451962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D48CA455-85AF-4EBE-831F-D97FF9A9C1D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F0B2A32A-9481-4516-B9C7-1A4573B6186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26624986-22A1-448F-8862-F9C15910BFF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044A538E-3C17-4E4D-B3A0-D4C13BF18D0F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A7FED25C-8EAC-48CF-8161-60E168D7E86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D1121778-85F4-499F-9717-D4F7E387111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CE22D89D-C4E2-48AA-91DC-4B8299F1609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F5979184-DF43-4D0D-ACF2-56A2A8E9CC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8CFE65AA-ADD1-4775-AC7B-082DBFC12E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10008E50-E750-4926-A78A-4D50C4FBC769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8B745CA4-D642-492D-A6BA-0222C7B82F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12AC0740-0F49-4317-8355-E5A97D14C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97DEBA0C-1E40-4355-8D4E-82E94A6107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00EAD63E-914E-428A-AAB1-9FCCBF89E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131EF870-DAA4-4555-986F-B748453BF5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90AF757A-E652-4143-BB71-32F83727D3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3678FAEA-E406-4DBA-843B-2CD6E27BE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4CA85B40-E19C-4F51-A689-4FB5887E05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C5DA63F6-EDD2-4F14-AEE2-C23B0D247B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61D03D9C-9125-40BC-ACAF-AA56FD81E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B232DC05-44A3-495C-9F71-8F705CBF43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03C46158-A637-43F0-B596-8CA4F7E247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4306A219-DBAE-4E29-A882-98FF01883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15485AD8-4D9E-4ED7-8D7A-335F12FF1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377BC05B-3ACC-4A91-BAD8-F333E5FA4A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3AA2F9F2-DB6D-4943-9AA8-CE115EABFE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D7F30984-B8FF-47EB-A2FD-77E7FC44A8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8761A03E-2190-46D6-942B-78B53D1EE5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FA485FCC-2C6D-4023-A26F-9A4453925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3B92C2F5-E181-4233-B87E-2713546B2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E768E0DC-0206-4F0C-8A91-F50748CC1F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9ECFBE38-0D93-4DB7-8726-C93594541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53569819-30A6-4CF6-ABCD-21C5F9613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B67DCAAE-EC0E-4613-8DDE-6805949BA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8335758F-93AE-4FD1-8047-5FE949C074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621B4FE7-1E64-49D5-BFE2-98CEF02D7C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D4B8622E-1885-41C7-8373-05C02744E8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8924E659-7ECF-491D-8AC5-40A888B3C4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EF7FCF0B-63AC-45F1-80AB-15E4C6ADB1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20AAF8C3-AB67-4CA5-8ADC-57858EFFE6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C61FF657-2469-44AF-A0AA-297564DFC2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452D4F60-DE44-455D-991C-BF88AEBFED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D43E9078-B3F6-4546-BFDA-8DC3E46EC593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6B604640-5A38-43C7-A412-7B0A26435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3761E646-16D0-4913-99E3-AAC30FA965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1FB4DAFD-2A09-498C-8A42-B9117D9EFC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461B1AE9-8F40-49D8-BD77-CD8ED69C0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5E60E7A5-B713-4BDA-85C7-CB9B5CC6A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B4894938-A9B0-4C1C-B9A0-891EE5397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EB5B9033-C8C3-4005-B869-A42948502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7AD546CE-6206-4545-8D0D-A49A03DB12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7080141C-C243-4BD1-9FAE-0493465869FC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EFE01CB2-E3D7-42AB-B6BB-BE647C0CC63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73D9DE6A-B8ED-42D7-B7F2-6D7C282A352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99D34285-F879-4A40-86B3-C41599F3314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A2AEC44F-DB8D-4181-8D55-C0F13123AE5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25290128-D8D4-4ADD-AA2E-7E1BCAABCEB2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7EA33C41-2FDF-45D4-AB5B-5C3F21203B8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E236B08B-6B38-4915-A145-6E6F097F0A4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7216322F-1129-4D5D-A395-1F88F9552CE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4E215DF6-167E-4ED8-A709-CF74056F856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CE2B49DF-C0CC-4EB3-B84C-3DFC7477CE1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853B3C9B-9EC8-49F8-B355-933A28E61FAE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BA680A04-17B7-462B-818D-B626EE3B61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921F6279-3AD9-4A4F-8863-D9758C3E81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99110F77-4E22-4EF8-9AE5-8480583698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A10BCCFA-2188-4496-A2AE-08C675C62D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E622FD52-4633-4BB6-A3A1-CF53BA8227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789272C8-35BE-4AA4-8812-2050119388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4B3E6DDB-F818-4D17-A760-CBA533C4D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560B254D-966F-49E2-8637-9176CE920B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5823ADBD-E2D5-475F-B73B-100EB8984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A581C9DA-124F-4FFA-9216-11B6E2E4FC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1459B227-B3BF-4436-AF20-B5B4CBA779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622371CA-1019-45AE-8EE9-89567B3439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733E7A56-6A43-4831-A8BD-CDC508F20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5B661BE3-6AC3-4204-A376-B282C41CA5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E4119C6C-B69B-453C-B9D0-1860939B0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872A1F24-1E77-40C3-9E1D-DA934F9102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73DE3ED1-111C-4ED1-98A9-964FFE5D7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41AD663F-107A-47A8-9A79-C0A3B57646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AD4E1EE2-18B3-46D7-90E5-E89C12182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E70D2445-5D53-4F07-B6E2-7F3A11B08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9F0FEB8B-E141-43FE-A87A-BE4EAFFA6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569DD5FB-D4DF-4431-90FF-3B63990BD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429C3052-FF73-4FB0-BA2D-F3DD7C8E91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2873DB24-470B-4B19-BA91-2977E3EE9E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96D60CBA-38C4-4C24-BD93-F524BBAF0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A4356D1F-C5BC-43AE-96B3-092C04EB81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7BB78C80-C7C5-4471-A029-D5CAE5F00A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500F125B-38DF-4558-A5CC-05B06BE15935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061856ED-DD53-4D67-A564-A482774C7D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F3D211D5-9BEC-4A54-B5C2-52005D6FC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255E6F7F-A597-4640-9A25-A4836C183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50FC5CBE-50DE-4680-BE1F-A2C1B5972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7C7CB649-B343-4BED-8CD9-1E7E5DE2C3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2B8CFB74-56BC-4C33-B06B-4068D9748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E78FF81D-5ED1-4922-B454-8CA65A6454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79A97978-0352-4BFF-9CA7-33311B98F2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1E2AB30A-19BA-4B0D-8D4A-071F2BEAB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6D9A7AB0-5669-4661-AD87-63EE2AF45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0D24DD8B-5CD0-4182-906E-CF81740113D5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992E1A7F-2290-4C2A-A533-B62D3538045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5BA5F835-A9FD-4D17-BF66-A9920711AD7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9CFBDB3C-819F-4572-B864-8AD31ABB49F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123D8C58-926B-49C0-80D1-43E79BDF49E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15738112-8889-4D38-A87D-5AFAB7EA552D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232BBB62-65F8-461F-A517-CFC6F32A61EF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D6C37213-D2D2-4AB3-9B52-32D29A5A55E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6DD0B16D-54D1-4B54-B4B4-9D9E08ACC8C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FF036336-4D27-4746-9A57-FAD7761294C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D9C8B832-9F75-4992-9C94-A37972B18CC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7E381772-3063-4607-9B53-A2818678015F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E6C81ADD-563C-48CC-98A2-16AA9F1870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F5CA0976-95F3-40A9-9168-14DA8B5A6D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7491914D-08D6-4051-8F0B-CE71AB3FED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6E55757E-B626-4754-8450-29C588B95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CDDC7066-70D1-4E0D-BC05-A747E7A47B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F9A56099-CFE4-49D3-BD63-C814B863C3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834B53ED-7C00-4F02-92D5-BEA11C6832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EC8D05A2-53F2-4F68-86D7-5CDB980188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8CB50AAF-BAB3-4947-A42A-57141418A8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8CF8CD04-2D73-4A43-B304-9E4E22B4DD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B5C1B233-8CE6-4DC0-8795-4090FB02F4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58FBF8C0-C07B-4E64-8E91-38BB23624E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1B01BFE0-52F7-4EF8-8E7A-D8374941DA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9352269D-0B61-4069-89C4-1328130B58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05A6BBE9-F44B-4A55-B101-FE1AA0A30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3570CB80-F6C4-425E-822E-08D124F94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65AFD60D-1081-4E19-846B-7D53B142ED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38C925AB-3F25-4447-9503-33CF7B4335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2C1E6BFA-AD93-4ADD-812B-1EF71775D3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6F5EE2DE-7C50-4AC4-8EEE-1B59C7CADB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CF46AD06-A832-4465-979D-C71AA8CE4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102B9452-6328-4650-A89E-B2D35C2AA0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5F5CBD22-7408-407D-A04D-2427AE97E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86390E8C-1339-497D-BDE3-B12DA674EA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7BE89995-C936-45AE-B9A5-700C099710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76C38EBE-93DD-42C4-89B2-108FF8423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AF9A7D7F-B324-40D1-B5E4-47F55AC431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B393E081-5596-4D15-80DE-3BDE81685602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F2A17B7D-7ED5-4AA3-BCBF-4F27DC4C58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1C9B4ED2-D7E0-42C8-AED8-11A9DD8C6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E9AE7593-9B99-473C-B3B2-A6BA03667F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40C9EE5C-F45C-4338-963E-57EDF0B495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678BB732-49F9-44C3-89E8-B6BA47BC52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112046F9-63E5-49E7-86FE-40930A0C4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B729D5A1-E358-42FF-884B-ADD624A142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A8F7F789-7600-457F-94B1-D221AB6D86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2AD5BD99-4731-4A12-B145-E18DDF5FDE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5F85E5E1-086A-432A-B839-E9979B6CE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C944740D-2B31-4729-AF6B-8574D3DE9D03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DFC2D00F-A8C7-41E2-A8CC-4FB1DCF2DAE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ABF23FDA-684C-4F52-A0CD-51608B3E411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C2984E1-A51F-4C93-9E66-CDD4FA528A0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7F159B9F-8112-4913-825C-5BFFBA318B8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0681DF86-BD06-474F-8C27-AAB2FDD615BB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8E7A4526-B101-4362-BF44-02CBA1C3F7C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B86AEAAD-16B4-4707-9557-D60D72FB31A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5D3DFFAA-8D61-4DC7-ACC1-5B592E91A98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3D47CB13-16A2-46ED-9097-5DF3B51CC8A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04388C1-732E-4DA9-B741-1F97B3211B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485DC8F0-D37B-4460-8802-3A08D8681938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B9560519-E0E4-466D-A785-26936CC8C3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1EA298C5-56CD-49EC-A150-504D49B299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9D44D8B5-BF97-4B9A-95E5-89F93A125B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5CFF6465-B104-4F5F-9BDF-B87BDFD7D5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50888E5E-5F9E-41F1-802B-6500B4B462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28EEA5DB-6A1E-449C-AAC5-0924C9C97A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AD1B44D6-37C6-436A-B02E-C4594CB917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F2A335DD-51E2-42C3-B7CF-C9E88AC018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FF035D70-D4B9-4139-9F2A-875C6869F4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E204E51C-9A37-479A-BDD2-DE694F0A0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60585432-D3FA-4CED-B6B3-F52D828F2E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BD06D8E2-2131-4E45-AD48-2A89C8BD49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E79172F6-C651-4301-A0D2-4006401F27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C1C42E38-C3C5-433D-81C4-F2977CF2C6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712E2F86-6D69-4163-894F-0F3F535AED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D658CE0B-3FC7-4833-A981-38A125F10B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4E9D515E-ACA9-4A28-BE07-9C0BD244EC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D0F774BB-8D61-4019-8B5C-CE27C3327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D0CBA09A-8951-4B69-A42B-3312728F6D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F9707B0F-A466-440D-9D01-F8EDB21F5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418DC3CE-DF6B-47B8-ABE6-D0AA4242E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5CDD95C2-6303-4647-9C2A-5D77DC4AE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B837AB8B-1CBD-414A-9F99-FEC454D0B7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80D3AE56-567A-4EDB-BE97-D1586FFE0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767E86B3-2D15-4BE6-8022-A5D7125FC1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561DE1AD-F02E-4059-8B4D-1BAF8B994A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2679394E-DA48-4C67-8E61-37C49CA8B2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CD7F5A58-94D4-4357-BA90-863365B07435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EC06EBAA-420B-46E8-83E6-DFC8ADE503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FB56E704-226E-4F3B-B4DA-D054BC874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4DAB0E7D-B339-46B7-8585-BDAB93AAD9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A358FE38-A2E9-4A51-911D-750F29260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3BB62597-74FF-4FCB-9A19-A8CE2685E7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BB2BFE2A-64BA-413E-89D5-0E04E60787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9119444D-1563-4282-B6BC-C477038F0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CDBF1A12-4F6F-4C6D-89FF-34D245CD1D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02CAD574-A841-4334-B82E-CF69F9751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B1EF1B9B-7F74-4837-A75B-44CBE100B8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C9294B57-9BED-45A5-A7B6-58145747C696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65DE0B01-7F8F-4995-83EB-4584C07B6CB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5C7E3351-07D6-43F3-A6BE-A9C9E95F8EE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830DEFCA-E6AA-4CD2-9B55-D1A4893C399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893FD9B4-5A24-4B0C-BC9F-0751F44DA0F2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C876ECA0-D02B-4631-BB87-68E0F63411CA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94B82BB8-7CEC-4318-A862-3C74DB821BD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3E19FE20-546E-4F7E-B2BC-E6BD1EE583A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4FA8DF19-ABF0-4C9D-A7CD-23F46715BEE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444BC03F-A894-4CBA-94E6-4C7B7EC5EC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DB8536D8-4354-4DF9-996F-DC030DDBA70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B79581FB-D5C0-41AB-9DB9-70C623B1F0CA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1E99D82C-4130-4592-B99F-DB8F20C6F9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152F560E-CFE4-4C7E-B43D-13D7ACEA78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50CE8EAF-144A-4C4A-A2F4-31DF7F63B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D70A6FC1-0BF0-40DE-9A87-EA1EE4C7BE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111D0202-6F3D-43E9-816C-1D355829E6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85B5A732-79A5-420E-A657-C6AF474849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AE8B8975-CD41-4F96-9C20-9AD77B59B3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15DE8C33-DB3C-497F-B1C7-4EF3FB24B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73219DE3-EE18-40B9-8F78-4566DA3B75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F7B9BC2E-8E11-4FCA-801A-0F4A98981E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356F1351-F2A9-415A-A710-D24C941D0E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CB85129E-F573-4FB1-98E9-B425EF942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8EB9D3CA-A9A7-47D5-AD66-004965B70D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E89199C3-1847-419F-82B2-68F457D1C2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6330515F-8556-456B-BE7A-5F216C32D8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5AEB9BFF-EF5C-422B-B2F0-32F2E9AEF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15B6FDFA-4671-402A-A0CD-602D6630F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F3270554-CB6C-44B1-9E19-511748ACD9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9A4276FF-7423-42F3-89FB-C9DF1E92CB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6A7E8816-A7C2-4DFC-B52D-53999BAFFE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50C0FEE1-6577-4E98-ADBE-67975D82D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B41F5ED5-A12B-4978-91FA-CC42A56DC5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BA5E1F55-7752-45AC-A2B7-6E5F6371F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62B04F93-E3F8-40E9-B46C-B2B6611886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6A92A982-BC7E-4081-B5D3-2F1DBBDFFB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04B27791-2D18-4F5A-A782-FEAADACED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B68B57DB-385C-4C1D-B0DC-CE94A5AF7F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7552F113-6C87-4D91-B6B7-79EEB6E4253E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43F98B26-8EC5-4E7A-8C11-7FADBBE8D5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F4315F2D-589C-4339-BDF0-84E976BD0F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ABE29181-ADBE-4344-96FF-14C0811DE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5297C466-D145-440B-BDC6-A834024FD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AD889A37-FD9F-4482-BF10-3BB48AFA1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49958C97-D3EE-41C0-B0F8-416ADC436B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A6263974-723E-4765-941D-C65A7E6A4D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F8A7B3F7-3FBC-4C02-8AEE-4BA2D4C442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DE0855F0-0306-4B52-8E2C-F873489EF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45D70DCC-E15A-421C-AA10-2B4DBCF87D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880B329E-6C25-4B9E-947A-83014BF3B2D8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51EBD350-A441-4F4A-BF0D-989D42D2FF1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9E9E7964-DBF7-46B1-ABB5-9DD1511ABE7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4916C1BB-2C8A-4391-A77C-0017723B678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60886AD9-51E5-4AA1-BC34-0B05618FA41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13C4D301-3B9C-4AB7-B8CA-7EFC18851274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27076781-AF2E-4790-8696-44B9ADC56AC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596DBEE5-12E2-451D-8635-BDE1F155063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B354FCBD-52C0-47BA-9618-05C92AF8074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19DB0F89-3F84-41C1-96C0-B7A0F00B64E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8FA55C4A-68C0-4386-93E7-FF570ED7E44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32E7D9BD-122C-4D52-B4F6-7321DF6E66EE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3B2A3298-FC62-4F97-B62E-C8F061DDAC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FA53DD30-AE2B-4ABC-BEB8-55ABB6148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F67D25FF-1D6C-4D15-BCAF-6BFFED21D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3DB1D1A9-96A7-4D34-BEBB-0077D4B3FD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6A919E53-3A04-44D6-A39A-535AF2AFCE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7AED220D-F759-4B18-9517-3C957C342A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B176EA3F-3B4F-4B65-84E9-4062CDFD7A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3689D49D-11D2-4901-9066-C447B057CE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B1D687E4-95F0-4656-B860-AEA6AD747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CF84E81C-827F-4725-845C-FB237A55C5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7751D438-0336-4F25-BD0A-073267A32D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B00389A2-B100-486C-BA46-8865539414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EFB0DF8A-491E-4CD3-9BE6-7A191D4BA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015BBECA-D162-4CE1-B333-B0D2F97B2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AFA8DB80-22C2-4142-AC54-56C29643EF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917AC3B9-6523-440D-B064-DD6D2015E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19A82C4A-33BF-473D-ACA8-AA1C08EE83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C7078F39-0147-4A9D-AFA7-92C93B5CEE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638C2203-7EF6-46BF-9FBE-2C860CF31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F01C661D-2D80-4CF0-A71A-69BCEBA41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EF9D7310-BD06-413A-B155-246A77B80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085AF1FD-E94C-42E8-BE89-24259447B7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C09B98F2-2DAD-46B7-B43F-B5A3A5B01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E9D869F4-8EC3-4BCC-88C5-D9BEB3C215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5AFF1ED2-42BD-4A38-A08C-9483D55972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E157429E-D667-4BF8-B567-9185C7D384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AB1DB1A1-AAAF-4E08-A4E7-5DF74CCF214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575F8788-BA6D-4506-8DD5-19ABA7FC49D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25F015F8-A6E9-4CDD-A541-A51F9570737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D5719086-317E-4E8E-9C33-FDD83ED2676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AA7CF96A-B60E-4D85-890A-3940A15A505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55E1DE8B-8945-416A-835D-C8DE50BC0F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2">
            <a:extLst>
              <a:ext uri="{FF2B5EF4-FFF2-40B4-BE49-F238E27FC236}">
                <a16:creationId xmlns:a16="http://schemas.microsoft.com/office/drawing/2014/main" id="{9CB2AAB5-2072-42F1-B3FD-2EE7D18FAE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19389" y="4876800"/>
            <a:ext cx="611187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F6127362-03D7-4004-BB6F-96741BA68E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19389" y="2173288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772" name="Line 4">
            <a:extLst>
              <a:ext uri="{FF2B5EF4-FFF2-40B4-BE49-F238E27FC236}">
                <a16:creationId xmlns:a16="http://schemas.microsoft.com/office/drawing/2014/main" id="{4B293F8C-8D17-4399-A222-40A1BCF861B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2719389" y="5208588"/>
            <a:ext cx="611187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39269" name="Rectangle 5">
            <a:extLst>
              <a:ext uri="{FF2B5EF4-FFF2-40B4-BE49-F238E27FC236}">
                <a16:creationId xmlns:a16="http://schemas.microsoft.com/office/drawing/2014/main" id="{F3A16FE7-F29E-4D6D-97E2-C66ED596D6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28914" y="3387726"/>
            <a:ext cx="600075" cy="1846263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774" name="Line 6">
            <a:extLst>
              <a:ext uri="{FF2B5EF4-FFF2-40B4-BE49-F238E27FC236}">
                <a16:creationId xmlns:a16="http://schemas.microsoft.com/office/drawing/2014/main" id="{B072D685-04C4-488B-90FD-4FE70F9463C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2719388" y="3332164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grpSp>
        <p:nvGrpSpPr>
          <p:cNvPr id="139271" name="Group 7">
            <a:extLst>
              <a:ext uri="{FF2B5EF4-FFF2-40B4-BE49-F238E27FC236}">
                <a16:creationId xmlns:a16="http://schemas.microsoft.com/office/drawing/2014/main" id="{2E36B2D4-65C6-47D6-A8EC-B73E81F80F82}"/>
              </a:ext>
            </a:extLst>
          </p:cNvPr>
          <p:cNvGrpSpPr>
            <a:grpSpLocks/>
          </p:cNvGrpSpPr>
          <p:nvPr/>
        </p:nvGrpSpPr>
        <p:grpSpPr bwMode="auto">
          <a:xfrm>
            <a:off x="3328989" y="2667000"/>
            <a:ext cx="5815005" cy="914400"/>
            <a:chOff x="1232" y="1680"/>
            <a:chExt cx="3844" cy="576"/>
          </a:xfrm>
        </p:grpSpPr>
        <p:sp>
          <p:nvSpPr>
            <p:cNvPr id="32780" name="Text Box 8">
              <a:extLst>
                <a:ext uri="{FF2B5EF4-FFF2-40B4-BE49-F238E27FC236}">
                  <a16:creationId xmlns:a16="http://schemas.microsoft.com/office/drawing/2014/main" id="{49132C8B-75DB-48A5-9979-E9CF148FB9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8" y="1680"/>
              <a:ext cx="264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Add patient’s serum/plasma.</a:t>
              </a:r>
            </a:p>
          </p:txBody>
        </p:sp>
        <p:sp>
          <p:nvSpPr>
            <p:cNvPr id="32781" name="Line 9">
              <a:extLst>
                <a:ext uri="{FF2B5EF4-FFF2-40B4-BE49-F238E27FC236}">
                  <a16:creationId xmlns:a16="http://schemas.microsoft.com/office/drawing/2014/main" id="{073E4327-39FE-4061-8C40-1869999495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2" y="1872"/>
              <a:ext cx="1352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grpSp>
        <p:nvGrpSpPr>
          <p:cNvPr id="139274" name="Group 10">
            <a:extLst>
              <a:ext uri="{FF2B5EF4-FFF2-40B4-BE49-F238E27FC236}">
                <a16:creationId xmlns:a16="http://schemas.microsoft.com/office/drawing/2014/main" id="{775334F1-625A-4AF2-B81E-287F1BCC2DB2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4343400"/>
            <a:ext cx="5480050" cy="915988"/>
            <a:chOff x="1248" y="2736"/>
            <a:chExt cx="3740" cy="577"/>
          </a:xfrm>
        </p:grpSpPr>
        <p:sp>
          <p:nvSpPr>
            <p:cNvPr id="32778" name="Text Box 11">
              <a:extLst>
                <a:ext uri="{FF2B5EF4-FFF2-40B4-BE49-F238E27FC236}">
                  <a16:creationId xmlns:a16="http://schemas.microsoft.com/office/drawing/2014/main" id="{C706E668-36CD-4167-8027-6565270DF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0" y="2736"/>
              <a:ext cx="2648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Papain-treated red cells.</a:t>
              </a:r>
            </a:p>
            <a:p>
              <a:pPr algn="ctr"/>
              <a:r>
                <a:rPr lang="en-GB" altLang="en-US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Phenotyped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 allogeneic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, R</a:t>
              </a:r>
              <a:r>
                <a:rPr lang="en-GB" altLang="en-US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 or </a:t>
              </a:r>
              <a:r>
                <a:rPr lang="en-GB" altLang="en-US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. </a:t>
              </a:r>
            </a:p>
          </p:txBody>
        </p:sp>
        <p:sp>
          <p:nvSpPr>
            <p:cNvPr id="32779" name="Line 12">
              <a:extLst>
                <a:ext uri="{FF2B5EF4-FFF2-40B4-BE49-F238E27FC236}">
                  <a16:creationId xmlns:a16="http://schemas.microsoft.com/office/drawing/2014/main" id="{18822908-5C74-4896-B0FA-2D041EF57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8" y="2976"/>
              <a:ext cx="1200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sp>
        <p:nvSpPr>
          <p:cNvPr id="32777" name="Text Box 13">
            <a:extLst>
              <a:ext uri="{FF2B5EF4-FFF2-40B4-BE49-F238E27FC236}">
                <a16:creationId xmlns:a16="http://schemas.microsoft.com/office/drawing/2014/main" id="{490822FD-8396-4872-9E37-765AB5DEB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2010" y="1604963"/>
            <a:ext cx="3481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EFE9DFD-6A86-489C-8220-04EF5891B8A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50D1E43-4BB7-4ABC-8D89-309EEF58247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513C6E6-BAD7-4885-904D-A71915282D3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7" name="Group 7">
              <a:extLst>
                <a:ext uri="{FF2B5EF4-FFF2-40B4-BE49-F238E27FC236}">
                  <a16:creationId xmlns:a16="http://schemas.microsoft.com/office/drawing/2014/main" id="{6FDE5BDB-C597-4678-9661-9D874C3313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9" name="Line 8">
                <a:extLst>
                  <a:ext uri="{FF2B5EF4-FFF2-40B4-BE49-F238E27FC236}">
                    <a16:creationId xmlns:a16="http://schemas.microsoft.com/office/drawing/2014/main" id="{BC078BAA-6AA2-4073-B95F-22F511EB35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9">
                <a:extLst>
                  <a:ext uri="{FF2B5EF4-FFF2-40B4-BE49-F238E27FC236}">
                    <a16:creationId xmlns:a16="http://schemas.microsoft.com/office/drawing/2014/main" id="{1DFA672F-6B78-4A81-A38C-6A7FFAAA11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10">
                <a:extLst>
                  <a:ext uri="{FF2B5EF4-FFF2-40B4-BE49-F238E27FC236}">
                    <a16:creationId xmlns:a16="http://schemas.microsoft.com/office/drawing/2014/main" id="{7FDD794A-EEEF-4C59-8373-9F040ACD7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11">
                <a:extLst>
                  <a:ext uri="{FF2B5EF4-FFF2-40B4-BE49-F238E27FC236}">
                    <a16:creationId xmlns:a16="http://schemas.microsoft.com/office/drawing/2014/main" id="{47CCE87B-0012-4BA9-AA48-8E3D18F57A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Rectangle 12">
                <a:extLst>
                  <a:ext uri="{FF2B5EF4-FFF2-40B4-BE49-F238E27FC236}">
                    <a16:creationId xmlns:a16="http://schemas.microsoft.com/office/drawing/2014/main" id="{02E9F971-7321-4184-BAC3-DDBB32274D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Rectangle 13">
                <a:extLst>
                  <a:ext uri="{FF2B5EF4-FFF2-40B4-BE49-F238E27FC236}">
                    <a16:creationId xmlns:a16="http://schemas.microsoft.com/office/drawing/2014/main" id="{FE9F0638-FF72-4F6E-A515-78D5AE55DA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4">
                <a:extLst>
                  <a:ext uri="{FF2B5EF4-FFF2-40B4-BE49-F238E27FC236}">
                    <a16:creationId xmlns:a16="http://schemas.microsoft.com/office/drawing/2014/main" id="{359FE90F-2608-4C17-B39E-F4EF36F0D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Rectangle 15">
                <a:extLst>
                  <a:ext uri="{FF2B5EF4-FFF2-40B4-BE49-F238E27FC236}">
                    <a16:creationId xmlns:a16="http://schemas.microsoft.com/office/drawing/2014/main" id="{C6AAE82C-CB18-46A4-883A-13114BD0A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Rectangle 16">
                <a:extLst>
                  <a:ext uri="{FF2B5EF4-FFF2-40B4-BE49-F238E27FC236}">
                    <a16:creationId xmlns:a16="http://schemas.microsoft.com/office/drawing/2014/main" id="{38637EA4-8C10-483B-B0B6-1793F25BB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7">
                <a:extLst>
                  <a:ext uri="{FF2B5EF4-FFF2-40B4-BE49-F238E27FC236}">
                    <a16:creationId xmlns:a16="http://schemas.microsoft.com/office/drawing/2014/main" id="{B62C216B-C255-432E-BDD1-70191606B7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Rectangle 18">
                <a:extLst>
                  <a:ext uri="{FF2B5EF4-FFF2-40B4-BE49-F238E27FC236}">
                    <a16:creationId xmlns:a16="http://schemas.microsoft.com/office/drawing/2014/main" id="{F40BA65D-BF28-40D0-95E7-5F90043BF4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9">
                <a:extLst>
                  <a:ext uri="{FF2B5EF4-FFF2-40B4-BE49-F238E27FC236}">
                    <a16:creationId xmlns:a16="http://schemas.microsoft.com/office/drawing/2014/main" id="{B35C3BFC-3F97-4798-A009-040735F888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1" name="AutoShape 20">
                <a:extLst>
                  <a:ext uri="{FF2B5EF4-FFF2-40B4-BE49-F238E27FC236}">
                    <a16:creationId xmlns:a16="http://schemas.microsoft.com/office/drawing/2014/main" id="{8562F5C0-9E52-41BC-AFE0-E10B06C1AF0E}"/>
                  </a:ext>
                </a:extLst>
              </p:cNvPr>
              <p:cNvCxnSpPr>
                <a:cxnSpLocks noChangeAspect="1" noChangeShapeType="1"/>
                <a:stCxn id="300" idx="3"/>
                <a:endCxn id="30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1">
                <a:extLst>
                  <a:ext uri="{FF2B5EF4-FFF2-40B4-BE49-F238E27FC236}">
                    <a16:creationId xmlns:a16="http://schemas.microsoft.com/office/drawing/2014/main" id="{69BF78E6-79D8-4989-B426-0D00939AFB9F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2">
                <a:extLst>
                  <a:ext uri="{FF2B5EF4-FFF2-40B4-BE49-F238E27FC236}">
                    <a16:creationId xmlns:a16="http://schemas.microsoft.com/office/drawing/2014/main" id="{A369970B-150A-4D60-94A7-A9A68B7E8CB6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23">
                <a:extLst>
                  <a:ext uri="{FF2B5EF4-FFF2-40B4-BE49-F238E27FC236}">
                    <a16:creationId xmlns:a16="http://schemas.microsoft.com/office/drawing/2014/main" id="{ECCE125B-4FA5-429C-8365-25B9E683D9BF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24">
                <a:extLst>
                  <a:ext uri="{FF2B5EF4-FFF2-40B4-BE49-F238E27FC236}">
                    <a16:creationId xmlns:a16="http://schemas.microsoft.com/office/drawing/2014/main" id="{99F856D1-5FB8-4EB1-98DC-9C2D9C37EAF8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25">
                <a:extLst>
                  <a:ext uri="{FF2B5EF4-FFF2-40B4-BE49-F238E27FC236}">
                    <a16:creationId xmlns:a16="http://schemas.microsoft.com/office/drawing/2014/main" id="{828741F4-A10A-4635-8756-856E8E46AA40}"/>
                  </a:ext>
                </a:extLst>
              </p:cNvPr>
              <p:cNvCxnSpPr>
                <a:cxnSpLocks noChangeAspect="1" noChangeShapeType="1"/>
                <a:stCxn id="294" idx="3"/>
                <a:endCxn id="29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26">
                <a:extLst>
                  <a:ext uri="{FF2B5EF4-FFF2-40B4-BE49-F238E27FC236}">
                    <a16:creationId xmlns:a16="http://schemas.microsoft.com/office/drawing/2014/main" id="{2FBF3A51-96F7-4B00-AC95-08037895C9F7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7">
                <a:extLst>
                  <a:ext uri="{FF2B5EF4-FFF2-40B4-BE49-F238E27FC236}">
                    <a16:creationId xmlns:a16="http://schemas.microsoft.com/office/drawing/2014/main" id="{A4F1B69D-6600-45BF-BA02-D894C77761E1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28">
                <a:extLst>
                  <a:ext uri="{FF2B5EF4-FFF2-40B4-BE49-F238E27FC236}">
                    <a16:creationId xmlns:a16="http://schemas.microsoft.com/office/drawing/2014/main" id="{CBA25E8A-1A52-4D1A-AF57-5E9F99D81379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29">
                <a:extLst>
                  <a:ext uri="{FF2B5EF4-FFF2-40B4-BE49-F238E27FC236}">
                    <a16:creationId xmlns:a16="http://schemas.microsoft.com/office/drawing/2014/main" id="{3B276784-B210-4AAF-AAF8-CCBACA76C0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30">
                <a:extLst>
                  <a:ext uri="{FF2B5EF4-FFF2-40B4-BE49-F238E27FC236}">
                    <a16:creationId xmlns:a16="http://schemas.microsoft.com/office/drawing/2014/main" id="{F373EF6A-EA8F-4DFD-8079-B375F0CDD24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31">
                <a:extLst>
                  <a:ext uri="{FF2B5EF4-FFF2-40B4-BE49-F238E27FC236}">
                    <a16:creationId xmlns:a16="http://schemas.microsoft.com/office/drawing/2014/main" id="{9AB3026A-9B89-4106-8DF7-70766CA0CAC4}"/>
                  </a:ext>
                </a:extLst>
              </p:cNvPr>
              <p:cNvCxnSpPr>
                <a:cxnSpLocks noChangeAspect="1" noChangeShapeType="1"/>
                <a:stCxn id="294" idx="1"/>
                <a:endCxn id="29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3" name="Line 32">
                <a:extLst>
                  <a:ext uri="{FF2B5EF4-FFF2-40B4-BE49-F238E27FC236}">
                    <a16:creationId xmlns:a16="http://schemas.microsoft.com/office/drawing/2014/main" id="{47BEA16D-A154-4346-9C60-E6052878C6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3">
                <a:extLst>
                  <a:ext uri="{FF2B5EF4-FFF2-40B4-BE49-F238E27FC236}">
                    <a16:creationId xmlns:a16="http://schemas.microsoft.com/office/drawing/2014/main" id="{F2C12B36-7FC1-4DAD-B044-2946BCDA0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4">
                <a:extLst>
                  <a:ext uri="{FF2B5EF4-FFF2-40B4-BE49-F238E27FC236}">
                    <a16:creationId xmlns:a16="http://schemas.microsoft.com/office/drawing/2014/main" id="{14EBAF7E-E21D-48FC-A2CE-CE12ECCD9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5">
                <a:extLst>
                  <a:ext uri="{FF2B5EF4-FFF2-40B4-BE49-F238E27FC236}">
                    <a16:creationId xmlns:a16="http://schemas.microsoft.com/office/drawing/2014/main" id="{5F640F2D-A253-4E71-AFFD-F1C5ED74D6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6">
                <a:extLst>
                  <a:ext uri="{FF2B5EF4-FFF2-40B4-BE49-F238E27FC236}">
                    <a16:creationId xmlns:a16="http://schemas.microsoft.com/office/drawing/2014/main" id="{262825FE-B58B-4BB7-9CA6-B652156A8E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37">
                <a:extLst>
                  <a:ext uri="{FF2B5EF4-FFF2-40B4-BE49-F238E27FC236}">
                    <a16:creationId xmlns:a16="http://schemas.microsoft.com/office/drawing/2014/main" id="{3F3FF45C-EE3E-4AE7-BC47-A3D3DFB276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38">
                <a:extLst>
                  <a:ext uri="{FF2B5EF4-FFF2-40B4-BE49-F238E27FC236}">
                    <a16:creationId xmlns:a16="http://schemas.microsoft.com/office/drawing/2014/main" id="{B6AAC558-181A-4038-907E-E1AE85D23D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39">
                <a:extLst>
                  <a:ext uri="{FF2B5EF4-FFF2-40B4-BE49-F238E27FC236}">
                    <a16:creationId xmlns:a16="http://schemas.microsoft.com/office/drawing/2014/main" id="{0FFF0621-6F48-44DC-A455-E5AB24B3A5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40">
                <a:extLst>
                  <a:ext uri="{FF2B5EF4-FFF2-40B4-BE49-F238E27FC236}">
                    <a16:creationId xmlns:a16="http://schemas.microsoft.com/office/drawing/2014/main" id="{FE6B288E-686A-44C1-BBBF-CC52CD406F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41">
                <a:extLst>
                  <a:ext uri="{FF2B5EF4-FFF2-40B4-BE49-F238E27FC236}">
                    <a16:creationId xmlns:a16="http://schemas.microsoft.com/office/drawing/2014/main" id="{E4181AE6-EC74-415B-9FA2-4758F1D58A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42">
                <a:extLst>
                  <a:ext uri="{FF2B5EF4-FFF2-40B4-BE49-F238E27FC236}">
                    <a16:creationId xmlns:a16="http://schemas.microsoft.com/office/drawing/2014/main" id="{7977DEE6-1D38-420B-9B9D-5263918CDC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43">
                <a:extLst>
                  <a:ext uri="{FF2B5EF4-FFF2-40B4-BE49-F238E27FC236}">
                    <a16:creationId xmlns:a16="http://schemas.microsoft.com/office/drawing/2014/main" id="{FB1ACEAE-D522-4897-AE4B-9E485962FB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Oval 44">
                <a:extLst>
                  <a:ext uri="{FF2B5EF4-FFF2-40B4-BE49-F238E27FC236}">
                    <a16:creationId xmlns:a16="http://schemas.microsoft.com/office/drawing/2014/main" id="{835A72AA-8A8E-44B7-B61A-3779A77CBB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Oval 45">
                <a:extLst>
                  <a:ext uri="{FF2B5EF4-FFF2-40B4-BE49-F238E27FC236}">
                    <a16:creationId xmlns:a16="http://schemas.microsoft.com/office/drawing/2014/main" id="{149F88C2-049C-410D-BE54-5A55E20290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8" name="Group 397">
              <a:extLst>
                <a:ext uri="{FF2B5EF4-FFF2-40B4-BE49-F238E27FC236}">
                  <a16:creationId xmlns:a16="http://schemas.microsoft.com/office/drawing/2014/main" id="{2A7CA5AF-BD4B-4016-A743-A4406CFC7E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9" name="Line 141">
                <a:extLst>
                  <a:ext uri="{FF2B5EF4-FFF2-40B4-BE49-F238E27FC236}">
                    <a16:creationId xmlns:a16="http://schemas.microsoft.com/office/drawing/2014/main" id="{613CCEA4-2436-49C8-84FA-9F2B0C4343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Line 142">
                <a:extLst>
                  <a:ext uri="{FF2B5EF4-FFF2-40B4-BE49-F238E27FC236}">
                    <a16:creationId xmlns:a16="http://schemas.microsoft.com/office/drawing/2014/main" id="{F79E804A-92AC-4241-96CD-D41E89C8FE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Rectangle 126">
                <a:extLst>
                  <a:ext uri="{FF2B5EF4-FFF2-40B4-BE49-F238E27FC236}">
                    <a16:creationId xmlns:a16="http://schemas.microsoft.com/office/drawing/2014/main" id="{48CAC3BA-BF1C-4836-99B4-5819CEF704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" name="Rectangle 127">
                <a:extLst>
                  <a:ext uri="{FF2B5EF4-FFF2-40B4-BE49-F238E27FC236}">
                    <a16:creationId xmlns:a16="http://schemas.microsoft.com/office/drawing/2014/main" id="{799E8544-1586-4E79-BD8D-077003A3FD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" name="Rectangle 128">
                <a:extLst>
                  <a:ext uri="{FF2B5EF4-FFF2-40B4-BE49-F238E27FC236}">
                    <a16:creationId xmlns:a16="http://schemas.microsoft.com/office/drawing/2014/main" id="{C54D6124-2757-47DD-8954-C9F7D7206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" name="Line 129">
                <a:extLst>
                  <a:ext uri="{FF2B5EF4-FFF2-40B4-BE49-F238E27FC236}">
                    <a16:creationId xmlns:a16="http://schemas.microsoft.com/office/drawing/2014/main" id="{0EFA3AF4-2679-4404-9F5C-031ACD1D8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30">
                <a:extLst>
                  <a:ext uri="{FF2B5EF4-FFF2-40B4-BE49-F238E27FC236}">
                    <a16:creationId xmlns:a16="http://schemas.microsoft.com/office/drawing/2014/main" id="{B3B6C34D-FABB-47E6-BB99-B1679D863C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" name="Line 131">
                <a:extLst>
                  <a:ext uri="{FF2B5EF4-FFF2-40B4-BE49-F238E27FC236}">
                    <a16:creationId xmlns:a16="http://schemas.microsoft.com/office/drawing/2014/main" id="{039D891F-8885-436E-8D24-035717BD19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2">
                <a:extLst>
                  <a:ext uri="{FF2B5EF4-FFF2-40B4-BE49-F238E27FC236}">
                    <a16:creationId xmlns:a16="http://schemas.microsoft.com/office/drawing/2014/main" id="{7831A100-28F3-47D5-BAE5-6BF0A037CD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" name="Line 133">
                <a:extLst>
                  <a:ext uri="{FF2B5EF4-FFF2-40B4-BE49-F238E27FC236}">
                    <a16:creationId xmlns:a16="http://schemas.microsoft.com/office/drawing/2014/main" id="{9362C390-FCE0-4675-BC9A-BE2125C82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" name="Line 134">
                <a:extLst>
                  <a:ext uri="{FF2B5EF4-FFF2-40B4-BE49-F238E27FC236}">
                    <a16:creationId xmlns:a16="http://schemas.microsoft.com/office/drawing/2014/main" id="{CBFCB62A-7935-4CCB-BE7F-35B0BC0BA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" name="Line 135">
                <a:extLst>
                  <a:ext uri="{FF2B5EF4-FFF2-40B4-BE49-F238E27FC236}">
                    <a16:creationId xmlns:a16="http://schemas.microsoft.com/office/drawing/2014/main" id="{E4DEBA57-8AF3-4C62-B155-B8398F305F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" name="Line 136">
                <a:extLst>
                  <a:ext uri="{FF2B5EF4-FFF2-40B4-BE49-F238E27FC236}">
                    <a16:creationId xmlns:a16="http://schemas.microsoft.com/office/drawing/2014/main" id="{DE0BB910-9ABB-40AA-8EE4-7D40D6AA0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" name="Line 137">
                <a:extLst>
                  <a:ext uri="{FF2B5EF4-FFF2-40B4-BE49-F238E27FC236}">
                    <a16:creationId xmlns:a16="http://schemas.microsoft.com/office/drawing/2014/main" id="{466C58D2-89AD-4F40-9759-0119B527AF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38">
                <a:extLst>
                  <a:ext uri="{FF2B5EF4-FFF2-40B4-BE49-F238E27FC236}">
                    <a16:creationId xmlns:a16="http://schemas.microsoft.com/office/drawing/2014/main" id="{5C22087E-942B-4AEA-8B6B-6D31D4202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" name="Line 139">
                <a:extLst>
                  <a:ext uri="{FF2B5EF4-FFF2-40B4-BE49-F238E27FC236}">
                    <a16:creationId xmlns:a16="http://schemas.microsoft.com/office/drawing/2014/main" id="{2785547A-AD85-42C4-903E-E61EA4B72F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" name="Line 140">
                <a:extLst>
                  <a:ext uri="{FF2B5EF4-FFF2-40B4-BE49-F238E27FC236}">
                    <a16:creationId xmlns:a16="http://schemas.microsoft.com/office/drawing/2014/main" id="{29EEEC63-F736-4C4D-8165-9A215EA7EA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6" name="AutoShape 143">
                <a:extLst>
                  <a:ext uri="{FF2B5EF4-FFF2-40B4-BE49-F238E27FC236}">
                    <a16:creationId xmlns:a16="http://schemas.microsoft.com/office/drawing/2014/main" id="{59255DA3-7773-45F7-ADFC-8A3E8D8C605C}"/>
                  </a:ext>
                </a:extLst>
              </p:cNvPr>
              <p:cNvCxnSpPr>
                <a:cxnSpLocks noChangeAspect="1" noChangeShapeType="1"/>
                <a:stCxn id="43" idx="0"/>
                <a:endCxn id="4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" name="Rectangle 144">
                <a:extLst>
                  <a:ext uri="{FF2B5EF4-FFF2-40B4-BE49-F238E27FC236}">
                    <a16:creationId xmlns:a16="http://schemas.microsoft.com/office/drawing/2014/main" id="{2EB413FE-2B0F-46B0-936B-4BAEB66BD1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" name="Rectangle 145">
                <a:extLst>
                  <a:ext uri="{FF2B5EF4-FFF2-40B4-BE49-F238E27FC236}">
                    <a16:creationId xmlns:a16="http://schemas.microsoft.com/office/drawing/2014/main" id="{D7940E82-7B74-49E3-A751-2CF1B4656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46">
                <a:extLst>
                  <a:ext uri="{FF2B5EF4-FFF2-40B4-BE49-F238E27FC236}">
                    <a16:creationId xmlns:a16="http://schemas.microsoft.com/office/drawing/2014/main" id="{0CA64020-88AC-4383-BA6D-95875637F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" name="Rectangle 147">
                <a:extLst>
                  <a:ext uri="{FF2B5EF4-FFF2-40B4-BE49-F238E27FC236}">
                    <a16:creationId xmlns:a16="http://schemas.microsoft.com/office/drawing/2014/main" id="{7FA1D472-64EB-4ECD-A070-C34D19D2E8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48">
                <a:extLst>
                  <a:ext uri="{FF2B5EF4-FFF2-40B4-BE49-F238E27FC236}">
                    <a16:creationId xmlns:a16="http://schemas.microsoft.com/office/drawing/2014/main" id="{AD023C7C-2F73-4B3A-8419-B9BEC4EA3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49">
                <a:extLst>
                  <a:ext uri="{FF2B5EF4-FFF2-40B4-BE49-F238E27FC236}">
                    <a16:creationId xmlns:a16="http://schemas.microsoft.com/office/drawing/2014/main" id="{40AE553D-FFFA-491D-ADD3-532F7CE1E8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Rectangle 150">
                <a:extLst>
                  <a:ext uri="{FF2B5EF4-FFF2-40B4-BE49-F238E27FC236}">
                    <a16:creationId xmlns:a16="http://schemas.microsoft.com/office/drawing/2014/main" id="{953E584C-6A2E-4F47-8E3C-AA0BE0556C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Rectangle 151">
                <a:extLst>
                  <a:ext uri="{FF2B5EF4-FFF2-40B4-BE49-F238E27FC236}">
                    <a16:creationId xmlns:a16="http://schemas.microsoft.com/office/drawing/2014/main" id="{FBFF1F36-55CD-4CD5-A9BA-11F28BE52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" name="AutoShape 152">
                <a:extLst>
                  <a:ext uri="{FF2B5EF4-FFF2-40B4-BE49-F238E27FC236}">
                    <a16:creationId xmlns:a16="http://schemas.microsoft.com/office/drawing/2014/main" id="{F4872846-5A81-487A-A948-A9FCBC57EFD1}"/>
                  </a:ext>
                </a:extLst>
              </p:cNvPr>
              <p:cNvCxnSpPr>
                <a:cxnSpLocks noChangeAspect="1" noChangeShapeType="1"/>
                <a:stCxn id="44" idx="3"/>
                <a:endCxn id="4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53">
                <a:extLst>
                  <a:ext uri="{FF2B5EF4-FFF2-40B4-BE49-F238E27FC236}">
                    <a16:creationId xmlns:a16="http://schemas.microsoft.com/office/drawing/2014/main" id="{406BCA4C-A876-42D1-80AD-14C8BB7040C7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54">
                <a:extLst>
                  <a:ext uri="{FF2B5EF4-FFF2-40B4-BE49-F238E27FC236}">
                    <a16:creationId xmlns:a16="http://schemas.microsoft.com/office/drawing/2014/main" id="{CBE6A6A7-48B5-4C4F-AB9B-6229499427E8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55">
                <a:extLst>
                  <a:ext uri="{FF2B5EF4-FFF2-40B4-BE49-F238E27FC236}">
                    <a16:creationId xmlns:a16="http://schemas.microsoft.com/office/drawing/2014/main" id="{5A482C8A-F116-43FD-9E9D-16F7B50C0782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56">
                <a:extLst>
                  <a:ext uri="{FF2B5EF4-FFF2-40B4-BE49-F238E27FC236}">
                    <a16:creationId xmlns:a16="http://schemas.microsoft.com/office/drawing/2014/main" id="{7258288A-64E2-4CAB-9EBD-3392A4B5CB2C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157">
                <a:extLst>
                  <a:ext uri="{FF2B5EF4-FFF2-40B4-BE49-F238E27FC236}">
                    <a16:creationId xmlns:a16="http://schemas.microsoft.com/office/drawing/2014/main" id="{2ED89160-1E4D-401B-9383-616566A0638B}"/>
                  </a:ext>
                </a:extLst>
              </p:cNvPr>
              <p:cNvCxnSpPr>
                <a:cxnSpLocks noChangeAspect="1" noChangeShapeType="1"/>
                <a:stCxn id="38" idx="3"/>
                <a:endCxn id="3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158">
                <a:extLst>
                  <a:ext uri="{FF2B5EF4-FFF2-40B4-BE49-F238E27FC236}">
                    <a16:creationId xmlns:a16="http://schemas.microsoft.com/office/drawing/2014/main" id="{200D9EBD-EF52-4B0B-9C27-015C223459B6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59">
                <a:extLst>
                  <a:ext uri="{FF2B5EF4-FFF2-40B4-BE49-F238E27FC236}">
                    <a16:creationId xmlns:a16="http://schemas.microsoft.com/office/drawing/2014/main" id="{B80D8B5E-07FE-4275-B566-05E212ACB847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60">
                <a:extLst>
                  <a:ext uri="{FF2B5EF4-FFF2-40B4-BE49-F238E27FC236}">
                    <a16:creationId xmlns:a16="http://schemas.microsoft.com/office/drawing/2014/main" id="{5EB24F35-2120-4AF1-851F-3636D69E773E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61">
                <a:extLst>
                  <a:ext uri="{FF2B5EF4-FFF2-40B4-BE49-F238E27FC236}">
                    <a16:creationId xmlns:a16="http://schemas.microsoft.com/office/drawing/2014/main" id="{7B7222BE-B599-46E2-B388-DCD4ED1F9A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" name="AutoShape 162">
                <a:extLst>
                  <a:ext uri="{FF2B5EF4-FFF2-40B4-BE49-F238E27FC236}">
                    <a16:creationId xmlns:a16="http://schemas.microsoft.com/office/drawing/2014/main" id="{A365D0E6-F2B9-4828-887E-00710ED9B5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" name="AutoShape 163">
                <a:extLst>
                  <a:ext uri="{FF2B5EF4-FFF2-40B4-BE49-F238E27FC236}">
                    <a16:creationId xmlns:a16="http://schemas.microsoft.com/office/drawing/2014/main" id="{22BE5864-FF95-40B3-82AC-B343CA1F748D}"/>
                  </a:ext>
                </a:extLst>
              </p:cNvPr>
              <p:cNvCxnSpPr>
                <a:cxnSpLocks noChangeAspect="1" noChangeShapeType="1"/>
                <a:stCxn id="38" idx="1"/>
                <a:endCxn id="3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" name="Line 164">
                <a:extLst>
                  <a:ext uri="{FF2B5EF4-FFF2-40B4-BE49-F238E27FC236}">
                    <a16:creationId xmlns:a16="http://schemas.microsoft.com/office/drawing/2014/main" id="{885C4738-E744-4EAF-AD27-D46F6BE02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65">
                <a:extLst>
                  <a:ext uri="{FF2B5EF4-FFF2-40B4-BE49-F238E27FC236}">
                    <a16:creationId xmlns:a16="http://schemas.microsoft.com/office/drawing/2014/main" id="{8B5B766D-5649-4ED0-84BD-44F2D6FDB2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66">
                <a:extLst>
                  <a:ext uri="{FF2B5EF4-FFF2-40B4-BE49-F238E27FC236}">
                    <a16:creationId xmlns:a16="http://schemas.microsoft.com/office/drawing/2014/main" id="{596CD97B-ECFC-4C17-950D-E568656A5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67">
                <a:extLst>
                  <a:ext uri="{FF2B5EF4-FFF2-40B4-BE49-F238E27FC236}">
                    <a16:creationId xmlns:a16="http://schemas.microsoft.com/office/drawing/2014/main" id="{4C7C71E8-2E7F-4A4A-9D1D-5B6378C221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68">
                <a:extLst>
                  <a:ext uri="{FF2B5EF4-FFF2-40B4-BE49-F238E27FC236}">
                    <a16:creationId xmlns:a16="http://schemas.microsoft.com/office/drawing/2014/main" id="{8BA1DE1E-B413-4ABB-8DE7-3579A3E781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69">
                <a:extLst>
                  <a:ext uri="{FF2B5EF4-FFF2-40B4-BE49-F238E27FC236}">
                    <a16:creationId xmlns:a16="http://schemas.microsoft.com/office/drawing/2014/main" id="{D8F1E6A8-109D-4007-BA9A-7F254B9768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0">
                <a:extLst>
                  <a:ext uri="{FF2B5EF4-FFF2-40B4-BE49-F238E27FC236}">
                    <a16:creationId xmlns:a16="http://schemas.microsoft.com/office/drawing/2014/main" id="{61DC547E-62E9-4101-8763-81FC1CB0D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71">
                <a:extLst>
                  <a:ext uri="{FF2B5EF4-FFF2-40B4-BE49-F238E27FC236}">
                    <a16:creationId xmlns:a16="http://schemas.microsoft.com/office/drawing/2014/main" id="{B9F31A7F-457D-42C8-9713-D5B8D35E7E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72">
                <a:extLst>
                  <a:ext uri="{FF2B5EF4-FFF2-40B4-BE49-F238E27FC236}">
                    <a16:creationId xmlns:a16="http://schemas.microsoft.com/office/drawing/2014/main" id="{B1EDDD61-78DF-47CE-A3C3-E2541AF764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73">
                <a:extLst>
                  <a:ext uri="{FF2B5EF4-FFF2-40B4-BE49-F238E27FC236}">
                    <a16:creationId xmlns:a16="http://schemas.microsoft.com/office/drawing/2014/main" id="{355D4F9F-6230-4E02-B982-A7F8A10A3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74">
                <a:extLst>
                  <a:ext uri="{FF2B5EF4-FFF2-40B4-BE49-F238E27FC236}">
                    <a16:creationId xmlns:a16="http://schemas.microsoft.com/office/drawing/2014/main" id="{5312F6CE-2962-48E1-B506-E41128191C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75">
                <a:extLst>
                  <a:ext uri="{FF2B5EF4-FFF2-40B4-BE49-F238E27FC236}">
                    <a16:creationId xmlns:a16="http://schemas.microsoft.com/office/drawing/2014/main" id="{1C198BBC-5DE4-4991-A1C6-2E65AC7E4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76">
                <a:extLst>
                  <a:ext uri="{FF2B5EF4-FFF2-40B4-BE49-F238E27FC236}">
                    <a16:creationId xmlns:a16="http://schemas.microsoft.com/office/drawing/2014/main" id="{79415446-2E18-4432-AB2E-1A55872C66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Line 177">
                <a:extLst>
                  <a:ext uri="{FF2B5EF4-FFF2-40B4-BE49-F238E27FC236}">
                    <a16:creationId xmlns:a16="http://schemas.microsoft.com/office/drawing/2014/main" id="{1C21BF42-A3EA-41EC-B138-410F12F196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Oval 178">
                <a:extLst>
                  <a:ext uri="{FF2B5EF4-FFF2-40B4-BE49-F238E27FC236}">
                    <a16:creationId xmlns:a16="http://schemas.microsoft.com/office/drawing/2014/main" id="{702E41D3-3064-4F18-ABCF-EB77BF710F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79">
                <a:extLst>
                  <a:ext uri="{FF2B5EF4-FFF2-40B4-BE49-F238E27FC236}">
                    <a16:creationId xmlns:a16="http://schemas.microsoft.com/office/drawing/2014/main" id="{BD2A201C-090C-4321-90A0-608791BF6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0">
                <a:extLst>
                  <a:ext uri="{FF2B5EF4-FFF2-40B4-BE49-F238E27FC236}">
                    <a16:creationId xmlns:a16="http://schemas.microsoft.com/office/drawing/2014/main" id="{961E6ED4-F012-4E22-B38F-F1960CDA7E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81">
                <a:extLst>
                  <a:ext uri="{FF2B5EF4-FFF2-40B4-BE49-F238E27FC236}">
                    <a16:creationId xmlns:a16="http://schemas.microsoft.com/office/drawing/2014/main" id="{F3CC8472-5DBC-4DCC-8C53-351BA26865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182">
                <a:extLst>
                  <a:ext uri="{FF2B5EF4-FFF2-40B4-BE49-F238E27FC236}">
                    <a16:creationId xmlns:a16="http://schemas.microsoft.com/office/drawing/2014/main" id="{7922F1A9-710F-49C0-8087-DE224C0D2B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Oval 183">
                <a:extLst>
                  <a:ext uri="{FF2B5EF4-FFF2-40B4-BE49-F238E27FC236}">
                    <a16:creationId xmlns:a16="http://schemas.microsoft.com/office/drawing/2014/main" id="{12F1D2D6-7AB7-472B-8F4B-394B967A3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Oval 184">
                <a:extLst>
                  <a:ext uri="{FF2B5EF4-FFF2-40B4-BE49-F238E27FC236}">
                    <a16:creationId xmlns:a16="http://schemas.microsoft.com/office/drawing/2014/main" id="{0DEC1045-3B96-4DFE-B5EF-5422B8C4F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85">
                <a:extLst>
                  <a:ext uri="{FF2B5EF4-FFF2-40B4-BE49-F238E27FC236}">
                    <a16:creationId xmlns:a16="http://schemas.microsoft.com/office/drawing/2014/main" id="{92416E6C-BD9E-415B-832A-D2EDE7C516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Oval 186">
                <a:extLst>
                  <a:ext uri="{FF2B5EF4-FFF2-40B4-BE49-F238E27FC236}">
                    <a16:creationId xmlns:a16="http://schemas.microsoft.com/office/drawing/2014/main" id="{17D5C617-06E9-44BE-A02D-B6F65A97B0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Oval 187">
                <a:extLst>
                  <a:ext uri="{FF2B5EF4-FFF2-40B4-BE49-F238E27FC236}">
                    <a16:creationId xmlns:a16="http://schemas.microsoft.com/office/drawing/2014/main" id="{DF31A6B8-2585-45C9-B722-D809238EE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Line 188">
                <a:extLst>
                  <a:ext uri="{FF2B5EF4-FFF2-40B4-BE49-F238E27FC236}">
                    <a16:creationId xmlns:a16="http://schemas.microsoft.com/office/drawing/2014/main" id="{FC06B147-A9B9-4212-B992-A26DAD9D7C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89">
                <a:extLst>
                  <a:ext uri="{FF2B5EF4-FFF2-40B4-BE49-F238E27FC236}">
                    <a16:creationId xmlns:a16="http://schemas.microsoft.com/office/drawing/2014/main" id="{BAD0B34B-3C8B-48A2-B91A-91EDF8F1C4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90">
                <a:extLst>
                  <a:ext uri="{FF2B5EF4-FFF2-40B4-BE49-F238E27FC236}">
                    <a16:creationId xmlns:a16="http://schemas.microsoft.com/office/drawing/2014/main" id="{F45DF10A-CB92-4306-92AB-5DA496B4A3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84" name="AutoShape 191">
                <a:extLst>
                  <a:ext uri="{FF2B5EF4-FFF2-40B4-BE49-F238E27FC236}">
                    <a16:creationId xmlns:a16="http://schemas.microsoft.com/office/drawing/2014/main" id="{DEEA2BE3-44DA-4B30-9B23-3B4B7D55F862}"/>
                  </a:ext>
                </a:extLst>
              </p:cNvPr>
              <p:cNvCxnSpPr>
                <a:cxnSpLocks noChangeAspect="1" noChangeShapeType="1"/>
                <a:stCxn id="93" idx="0"/>
                <a:endCxn id="8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5" name="Rectangle 192">
                <a:extLst>
                  <a:ext uri="{FF2B5EF4-FFF2-40B4-BE49-F238E27FC236}">
                    <a16:creationId xmlns:a16="http://schemas.microsoft.com/office/drawing/2014/main" id="{571AF4B4-FDE3-49ED-8B11-5D051B3946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93">
                <a:extLst>
                  <a:ext uri="{FF2B5EF4-FFF2-40B4-BE49-F238E27FC236}">
                    <a16:creationId xmlns:a16="http://schemas.microsoft.com/office/drawing/2014/main" id="{9E00216E-665B-409F-AE47-2BAF599CBA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94">
                <a:extLst>
                  <a:ext uri="{FF2B5EF4-FFF2-40B4-BE49-F238E27FC236}">
                    <a16:creationId xmlns:a16="http://schemas.microsoft.com/office/drawing/2014/main" id="{705A1ABB-AF84-4BFD-8269-9C4A3232F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95">
                <a:extLst>
                  <a:ext uri="{FF2B5EF4-FFF2-40B4-BE49-F238E27FC236}">
                    <a16:creationId xmlns:a16="http://schemas.microsoft.com/office/drawing/2014/main" id="{5E31CB67-5859-4563-A8CA-4D2E36312E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96">
                <a:extLst>
                  <a:ext uri="{FF2B5EF4-FFF2-40B4-BE49-F238E27FC236}">
                    <a16:creationId xmlns:a16="http://schemas.microsoft.com/office/drawing/2014/main" id="{E9A3FC6A-5ADC-46D6-B312-7968F89EFD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Rectangle 197">
                <a:extLst>
                  <a:ext uri="{FF2B5EF4-FFF2-40B4-BE49-F238E27FC236}">
                    <a16:creationId xmlns:a16="http://schemas.microsoft.com/office/drawing/2014/main" id="{00222326-F3A8-4B66-8D94-078AA7277A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198">
                <a:extLst>
                  <a:ext uri="{FF2B5EF4-FFF2-40B4-BE49-F238E27FC236}">
                    <a16:creationId xmlns:a16="http://schemas.microsoft.com/office/drawing/2014/main" id="{AC430A5A-B692-47EB-B328-5735033245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99">
                <a:extLst>
                  <a:ext uri="{FF2B5EF4-FFF2-40B4-BE49-F238E27FC236}">
                    <a16:creationId xmlns:a16="http://schemas.microsoft.com/office/drawing/2014/main" id="{301A583A-4C24-4377-B9A2-79F6437FA0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200">
                <a:extLst>
                  <a:ext uri="{FF2B5EF4-FFF2-40B4-BE49-F238E27FC236}">
                    <a16:creationId xmlns:a16="http://schemas.microsoft.com/office/drawing/2014/main" id="{F1C47D45-E5BC-4E72-B9D9-2492AAE1E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Rectangle 201">
                <a:extLst>
                  <a:ext uri="{FF2B5EF4-FFF2-40B4-BE49-F238E27FC236}">
                    <a16:creationId xmlns:a16="http://schemas.microsoft.com/office/drawing/2014/main" id="{30DA6B26-AA80-42D1-B537-427C35EEDD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5" name="AutoShape 202">
                <a:extLst>
                  <a:ext uri="{FF2B5EF4-FFF2-40B4-BE49-F238E27FC236}">
                    <a16:creationId xmlns:a16="http://schemas.microsoft.com/office/drawing/2014/main" id="{EC9FA520-2664-42A2-AF6D-B31F85D769C1}"/>
                  </a:ext>
                </a:extLst>
              </p:cNvPr>
              <p:cNvCxnSpPr>
                <a:cxnSpLocks noChangeAspect="1" noChangeShapeType="1"/>
                <a:stCxn id="94" idx="3"/>
                <a:endCxn id="9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03">
                <a:extLst>
                  <a:ext uri="{FF2B5EF4-FFF2-40B4-BE49-F238E27FC236}">
                    <a16:creationId xmlns:a16="http://schemas.microsoft.com/office/drawing/2014/main" id="{475629EB-0EC5-4933-A49F-FCB4EA19526B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04">
                <a:extLst>
                  <a:ext uri="{FF2B5EF4-FFF2-40B4-BE49-F238E27FC236}">
                    <a16:creationId xmlns:a16="http://schemas.microsoft.com/office/drawing/2014/main" id="{02C94EB5-A3F8-4282-BB3C-A99CC978E808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05">
                <a:extLst>
                  <a:ext uri="{FF2B5EF4-FFF2-40B4-BE49-F238E27FC236}">
                    <a16:creationId xmlns:a16="http://schemas.microsoft.com/office/drawing/2014/main" id="{CEC35082-626D-4728-8409-AD415203DD23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06">
                <a:extLst>
                  <a:ext uri="{FF2B5EF4-FFF2-40B4-BE49-F238E27FC236}">
                    <a16:creationId xmlns:a16="http://schemas.microsoft.com/office/drawing/2014/main" id="{47F441F2-C338-46FE-86CA-16784B9D4676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207">
                <a:extLst>
                  <a:ext uri="{FF2B5EF4-FFF2-40B4-BE49-F238E27FC236}">
                    <a16:creationId xmlns:a16="http://schemas.microsoft.com/office/drawing/2014/main" id="{A2686D6E-7DB2-4397-B38D-A3C0CB483F5F}"/>
                  </a:ext>
                </a:extLst>
              </p:cNvPr>
              <p:cNvCxnSpPr>
                <a:cxnSpLocks noChangeAspect="1" noChangeShapeType="1"/>
                <a:stCxn id="87" idx="3"/>
                <a:endCxn id="8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208">
                <a:extLst>
                  <a:ext uri="{FF2B5EF4-FFF2-40B4-BE49-F238E27FC236}">
                    <a16:creationId xmlns:a16="http://schemas.microsoft.com/office/drawing/2014/main" id="{30961AF6-C50A-4AD9-812E-C24CA5084BBB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09">
                <a:extLst>
                  <a:ext uri="{FF2B5EF4-FFF2-40B4-BE49-F238E27FC236}">
                    <a16:creationId xmlns:a16="http://schemas.microsoft.com/office/drawing/2014/main" id="{DC50E8EC-FC18-42FF-9301-21595E272954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10">
                <a:extLst>
                  <a:ext uri="{FF2B5EF4-FFF2-40B4-BE49-F238E27FC236}">
                    <a16:creationId xmlns:a16="http://schemas.microsoft.com/office/drawing/2014/main" id="{7D6C2C59-29C1-4FF8-83AA-AD7D6880C7A9}"/>
                  </a:ext>
                </a:extLst>
              </p:cNvPr>
              <p:cNvCxnSpPr>
                <a:cxnSpLocks noChangeAspect="1" noChangeShapeType="1"/>
                <a:stCxn id="94" idx="1"/>
                <a:endCxn id="9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11">
                <a:extLst>
                  <a:ext uri="{FF2B5EF4-FFF2-40B4-BE49-F238E27FC236}">
                    <a16:creationId xmlns:a16="http://schemas.microsoft.com/office/drawing/2014/main" id="{67AD6A81-2C0B-4910-9870-A40283E023C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212">
                <a:extLst>
                  <a:ext uri="{FF2B5EF4-FFF2-40B4-BE49-F238E27FC236}">
                    <a16:creationId xmlns:a16="http://schemas.microsoft.com/office/drawing/2014/main" id="{51A99659-FB89-4F47-ACF7-30C20D3ED7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" name="AutoShape 213">
                <a:extLst>
                  <a:ext uri="{FF2B5EF4-FFF2-40B4-BE49-F238E27FC236}">
                    <a16:creationId xmlns:a16="http://schemas.microsoft.com/office/drawing/2014/main" id="{B96664EE-8308-4C67-81D0-3B45A1291D32}"/>
                  </a:ext>
                </a:extLst>
              </p:cNvPr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7" name="Line 214">
                <a:extLst>
                  <a:ext uri="{FF2B5EF4-FFF2-40B4-BE49-F238E27FC236}">
                    <a16:creationId xmlns:a16="http://schemas.microsoft.com/office/drawing/2014/main" id="{C33A3FC4-744D-4042-BA36-1C2E84941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15">
                <a:extLst>
                  <a:ext uri="{FF2B5EF4-FFF2-40B4-BE49-F238E27FC236}">
                    <a16:creationId xmlns:a16="http://schemas.microsoft.com/office/drawing/2014/main" id="{CF374EFC-9D80-40E1-BF43-65A429B9C1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16">
                <a:extLst>
                  <a:ext uri="{FF2B5EF4-FFF2-40B4-BE49-F238E27FC236}">
                    <a16:creationId xmlns:a16="http://schemas.microsoft.com/office/drawing/2014/main" id="{86E192BE-9967-4F15-A6E9-8ED549A348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17">
                <a:extLst>
                  <a:ext uri="{FF2B5EF4-FFF2-40B4-BE49-F238E27FC236}">
                    <a16:creationId xmlns:a16="http://schemas.microsoft.com/office/drawing/2014/main" id="{1C2BA65C-4CA8-4056-9969-093881A796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18">
                <a:extLst>
                  <a:ext uri="{FF2B5EF4-FFF2-40B4-BE49-F238E27FC236}">
                    <a16:creationId xmlns:a16="http://schemas.microsoft.com/office/drawing/2014/main" id="{19C308DE-5DC6-4E28-ABAF-15AE4539B9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19">
                <a:extLst>
                  <a:ext uri="{FF2B5EF4-FFF2-40B4-BE49-F238E27FC236}">
                    <a16:creationId xmlns:a16="http://schemas.microsoft.com/office/drawing/2014/main" id="{488B9490-A71B-4F32-AE49-3C58AB45C7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0">
                <a:extLst>
                  <a:ext uri="{FF2B5EF4-FFF2-40B4-BE49-F238E27FC236}">
                    <a16:creationId xmlns:a16="http://schemas.microsoft.com/office/drawing/2014/main" id="{0B8417B9-6ADF-42ED-B4F1-3083BA6C0F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21">
                <a:extLst>
                  <a:ext uri="{FF2B5EF4-FFF2-40B4-BE49-F238E27FC236}">
                    <a16:creationId xmlns:a16="http://schemas.microsoft.com/office/drawing/2014/main" id="{526191AE-D9F6-4144-B89D-D8AF6CED8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22">
                <a:extLst>
                  <a:ext uri="{FF2B5EF4-FFF2-40B4-BE49-F238E27FC236}">
                    <a16:creationId xmlns:a16="http://schemas.microsoft.com/office/drawing/2014/main" id="{44DC305F-9CB7-45C5-A901-BF13E84CA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23">
                <a:extLst>
                  <a:ext uri="{FF2B5EF4-FFF2-40B4-BE49-F238E27FC236}">
                    <a16:creationId xmlns:a16="http://schemas.microsoft.com/office/drawing/2014/main" id="{F3A7B079-A424-4922-BF93-B08EA94B4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24">
                <a:extLst>
                  <a:ext uri="{FF2B5EF4-FFF2-40B4-BE49-F238E27FC236}">
                    <a16:creationId xmlns:a16="http://schemas.microsoft.com/office/drawing/2014/main" id="{0EE0B751-C407-4699-B1CD-A9DD7FA4C6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25">
                <a:extLst>
                  <a:ext uri="{FF2B5EF4-FFF2-40B4-BE49-F238E27FC236}">
                    <a16:creationId xmlns:a16="http://schemas.microsoft.com/office/drawing/2014/main" id="{A06007E6-C0D2-4B03-9665-444E64246A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26">
                <a:extLst>
                  <a:ext uri="{FF2B5EF4-FFF2-40B4-BE49-F238E27FC236}">
                    <a16:creationId xmlns:a16="http://schemas.microsoft.com/office/drawing/2014/main" id="{B9E464C5-E949-4198-BF46-A5E9B13D39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227">
                <a:extLst>
                  <a:ext uri="{FF2B5EF4-FFF2-40B4-BE49-F238E27FC236}">
                    <a16:creationId xmlns:a16="http://schemas.microsoft.com/office/drawing/2014/main" id="{F4191C93-9113-4294-BE80-1EDD29E4B5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" name="Oval 228">
                <a:extLst>
                  <a:ext uri="{FF2B5EF4-FFF2-40B4-BE49-F238E27FC236}">
                    <a16:creationId xmlns:a16="http://schemas.microsoft.com/office/drawing/2014/main" id="{27584DB9-6F72-4B6F-B854-EA19236679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29">
                <a:extLst>
                  <a:ext uri="{FF2B5EF4-FFF2-40B4-BE49-F238E27FC236}">
                    <a16:creationId xmlns:a16="http://schemas.microsoft.com/office/drawing/2014/main" id="{99346DCC-F66E-4911-977F-A710906CC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0">
                <a:extLst>
                  <a:ext uri="{FF2B5EF4-FFF2-40B4-BE49-F238E27FC236}">
                    <a16:creationId xmlns:a16="http://schemas.microsoft.com/office/drawing/2014/main" id="{581283C1-7667-45D0-8193-C1EB72ECFE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231">
                <a:extLst>
                  <a:ext uri="{FF2B5EF4-FFF2-40B4-BE49-F238E27FC236}">
                    <a16:creationId xmlns:a16="http://schemas.microsoft.com/office/drawing/2014/main" id="{3A0AECFD-0F8A-4B3F-9CAF-A41B6CD0E4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232">
                <a:extLst>
                  <a:ext uri="{FF2B5EF4-FFF2-40B4-BE49-F238E27FC236}">
                    <a16:creationId xmlns:a16="http://schemas.microsoft.com/office/drawing/2014/main" id="{A491D40C-4038-452D-BE14-7A628C709B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233">
                <a:extLst>
                  <a:ext uri="{FF2B5EF4-FFF2-40B4-BE49-F238E27FC236}">
                    <a16:creationId xmlns:a16="http://schemas.microsoft.com/office/drawing/2014/main" id="{4230C3FA-D001-41CF-A36E-3AEEBE6564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Oval 234">
                <a:extLst>
                  <a:ext uri="{FF2B5EF4-FFF2-40B4-BE49-F238E27FC236}">
                    <a16:creationId xmlns:a16="http://schemas.microsoft.com/office/drawing/2014/main" id="{55C2CD31-9484-479B-BC90-314F9460D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35">
                <a:extLst>
                  <a:ext uri="{FF2B5EF4-FFF2-40B4-BE49-F238E27FC236}">
                    <a16:creationId xmlns:a16="http://schemas.microsoft.com/office/drawing/2014/main" id="{271BB7C0-D559-4C6A-A3EC-B8318EC6CF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236">
                <a:extLst>
                  <a:ext uri="{FF2B5EF4-FFF2-40B4-BE49-F238E27FC236}">
                    <a16:creationId xmlns:a16="http://schemas.microsoft.com/office/drawing/2014/main" id="{712EEC5F-47A9-4E6D-9DB3-325C9679A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Oval 237">
                <a:extLst>
                  <a:ext uri="{FF2B5EF4-FFF2-40B4-BE49-F238E27FC236}">
                    <a16:creationId xmlns:a16="http://schemas.microsoft.com/office/drawing/2014/main" id="{3B97FA89-35D9-4F60-B573-C52FE6559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Line 238">
                <a:extLst>
                  <a:ext uri="{FF2B5EF4-FFF2-40B4-BE49-F238E27FC236}">
                    <a16:creationId xmlns:a16="http://schemas.microsoft.com/office/drawing/2014/main" id="{448DDA31-E983-4D9F-8DAF-1B47EFBE1D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2" name="Line 239">
                <a:extLst>
                  <a:ext uri="{FF2B5EF4-FFF2-40B4-BE49-F238E27FC236}">
                    <a16:creationId xmlns:a16="http://schemas.microsoft.com/office/drawing/2014/main" id="{4D20E72A-512A-4977-B0C2-0272A0A56C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3" name="Line 240">
                <a:extLst>
                  <a:ext uri="{FF2B5EF4-FFF2-40B4-BE49-F238E27FC236}">
                    <a16:creationId xmlns:a16="http://schemas.microsoft.com/office/drawing/2014/main" id="{D16ACAD9-32FD-4055-B669-6CA792E692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4" name="AutoShape 241">
                <a:extLst>
                  <a:ext uri="{FF2B5EF4-FFF2-40B4-BE49-F238E27FC236}">
                    <a16:creationId xmlns:a16="http://schemas.microsoft.com/office/drawing/2014/main" id="{2A8A5D9C-18AE-4A38-91C5-38831EC08D3D}"/>
                  </a:ext>
                </a:extLst>
              </p:cNvPr>
              <p:cNvCxnSpPr>
                <a:cxnSpLocks noChangeAspect="1" noChangeShapeType="1"/>
                <a:stCxn id="143" idx="0"/>
                <a:endCxn id="13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5" name="Rectangle 242">
                <a:extLst>
                  <a:ext uri="{FF2B5EF4-FFF2-40B4-BE49-F238E27FC236}">
                    <a16:creationId xmlns:a16="http://schemas.microsoft.com/office/drawing/2014/main" id="{C807735E-3E0E-4B99-898E-93E40A79A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43">
                <a:extLst>
                  <a:ext uri="{FF2B5EF4-FFF2-40B4-BE49-F238E27FC236}">
                    <a16:creationId xmlns:a16="http://schemas.microsoft.com/office/drawing/2014/main" id="{7B6C3BDF-FAAC-4E10-BA34-2B9D6004B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44">
                <a:extLst>
                  <a:ext uri="{FF2B5EF4-FFF2-40B4-BE49-F238E27FC236}">
                    <a16:creationId xmlns:a16="http://schemas.microsoft.com/office/drawing/2014/main" id="{5DAE3218-6C3D-46CE-BFFA-822102C20A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B86388BD-D0F7-4B2C-8F2A-3365AA364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46">
                <a:extLst>
                  <a:ext uri="{FF2B5EF4-FFF2-40B4-BE49-F238E27FC236}">
                    <a16:creationId xmlns:a16="http://schemas.microsoft.com/office/drawing/2014/main" id="{FBBDE699-BAB7-4835-B643-C6C7D6517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247">
                <a:extLst>
                  <a:ext uri="{FF2B5EF4-FFF2-40B4-BE49-F238E27FC236}">
                    <a16:creationId xmlns:a16="http://schemas.microsoft.com/office/drawing/2014/main" id="{29CB4F81-4858-49BC-B3C3-B718B8AE7D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248">
                <a:extLst>
                  <a:ext uri="{FF2B5EF4-FFF2-40B4-BE49-F238E27FC236}">
                    <a16:creationId xmlns:a16="http://schemas.microsoft.com/office/drawing/2014/main" id="{37E13819-3081-4E9F-86D2-22A5BADD6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49">
                <a:extLst>
                  <a:ext uri="{FF2B5EF4-FFF2-40B4-BE49-F238E27FC236}">
                    <a16:creationId xmlns:a16="http://schemas.microsoft.com/office/drawing/2014/main" id="{F3E57E0D-A3B1-48BA-A55A-4A6E2021D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50">
                <a:extLst>
                  <a:ext uri="{FF2B5EF4-FFF2-40B4-BE49-F238E27FC236}">
                    <a16:creationId xmlns:a16="http://schemas.microsoft.com/office/drawing/2014/main" id="{00ED026A-0F2E-41A8-B68D-6178CFF447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Rectangle 251">
                <a:extLst>
                  <a:ext uri="{FF2B5EF4-FFF2-40B4-BE49-F238E27FC236}">
                    <a16:creationId xmlns:a16="http://schemas.microsoft.com/office/drawing/2014/main" id="{1C7BAA25-4991-4F34-A1EC-83479E542D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5" name="AutoShape 252">
                <a:extLst>
                  <a:ext uri="{FF2B5EF4-FFF2-40B4-BE49-F238E27FC236}">
                    <a16:creationId xmlns:a16="http://schemas.microsoft.com/office/drawing/2014/main" id="{8D6FD548-6064-487C-B39F-3AD15CCF79C7}"/>
                  </a:ext>
                </a:extLst>
              </p:cNvPr>
              <p:cNvCxnSpPr>
                <a:cxnSpLocks noChangeAspect="1" noChangeShapeType="1"/>
                <a:stCxn id="144" idx="3"/>
                <a:endCxn id="14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53">
                <a:extLst>
                  <a:ext uri="{FF2B5EF4-FFF2-40B4-BE49-F238E27FC236}">
                    <a16:creationId xmlns:a16="http://schemas.microsoft.com/office/drawing/2014/main" id="{8401279E-5091-4330-8865-8B9694BCDCE5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54">
                <a:extLst>
                  <a:ext uri="{FF2B5EF4-FFF2-40B4-BE49-F238E27FC236}">
                    <a16:creationId xmlns:a16="http://schemas.microsoft.com/office/drawing/2014/main" id="{9D269AA5-A857-4E28-BD2F-0051883FD348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55">
                <a:extLst>
                  <a:ext uri="{FF2B5EF4-FFF2-40B4-BE49-F238E27FC236}">
                    <a16:creationId xmlns:a16="http://schemas.microsoft.com/office/drawing/2014/main" id="{B539F6B2-DAAF-432D-B45F-6ACDF9BC2468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56">
                <a:extLst>
                  <a:ext uri="{FF2B5EF4-FFF2-40B4-BE49-F238E27FC236}">
                    <a16:creationId xmlns:a16="http://schemas.microsoft.com/office/drawing/2014/main" id="{D62708D2-AC97-4920-85FD-09985929BE34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57">
                <a:extLst>
                  <a:ext uri="{FF2B5EF4-FFF2-40B4-BE49-F238E27FC236}">
                    <a16:creationId xmlns:a16="http://schemas.microsoft.com/office/drawing/2014/main" id="{D6BB0CF5-A31F-4ABD-BD50-51D7904C1A57}"/>
                  </a:ext>
                </a:extLst>
              </p:cNvPr>
              <p:cNvCxnSpPr>
                <a:cxnSpLocks noChangeAspect="1" noChangeShapeType="1"/>
                <a:stCxn id="137" idx="3"/>
                <a:endCxn id="13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58">
                <a:extLst>
                  <a:ext uri="{FF2B5EF4-FFF2-40B4-BE49-F238E27FC236}">
                    <a16:creationId xmlns:a16="http://schemas.microsoft.com/office/drawing/2014/main" id="{EF6C73A4-FA48-407D-9F2F-E4691FECED8F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59">
                <a:extLst>
                  <a:ext uri="{FF2B5EF4-FFF2-40B4-BE49-F238E27FC236}">
                    <a16:creationId xmlns:a16="http://schemas.microsoft.com/office/drawing/2014/main" id="{88D5FF30-B23A-4ACE-857C-F1487C1E41B5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60">
                <a:extLst>
                  <a:ext uri="{FF2B5EF4-FFF2-40B4-BE49-F238E27FC236}">
                    <a16:creationId xmlns:a16="http://schemas.microsoft.com/office/drawing/2014/main" id="{A4FB4943-349B-4C1B-9D76-CF27F026E32D}"/>
                  </a:ext>
                </a:extLst>
              </p:cNvPr>
              <p:cNvCxnSpPr>
                <a:cxnSpLocks noChangeAspect="1" noChangeShapeType="1"/>
                <a:stCxn id="144" idx="1"/>
                <a:endCxn id="14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61">
                <a:extLst>
                  <a:ext uri="{FF2B5EF4-FFF2-40B4-BE49-F238E27FC236}">
                    <a16:creationId xmlns:a16="http://schemas.microsoft.com/office/drawing/2014/main" id="{81EE4071-D99C-4743-B36F-34DFB9A1BB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62">
                <a:extLst>
                  <a:ext uri="{FF2B5EF4-FFF2-40B4-BE49-F238E27FC236}">
                    <a16:creationId xmlns:a16="http://schemas.microsoft.com/office/drawing/2014/main" id="{5C7EBA03-5CCC-4AEA-830A-084CCBBC79A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" name="AutoShape 263">
                <a:extLst>
                  <a:ext uri="{FF2B5EF4-FFF2-40B4-BE49-F238E27FC236}">
                    <a16:creationId xmlns:a16="http://schemas.microsoft.com/office/drawing/2014/main" id="{7F7BC187-B259-4645-BC0F-A2F6DB2CAD56}"/>
                  </a:ext>
                </a:extLst>
              </p:cNvPr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7" name="Line 264">
                <a:extLst>
                  <a:ext uri="{FF2B5EF4-FFF2-40B4-BE49-F238E27FC236}">
                    <a16:creationId xmlns:a16="http://schemas.microsoft.com/office/drawing/2014/main" id="{46ED1EF1-D6B7-4F3C-A87E-B517CE7EF2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65">
                <a:extLst>
                  <a:ext uri="{FF2B5EF4-FFF2-40B4-BE49-F238E27FC236}">
                    <a16:creationId xmlns:a16="http://schemas.microsoft.com/office/drawing/2014/main" id="{3C4B86BD-B281-499C-A1FD-7D769E1966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66">
                <a:extLst>
                  <a:ext uri="{FF2B5EF4-FFF2-40B4-BE49-F238E27FC236}">
                    <a16:creationId xmlns:a16="http://schemas.microsoft.com/office/drawing/2014/main" id="{22CEE55F-DD00-4D95-94B9-B11C03D07E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67">
                <a:extLst>
                  <a:ext uri="{FF2B5EF4-FFF2-40B4-BE49-F238E27FC236}">
                    <a16:creationId xmlns:a16="http://schemas.microsoft.com/office/drawing/2014/main" id="{9CA8C422-DFF5-4CF7-9BE4-41CF018A6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68">
                <a:extLst>
                  <a:ext uri="{FF2B5EF4-FFF2-40B4-BE49-F238E27FC236}">
                    <a16:creationId xmlns:a16="http://schemas.microsoft.com/office/drawing/2014/main" id="{CBEAB0B4-20EE-47AF-B843-DD28810B13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69">
                <a:extLst>
                  <a:ext uri="{FF2B5EF4-FFF2-40B4-BE49-F238E27FC236}">
                    <a16:creationId xmlns:a16="http://schemas.microsoft.com/office/drawing/2014/main" id="{062432B8-3F14-45BD-8967-F9342D49B6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0">
                <a:extLst>
                  <a:ext uri="{FF2B5EF4-FFF2-40B4-BE49-F238E27FC236}">
                    <a16:creationId xmlns:a16="http://schemas.microsoft.com/office/drawing/2014/main" id="{70DE26FD-1D7E-462E-BEAF-4DE10F4C4D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71">
                <a:extLst>
                  <a:ext uri="{FF2B5EF4-FFF2-40B4-BE49-F238E27FC236}">
                    <a16:creationId xmlns:a16="http://schemas.microsoft.com/office/drawing/2014/main" id="{19CA05ED-6829-4D3A-A948-F12C779F3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72">
                <a:extLst>
                  <a:ext uri="{FF2B5EF4-FFF2-40B4-BE49-F238E27FC236}">
                    <a16:creationId xmlns:a16="http://schemas.microsoft.com/office/drawing/2014/main" id="{CA2D2093-B3E2-4DF3-9997-49CB590A71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73">
                <a:extLst>
                  <a:ext uri="{FF2B5EF4-FFF2-40B4-BE49-F238E27FC236}">
                    <a16:creationId xmlns:a16="http://schemas.microsoft.com/office/drawing/2014/main" id="{4629B850-F5E2-4DE5-B8C4-7B0B0C70F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74">
                <a:extLst>
                  <a:ext uri="{FF2B5EF4-FFF2-40B4-BE49-F238E27FC236}">
                    <a16:creationId xmlns:a16="http://schemas.microsoft.com/office/drawing/2014/main" id="{767B087F-79F8-48FE-9FAF-DBF08FB155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75">
                <a:extLst>
                  <a:ext uri="{FF2B5EF4-FFF2-40B4-BE49-F238E27FC236}">
                    <a16:creationId xmlns:a16="http://schemas.microsoft.com/office/drawing/2014/main" id="{21E8CD0D-0B65-489E-9AEE-7F58D9C143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76">
                <a:extLst>
                  <a:ext uri="{FF2B5EF4-FFF2-40B4-BE49-F238E27FC236}">
                    <a16:creationId xmlns:a16="http://schemas.microsoft.com/office/drawing/2014/main" id="{3E94A7D6-A7CD-43A6-9EA0-ABDB72818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Line 277">
                <a:extLst>
                  <a:ext uri="{FF2B5EF4-FFF2-40B4-BE49-F238E27FC236}">
                    <a16:creationId xmlns:a16="http://schemas.microsoft.com/office/drawing/2014/main" id="{236D2F76-8E6D-4DB3-B58C-52683CD249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Oval 278">
                <a:extLst>
                  <a:ext uri="{FF2B5EF4-FFF2-40B4-BE49-F238E27FC236}">
                    <a16:creationId xmlns:a16="http://schemas.microsoft.com/office/drawing/2014/main" id="{7E453B0E-1E24-4EFE-B993-B7424C3AF9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79">
                <a:extLst>
                  <a:ext uri="{FF2B5EF4-FFF2-40B4-BE49-F238E27FC236}">
                    <a16:creationId xmlns:a16="http://schemas.microsoft.com/office/drawing/2014/main" id="{DACFF4EE-A270-4A58-90CC-48569B067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0">
                <a:extLst>
                  <a:ext uri="{FF2B5EF4-FFF2-40B4-BE49-F238E27FC236}">
                    <a16:creationId xmlns:a16="http://schemas.microsoft.com/office/drawing/2014/main" id="{2B980295-9089-4060-A494-FD451F783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81">
                <a:extLst>
                  <a:ext uri="{FF2B5EF4-FFF2-40B4-BE49-F238E27FC236}">
                    <a16:creationId xmlns:a16="http://schemas.microsoft.com/office/drawing/2014/main" id="{75EC6111-8B23-4762-AABC-80AFD68DBD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82">
                <a:extLst>
                  <a:ext uri="{FF2B5EF4-FFF2-40B4-BE49-F238E27FC236}">
                    <a16:creationId xmlns:a16="http://schemas.microsoft.com/office/drawing/2014/main" id="{A856BAF7-F50A-4572-A48E-E75EE401F5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283">
                <a:extLst>
                  <a:ext uri="{FF2B5EF4-FFF2-40B4-BE49-F238E27FC236}">
                    <a16:creationId xmlns:a16="http://schemas.microsoft.com/office/drawing/2014/main" id="{5FD41E74-CBFA-4D5A-8D59-3DEDFEA49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284">
                <a:extLst>
                  <a:ext uri="{FF2B5EF4-FFF2-40B4-BE49-F238E27FC236}">
                    <a16:creationId xmlns:a16="http://schemas.microsoft.com/office/drawing/2014/main" id="{67D9EE59-C57F-4969-BBA5-20B72940D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85">
                <a:extLst>
                  <a:ext uri="{FF2B5EF4-FFF2-40B4-BE49-F238E27FC236}">
                    <a16:creationId xmlns:a16="http://schemas.microsoft.com/office/drawing/2014/main" id="{DB76DA8A-0ADD-42C4-8351-183739EB4A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86">
                <a:extLst>
                  <a:ext uri="{FF2B5EF4-FFF2-40B4-BE49-F238E27FC236}">
                    <a16:creationId xmlns:a16="http://schemas.microsoft.com/office/drawing/2014/main" id="{1CFD0A2A-A36B-41AF-8F98-86D99F0F29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Oval 287">
                <a:extLst>
                  <a:ext uri="{FF2B5EF4-FFF2-40B4-BE49-F238E27FC236}">
                    <a16:creationId xmlns:a16="http://schemas.microsoft.com/office/drawing/2014/main" id="{DDFCDCF9-C48B-4EFE-9DEB-F1E42BC43C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Line 288">
                <a:extLst>
                  <a:ext uri="{FF2B5EF4-FFF2-40B4-BE49-F238E27FC236}">
                    <a16:creationId xmlns:a16="http://schemas.microsoft.com/office/drawing/2014/main" id="{029978AA-60FB-41CA-898E-E36A94771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89">
                <a:extLst>
                  <a:ext uri="{FF2B5EF4-FFF2-40B4-BE49-F238E27FC236}">
                    <a16:creationId xmlns:a16="http://schemas.microsoft.com/office/drawing/2014/main" id="{B9622BD4-AC9B-4F1F-8A51-83671AD46E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90">
                <a:extLst>
                  <a:ext uri="{FF2B5EF4-FFF2-40B4-BE49-F238E27FC236}">
                    <a16:creationId xmlns:a16="http://schemas.microsoft.com/office/drawing/2014/main" id="{BC703F00-6AB6-43BA-9762-2A437E509B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84" name="AutoShape 291">
                <a:extLst>
                  <a:ext uri="{FF2B5EF4-FFF2-40B4-BE49-F238E27FC236}">
                    <a16:creationId xmlns:a16="http://schemas.microsoft.com/office/drawing/2014/main" id="{EAB29DF6-F2BE-473D-BA97-B956F920858E}"/>
                  </a:ext>
                </a:extLst>
              </p:cNvPr>
              <p:cNvCxnSpPr>
                <a:cxnSpLocks noChangeAspect="1" noChangeShapeType="1"/>
                <a:stCxn id="193" idx="0"/>
                <a:endCxn id="18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5" name="Rectangle 292">
                <a:extLst>
                  <a:ext uri="{FF2B5EF4-FFF2-40B4-BE49-F238E27FC236}">
                    <a16:creationId xmlns:a16="http://schemas.microsoft.com/office/drawing/2014/main" id="{2A424868-BB9F-465C-8D9E-B80CC2E45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93">
                <a:extLst>
                  <a:ext uri="{FF2B5EF4-FFF2-40B4-BE49-F238E27FC236}">
                    <a16:creationId xmlns:a16="http://schemas.microsoft.com/office/drawing/2014/main" id="{F4321854-1F2D-482D-B68B-65BD2179AC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94">
                <a:extLst>
                  <a:ext uri="{FF2B5EF4-FFF2-40B4-BE49-F238E27FC236}">
                    <a16:creationId xmlns:a16="http://schemas.microsoft.com/office/drawing/2014/main" id="{F4973211-EA8E-4DD2-A6DA-440A36DBB3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95">
                <a:extLst>
                  <a:ext uri="{FF2B5EF4-FFF2-40B4-BE49-F238E27FC236}">
                    <a16:creationId xmlns:a16="http://schemas.microsoft.com/office/drawing/2014/main" id="{506E270E-033D-46DD-B56D-DA837E2819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96">
                <a:extLst>
                  <a:ext uri="{FF2B5EF4-FFF2-40B4-BE49-F238E27FC236}">
                    <a16:creationId xmlns:a16="http://schemas.microsoft.com/office/drawing/2014/main" id="{5D2FA04F-6E85-401E-8D35-7C030E4277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97">
                <a:extLst>
                  <a:ext uri="{FF2B5EF4-FFF2-40B4-BE49-F238E27FC236}">
                    <a16:creationId xmlns:a16="http://schemas.microsoft.com/office/drawing/2014/main" id="{57A38DC1-845A-446E-80A7-7DB14FBD9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298">
                <a:extLst>
                  <a:ext uri="{FF2B5EF4-FFF2-40B4-BE49-F238E27FC236}">
                    <a16:creationId xmlns:a16="http://schemas.microsoft.com/office/drawing/2014/main" id="{339D4C24-138C-406F-B3C4-3483E6C68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299">
                <a:extLst>
                  <a:ext uri="{FF2B5EF4-FFF2-40B4-BE49-F238E27FC236}">
                    <a16:creationId xmlns:a16="http://schemas.microsoft.com/office/drawing/2014/main" id="{F951C45B-52C1-48FE-85C8-6DCDB8DE96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300">
                <a:extLst>
                  <a:ext uri="{FF2B5EF4-FFF2-40B4-BE49-F238E27FC236}">
                    <a16:creationId xmlns:a16="http://schemas.microsoft.com/office/drawing/2014/main" id="{E4C2827C-CD38-4E19-9D6E-14AC2B9FF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Rectangle 301">
                <a:extLst>
                  <a:ext uri="{FF2B5EF4-FFF2-40B4-BE49-F238E27FC236}">
                    <a16:creationId xmlns:a16="http://schemas.microsoft.com/office/drawing/2014/main" id="{C2F1EB5E-FAA5-4A99-8EA2-107EF9F137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5" name="AutoShape 302">
                <a:extLst>
                  <a:ext uri="{FF2B5EF4-FFF2-40B4-BE49-F238E27FC236}">
                    <a16:creationId xmlns:a16="http://schemas.microsoft.com/office/drawing/2014/main" id="{89CDB177-9AC0-4CAD-8C87-10457C41A2B2}"/>
                  </a:ext>
                </a:extLst>
              </p:cNvPr>
              <p:cNvCxnSpPr>
                <a:cxnSpLocks noChangeAspect="1" noChangeShapeType="1"/>
                <a:stCxn id="194" idx="3"/>
                <a:endCxn id="19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03">
                <a:extLst>
                  <a:ext uri="{FF2B5EF4-FFF2-40B4-BE49-F238E27FC236}">
                    <a16:creationId xmlns:a16="http://schemas.microsoft.com/office/drawing/2014/main" id="{18E1DCE8-677C-4140-B52E-EF04D854A540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04">
                <a:extLst>
                  <a:ext uri="{FF2B5EF4-FFF2-40B4-BE49-F238E27FC236}">
                    <a16:creationId xmlns:a16="http://schemas.microsoft.com/office/drawing/2014/main" id="{8487479C-09B5-4D89-94F6-B2F5C0FEF67E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05">
                <a:extLst>
                  <a:ext uri="{FF2B5EF4-FFF2-40B4-BE49-F238E27FC236}">
                    <a16:creationId xmlns:a16="http://schemas.microsoft.com/office/drawing/2014/main" id="{3270B91F-6935-4A77-9B0F-64C496C15A73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06">
                <a:extLst>
                  <a:ext uri="{FF2B5EF4-FFF2-40B4-BE49-F238E27FC236}">
                    <a16:creationId xmlns:a16="http://schemas.microsoft.com/office/drawing/2014/main" id="{96122AE9-5B8B-4080-BBFA-D07F529AC438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307">
                <a:extLst>
                  <a:ext uri="{FF2B5EF4-FFF2-40B4-BE49-F238E27FC236}">
                    <a16:creationId xmlns:a16="http://schemas.microsoft.com/office/drawing/2014/main" id="{0EBA8B15-474E-4AAD-8557-767C3243A925}"/>
                  </a:ext>
                </a:extLst>
              </p:cNvPr>
              <p:cNvCxnSpPr>
                <a:cxnSpLocks noChangeAspect="1" noChangeShapeType="1"/>
                <a:stCxn id="187" idx="3"/>
                <a:endCxn id="18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308">
                <a:extLst>
                  <a:ext uri="{FF2B5EF4-FFF2-40B4-BE49-F238E27FC236}">
                    <a16:creationId xmlns:a16="http://schemas.microsoft.com/office/drawing/2014/main" id="{BDB26EAB-3C95-45C8-9D3C-566D59BFF911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09">
                <a:extLst>
                  <a:ext uri="{FF2B5EF4-FFF2-40B4-BE49-F238E27FC236}">
                    <a16:creationId xmlns:a16="http://schemas.microsoft.com/office/drawing/2014/main" id="{52177334-428A-4DA1-918D-98B2873D6A25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10">
                <a:extLst>
                  <a:ext uri="{FF2B5EF4-FFF2-40B4-BE49-F238E27FC236}">
                    <a16:creationId xmlns:a16="http://schemas.microsoft.com/office/drawing/2014/main" id="{7DE5B9C9-9DC2-4D49-B35F-C9F73C43B232}"/>
                  </a:ext>
                </a:extLst>
              </p:cNvPr>
              <p:cNvCxnSpPr>
                <a:cxnSpLocks noChangeAspect="1" noChangeShapeType="1"/>
                <a:stCxn id="194" idx="1"/>
                <a:endCxn id="19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11">
                <a:extLst>
                  <a:ext uri="{FF2B5EF4-FFF2-40B4-BE49-F238E27FC236}">
                    <a16:creationId xmlns:a16="http://schemas.microsoft.com/office/drawing/2014/main" id="{26C9E2F6-DF38-4D64-8142-73E3DBBF340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312">
                <a:extLst>
                  <a:ext uri="{FF2B5EF4-FFF2-40B4-BE49-F238E27FC236}">
                    <a16:creationId xmlns:a16="http://schemas.microsoft.com/office/drawing/2014/main" id="{3B162C49-27A0-4E4C-BE18-18EEAED31F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AutoShape 313">
                <a:extLst>
                  <a:ext uri="{FF2B5EF4-FFF2-40B4-BE49-F238E27FC236}">
                    <a16:creationId xmlns:a16="http://schemas.microsoft.com/office/drawing/2014/main" id="{7C9B6DE4-58DD-47E6-B2DF-4292A143A580}"/>
                  </a:ext>
                </a:extLst>
              </p:cNvPr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7" name="Line 314">
                <a:extLst>
                  <a:ext uri="{FF2B5EF4-FFF2-40B4-BE49-F238E27FC236}">
                    <a16:creationId xmlns:a16="http://schemas.microsoft.com/office/drawing/2014/main" id="{94AF9A07-8D2B-40CF-8ECD-CFAD4DF1A7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15">
                <a:extLst>
                  <a:ext uri="{FF2B5EF4-FFF2-40B4-BE49-F238E27FC236}">
                    <a16:creationId xmlns:a16="http://schemas.microsoft.com/office/drawing/2014/main" id="{321B0A0B-95F8-434C-8353-E42A0DCEE9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16">
                <a:extLst>
                  <a:ext uri="{FF2B5EF4-FFF2-40B4-BE49-F238E27FC236}">
                    <a16:creationId xmlns:a16="http://schemas.microsoft.com/office/drawing/2014/main" id="{FDC6B4A7-6AD6-4250-9C3A-939E6EEDA4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17">
                <a:extLst>
                  <a:ext uri="{FF2B5EF4-FFF2-40B4-BE49-F238E27FC236}">
                    <a16:creationId xmlns:a16="http://schemas.microsoft.com/office/drawing/2014/main" id="{A0CEBF9F-0A3C-491E-823F-7035558F4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18">
                <a:extLst>
                  <a:ext uri="{FF2B5EF4-FFF2-40B4-BE49-F238E27FC236}">
                    <a16:creationId xmlns:a16="http://schemas.microsoft.com/office/drawing/2014/main" id="{9FE14655-0074-406F-A4BF-B47B102032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19">
                <a:extLst>
                  <a:ext uri="{FF2B5EF4-FFF2-40B4-BE49-F238E27FC236}">
                    <a16:creationId xmlns:a16="http://schemas.microsoft.com/office/drawing/2014/main" id="{A06E0374-28E2-4AF6-BB23-C3928D533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0">
                <a:extLst>
                  <a:ext uri="{FF2B5EF4-FFF2-40B4-BE49-F238E27FC236}">
                    <a16:creationId xmlns:a16="http://schemas.microsoft.com/office/drawing/2014/main" id="{72C27C23-C502-4A46-863F-D66ACA66A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21">
                <a:extLst>
                  <a:ext uri="{FF2B5EF4-FFF2-40B4-BE49-F238E27FC236}">
                    <a16:creationId xmlns:a16="http://schemas.microsoft.com/office/drawing/2014/main" id="{EF826BF7-F1FD-4D80-BD83-D8E57A2576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22">
                <a:extLst>
                  <a:ext uri="{FF2B5EF4-FFF2-40B4-BE49-F238E27FC236}">
                    <a16:creationId xmlns:a16="http://schemas.microsoft.com/office/drawing/2014/main" id="{FEB7E386-9B9F-44A4-9B0F-2B9662EBE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23">
                <a:extLst>
                  <a:ext uri="{FF2B5EF4-FFF2-40B4-BE49-F238E27FC236}">
                    <a16:creationId xmlns:a16="http://schemas.microsoft.com/office/drawing/2014/main" id="{A0664C85-0046-46AE-A9E1-32382125A5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24">
                <a:extLst>
                  <a:ext uri="{FF2B5EF4-FFF2-40B4-BE49-F238E27FC236}">
                    <a16:creationId xmlns:a16="http://schemas.microsoft.com/office/drawing/2014/main" id="{CBB41D41-D1CF-4585-AA4F-2C3F4350EB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25">
                <a:extLst>
                  <a:ext uri="{FF2B5EF4-FFF2-40B4-BE49-F238E27FC236}">
                    <a16:creationId xmlns:a16="http://schemas.microsoft.com/office/drawing/2014/main" id="{8B3C727F-D844-4D31-9E5D-DE5EB1755E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26">
                <a:extLst>
                  <a:ext uri="{FF2B5EF4-FFF2-40B4-BE49-F238E27FC236}">
                    <a16:creationId xmlns:a16="http://schemas.microsoft.com/office/drawing/2014/main" id="{68021132-CA26-4FB8-8D03-F9CDC3483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327">
                <a:extLst>
                  <a:ext uri="{FF2B5EF4-FFF2-40B4-BE49-F238E27FC236}">
                    <a16:creationId xmlns:a16="http://schemas.microsoft.com/office/drawing/2014/main" id="{14FA3E23-4DD4-4E30-8803-AADE2C741F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1" name="Oval 328">
                <a:extLst>
                  <a:ext uri="{FF2B5EF4-FFF2-40B4-BE49-F238E27FC236}">
                    <a16:creationId xmlns:a16="http://schemas.microsoft.com/office/drawing/2014/main" id="{F486D38F-01B4-475F-A5CA-D974F334E9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29">
                <a:extLst>
                  <a:ext uri="{FF2B5EF4-FFF2-40B4-BE49-F238E27FC236}">
                    <a16:creationId xmlns:a16="http://schemas.microsoft.com/office/drawing/2014/main" id="{159038EA-47DD-49A8-A9C1-B43E6F43FB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0">
                <a:extLst>
                  <a:ext uri="{FF2B5EF4-FFF2-40B4-BE49-F238E27FC236}">
                    <a16:creationId xmlns:a16="http://schemas.microsoft.com/office/drawing/2014/main" id="{30989E30-8AA7-4FDB-959A-3A2A3D76F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331">
                <a:extLst>
                  <a:ext uri="{FF2B5EF4-FFF2-40B4-BE49-F238E27FC236}">
                    <a16:creationId xmlns:a16="http://schemas.microsoft.com/office/drawing/2014/main" id="{BEF4B089-08B1-4E00-9F71-14ABB76F6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332">
                <a:extLst>
                  <a:ext uri="{FF2B5EF4-FFF2-40B4-BE49-F238E27FC236}">
                    <a16:creationId xmlns:a16="http://schemas.microsoft.com/office/drawing/2014/main" id="{BA15F4E5-D3B5-47BA-A7C4-2F3C15B55F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333">
                <a:extLst>
                  <a:ext uri="{FF2B5EF4-FFF2-40B4-BE49-F238E27FC236}">
                    <a16:creationId xmlns:a16="http://schemas.microsoft.com/office/drawing/2014/main" id="{887334B7-14E1-4E9E-B3B7-772FA64BE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334">
                <a:extLst>
                  <a:ext uri="{FF2B5EF4-FFF2-40B4-BE49-F238E27FC236}">
                    <a16:creationId xmlns:a16="http://schemas.microsoft.com/office/drawing/2014/main" id="{DB42D26C-DBF3-43A7-AD3F-AC8B66792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35">
                <a:extLst>
                  <a:ext uri="{FF2B5EF4-FFF2-40B4-BE49-F238E27FC236}">
                    <a16:creationId xmlns:a16="http://schemas.microsoft.com/office/drawing/2014/main" id="{4EB3AEB0-3BA0-4E2B-992C-9D7833D23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336">
                <a:extLst>
                  <a:ext uri="{FF2B5EF4-FFF2-40B4-BE49-F238E27FC236}">
                    <a16:creationId xmlns:a16="http://schemas.microsoft.com/office/drawing/2014/main" id="{03F8B1BC-A242-4F94-8E23-33B2495A1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Oval 337">
                <a:extLst>
                  <a:ext uri="{FF2B5EF4-FFF2-40B4-BE49-F238E27FC236}">
                    <a16:creationId xmlns:a16="http://schemas.microsoft.com/office/drawing/2014/main" id="{564A2F39-07BE-4187-B8AA-4D5746D28F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Line 338">
                <a:extLst>
                  <a:ext uri="{FF2B5EF4-FFF2-40B4-BE49-F238E27FC236}">
                    <a16:creationId xmlns:a16="http://schemas.microsoft.com/office/drawing/2014/main" id="{9AF8A3EF-8AC6-49D9-8984-805F69B7CF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2" name="Line 339">
                <a:extLst>
                  <a:ext uri="{FF2B5EF4-FFF2-40B4-BE49-F238E27FC236}">
                    <a16:creationId xmlns:a16="http://schemas.microsoft.com/office/drawing/2014/main" id="{5E98C6A8-69FD-4B18-A7C7-81FFB88BDC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3" name="Line 340">
                <a:extLst>
                  <a:ext uri="{FF2B5EF4-FFF2-40B4-BE49-F238E27FC236}">
                    <a16:creationId xmlns:a16="http://schemas.microsoft.com/office/drawing/2014/main" id="{DF3300E7-B079-4CEE-A164-86AFD1E38D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34" name="AutoShape 341">
                <a:extLst>
                  <a:ext uri="{FF2B5EF4-FFF2-40B4-BE49-F238E27FC236}">
                    <a16:creationId xmlns:a16="http://schemas.microsoft.com/office/drawing/2014/main" id="{8A41B114-1B0C-41AF-A534-071DEC84D5B7}"/>
                  </a:ext>
                </a:extLst>
              </p:cNvPr>
              <p:cNvCxnSpPr>
                <a:cxnSpLocks noChangeAspect="1" noChangeShapeType="1"/>
                <a:stCxn id="243" idx="0"/>
                <a:endCxn id="23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5" name="Rectangle 342">
                <a:extLst>
                  <a:ext uri="{FF2B5EF4-FFF2-40B4-BE49-F238E27FC236}">
                    <a16:creationId xmlns:a16="http://schemas.microsoft.com/office/drawing/2014/main" id="{01B9388A-3280-4AE3-A219-EB2956A79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43">
                <a:extLst>
                  <a:ext uri="{FF2B5EF4-FFF2-40B4-BE49-F238E27FC236}">
                    <a16:creationId xmlns:a16="http://schemas.microsoft.com/office/drawing/2014/main" id="{C3785316-45BB-4F09-B698-57292BDAF4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44">
                <a:extLst>
                  <a:ext uri="{FF2B5EF4-FFF2-40B4-BE49-F238E27FC236}">
                    <a16:creationId xmlns:a16="http://schemas.microsoft.com/office/drawing/2014/main" id="{32845281-0134-41E4-8183-9615C2F47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45">
                <a:extLst>
                  <a:ext uri="{FF2B5EF4-FFF2-40B4-BE49-F238E27FC236}">
                    <a16:creationId xmlns:a16="http://schemas.microsoft.com/office/drawing/2014/main" id="{C8412C87-1AEA-436B-A6D8-A37F3C71A1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46">
                <a:extLst>
                  <a:ext uri="{FF2B5EF4-FFF2-40B4-BE49-F238E27FC236}">
                    <a16:creationId xmlns:a16="http://schemas.microsoft.com/office/drawing/2014/main" id="{6D89B821-CA30-4321-89B7-4F75BF90A5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347">
                <a:extLst>
                  <a:ext uri="{FF2B5EF4-FFF2-40B4-BE49-F238E27FC236}">
                    <a16:creationId xmlns:a16="http://schemas.microsoft.com/office/drawing/2014/main" id="{D69DE2BE-C06D-447D-A0DA-7203F6C24F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348">
                <a:extLst>
                  <a:ext uri="{FF2B5EF4-FFF2-40B4-BE49-F238E27FC236}">
                    <a16:creationId xmlns:a16="http://schemas.microsoft.com/office/drawing/2014/main" id="{2AD84526-C7BD-42A9-86B9-5625BDD5FD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49">
                <a:extLst>
                  <a:ext uri="{FF2B5EF4-FFF2-40B4-BE49-F238E27FC236}">
                    <a16:creationId xmlns:a16="http://schemas.microsoft.com/office/drawing/2014/main" id="{6E3C367B-3EF2-4B5B-8C0F-6E04B11FF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50">
                <a:extLst>
                  <a:ext uri="{FF2B5EF4-FFF2-40B4-BE49-F238E27FC236}">
                    <a16:creationId xmlns:a16="http://schemas.microsoft.com/office/drawing/2014/main" id="{C4A575B3-3B62-49C2-A5AA-2DA5F78FD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Rectangle 351">
                <a:extLst>
                  <a:ext uri="{FF2B5EF4-FFF2-40B4-BE49-F238E27FC236}">
                    <a16:creationId xmlns:a16="http://schemas.microsoft.com/office/drawing/2014/main" id="{68E58E2A-8996-47E2-AC6F-0A3E9ED7A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5" name="AutoShape 352">
                <a:extLst>
                  <a:ext uri="{FF2B5EF4-FFF2-40B4-BE49-F238E27FC236}">
                    <a16:creationId xmlns:a16="http://schemas.microsoft.com/office/drawing/2014/main" id="{69B87B29-B307-4541-9CA9-AC644B532DF8}"/>
                  </a:ext>
                </a:extLst>
              </p:cNvPr>
              <p:cNvCxnSpPr>
                <a:cxnSpLocks noChangeAspect="1" noChangeShapeType="1"/>
                <a:stCxn id="244" idx="3"/>
                <a:endCxn id="24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53">
                <a:extLst>
                  <a:ext uri="{FF2B5EF4-FFF2-40B4-BE49-F238E27FC236}">
                    <a16:creationId xmlns:a16="http://schemas.microsoft.com/office/drawing/2014/main" id="{94501E1D-2767-4139-837B-41D7DC354B3F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54">
                <a:extLst>
                  <a:ext uri="{FF2B5EF4-FFF2-40B4-BE49-F238E27FC236}">
                    <a16:creationId xmlns:a16="http://schemas.microsoft.com/office/drawing/2014/main" id="{FAF202DD-15CB-4831-A338-F785B053AC09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55">
                <a:extLst>
                  <a:ext uri="{FF2B5EF4-FFF2-40B4-BE49-F238E27FC236}">
                    <a16:creationId xmlns:a16="http://schemas.microsoft.com/office/drawing/2014/main" id="{78DE231B-B8EC-4059-8653-D9D756251EB6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56">
                <a:extLst>
                  <a:ext uri="{FF2B5EF4-FFF2-40B4-BE49-F238E27FC236}">
                    <a16:creationId xmlns:a16="http://schemas.microsoft.com/office/drawing/2014/main" id="{80A0BDD9-3DCD-415A-A205-7AE0B1AA78EB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57">
                <a:extLst>
                  <a:ext uri="{FF2B5EF4-FFF2-40B4-BE49-F238E27FC236}">
                    <a16:creationId xmlns:a16="http://schemas.microsoft.com/office/drawing/2014/main" id="{521D4218-854C-4B90-9664-2FCB332E9A29}"/>
                  </a:ext>
                </a:extLst>
              </p:cNvPr>
              <p:cNvCxnSpPr>
                <a:cxnSpLocks noChangeAspect="1" noChangeShapeType="1"/>
                <a:stCxn id="237" idx="3"/>
                <a:endCxn id="23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58">
                <a:extLst>
                  <a:ext uri="{FF2B5EF4-FFF2-40B4-BE49-F238E27FC236}">
                    <a16:creationId xmlns:a16="http://schemas.microsoft.com/office/drawing/2014/main" id="{E0F2834D-3AFF-4A71-93E5-461B7806F6C9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59">
                <a:extLst>
                  <a:ext uri="{FF2B5EF4-FFF2-40B4-BE49-F238E27FC236}">
                    <a16:creationId xmlns:a16="http://schemas.microsoft.com/office/drawing/2014/main" id="{451096C2-5531-4A27-BF3A-6456DCD0006E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60">
                <a:extLst>
                  <a:ext uri="{FF2B5EF4-FFF2-40B4-BE49-F238E27FC236}">
                    <a16:creationId xmlns:a16="http://schemas.microsoft.com/office/drawing/2014/main" id="{FBDFA853-F1CA-418F-AD74-E80157BD1B76}"/>
                  </a:ext>
                </a:extLst>
              </p:cNvPr>
              <p:cNvCxnSpPr>
                <a:cxnSpLocks noChangeAspect="1" noChangeShapeType="1"/>
                <a:stCxn id="244" idx="1"/>
                <a:endCxn id="24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61">
                <a:extLst>
                  <a:ext uri="{FF2B5EF4-FFF2-40B4-BE49-F238E27FC236}">
                    <a16:creationId xmlns:a16="http://schemas.microsoft.com/office/drawing/2014/main" id="{8F4C06EB-9771-48E2-B408-1766FB0CC07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62">
                <a:extLst>
                  <a:ext uri="{FF2B5EF4-FFF2-40B4-BE49-F238E27FC236}">
                    <a16:creationId xmlns:a16="http://schemas.microsoft.com/office/drawing/2014/main" id="{9936DF5C-11DC-43CD-AE95-CB608E69424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6" name="AutoShape 363">
                <a:extLst>
                  <a:ext uri="{FF2B5EF4-FFF2-40B4-BE49-F238E27FC236}">
                    <a16:creationId xmlns:a16="http://schemas.microsoft.com/office/drawing/2014/main" id="{BDD2EDF6-4BE4-4149-B38C-BE59773C5B66}"/>
                  </a:ext>
                </a:extLst>
              </p:cNvPr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7" name="Line 364">
                <a:extLst>
                  <a:ext uri="{FF2B5EF4-FFF2-40B4-BE49-F238E27FC236}">
                    <a16:creationId xmlns:a16="http://schemas.microsoft.com/office/drawing/2014/main" id="{3FB8159E-45B8-4587-971C-7B60A599E5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65">
                <a:extLst>
                  <a:ext uri="{FF2B5EF4-FFF2-40B4-BE49-F238E27FC236}">
                    <a16:creationId xmlns:a16="http://schemas.microsoft.com/office/drawing/2014/main" id="{1D6D63FB-DB6C-4E06-95B7-3C7328D47F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66">
                <a:extLst>
                  <a:ext uri="{FF2B5EF4-FFF2-40B4-BE49-F238E27FC236}">
                    <a16:creationId xmlns:a16="http://schemas.microsoft.com/office/drawing/2014/main" id="{CC2622A4-4B9E-40F5-B8ED-7364F5375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67">
                <a:extLst>
                  <a:ext uri="{FF2B5EF4-FFF2-40B4-BE49-F238E27FC236}">
                    <a16:creationId xmlns:a16="http://schemas.microsoft.com/office/drawing/2014/main" id="{93A5CD73-ABF7-4588-96EE-2921D8FE32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68">
                <a:extLst>
                  <a:ext uri="{FF2B5EF4-FFF2-40B4-BE49-F238E27FC236}">
                    <a16:creationId xmlns:a16="http://schemas.microsoft.com/office/drawing/2014/main" id="{A0D8C6CE-91F8-4007-90DB-9E590B7446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69">
                <a:extLst>
                  <a:ext uri="{FF2B5EF4-FFF2-40B4-BE49-F238E27FC236}">
                    <a16:creationId xmlns:a16="http://schemas.microsoft.com/office/drawing/2014/main" id="{BB4D75A7-FF19-4E50-8409-0C5B279C12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0">
                <a:extLst>
                  <a:ext uri="{FF2B5EF4-FFF2-40B4-BE49-F238E27FC236}">
                    <a16:creationId xmlns:a16="http://schemas.microsoft.com/office/drawing/2014/main" id="{AC58E29A-4F9C-4E13-A763-FC4FD7AAEE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71">
                <a:extLst>
                  <a:ext uri="{FF2B5EF4-FFF2-40B4-BE49-F238E27FC236}">
                    <a16:creationId xmlns:a16="http://schemas.microsoft.com/office/drawing/2014/main" id="{6655756B-51CC-455E-A266-D9750E0324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72">
                <a:extLst>
                  <a:ext uri="{FF2B5EF4-FFF2-40B4-BE49-F238E27FC236}">
                    <a16:creationId xmlns:a16="http://schemas.microsoft.com/office/drawing/2014/main" id="{AED03CFE-65FF-4123-ACDD-18FF1BF82B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73">
                <a:extLst>
                  <a:ext uri="{FF2B5EF4-FFF2-40B4-BE49-F238E27FC236}">
                    <a16:creationId xmlns:a16="http://schemas.microsoft.com/office/drawing/2014/main" id="{6000FA05-D744-4AE1-9F01-73741C4A8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74">
                <a:extLst>
                  <a:ext uri="{FF2B5EF4-FFF2-40B4-BE49-F238E27FC236}">
                    <a16:creationId xmlns:a16="http://schemas.microsoft.com/office/drawing/2014/main" id="{E1D1D6A2-87F4-4C47-A6BB-8C8CE4F52D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75">
                <a:extLst>
                  <a:ext uri="{FF2B5EF4-FFF2-40B4-BE49-F238E27FC236}">
                    <a16:creationId xmlns:a16="http://schemas.microsoft.com/office/drawing/2014/main" id="{326A1F45-6CDD-4562-8AB0-4209B3D3FB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76">
                <a:extLst>
                  <a:ext uri="{FF2B5EF4-FFF2-40B4-BE49-F238E27FC236}">
                    <a16:creationId xmlns:a16="http://schemas.microsoft.com/office/drawing/2014/main" id="{9AA1CD15-23CC-4B6B-86CE-4130DFABB4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Line 377">
                <a:extLst>
                  <a:ext uri="{FF2B5EF4-FFF2-40B4-BE49-F238E27FC236}">
                    <a16:creationId xmlns:a16="http://schemas.microsoft.com/office/drawing/2014/main" id="{F50D8DB9-BA9C-4A64-B167-A16D6A23B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Oval 378">
                <a:extLst>
                  <a:ext uri="{FF2B5EF4-FFF2-40B4-BE49-F238E27FC236}">
                    <a16:creationId xmlns:a16="http://schemas.microsoft.com/office/drawing/2014/main" id="{88510182-7BAF-4939-A99C-3AA83EADD0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79">
                <a:extLst>
                  <a:ext uri="{FF2B5EF4-FFF2-40B4-BE49-F238E27FC236}">
                    <a16:creationId xmlns:a16="http://schemas.microsoft.com/office/drawing/2014/main" id="{83000F6E-C21C-49E5-9594-BA5350C16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0">
                <a:extLst>
                  <a:ext uri="{FF2B5EF4-FFF2-40B4-BE49-F238E27FC236}">
                    <a16:creationId xmlns:a16="http://schemas.microsoft.com/office/drawing/2014/main" id="{046DAF71-CC76-4A30-B252-8DE831BEBD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81">
                <a:extLst>
                  <a:ext uri="{FF2B5EF4-FFF2-40B4-BE49-F238E27FC236}">
                    <a16:creationId xmlns:a16="http://schemas.microsoft.com/office/drawing/2014/main" id="{CCAE1484-9D0D-49CD-8F09-7A5DF30D8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82">
                <a:extLst>
                  <a:ext uri="{FF2B5EF4-FFF2-40B4-BE49-F238E27FC236}">
                    <a16:creationId xmlns:a16="http://schemas.microsoft.com/office/drawing/2014/main" id="{C39C4814-7240-43BC-9B6C-64561E5B29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383">
                <a:extLst>
                  <a:ext uri="{FF2B5EF4-FFF2-40B4-BE49-F238E27FC236}">
                    <a16:creationId xmlns:a16="http://schemas.microsoft.com/office/drawing/2014/main" id="{4945AD69-BC2E-49DD-A573-FE4E0741F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384">
                <a:extLst>
                  <a:ext uri="{FF2B5EF4-FFF2-40B4-BE49-F238E27FC236}">
                    <a16:creationId xmlns:a16="http://schemas.microsoft.com/office/drawing/2014/main" id="{AE28D8A8-EF8A-419C-A730-3D9962164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85">
                <a:extLst>
                  <a:ext uri="{FF2B5EF4-FFF2-40B4-BE49-F238E27FC236}">
                    <a16:creationId xmlns:a16="http://schemas.microsoft.com/office/drawing/2014/main" id="{383C0659-64E4-4E75-A290-551794585E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86">
                <a:extLst>
                  <a:ext uri="{FF2B5EF4-FFF2-40B4-BE49-F238E27FC236}">
                    <a16:creationId xmlns:a16="http://schemas.microsoft.com/office/drawing/2014/main" id="{B717D5C6-FF29-4578-8B85-C84B2B01C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Oval 387">
                <a:extLst>
                  <a:ext uri="{FF2B5EF4-FFF2-40B4-BE49-F238E27FC236}">
                    <a16:creationId xmlns:a16="http://schemas.microsoft.com/office/drawing/2014/main" id="{451E2601-7BE2-434D-8C70-31D6F6123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Line 388">
                <a:extLst>
                  <a:ext uri="{FF2B5EF4-FFF2-40B4-BE49-F238E27FC236}">
                    <a16:creationId xmlns:a16="http://schemas.microsoft.com/office/drawing/2014/main" id="{93505B7D-2420-47CA-91CD-D9B4BA8230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89">
                <a:extLst>
                  <a:ext uri="{FF2B5EF4-FFF2-40B4-BE49-F238E27FC236}">
                    <a16:creationId xmlns:a16="http://schemas.microsoft.com/office/drawing/2014/main" id="{345E2FEB-2B7A-4C0C-8967-8C00BE4105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Text Box 391">
                <a:extLst>
                  <a:ext uri="{FF2B5EF4-FFF2-40B4-BE49-F238E27FC236}">
                    <a16:creationId xmlns:a16="http://schemas.microsoft.com/office/drawing/2014/main" id="{93DF3E47-40B0-4C95-A724-6A58F8AAAC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Text Box 392">
                <a:extLst>
                  <a:ext uri="{FF2B5EF4-FFF2-40B4-BE49-F238E27FC236}">
                    <a16:creationId xmlns:a16="http://schemas.microsoft.com/office/drawing/2014/main" id="{2AB59E77-F215-4D7D-8D42-707B065F76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Text Box 393">
                <a:extLst>
                  <a:ext uri="{FF2B5EF4-FFF2-40B4-BE49-F238E27FC236}">
                    <a16:creationId xmlns:a16="http://schemas.microsoft.com/office/drawing/2014/main" id="{6099E1CF-3BB3-47D5-98C2-D218F0EFDA2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Text Box 394">
                <a:extLst>
                  <a:ext uri="{FF2B5EF4-FFF2-40B4-BE49-F238E27FC236}">
                    <a16:creationId xmlns:a16="http://schemas.microsoft.com/office/drawing/2014/main" id="{9E1C43A4-EB94-4951-9229-1E1E274FDD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Text Box 395">
                <a:extLst>
                  <a:ext uri="{FF2B5EF4-FFF2-40B4-BE49-F238E27FC236}">
                    <a16:creationId xmlns:a16="http://schemas.microsoft.com/office/drawing/2014/main" id="{D7F0A61C-2240-4473-AFCE-04827D17190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Arc 396">
                <a:extLst>
                  <a:ext uri="{FF2B5EF4-FFF2-40B4-BE49-F238E27FC236}">
                    <a16:creationId xmlns:a16="http://schemas.microsoft.com/office/drawing/2014/main" id="{F383FD39-2112-4A63-9997-6CA4F0684B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139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Group 2">
            <a:extLst>
              <a:ext uri="{FF2B5EF4-FFF2-40B4-BE49-F238E27FC236}">
                <a16:creationId xmlns:a16="http://schemas.microsoft.com/office/drawing/2014/main" id="{4C308B93-F83D-473E-BE01-CCE2DF785253}"/>
              </a:ext>
            </a:extLst>
          </p:cNvPr>
          <p:cNvGrpSpPr>
            <a:grpSpLocks/>
          </p:cNvGrpSpPr>
          <p:nvPr/>
        </p:nvGrpSpPr>
        <p:grpSpPr bwMode="auto">
          <a:xfrm>
            <a:off x="2719389" y="2182813"/>
            <a:ext cx="611187" cy="3365500"/>
            <a:chOff x="816" y="1375"/>
            <a:chExt cx="417" cy="2120"/>
          </a:xfrm>
        </p:grpSpPr>
        <p:sp>
          <p:nvSpPr>
            <p:cNvPr id="34831" name="Oval 3">
              <a:extLst>
                <a:ext uri="{FF2B5EF4-FFF2-40B4-BE49-F238E27FC236}">
                  <a16:creationId xmlns:a16="http://schemas.microsoft.com/office/drawing/2014/main" id="{37EAC938-323B-41BF-B975-80B74F7CBB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6" y="3078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32" name="Rectangle 4">
              <a:extLst>
                <a:ext uri="{FF2B5EF4-FFF2-40B4-BE49-F238E27FC236}">
                  <a16:creationId xmlns:a16="http://schemas.microsoft.com/office/drawing/2014/main" id="{DF0C3650-701A-4AB9-911D-67E997B591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6" y="1375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33" name="Line 5">
              <a:extLst>
                <a:ext uri="{FF2B5EF4-FFF2-40B4-BE49-F238E27FC236}">
                  <a16:creationId xmlns:a16="http://schemas.microsoft.com/office/drawing/2014/main" id="{C4F24951-3F71-4064-9127-3B6C9133530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6" y="3287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34834" name="Rectangle 6">
              <a:extLst>
                <a:ext uri="{FF2B5EF4-FFF2-40B4-BE49-F238E27FC236}">
                  <a16:creationId xmlns:a16="http://schemas.microsoft.com/office/drawing/2014/main" id="{EFC71482-0830-49C8-B612-70AC2BCE03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6" y="2140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35" name="Line 7">
              <a:extLst>
                <a:ext uri="{FF2B5EF4-FFF2-40B4-BE49-F238E27FC236}">
                  <a16:creationId xmlns:a16="http://schemas.microsoft.com/office/drawing/2014/main" id="{AF02D3B0-0770-469D-A745-972A7F02A87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6" y="2105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grpSp>
        <p:nvGrpSpPr>
          <p:cNvPr id="34819" name="Group 8">
            <a:extLst>
              <a:ext uri="{FF2B5EF4-FFF2-40B4-BE49-F238E27FC236}">
                <a16:creationId xmlns:a16="http://schemas.microsoft.com/office/drawing/2014/main" id="{C6DEED9F-CF9C-43ED-B531-D55F39568FCE}"/>
              </a:ext>
            </a:extLst>
          </p:cNvPr>
          <p:cNvGrpSpPr>
            <a:grpSpLocks/>
          </p:cNvGrpSpPr>
          <p:nvPr/>
        </p:nvGrpSpPr>
        <p:grpSpPr bwMode="auto">
          <a:xfrm>
            <a:off x="5462589" y="2981325"/>
            <a:ext cx="4872037" cy="762000"/>
            <a:chOff x="2688" y="1878"/>
            <a:chExt cx="3324" cy="480"/>
          </a:xfrm>
        </p:grpSpPr>
        <p:sp>
          <p:nvSpPr>
            <p:cNvPr id="34829" name="Text Box 9">
              <a:extLst>
                <a:ext uri="{FF2B5EF4-FFF2-40B4-BE49-F238E27FC236}">
                  <a16:creationId xmlns:a16="http://schemas.microsoft.com/office/drawing/2014/main" id="{7D6651F1-B110-450E-945F-12E91F6BF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4" y="1878"/>
              <a:ext cx="2648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Mix and incubate for 10 minutes at 37</a:t>
              </a:r>
              <a:r>
                <a:rPr lang="en-GB" altLang="en-US" b="1" baseline="30000" dirty="0">
                  <a:latin typeface="Verdana" panose="020B0604030504040204" pitchFamily="34" charset="0"/>
                  <a:ea typeface="Verdana" panose="020B0604030504040204" pitchFamily="34" charset="0"/>
                </a:rPr>
                <a:t>o</a:t>
              </a:r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C.</a:t>
              </a:r>
            </a:p>
          </p:txBody>
        </p:sp>
        <p:sp>
          <p:nvSpPr>
            <p:cNvPr id="34830" name="Line 10">
              <a:extLst>
                <a:ext uri="{FF2B5EF4-FFF2-40B4-BE49-F238E27FC236}">
                  <a16:creationId xmlns:a16="http://schemas.microsoft.com/office/drawing/2014/main" id="{DF625384-20AE-4AD3-9C26-66B4786A1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8" y="2064"/>
              <a:ext cx="864" cy="29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 dirty="0"/>
            </a:p>
          </p:txBody>
        </p:sp>
      </p:grpSp>
      <p:grpSp>
        <p:nvGrpSpPr>
          <p:cNvPr id="34820" name="Group 11">
            <a:extLst>
              <a:ext uri="{FF2B5EF4-FFF2-40B4-BE49-F238E27FC236}">
                <a16:creationId xmlns:a16="http://schemas.microsoft.com/office/drawing/2014/main" id="{14544188-C567-47A7-BE65-5C6E524932D2}"/>
              </a:ext>
            </a:extLst>
          </p:cNvPr>
          <p:cNvGrpSpPr>
            <a:grpSpLocks/>
          </p:cNvGrpSpPr>
          <p:nvPr/>
        </p:nvGrpSpPr>
        <p:grpSpPr bwMode="auto">
          <a:xfrm>
            <a:off x="2862263" y="1582739"/>
            <a:ext cx="2481264" cy="401637"/>
            <a:chOff x="858" y="1423"/>
            <a:chExt cx="1563" cy="253"/>
          </a:xfrm>
        </p:grpSpPr>
        <p:sp>
          <p:nvSpPr>
            <p:cNvPr id="34827" name="Text Box 12">
              <a:extLst>
                <a:ext uri="{FF2B5EF4-FFF2-40B4-BE49-F238E27FC236}">
                  <a16:creationId xmlns:a16="http://schemas.microsoft.com/office/drawing/2014/main" id="{265FAC3E-673B-4B39-9553-148A6DB4D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8" y="1443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34828" name="Text Box 13">
              <a:extLst>
                <a:ext uri="{FF2B5EF4-FFF2-40B4-BE49-F238E27FC236}">
                  <a16:creationId xmlns:a16="http://schemas.microsoft.com/office/drawing/2014/main" id="{D190CFF5-9A4E-4BA3-ABFF-AFC86B7DC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2" y="1423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</p:grpSp>
      <p:sp>
        <p:nvSpPr>
          <p:cNvPr id="34821" name="Oval 14">
            <a:extLst>
              <a:ext uri="{FF2B5EF4-FFF2-40B4-BE49-F238E27FC236}">
                <a16:creationId xmlns:a16="http://schemas.microsoft.com/office/drawing/2014/main" id="{8CCFA92E-5C14-4D1F-B594-AD9F3C8A362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52989" y="4922839"/>
            <a:ext cx="611187" cy="661987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822" name="Rectangle 15">
            <a:extLst>
              <a:ext uri="{FF2B5EF4-FFF2-40B4-BE49-F238E27FC236}">
                <a16:creationId xmlns:a16="http://schemas.microsoft.com/office/drawing/2014/main" id="{C7FFC90B-D152-49EB-99F1-C600E0D4D4C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52989" y="2219325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823" name="Line 16">
            <a:extLst>
              <a:ext uri="{FF2B5EF4-FFF2-40B4-BE49-F238E27FC236}">
                <a16:creationId xmlns:a16="http://schemas.microsoft.com/office/drawing/2014/main" id="{22A2F49F-A545-4187-B410-E6DBB75EEFA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852989" y="5254625"/>
            <a:ext cx="611187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4824" name="Rectangle 17">
            <a:extLst>
              <a:ext uri="{FF2B5EF4-FFF2-40B4-BE49-F238E27FC236}">
                <a16:creationId xmlns:a16="http://schemas.microsoft.com/office/drawing/2014/main" id="{CCC1F09D-962C-40FE-9073-DD2EC792C2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52989" y="3433764"/>
            <a:ext cx="611187" cy="1876425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825" name="Line 18">
            <a:extLst>
              <a:ext uri="{FF2B5EF4-FFF2-40B4-BE49-F238E27FC236}">
                <a16:creationId xmlns:a16="http://schemas.microsoft.com/office/drawing/2014/main" id="{80CCDC10-55C1-4973-A50A-E5782DB7D900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852988" y="33782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41331" name="Rectangle 19">
            <a:extLst>
              <a:ext uri="{FF2B5EF4-FFF2-40B4-BE49-F238E27FC236}">
                <a16:creationId xmlns:a16="http://schemas.microsoft.com/office/drawing/2014/main" id="{2B7F7FD0-60EC-4D89-8716-A7AAB09E67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54576" y="3438525"/>
            <a:ext cx="608013" cy="1868488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FFDD19-17E0-439C-AE8E-BCF5E93C988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E3B5517-2D24-488F-B8E9-6B87CEEFCA3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E77211A-D6DC-45A6-90EA-0A25611D594A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3" name="Group 7">
              <a:extLst>
                <a:ext uri="{FF2B5EF4-FFF2-40B4-BE49-F238E27FC236}">
                  <a16:creationId xmlns:a16="http://schemas.microsoft.com/office/drawing/2014/main" id="{8D966696-DC31-47FA-88C3-291406BA12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95" name="Line 8">
                <a:extLst>
                  <a:ext uri="{FF2B5EF4-FFF2-40B4-BE49-F238E27FC236}">
                    <a16:creationId xmlns:a16="http://schemas.microsoft.com/office/drawing/2014/main" id="{108BA727-B840-448D-A1EE-6C92252FF7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9">
                <a:extLst>
                  <a:ext uri="{FF2B5EF4-FFF2-40B4-BE49-F238E27FC236}">
                    <a16:creationId xmlns:a16="http://schemas.microsoft.com/office/drawing/2014/main" id="{390F8CB7-BD9F-485E-9983-F180A032E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10">
                <a:extLst>
                  <a:ext uri="{FF2B5EF4-FFF2-40B4-BE49-F238E27FC236}">
                    <a16:creationId xmlns:a16="http://schemas.microsoft.com/office/drawing/2014/main" id="{98A5DA02-E71B-49C2-9DE3-76727D1B3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11">
                <a:extLst>
                  <a:ext uri="{FF2B5EF4-FFF2-40B4-BE49-F238E27FC236}">
                    <a16:creationId xmlns:a16="http://schemas.microsoft.com/office/drawing/2014/main" id="{AAD6BCAF-5E3C-4FDE-B8B2-CD89D27341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Rectangle 12">
                <a:extLst>
                  <a:ext uri="{FF2B5EF4-FFF2-40B4-BE49-F238E27FC236}">
                    <a16:creationId xmlns:a16="http://schemas.microsoft.com/office/drawing/2014/main" id="{3A738D82-2FB3-4D88-BC9C-CD3ABEF1E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3">
                <a:extLst>
                  <a:ext uri="{FF2B5EF4-FFF2-40B4-BE49-F238E27FC236}">
                    <a16:creationId xmlns:a16="http://schemas.microsoft.com/office/drawing/2014/main" id="{1145F429-73D3-4278-8BED-1EF89715AC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Rectangle 14">
                <a:extLst>
                  <a:ext uri="{FF2B5EF4-FFF2-40B4-BE49-F238E27FC236}">
                    <a16:creationId xmlns:a16="http://schemas.microsoft.com/office/drawing/2014/main" id="{275A5E2D-4B6B-4812-BD54-035A6DB4B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Rectangle 15">
                <a:extLst>
                  <a:ext uri="{FF2B5EF4-FFF2-40B4-BE49-F238E27FC236}">
                    <a16:creationId xmlns:a16="http://schemas.microsoft.com/office/drawing/2014/main" id="{EA78CB15-249A-440E-95FF-DABB6BCD6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Rectangle 16">
                <a:extLst>
                  <a:ext uri="{FF2B5EF4-FFF2-40B4-BE49-F238E27FC236}">
                    <a16:creationId xmlns:a16="http://schemas.microsoft.com/office/drawing/2014/main" id="{C12433B7-A424-4A2F-886D-1F7893089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Rectangle 17">
                <a:extLst>
                  <a:ext uri="{FF2B5EF4-FFF2-40B4-BE49-F238E27FC236}">
                    <a16:creationId xmlns:a16="http://schemas.microsoft.com/office/drawing/2014/main" id="{DA6BF0FF-DF08-40B7-923C-A9E94B6334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Rectangle 18">
                <a:extLst>
                  <a:ext uri="{FF2B5EF4-FFF2-40B4-BE49-F238E27FC236}">
                    <a16:creationId xmlns:a16="http://schemas.microsoft.com/office/drawing/2014/main" id="{2200F30D-FA76-47C4-A419-751CA4A1BC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Rectangle 19">
                <a:extLst>
                  <a:ext uri="{FF2B5EF4-FFF2-40B4-BE49-F238E27FC236}">
                    <a16:creationId xmlns:a16="http://schemas.microsoft.com/office/drawing/2014/main" id="{3968A850-8889-4799-9791-4EE8918D8E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7" name="AutoShape 20">
                <a:extLst>
                  <a:ext uri="{FF2B5EF4-FFF2-40B4-BE49-F238E27FC236}">
                    <a16:creationId xmlns:a16="http://schemas.microsoft.com/office/drawing/2014/main" id="{C62F0D73-DEF6-476D-AFFA-B0043C582D88}"/>
                  </a:ext>
                </a:extLst>
              </p:cNvPr>
              <p:cNvCxnSpPr>
                <a:cxnSpLocks noChangeAspect="1" noChangeShapeType="1"/>
                <a:stCxn id="306" idx="3"/>
                <a:endCxn id="306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1">
                <a:extLst>
                  <a:ext uri="{FF2B5EF4-FFF2-40B4-BE49-F238E27FC236}">
                    <a16:creationId xmlns:a16="http://schemas.microsoft.com/office/drawing/2014/main" id="{AF6AFB3E-F627-4C47-8836-6319F0E6BC80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22">
                <a:extLst>
                  <a:ext uri="{FF2B5EF4-FFF2-40B4-BE49-F238E27FC236}">
                    <a16:creationId xmlns:a16="http://schemas.microsoft.com/office/drawing/2014/main" id="{D4A4471E-58A4-4F2C-8A26-6664297F3B4D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23">
                <a:extLst>
                  <a:ext uri="{FF2B5EF4-FFF2-40B4-BE49-F238E27FC236}">
                    <a16:creationId xmlns:a16="http://schemas.microsoft.com/office/drawing/2014/main" id="{BADA413F-F5C2-4A92-A953-387B6AC483FE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24">
                <a:extLst>
                  <a:ext uri="{FF2B5EF4-FFF2-40B4-BE49-F238E27FC236}">
                    <a16:creationId xmlns:a16="http://schemas.microsoft.com/office/drawing/2014/main" id="{DD8BFF8F-1E87-470D-81B4-EC391BACD33C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25">
                <a:extLst>
                  <a:ext uri="{FF2B5EF4-FFF2-40B4-BE49-F238E27FC236}">
                    <a16:creationId xmlns:a16="http://schemas.microsoft.com/office/drawing/2014/main" id="{1F5B8E5A-136C-4148-8C46-DF5B7D02ECF2}"/>
                  </a:ext>
                </a:extLst>
              </p:cNvPr>
              <p:cNvCxnSpPr>
                <a:cxnSpLocks noChangeAspect="1" noChangeShapeType="1"/>
                <a:stCxn id="300" idx="3"/>
                <a:endCxn id="300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AutoShape 26">
                <a:extLst>
                  <a:ext uri="{FF2B5EF4-FFF2-40B4-BE49-F238E27FC236}">
                    <a16:creationId xmlns:a16="http://schemas.microsoft.com/office/drawing/2014/main" id="{63321F8D-029D-4963-8625-64EBBAF5587A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4" name="AutoShape 27">
                <a:extLst>
                  <a:ext uri="{FF2B5EF4-FFF2-40B4-BE49-F238E27FC236}">
                    <a16:creationId xmlns:a16="http://schemas.microsoft.com/office/drawing/2014/main" id="{E97CF36F-9039-4EEE-A0FD-126A66A7C553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5" name="AutoShape 28">
                <a:extLst>
                  <a:ext uri="{FF2B5EF4-FFF2-40B4-BE49-F238E27FC236}">
                    <a16:creationId xmlns:a16="http://schemas.microsoft.com/office/drawing/2014/main" id="{6CD0C153-0057-490B-9C73-943FC6A77ECD}"/>
                  </a:ext>
                </a:extLst>
              </p:cNvPr>
              <p:cNvCxnSpPr>
                <a:cxnSpLocks noChangeAspect="1" noChangeShapeType="1"/>
                <a:stCxn id="306" idx="1"/>
                <a:endCxn id="306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29">
                <a:extLst>
                  <a:ext uri="{FF2B5EF4-FFF2-40B4-BE49-F238E27FC236}">
                    <a16:creationId xmlns:a16="http://schemas.microsoft.com/office/drawing/2014/main" id="{81F5EFB1-8158-4432-A96F-B4E9D31351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7" name="AutoShape 30">
                <a:extLst>
                  <a:ext uri="{FF2B5EF4-FFF2-40B4-BE49-F238E27FC236}">
                    <a16:creationId xmlns:a16="http://schemas.microsoft.com/office/drawing/2014/main" id="{47B2FF62-A1BF-4A9E-BBE9-9F7F036F9D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8" name="AutoShape 31">
                <a:extLst>
                  <a:ext uri="{FF2B5EF4-FFF2-40B4-BE49-F238E27FC236}">
                    <a16:creationId xmlns:a16="http://schemas.microsoft.com/office/drawing/2014/main" id="{7F6CDA98-10BB-4377-8AAF-54D9FFB0C4BE}"/>
                  </a:ext>
                </a:extLst>
              </p:cNvPr>
              <p:cNvCxnSpPr>
                <a:cxnSpLocks noChangeAspect="1" noChangeShapeType="1"/>
                <a:stCxn id="300" idx="1"/>
                <a:endCxn id="300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9" name="Line 32">
                <a:extLst>
                  <a:ext uri="{FF2B5EF4-FFF2-40B4-BE49-F238E27FC236}">
                    <a16:creationId xmlns:a16="http://schemas.microsoft.com/office/drawing/2014/main" id="{D6F70BCF-6576-4790-B78D-C9A6D098D0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33">
                <a:extLst>
                  <a:ext uri="{FF2B5EF4-FFF2-40B4-BE49-F238E27FC236}">
                    <a16:creationId xmlns:a16="http://schemas.microsoft.com/office/drawing/2014/main" id="{ED89E467-6000-478F-81C6-AF3FDD0D90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34">
                <a:extLst>
                  <a:ext uri="{FF2B5EF4-FFF2-40B4-BE49-F238E27FC236}">
                    <a16:creationId xmlns:a16="http://schemas.microsoft.com/office/drawing/2014/main" id="{D685A41A-CA46-4EB7-B032-CA15B172F7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35">
                <a:extLst>
                  <a:ext uri="{FF2B5EF4-FFF2-40B4-BE49-F238E27FC236}">
                    <a16:creationId xmlns:a16="http://schemas.microsoft.com/office/drawing/2014/main" id="{D40FEA0C-A8AC-446A-9AFC-44DC597B89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36">
                <a:extLst>
                  <a:ext uri="{FF2B5EF4-FFF2-40B4-BE49-F238E27FC236}">
                    <a16:creationId xmlns:a16="http://schemas.microsoft.com/office/drawing/2014/main" id="{58DE58DC-3D4C-4CD8-B923-2AEFAA31E9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37">
                <a:extLst>
                  <a:ext uri="{FF2B5EF4-FFF2-40B4-BE49-F238E27FC236}">
                    <a16:creationId xmlns:a16="http://schemas.microsoft.com/office/drawing/2014/main" id="{9B193949-7E10-4371-A1D0-E001769F70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Line 38">
                <a:extLst>
                  <a:ext uri="{FF2B5EF4-FFF2-40B4-BE49-F238E27FC236}">
                    <a16:creationId xmlns:a16="http://schemas.microsoft.com/office/drawing/2014/main" id="{7D395FA7-2036-4D7C-8481-2826299C87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6" name="Line 39">
                <a:extLst>
                  <a:ext uri="{FF2B5EF4-FFF2-40B4-BE49-F238E27FC236}">
                    <a16:creationId xmlns:a16="http://schemas.microsoft.com/office/drawing/2014/main" id="{8C4F27A5-BB97-48ED-8B24-0FFE80C932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40">
                <a:extLst>
                  <a:ext uri="{FF2B5EF4-FFF2-40B4-BE49-F238E27FC236}">
                    <a16:creationId xmlns:a16="http://schemas.microsoft.com/office/drawing/2014/main" id="{7A59A57D-FE25-4551-8181-FAF28A3CD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41">
                <a:extLst>
                  <a:ext uri="{FF2B5EF4-FFF2-40B4-BE49-F238E27FC236}">
                    <a16:creationId xmlns:a16="http://schemas.microsoft.com/office/drawing/2014/main" id="{384C8847-0DF9-4090-AC8C-F537B3DD3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42">
                <a:extLst>
                  <a:ext uri="{FF2B5EF4-FFF2-40B4-BE49-F238E27FC236}">
                    <a16:creationId xmlns:a16="http://schemas.microsoft.com/office/drawing/2014/main" id="{E00DD817-86C1-430F-BBE6-EAE3D24EC0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43">
                <a:extLst>
                  <a:ext uri="{FF2B5EF4-FFF2-40B4-BE49-F238E27FC236}">
                    <a16:creationId xmlns:a16="http://schemas.microsoft.com/office/drawing/2014/main" id="{BCAD5AEA-95D6-4DC7-A13D-EA67328F21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Oval 44">
                <a:extLst>
                  <a:ext uri="{FF2B5EF4-FFF2-40B4-BE49-F238E27FC236}">
                    <a16:creationId xmlns:a16="http://schemas.microsoft.com/office/drawing/2014/main" id="{E40C7D3C-75BE-4DF8-B9AF-0118EFCDDE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Oval 45">
                <a:extLst>
                  <a:ext uri="{FF2B5EF4-FFF2-40B4-BE49-F238E27FC236}">
                    <a16:creationId xmlns:a16="http://schemas.microsoft.com/office/drawing/2014/main" id="{FE5D54FB-9E6C-4E77-B0C5-F79F4AA9A9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4" name="Group 397">
              <a:extLst>
                <a:ext uri="{FF2B5EF4-FFF2-40B4-BE49-F238E27FC236}">
                  <a16:creationId xmlns:a16="http://schemas.microsoft.com/office/drawing/2014/main" id="{71CF3FCA-1EF7-445A-B1F5-CC2275BCB6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5" name="Line 141">
                <a:extLst>
                  <a:ext uri="{FF2B5EF4-FFF2-40B4-BE49-F238E27FC236}">
                    <a16:creationId xmlns:a16="http://schemas.microsoft.com/office/drawing/2014/main" id="{C6167B48-23B0-454B-8937-C0888EF23F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42">
                <a:extLst>
                  <a:ext uri="{FF2B5EF4-FFF2-40B4-BE49-F238E27FC236}">
                    <a16:creationId xmlns:a16="http://schemas.microsoft.com/office/drawing/2014/main" id="{AFA99A7E-43D1-4273-B236-9DE18E5DD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Rectangle 126">
                <a:extLst>
                  <a:ext uri="{FF2B5EF4-FFF2-40B4-BE49-F238E27FC236}">
                    <a16:creationId xmlns:a16="http://schemas.microsoft.com/office/drawing/2014/main" id="{8D2BE0F5-D643-4165-AF10-5107454013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27">
                <a:extLst>
                  <a:ext uri="{FF2B5EF4-FFF2-40B4-BE49-F238E27FC236}">
                    <a16:creationId xmlns:a16="http://schemas.microsoft.com/office/drawing/2014/main" id="{3908775B-E2E0-4053-A18C-807134BD8C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28">
                <a:extLst>
                  <a:ext uri="{FF2B5EF4-FFF2-40B4-BE49-F238E27FC236}">
                    <a16:creationId xmlns:a16="http://schemas.microsoft.com/office/drawing/2014/main" id="{83B695ED-183F-4CC4-A090-17E4E6A130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Line 129">
                <a:extLst>
                  <a:ext uri="{FF2B5EF4-FFF2-40B4-BE49-F238E27FC236}">
                    <a16:creationId xmlns:a16="http://schemas.microsoft.com/office/drawing/2014/main" id="{7EAA43D5-89A6-4DDC-92FC-08943927F8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" name="Line 130">
                <a:extLst>
                  <a:ext uri="{FF2B5EF4-FFF2-40B4-BE49-F238E27FC236}">
                    <a16:creationId xmlns:a16="http://schemas.microsoft.com/office/drawing/2014/main" id="{5E152307-5E2A-4EF9-999B-0D779BC97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" name="Line 131">
                <a:extLst>
                  <a:ext uri="{FF2B5EF4-FFF2-40B4-BE49-F238E27FC236}">
                    <a16:creationId xmlns:a16="http://schemas.microsoft.com/office/drawing/2014/main" id="{F74AF123-47F5-4175-9606-18DE2C285C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32">
                <a:extLst>
                  <a:ext uri="{FF2B5EF4-FFF2-40B4-BE49-F238E27FC236}">
                    <a16:creationId xmlns:a16="http://schemas.microsoft.com/office/drawing/2014/main" id="{D9C2E324-5C12-4E64-B8E5-9B52B18910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" name="Line 133">
                <a:extLst>
                  <a:ext uri="{FF2B5EF4-FFF2-40B4-BE49-F238E27FC236}">
                    <a16:creationId xmlns:a16="http://schemas.microsoft.com/office/drawing/2014/main" id="{0152CC2B-8A4A-47B9-ACA9-98A2147A28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" name="Line 134">
                <a:extLst>
                  <a:ext uri="{FF2B5EF4-FFF2-40B4-BE49-F238E27FC236}">
                    <a16:creationId xmlns:a16="http://schemas.microsoft.com/office/drawing/2014/main" id="{F86E8961-3CF8-4EB4-BDB4-F5886CA2F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" name="Line 135">
                <a:extLst>
                  <a:ext uri="{FF2B5EF4-FFF2-40B4-BE49-F238E27FC236}">
                    <a16:creationId xmlns:a16="http://schemas.microsoft.com/office/drawing/2014/main" id="{ACDE86D5-2E96-4072-977E-1CC826454F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" name="Line 136">
                <a:extLst>
                  <a:ext uri="{FF2B5EF4-FFF2-40B4-BE49-F238E27FC236}">
                    <a16:creationId xmlns:a16="http://schemas.microsoft.com/office/drawing/2014/main" id="{4199D483-F652-4B4F-A9E3-F3D66CF953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" name="Line 137">
                <a:extLst>
                  <a:ext uri="{FF2B5EF4-FFF2-40B4-BE49-F238E27FC236}">
                    <a16:creationId xmlns:a16="http://schemas.microsoft.com/office/drawing/2014/main" id="{53427642-0FFC-4324-844B-9BF37D51A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" name="Line 138">
                <a:extLst>
                  <a:ext uri="{FF2B5EF4-FFF2-40B4-BE49-F238E27FC236}">
                    <a16:creationId xmlns:a16="http://schemas.microsoft.com/office/drawing/2014/main" id="{85616129-9767-43F7-B19A-89187C3989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" name="Line 139">
                <a:extLst>
                  <a:ext uri="{FF2B5EF4-FFF2-40B4-BE49-F238E27FC236}">
                    <a16:creationId xmlns:a16="http://schemas.microsoft.com/office/drawing/2014/main" id="{A4C671DD-9C41-4B50-AF93-D1CFD07BB9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" name="Line 140">
                <a:extLst>
                  <a:ext uri="{FF2B5EF4-FFF2-40B4-BE49-F238E27FC236}">
                    <a16:creationId xmlns:a16="http://schemas.microsoft.com/office/drawing/2014/main" id="{1177D089-CC05-44EB-8AD5-609AD8E833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2" name="AutoShape 143">
                <a:extLst>
                  <a:ext uri="{FF2B5EF4-FFF2-40B4-BE49-F238E27FC236}">
                    <a16:creationId xmlns:a16="http://schemas.microsoft.com/office/drawing/2014/main" id="{6F97D351-79AE-473E-86DE-E556B66EF1CB}"/>
                  </a:ext>
                </a:extLst>
              </p:cNvPr>
              <p:cNvCxnSpPr>
                <a:cxnSpLocks noChangeAspect="1" noChangeShapeType="1"/>
                <a:stCxn id="49" idx="0"/>
                <a:endCxn id="46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" name="Rectangle 144">
                <a:extLst>
                  <a:ext uri="{FF2B5EF4-FFF2-40B4-BE49-F238E27FC236}">
                    <a16:creationId xmlns:a16="http://schemas.microsoft.com/office/drawing/2014/main" id="{CE874C66-5D82-4C64-86C7-7CF135A84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Rectangle 145">
                <a:extLst>
                  <a:ext uri="{FF2B5EF4-FFF2-40B4-BE49-F238E27FC236}">
                    <a16:creationId xmlns:a16="http://schemas.microsoft.com/office/drawing/2014/main" id="{7690B094-DFA0-44FB-B359-5FCBB2FC72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" name="Rectangle 146">
                <a:extLst>
                  <a:ext uri="{FF2B5EF4-FFF2-40B4-BE49-F238E27FC236}">
                    <a16:creationId xmlns:a16="http://schemas.microsoft.com/office/drawing/2014/main" id="{A3F6131F-A7DF-48C0-BE8E-70408398D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" name="Rectangle 147">
                <a:extLst>
                  <a:ext uri="{FF2B5EF4-FFF2-40B4-BE49-F238E27FC236}">
                    <a16:creationId xmlns:a16="http://schemas.microsoft.com/office/drawing/2014/main" id="{7AA2C6D2-06B7-4A50-BD06-593FFFC8CD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" name="Rectangle 148">
                <a:extLst>
                  <a:ext uri="{FF2B5EF4-FFF2-40B4-BE49-F238E27FC236}">
                    <a16:creationId xmlns:a16="http://schemas.microsoft.com/office/drawing/2014/main" id="{89D8592C-54FB-4E5C-BDE9-87D343CAE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Rectangle 149">
                <a:extLst>
                  <a:ext uri="{FF2B5EF4-FFF2-40B4-BE49-F238E27FC236}">
                    <a16:creationId xmlns:a16="http://schemas.microsoft.com/office/drawing/2014/main" id="{E59CB64A-7402-4A24-9708-087F5870EF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" name="Rectangle 150">
                <a:extLst>
                  <a:ext uri="{FF2B5EF4-FFF2-40B4-BE49-F238E27FC236}">
                    <a16:creationId xmlns:a16="http://schemas.microsoft.com/office/drawing/2014/main" id="{FA3C1AD1-21A7-4BCB-88A4-02015AF4A2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" name="Rectangle 151">
                <a:extLst>
                  <a:ext uri="{FF2B5EF4-FFF2-40B4-BE49-F238E27FC236}">
                    <a16:creationId xmlns:a16="http://schemas.microsoft.com/office/drawing/2014/main" id="{EDF46310-63B0-43B3-82B3-CA492E1794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1" name="AutoShape 152">
                <a:extLst>
                  <a:ext uri="{FF2B5EF4-FFF2-40B4-BE49-F238E27FC236}">
                    <a16:creationId xmlns:a16="http://schemas.microsoft.com/office/drawing/2014/main" id="{9BEE0863-B50A-47C0-B35C-47DA0D445BA7}"/>
                  </a:ext>
                </a:extLst>
              </p:cNvPr>
              <p:cNvCxnSpPr>
                <a:cxnSpLocks noChangeAspect="1" noChangeShapeType="1"/>
                <a:stCxn id="50" idx="3"/>
                <a:endCxn id="50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53">
                <a:extLst>
                  <a:ext uri="{FF2B5EF4-FFF2-40B4-BE49-F238E27FC236}">
                    <a16:creationId xmlns:a16="http://schemas.microsoft.com/office/drawing/2014/main" id="{5BFF5F39-C2A4-42D3-90D3-7E42ABDE8BCE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54">
                <a:extLst>
                  <a:ext uri="{FF2B5EF4-FFF2-40B4-BE49-F238E27FC236}">
                    <a16:creationId xmlns:a16="http://schemas.microsoft.com/office/drawing/2014/main" id="{7EBAF7F5-2677-4315-A235-13F437C333B9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55">
                <a:extLst>
                  <a:ext uri="{FF2B5EF4-FFF2-40B4-BE49-F238E27FC236}">
                    <a16:creationId xmlns:a16="http://schemas.microsoft.com/office/drawing/2014/main" id="{81A9E346-9778-4240-8C11-3E2DFC438254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" name="AutoShape 156">
                <a:extLst>
                  <a:ext uri="{FF2B5EF4-FFF2-40B4-BE49-F238E27FC236}">
                    <a16:creationId xmlns:a16="http://schemas.microsoft.com/office/drawing/2014/main" id="{FB913644-0DA3-4672-9622-FD857DD01647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" name="AutoShape 157">
                <a:extLst>
                  <a:ext uri="{FF2B5EF4-FFF2-40B4-BE49-F238E27FC236}">
                    <a16:creationId xmlns:a16="http://schemas.microsoft.com/office/drawing/2014/main" id="{B3E9F370-A02B-40A5-A7B6-FDA158AE029B}"/>
                  </a:ext>
                </a:extLst>
              </p:cNvPr>
              <p:cNvCxnSpPr>
                <a:cxnSpLocks noChangeAspect="1" noChangeShapeType="1"/>
                <a:stCxn id="44" idx="3"/>
                <a:endCxn id="44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" name="AutoShape 158">
                <a:extLst>
                  <a:ext uri="{FF2B5EF4-FFF2-40B4-BE49-F238E27FC236}">
                    <a16:creationId xmlns:a16="http://schemas.microsoft.com/office/drawing/2014/main" id="{A7BC7C79-710D-4736-81C6-A3393250D3BE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" name="AutoShape 159">
                <a:extLst>
                  <a:ext uri="{FF2B5EF4-FFF2-40B4-BE49-F238E27FC236}">
                    <a16:creationId xmlns:a16="http://schemas.microsoft.com/office/drawing/2014/main" id="{6D3816FC-6283-4007-92A7-3558520A3EEB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" name="AutoShape 160">
                <a:extLst>
                  <a:ext uri="{FF2B5EF4-FFF2-40B4-BE49-F238E27FC236}">
                    <a16:creationId xmlns:a16="http://schemas.microsoft.com/office/drawing/2014/main" id="{5D7007F3-902B-45E8-B26E-691B9F08AD64}"/>
                  </a:ext>
                </a:extLst>
              </p:cNvPr>
              <p:cNvCxnSpPr>
                <a:cxnSpLocks noChangeAspect="1" noChangeShapeType="1"/>
                <a:stCxn id="50" idx="1"/>
                <a:endCxn id="50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" name="AutoShape 161">
                <a:extLst>
                  <a:ext uri="{FF2B5EF4-FFF2-40B4-BE49-F238E27FC236}">
                    <a16:creationId xmlns:a16="http://schemas.microsoft.com/office/drawing/2014/main" id="{4D18258F-C049-496A-A461-B8791A81B3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" name="AutoShape 162">
                <a:extLst>
                  <a:ext uri="{FF2B5EF4-FFF2-40B4-BE49-F238E27FC236}">
                    <a16:creationId xmlns:a16="http://schemas.microsoft.com/office/drawing/2014/main" id="{ACE3C4E0-E4D5-46E4-B367-7B77DCD0A8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" name="AutoShape 163">
                <a:extLst>
                  <a:ext uri="{FF2B5EF4-FFF2-40B4-BE49-F238E27FC236}">
                    <a16:creationId xmlns:a16="http://schemas.microsoft.com/office/drawing/2014/main" id="{70A5C247-EA7A-44E5-9F6F-45468C6F1B71}"/>
                  </a:ext>
                </a:extLst>
              </p:cNvPr>
              <p:cNvCxnSpPr>
                <a:cxnSpLocks noChangeAspect="1" noChangeShapeType="1"/>
                <a:stCxn id="44" idx="1"/>
                <a:endCxn id="44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3" name="Line 164">
                <a:extLst>
                  <a:ext uri="{FF2B5EF4-FFF2-40B4-BE49-F238E27FC236}">
                    <a16:creationId xmlns:a16="http://schemas.microsoft.com/office/drawing/2014/main" id="{70067BC7-F23E-42FC-9F06-E9BDFDDAC1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65">
                <a:extLst>
                  <a:ext uri="{FF2B5EF4-FFF2-40B4-BE49-F238E27FC236}">
                    <a16:creationId xmlns:a16="http://schemas.microsoft.com/office/drawing/2014/main" id="{DF700B0D-3E09-4755-9A69-00D8CF267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66">
                <a:extLst>
                  <a:ext uri="{FF2B5EF4-FFF2-40B4-BE49-F238E27FC236}">
                    <a16:creationId xmlns:a16="http://schemas.microsoft.com/office/drawing/2014/main" id="{06C6BF53-A84C-4BB7-BE2B-559D0D60B0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67">
                <a:extLst>
                  <a:ext uri="{FF2B5EF4-FFF2-40B4-BE49-F238E27FC236}">
                    <a16:creationId xmlns:a16="http://schemas.microsoft.com/office/drawing/2014/main" id="{9724C523-9277-44B2-A9C6-FC3465361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68">
                <a:extLst>
                  <a:ext uri="{FF2B5EF4-FFF2-40B4-BE49-F238E27FC236}">
                    <a16:creationId xmlns:a16="http://schemas.microsoft.com/office/drawing/2014/main" id="{3CD2C81C-429B-4256-A4F8-BA007240EF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69">
                <a:extLst>
                  <a:ext uri="{FF2B5EF4-FFF2-40B4-BE49-F238E27FC236}">
                    <a16:creationId xmlns:a16="http://schemas.microsoft.com/office/drawing/2014/main" id="{ABB79816-21DD-4997-A450-07848D3CF0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70">
                <a:extLst>
                  <a:ext uri="{FF2B5EF4-FFF2-40B4-BE49-F238E27FC236}">
                    <a16:creationId xmlns:a16="http://schemas.microsoft.com/office/drawing/2014/main" id="{BD91D691-3D93-4879-9301-52B2FBC3C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Line 171">
                <a:extLst>
                  <a:ext uri="{FF2B5EF4-FFF2-40B4-BE49-F238E27FC236}">
                    <a16:creationId xmlns:a16="http://schemas.microsoft.com/office/drawing/2014/main" id="{C93BEA7E-CA98-4707-B425-DD3451669A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72">
                <a:extLst>
                  <a:ext uri="{FF2B5EF4-FFF2-40B4-BE49-F238E27FC236}">
                    <a16:creationId xmlns:a16="http://schemas.microsoft.com/office/drawing/2014/main" id="{F07B31CE-B61F-4CE2-83CC-7381312374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73">
                <a:extLst>
                  <a:ext uri="{FF2B5EF4-FFF2-40B4-BE49-F238E27FC236}">
                    <a16:creationId xmlns:a16="http://schemas.microsoft.com/office/drawing/2014/main" id="{22E9963C-5B45-4726-9D97-C1D1D7D539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74">
                <a:extLst>
                  <a:ext uri="{FF2B5EF4-FFF2-40B4-BE49-F238E27FC236}">
                    <a16:creationId xmlns:a16="http://schemas.microsoft.com/office/drawing/2014/main" id="{E4C45B97-1E1B-4187-B232-5AF871B109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4" name="Line 175">
                <a:extLst>
                  <a:ext uri="{FF2B5EF4-FFF2-40B4-BE49-F238E27FC236}">
                    <a16:creationId xmlns:a16="http://schemas.microsoft.com/office/drawing/2014/main" id="{9060A9FC-2FEA-4807-A259-DA8C3E6FAB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76">
                <a:extLst>
                  <a:ext uri="{FF2B5EF4-FFF2-40B4-BE49-F238E27FC236}">
                    <a16:creationId xmlns:a16="http://schemas.microsoft.com/office/drawing/2014/main" id="{D7F814E2-B9C7-4940-A66F-666F45995B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77">
                <a:extLst>
                  <a:ext uri="{FF2B5EF4-FFF2-40B4-BE49-F238E27FC236}">
                    <a16:creationId xmlns:a16="http://schemas.microsoft.com/office/drawing/2014/main" id="{96BE7E83-6033-4981-8568-2A22F832E8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Oval 178">
                <a:extLst>
                  <a:ext uri="{FF2B5EF4-FFF2-40B4-BE49-F238E27FC236}">
                    <a16:creationId xmlns:a16="http://schemas.microsoft.com/office/drawing/2014/main" id="{32A83750-C590-48CF-BAE2-F788C8680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79">
                <a:extLst>
                  <a:ext uri="{FF2B5EF4-FFF2-40B4-BE49-F238E27FC236}">
                    <a16:creationId xmlns:a16="http://schemas.microsoft.com/office/drawing/2014/main" id="{C2B379B9-6CB7-44A2-A20A-B117D9F56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Oval 180">
                <a:extLst>
                  <a:ext uri="{FF2B5EF4-FFF2-40B4-BE49-F238E27FC236}">
                    <a16:creationId xmlns:a16="http://schemas.microsoft.com/office/drawing/2014/main" id="{98DDD32C-B45C-43C5-89ED-848138AB0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Oval 181">
                <a:extLst>
                  <a:ext uri="{FF2B5EF4-FFF2-40B4-BE49-F238E27FC236}">
                    <a16:creationId xmlns:a16="http://schemas.microsoft.com/office/drawing/2014/main" id="{F771E047-27BB-4AA5-A985-885ED79B22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Oval 182">
                <a:extLst>
                  <a:ext uri="{FF2B5EF4-FFF2-40B4-BE49-F238E27FC236}">
                    <a16:creationId xmlns:a16="http://schemas.microsoft.com/office/drawing/2014/main" id="{E11C33DE-AD66-42E3-B669-C4F6513160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Oval 183">
                <a:extLst>
                  <a:ext uri="{FF2B5EF4-FFF2-40B4-BE49-F238E27FC236}">
                    <a16:creationId xmlns:a16="http://schemas.microsoft.com/office/drawing/2014/main" id="{ED34CE8A-68E4-4AC4-8309-281B96FD75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Oval 184">
                <a:extLst>
                  <a:ext uri="{FF2B5EF4-FFF2-40B4-BE49-F238E27FC236}">
                    <a16:creationId xmlns:a16="http://schemas.microsoft.com/office/drawing/2014/main" id="{F1E6CF37-DFF5-44CD-84A8-0231A143AE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Oval 185">
                <a:extLst>
                  <a:ext uri="{FF2B5EF4-FFF2-40B4-BE49-F238E27FC236}">
                    <a16:creationId xmlns:a16="http://schemas.microsoft.com/office/drawing/2014/main" id="{0D5C3FCC-5A13-4DD2-84CD-8207AF0B8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Oval 186">
                <a:extLst>
                  <a:ext uri="{FF2B5EF4-FFF2-40B4-BE49-F238E27FC236}">
                    <a16:creationId xmlns:a16="http://schemas.microsoft.com/office/drawing/2014/main" id="{24631536-8C09-465A-90A5-0FF5B9DA1E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Oval 187">
                <a:extLst>
                  <a:ext uri="{FF2B5EF4-FFF2-40B4-BE49-F238E27FC236}">
                    <a16:creationId xmlns:a16="http://schemas.microsoft.com/office/drawing/2014/main" id="{2B28D3FA-F184-42DE-A4E7-5DA09EE30F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Line 188">
                <a:extLst>
                  <a:ext uri="{FF2B5EF4-FFF2-40B4-BE49-F238E27FC236}">
                    <a16:creationId xmlns:a16="http://schemas.microsoft.com/office/drawing/2014/main" id="{5093AE9D-5BF2-43F1-A481-41CD62B276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89">
                <a:extLst>
                  <a:ext uri="{FF2B5EF4-FFF2-40B4-BE49-F238E27FC236}">
                    <a16:creationId xmlns:a16="http://schemas.microsoft.com/office/drawing/2014/main" id="{BBE052C0-1646-4E63-A368-1CFBA8644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90">
                <a:extLst>
                  <a:ext uri="{FF2B5EF4-FFF2-40B4-BE49-F238E27FC236}">
                    <a16:creationId xmlns:a16="http://schemas.microsoft.com/office/drawing/2014/main" id="{D5B1F96E-A617-4E74-92B5-C40A49C0C4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90" name="AutoShape 191">
                <a:extLst>
                  <a:ext uri="{FF2B5EF4-FFF2-40B4-BE49-F238E27FC236}">
                    <a16:creationId xmlns:a16="http://schemas.microsoft.com/office/drawing/2014/main" id="{23D16F5B-45F1-47E7-9C68-26249CBFFD53}"/>
                  </a:ext>
                </a:extLst>
              </p:cNvPr>
              <p:cNvCxnSpPr>
                <a:cxnSpLocks noChangeAspect="1" noChangeShapeType="1"/>
                <a:stCxn id="99" idx="0"/>
                <a:endCxn id="95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1" name="Rectangle 192">
                <a:extLst>
                  <a:ext uri="{FF2B5EF4-FFF2-40B4-BE49-F238E27FC236}">
                    <a16:creationId xmlns:a16="http://schemas.microsoft.com/office/drawing/2014/main" id="{67539A47-D5D1-4BD1-ADB1-95134FB80C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93">
                <a:extLst>
                  <a:ext uri="{FF2B5EF4-FFF2-40B4-BE49-F238E27FC236}">
                    <a16:creationId xmlns:a16="http://schemas.microsoft.com/office/drawing/2014/main" id="{0647D4F9-FCE8-4C9C-89BF-4F4D6D57E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194">
                <a:extLst>
                  <a:ext uri="{FF2B5EF4-FFF2-40B4-BE49-F238E27FC236}">
                    <a16:creationId xmlns:a16="http://schemas.microsoft.com/office/drawing/2014/main" id="{54F2D92D-395B-435F-A017-3AD62996E2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Rectangle 195">
                <a:extLst>
                  <a:ext uri="{FF2B5EF4-FFF2-40B4-BE49-F238E27FC236}">
                    <a16:creationId xmlns:a16="http://schemas.microsoft.com/office/drawing/2014/main" id="{80163A79-0A98-4F60-8943-F7D17B475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Rectangle 196">
                <a:extLst>
                  <a:ext uri="{FF2B5EF4-FFF2-40B4-BE49-F238E27FC236}">
                    <a16:creationId xmlns:a16="http://schemas.microsoft.com/office/drawing/2014/main" id="{9E9FD199-00AA-46BF-A676-42F4E5C73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Rectangle 197">
                <a:extLst>
                  <a:ext uri="{FF2B5EF4-FFF2-40B4-BE49-F238E27FC236}">
                    <a16:creationId xmlns:a16="http://schemas.microsoft.com/office/drawing/2014/main" id="{3C278C43-2F4E-4ED3-8EC0-41F51E2922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Rectangle 198">
                <a:extLst>
                  <a:ext uri="{FF2B5EF4-FFF2-40B4-BE49-F238E27FC236}">
                    <a16:creationId xmlns:a16="http://schemas.microsoft.com/office/drawing/2014/main" id="{CA3DD231-1BF4-47EB-8480-9E7F76664C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Rectangle 199">
                <a:extLst>
                  <a:ext uri="{FF2B5EF4-FFF2-40B4-BE49-F238E27FC236}">
                    <a16:creationId xmlns:a16="http://schemas.microsoft.com/office/drawing/2014/main" id="{D089B067-B42A-4526-85AE-0A20961B40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Rectangle 200">
                <a:extLst>
                  <a:ext uri="{FF2B5EF4-FFF2-40B4-BE49-F238E27FC236}">
                    <a16:creationId xmlns:a16="http://schemas.microsoft.com/office/drawing/2014/main" id="{46FC1B5F-27C9-47CD-937C-CB4B07176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Rectangle 201">
                <a:extLst>
                  <a:ext uri="{FF2B5EF4-FFF2-40B4-BE49-F238E27FC236}">
                    <a16:creationId xmlns:a16="http://schemas.microsoft.com/office/drawing/2014/main" id="{468C7ABB-AD8C-493A-B05B-FD5183B2E4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01" name="AutoShape 202">
                <a:extLst>
                  <a:ext uri="{FF2B5EF4-FFF2-40B4-BE49-F238E27FC236}">
                    <a16:creationId xmlns:a16="http://schemas.microsoft.com/office/drawing/2014/main" id="{A681A7CE-E466-4D0C-B70D-3A832D326705}"/>
                  </a:ext>
                </a:extLst>
              </p:cNvPr>
              <p:cNvCxnSpPr>
                <a:cxnSpLocks noChangeAspect="1" noChangeShapeType="1"/>
                <a:stCxn id="100" idx="3"/>
                <a:endCxn id="100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03">
                <a:extLst>
                  <a:ext uri="{FF2B5EF4-FFF2-40B4-BE49-F238E27FC236}">
                    <a16:creationId xmlns:a16="http://schemas.microsoft.com/office/drawing/2014/main" id="{AA751BE3-3C7B-4C3C-8DBF-3B1155CED14D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04">
                <a:extLst>
                  <a:ext uri="{FF2B5EF4-FFF2-40B4-BE49-F238E27FC236}">
                    <a16:creationId xmlns:a16="http://schemas.microsoft.com/office/drawing/2014/main" id="{FC658B7D-AC9C-4944-91C0-AFC868758D83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05">
                <a:extLst>
                  <a:ext uri="{FF2B5EF4-FFF2-40B4-BE49-F238E27FC236}">
                    <a16:creationId xmlns:a16="http://schemas.microsoft.com/office/drawing/2014/main" id="{95A72056-2875-4D83-AE5D-A69E197B5CA2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206">
                <a:extLst>
                  <a:ext uri="{FF2B5EF4-FFF2-40B4-BE49-F238E27FC236}">
                    <a16:creationId xmlns:a16="http://schemas.microsoft.com/office/drawing/2014/main" id="{4A19BE50-9888-4482-AF25-B3F07D924FAD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" name="AutoShape 207">
                <a:extLst>
                  <a:ext uri="{FF2B5EF4-FFF2-40B4-BE49-F238E27FC236}">
                    <a16:creationId xmlns:a16="http://schemas.microsoft.com/office/drawing/2014/main" id="{A1D0D90A-3702-465F-932C-DF19BB27E92C}"/>
                  </a:ext>
                </a:extLst>
              </p:cNvPr>
              <p:cNvCxnSpPr>
                <a:cxnSpLocks noChangeAspect="1" noChangeShapeType="1"/>
                <a:stCxn id="93" idx="3"/>
                <a:endCxn id="93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7" name="AutoShape 208">
                <a:extLst>
                  <a:ext uri="{FF2B5EF4-FFF2-40B4-BE49-F238E27FC236}">
                    <a16:creationId xmlns:a16="http://schemas.microsoft.com/office/drawing/2014/main" id="{31A44B75-F0B4-4066-9976-20D34BB53294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8" name="AutoShape 209">
                <a:extLst>
                  <a:ext uri="{FF2B5EF4-FFF2-40B4-BE49-F238E27FC236}">
                    <a16:creationId xmlns:a16="http://schemas.microsoft.com/office/drawing/2014/main" id="{31B0C7A1-0C70-405F-AF13-82A463A4D6F8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9" name="AutoShape 210">
                <a:extLst>
                  <a:ext uri="{FF2B5EF4-FFF2-40B4-BE49-F238E27FC236}">
                    <a16:creationId xmlns:a16="http://schemas.microsoft.com/office/drawing/2014/main" id="{6FB65A38-0E27-4733-B997-A5CBD6BD65F9}"/>
                  </a:ext>
                </a:extLst>
              </p:cNvPr>
              <p:cNvCxnSpPr>
                <a:cxnSpLocks noChangeAspect="1" noChangeShapeType="1"/>
                <a:stCxn id="100" idx="1"/>
                <a:endCxn id="100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0" name="AutoShape 211">
                <a:extLst>
                  <a:ext uri="{FF2B5EF4-FFF2-40B4-BE49-F238E27FC236}">
                    <a16:creationId xmlns:a16="http://schemas.microsoft.com/office/drawing/2014/main" id="{D0A05388-6C39-4FBB-A20E-428667075D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" name="AutoShape 212">
                <a:extLst>
                  <a:ext uri="{FF2B5EF4-FFF2-40B4-BE49-F238E27FC236}">
                    <a16:creationId xmlns:a16="http://schemas.microsoft.com/office/drawing/2014/main" id="{163DA3B9-E583-405F-B349-55527E3E12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2" name="AutoShape 213">
                <a:extLst>
                  <a:ext uri="{FF2B5EF4-FFF2-40B4-BE49-F238E27FC236}">
                    <a16:creationId xmlns:a16="http://schemas.microsoft.com/office/drawing/2014/main" id="{A9F2A5F8-4C67-42FF-932B-D14C89A0B678}"/>
                  </a:ext>
                </a:extLst>
              </p:cNvPr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3" name="Line 214">
                <a:extLst>
                  <a:ext uri="{FF2B5EF4-FFF2-40B4-BE49-F238E27FC236}">
                    <a16:creationId xmlns:a16="http://schemas.microsoft.com/office/drawing/2014/main" id="{B0771592-1D97-4E25-A266-EC12551E3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15">
                <a:extLst>
                  <a:ext uri="{FF2B5EF4-FFF2-40B4-BE49-F238E27FC236}">
                    <a16:creationId xmlns:a16="http://schemas.microsoft.com/office/drawing/2014/main" id="{C750E414-E85A-47AC-A07E-35CF4160DF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16">
                <a:extLst>
                  <a:ext uri="{FF2B5EF4-FFF2-40B4-BE49-F238E27FC236}">
                    <a16:creationId xmlns:a16="http://schemas.microsoft.com/office/drawing/2014/main" id="{DA02D51E-DA31-4690-B780-F93780B07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17">
                <a:extLst>
                  <a:ext uri="{FF2B5EF4-FFF2-40B4-BE49-F238E27FC236}">
                    <a16:creationId xmlns:a16="http://schemas.microsoft.com/office/drawing/2014/main" id="{FAD681E1-CCBF-4529-A55D-9F20C4F9C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18">
                <a:extLst>
                  <a:ext uri="{FF2B5EF4-FFF2-40B4-BE49-F238E27FC236}">
                    <a16:creationId xmlns:a16="http://schemas.microsoft.com/office/drawing/2014/main" id="{92109045-1608-422B-A3C1-19FAA2352D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19">
                <a:extLst>
                  <a:ext uri="{FF2B5EF4-FFF2-40B4-BE49-F238E27FC236}">
                    <a16:creationId xmlns:a16="http://schemas.microsoft.com/office/drawing/2014/main" id="{AF82A299-3BF7-46A0-9779-ECB2345E43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20">
                <a:extLst>
                  <a:ext uri="{FF2B5EF4-FFF2-40B4-BE49-F238E27FC236}">
                    <a16:creationId xmlns:a16="http://schemas.microsoft.com/office/drawing/2014/main" id="{78B5ED56-E33F-433A-8A29-CCEA793B56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221">
                <a:extLst>
                  <a:ext uri="{FF2B5EF4-FFF2-40B4-BE49-F238E27FC236}">
                    <a16:creationId xmlns:a16="http://schemas.microsoft.com/office/drawing/2014/main" id="{24B77332-7D14-424D-A8A1-FBF2B6F0B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" name="Line 222">
                <a:extLst>
                  <a:ext uri="{FF2B5EF4-FFF2-40B4-BE49-F238E27FC236}">
                    <a16:creationId xmlns:a16="http://schemas.microsoft.com/office/drawing/2014/main" id="{BECFAEEE-9528-48BE-87C3-043BC5FCF4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" name="Line 223">
                <a:extLst>
                  <a:ext uri="{FF2B5EF4-FFF2-40B4-BE49-F238E27FC236}">
                    <a16:creationId xmlns:a16="http://schemas.microsoft.com/office/drawing/2014/main" id="{6D32FE81-4604-498F-86F9-167C48DA1E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3" name="Line 224">
                <a:extLst>
                  <a:ext uri="{FF2B5EF4-FFF2-40B4-BE49-F238E27FC236}">
                    <a16:creationId xmlns:a16="http://schemas.microsoft.com/office/drawing/2014/main" id="{881FF681-7382-476F-8EAF-51C07D9BF5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4" name="Line 225">
                <a:extLst>
                  <a:ext uri="{FF2B5EF4-FFF2-40B4-BE49-F238E27FC236}">
                    <a16:creationId xmlns:a16="http://schemas.microsoft.com/office/drawing/2014/main" id="{D516762B-AE51-4DDB-AFCC-657F840337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5" name="Line 226">
                <a:extLst>
                  <a:ext uri="{FF2B5EF4-FFF2-40B4-BE49-F238E27FC236}">
                    <a16:creationId xmlns:a16="http://schemas.microsoft.com/office/drawing/2014/main" id="{CB544C07-804E-4118-8939-44E08B8C0E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" name="Line 227">
                <a:extLst>
                  <a:ext uri="{FF2B5EF4-FFF2-40B4-BE49-F238E27FC236}">
                    <a16:creationId xmlns:a16="http://schemas.microsoft.com/office/drawing/2014/main" id="{F265B229-9C14-4C71-9A86-4F784CBED8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Oval 228">
                <a:extLst>
                  <a:ext uri="{FF2B5EF4-FFF2-40B4-BE49-F238E27FC236}">
                    <a16:creationId xmlns:a16="http://schemas.microsoft.com/office/drawing/2014/main" id="{78359DEA-69A5-4BA9-94A8-BC430D170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29">
                <a:extLst>
                  <a:ext uri="{FF2B5EF4-FFF2-40B4-BE49-F238E27FC236}">
                    <a16:creationId xmlns:a16="http://schemas.microsoft.com/office/drawing/2014/main" id="{4DB57850-D2FB-45FE-87CF-EB04986A1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230">
                <a:extLst>
                  <a:ext uri="{FF2B5EF4-FFF2-40B4-BE49-F238E27FC236}">
                    <a16:creationId xmlns:a16="http://schemas.microsoft.com/office/drawing/2014/main" id="{B3463477-8CBE-4198-86BB-62E0F8D0D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Oval 231">
                <a:extLst>
                  <a:ext uri="{FF2B5EF4-FFF2-40B4-BE49-F238E27FC236}">
                    <a16:creationId xmlns:a16="http://schemas.microsoft.com/office/drawing/2014/main" id="{5289EAC2-2BD4-4134-9095-F871D2055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Oval 232">
                <a:extLst>
                  <a:ext uri="{FF2B5EF4-FFF2-40B4-BE49-F238E27FC236}">
                    <a16:creationId xmlns:a16="http://schemas.microsoft.com/office/drawing/2014/main" id="{82ACD896-F1F5-491E-B9B0-85A0CE4CD4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Oval 233">
                <a:extLst>
                  <a:ext uri="{FF2B5EF4-FFF2-40B4-BE49-F238E27FC236}">
                    <a16:creationId xmlns:a16="http://schemas.microsoft.com/office/drawing/2014/main" id="{CCD85FF9-286B-4A5E-8D74-940411064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Oval 234">
                <a:extLst>
                  <a:ext uri="{FF2B5EF4-FFF2-40B4-BE49-F238E27FC236}">
                    <a16:creationId xmlns:a16="http://schemas.microsoft.com/office/drawing/2014/main" id="{04FF51D4-C737-4926-855B-3949172D38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Oval 235">
                <a:extLst>
                  <a:ext uri="{FF2B5EF4-FFF2-40B4-BE49-F238E27FC236}">
                    <a16:creationId xmlns:a16="http://schemas.microsoft.com/office/drawing/2014/main" id="{7BE4215A-0C2D-4324-9562-8AAEA87793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Oval 236">
                <a:extLst>
                  <a:ext uri="{FF2B5EF4-FFF2-40B4-BE49-F238E27FC236}">
                    <a16:creationId xmlns:a16="http://schemas.microsoft.com/office/drawing/2014/main" id="{6D96CCFF-1AAD-4F26-958F-60FBA3EAB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Oval 237">
                <a:extLst>
                  <a:ext uri="{FF2B5EF4-FFF2-40B4-BE49-F238E27FC236}">
                    <a16:creationId xmlns:a16="http://schemas.microsoft.com/office/drawing/2014/main" id="{FAA943D6-B626-4600-9A3B-B3B11D3CD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Line 238">
                <a:extLst>
                  <a:ext uri="{FF2B5EF4-FFF2-40B4-BE49-F238E27FC236}">
                    <a16:creationId xmlns:a16="http://schemas.microsoft.com/office/drawing/2014/main" id="{10ECCE3F-DF36-45B1-BC91-5923C29BF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8" name="Line 239">
                <a:extLst>
                  <a:ext uri="{FF2B5EF4-FFF2-40B4-BE49-F238E27FC236}">
                    <a16:creationId xmlns:a16="http://schemas.microsoft.com/office/drawing/2014/main" id="{8292B6C1-223E-43A5-A461-A849CE17C5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9" name="Line 240">
                <a:extLst>
                  <a:ext uri="{FF2B5EF4-FFF2-40B4-BE49-F238E27FC236}">
                    <a16:creationId xmlns:a16="http://schemas.microsoft.com/office/drawing/2014/main" id="{251685D5-89A3-402B-9B00-727C92B8AF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40" name="AutoShape 241">
                <a:extLst>
                  <a:ext uri="{FF2B5EF4-FFF2-40B4-BE49-F238E27FC236}">
                    <a16:creationId xmlns:a16="http://schemas.microsoft.com/office/drawing/2014/main" id="{AF5B4CDE-E957-431B-A5EF-E2B3838E0C5C}"/>
                  </a:ext>
                </a:extLst>
              </p:cNvPr>
              <p:cNvCxnSpPr>
                <a:cxnSpLocks noChangeAspect="1" noChangeShapeType="1"/>
                <a:stCxn id="149" idx="0"/>
                <a:endCxn id="145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1" name="Rectangle 242">
                <a:extLst>
                  <a:ext uri="{FF2B5EF4-FFF2-40B4-BE49-F238E27FC236}">
                    <a16:creationId xmlns:a16="http://schemas.microsoft.com/office/drawing/2014/main" id="{4F09A2B0-387F-475A-85EA-9E657D478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43">
                <a:extLst>
                  <a:ext uri="{FF2B5EF4-FFF2-40B4-BE49-F238E27FC236}">
                    <a16:creationId xmlns:a16="http://schemas.microsoft.com/office/drawing/2014/main" id="{2A484E36-E635-422B-ABEA-EBAD08F124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44">
                <a:extLst>
                  <a:ext uri="{FF2B5EF4-FFF2-40B4-BE49-F238E27FC236}">
                    <a16:creationId xmlns:a16="http://schemas.microsoft.com/office/drawing/2014/main" id="{30956315-B7D6-4544-B1CE-5D77B839BF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Rectangle 245">
                <a:extLst>
                  <a:ext uri="{FF2B5EF4-FFF2-40B4-BE49-F238E27FC236}">
                    <a16:creationId xmlns:a16="http://schemas.microsoft.com/office/drawing/2014/main" id="{5BA3C0DB-AAC8-4069-8E54-84501818C3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Rectangle 246">
                <a:extLst>
                  <a:ext uri="{FF2B5EF4-FFF2-40B4-BE49-F238E27FC236}">
                    <a16:creationId xmlns:a16="http://schemas.microsoft.com/office/drawing/2014/main" id="{D3F2E9BF-1CAC-423C-947F-0A365BA6A0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Rectangle 247">
                <a:extLst>
                  <a:ext uri="{FF2B5EF4-FFF2-40B4-BE49-F238E27FC236}">
                    <a16:creationId xmlns:a16="http://schemas.microsoft.com/office/drawing/2014/main" id="{A04CA633-FD44-4F2F-9014-7323DF60BF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Rectangle 248">
                <a:extLst>
                  <a:ext uri="{FF2B5EF4-FFF2-40B4-BE49-F238E27FC236}">
                    <a16:creationId xmlns:a16="http://schemas.microsoft.com/office/drawing/2014/main" id="{EAE812AB-9214-4FDF-91DD-54F6D632B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Rectangle 249">
                <a:extLst>
                  <a:ext uri="{FF2B5EF4-FFF2-40B4-BE49-F238E27FC236}">
                    <a16:creationId xmlns:a16="http://schemas.microsoft.com/office/drawing/2014/main" id="{C26EB052-7E35-4797-8D53-8F9C376619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Rectangle 250">
                <a:extLst>
                  <a:ext uri="{FF2B5EF4-FFF2-40B4-BE49-F238E27FC236}">
                    <a16:creationId xmlns:a16="http://schemas.microsoft.com/office/drawing/2014/main" id="{CF557F6B-2E1C-4A41-BEFB-6CF851EA5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Rectangle 251">
                <a:extLst>
                  <a:ext uri="{FF2B5EF4-FFF2-40B4-BE49-F238E27FC236}">
                    <a16:creationId xmlns:a16="http://schemas.microsoft.com/office/drawing/2014/main" id="{2343B5D9-13A2-411E-975E-80DFF63AC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51" name="AutoShape 252">
                <a:extLst>
                  <a:ext uri="{FF2B5EF4-FFF2-40B4-BE49-F238E27FC236}">
                    <a16:creationId xmlns:a16="http://schemas.microsoft.com/office/drawing/2014/main" id="{AE938833-9DE1-4152-8FAC-C4BDA1814A30}"/>
                  </a:ext>
                </a:extLst>
              </p:cNvPr>
              <p:cNvCxnSpPr>
                <a:cxnSpLocks noChangeAspect="1" noChangeShapeType="1"/>
                <a:stCxn id="150" idx="3"/>
                <a:endCxn id="150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53">
                <a:extLst>
                  <a:ext uri="{FF2B5EF4-FFF2-40B4-BE49-F238E27FC236}">
                    <a16:creationId xmlns:a16="http://schemas.microsoft.com/office/drawing/2014/main" id="{3475AB9B-F8BE-4523-B31B-61EAD8720C65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54">
                <a:extLst>
                  <a:ext uri="{FF2B5EF4-FFF2-40B4-BE49-F238E27FC236}">
                    <a16:creationId xmlns:a16="http://schemas.microsoft.com/office/drawing/2014/main" id="{F27AF96E-BEFD-4304-AE28-9136B1E45193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55">
                <a:extLst>
                  <a:ext uri="{FF2B5EF4-FFF2-40B4-BE49-F238E27FC236}">
                    <a16:creationId xmlns:a16="http://schemas.microsoft.com/office/drawing/2014/main" id="{E596160B-7EF7-459B-AC25-E769D51008A0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56">
                <a:extLst>
                  <a:ext uri="{FF2B5EF4-FFF2-40B4-BE49-F238E27FC236}">
                    <a16:creationId xmlns:a16="http://schemas.microsoft.com/office/drawing/2014/main" id="{AE71C778-499F-4128-8CDC-548E886DB0E1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" name="AutoShape 257">
                <a:extLst>
                  <a:ext uri="{FF2B5EF4-FFF2-40B4-BE49-F238E27FC236}">
                    <a16:creationId xmlns:a16="http://schemas.microsoft.com/office/drawing/2014/main" id="{E8230B36-9DD4-4164-A282-A9D5AF19AE1F}"/>
                  </a:ext>
                </a:extLst>
              </p:cNvPr>
              <p:cNvCxnSpPr>
                <a:cxnSpLocks noChangeAspect="1" noChangeShapeType="1"/>
                <a:stCxn id="143" idx="3"/>
                <a:endCxn id="143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7" name="AutoShape 258">
                <a:extLst>
                  <a:ext uri="{FF2B5EF4-FFF2-40B4-BE49-F238E27FC236}">
                    <a16:creationId xmlns:a16="http://schemas.microsoft.com/office/drawing/2014/main" id="{5BD05D52-98AE-44DA-8461-BD5DB5755308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8" name="AutoShape 259">
                <a:extLst>
                  <a:ext uri="{FF2B5EF4-FFF2-40B4-BE49-F238E27FC236}">
                    <a16:creationId xmlns:a16="http://schemas.microsoft.com/office/drawing/2014/main" id="{A306E300-B258-459D-87A1-33C8E043950B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9" name="AutoShape 260">
                <a:extLst>
                  <a:ext uri="{FF2B5EF4-FFF2-40B4-BE49-F238E27FC236}">
                    <a16:creationId xmlns:a16="http://schemas.microsoft.com/office/drawing/2014/main" id="{69A9C0E3-3424-42A1-972E-580B765C5D40}"/>
                  </a:ext>
                </a:extLst>
              </p:cNvPr>
              <p:cNvCxnSpPr>
                <a:cxnSpLocks noChangeAspect="1" noChangeShapeType="1"/>
                <a:stCxn id="150" idx="1"/>
                <a:endCxn id="150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0" name="AutoShape 261">
                <a:extLst>
                  <a:ext uri="{FF2B5EF4-FFF2-40B4-BE49-F238E27FC236}">
                    <a16:creationId xmlns:a16="http://schemas.microsoft.com/office/drawing/2014/main" id="{7CD7E5A5-ACDB-4A2F-8383-C07A18A0FA2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1" name="AutoShape 262">
                <a:extLst>
                  <a:ext uri="{FF2B5EF4-FFF2-40B4-BE49-F238E27FC236}">
                    <a16:creationId xmlns:a16="http://schemas.microsoft.com/office/drawing/2014/main" id="{6F368C6E-94C1-4437-B718-3FB8CA4669E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AutoShape 263">
                <a:extLst>
                  <a:ext uri="{FF2B5EF4-FFF2-40B4-BE49-F238E27FC236}">
                    <a16:creationId xmlns:a16="http://schemas.microsoft.com/office/drawing/2014/main" id="{0EBB6FC9-69A7-4868-95EA-A6FCB55032DE}"/>
                  </a:ext>
                </a:extLst>
              </p:cNvPr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3" name="Line 264">
                <a:extLst>
                  <a:ext uri="{FF2B5EF4-FFF2-40B4-BE49-F238E27FC236}">
                    <a16:creationId xmlns:a16="http://schemas.microsoft.com/office/drawing/2014/main" id="{0DF28D56-1041-4C06-AE02-3B5600EEC5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65">
                <a:extLst>
                  <a:ext uri="{FF2B5EF4-FFF2-40B4-BE49-F238E27FC236}">
                    <a16:creationId xmlns:a16="http://schemas.microsoft.com/office/drawing/2014/main" id="{1B4A4562-F1FD-4535-804D-9AADBC5B0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66">
                <a:extLst>
                  <a:ext uri="{FF2B5EF4-FFF2-40B4-BE49-F238E27FC236}">
                    <a16:creationId xmlns:a16="http://schemas.microsoft.com/office/drawing/2014/main" id="{EA58BE5A-09EF-484D-B548-0A42FDCDA8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67">
                <a:extLst>
                  <a:ext uri="{FF2B5EF4-FFF2-40B4-BE49-F238E27FC236}">
                    <a16:creationId xmlns:a16="http://schemas.microsoft.com/office/drawing/2014/main" id="{418F3D29-EE35-4F4E-AA67-60EC997519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68">
                <a:extLst>
                  <a:ext uri="{FF2B5EF4-FFF2-40B4-BE49-F238E27FC236}">
                    <a16:creationId xmlns:a16="http://schemas.microsoft.com/office/drawing/2014/main" id="{123C5E92-F482-49DA-9E8F-B6517F15F0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69">
                <a:extLst>
                  <a:ext uri="{FF2B5EF4-FFF2-40B4-BE49-F238E27FC236}">
                    <a16:creationId xmlns:a16="http://schemas.microsoft.com/office/drawing/2014/main" id="{775EC94C-E44A-40AE-BE52-8EDE9CAF78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70">
                <a:extLst>
                  <a:ext uri="{FF2B5EF4-FFF2-40B4-BE49-F238E27FC236}">
                    <a16:creationId xmlns:a16="http://schemas.microsoft.com/office/drawing/2014/main" id="{F4EE1DF0-0AFE-4712-A864-85B7C20BE6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Line 271">
                <a:extLst>
                  <a:ext uri="{FF2B5EF4-FFF2-40B4-BE49-F238E27FC236}">
                    <a16:creationId xmlns:a16="http://schemas.microsoft.com/office/drawing/2014/main" id="{A1089B68-2148-4238-B29A-FBC83E9913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72">
                <a:extLst>
                  <a:ext uri="{FF2B5EF4-FFF2-40B4-BE49-F238E27FC236}">
                    <a16:creationId xmlns:a16="http://schemas.microsoft.com/office/drawing/2014/main" id="{A0BA4978-174D-45AC-95C4-F30C8DF3DE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73">
                <a:extLst>
                  <a:ext uri="{FF2B5EF4-FFF2-40B4-BE49-F238E27FC236}">
                    <a16:creationId xmlns:a16="http://schemas.microsoft.com/office/drawing/2014/main" id="{3C01FE11-557C-41F3-BF0B-B18089B592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74">
                <a:extLst>
                  <a:ext uri="{FF2B5EF4-FFF2-40B4-BE49-F238E27FC236}">
                    <a16:creationId xmlns:a16="http://schemas.microsoft.com/office/drawing/2014/main" id="{6A8159AA-BDF9-4367-9C9C-D0FA9A96EB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4" name="Line 275">
                <a:extLst>
                  <a:ext uri="{FF2B5EF4-FFF2-40B4-BE49-F238E27FC236}">
                    <a16:creationId xmlns:a16="http://schemas.microsoft.com/office/drawing/2014/main" id="{81A4DBDD-829C-408D-9340-B13AC79624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5" name="Line 276">
                <a:extLst>
                  <a:ext uri="{FF2B5EF4-FFF2-40B4-BE49-F238E27FC236}">
                    <a16:creationId xmlns:a16="http://schemas.microsoft.com/office/drawing/2014/main" id="{0BEB493C-1460-4F8C-8767-CA9938F24C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6" name="Line 277">
                <a:extLst>
                  <a:ext uri="{FF2B5EF4-FFF2-40B4-BE49-F238E27FC236}">
                    <a16:creationId xmlns:a16="http://schemas.microsoft.com/office/drawing/2014/main" id="{BB68DFA0-21E6-403C-884E-4B5EAE1590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Oval 278">
                <a:extLst>
                  <a:ext uri="{FF2B5EF4-FFF2-40B4-BE49-F238E27FC236}">
                    <a16:creationId xmlns:a16="http://schemas.microsoft.com/office/drawing/2014/main" id="{F0ADE890-D469-49E7-A6E2-30DAF41737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79">
                <a:extLst>
                  <a:ext uri="{FF2B5EF4-FFF2-40B4-BE49-F238E27FC236}">
                    <a16:creationId xmlns:a16="http://schemas.microsoft.com/office/drawing/2014/main" id="{A5FD0866-521B-4A8F-992B-509170399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80">
                <a:extLst>
                  <a:ext uri="{FF2B5EF4-FFF2-40B4-BE49-F238E27FC236}">
                    <a16:creationId xmlns:a16="http://schemas.microsoft.com/office/drawing/2014/main" id="{E638E4A9-1DDE-4AB6-B6AE-5A5D08E2FA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Oval 281">
                <a:extLst>
                  <a:ext uri="{FF2B5EF4-FFF2-40B4-BE49-F238E27FC236}">
                    <a16:creationId xmlns:a16="http://schemas.microsoft.com/office/drawing/2014/main" id="{402CBF4C-A2A5-4859-8B76-18D740AEBB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Oval 282">
                <a:extLst>
                  <a:ext uri="{FF2B5EF4-FFF2-40B4-BE49-F238E27FC236}">
                    <a16:creationId xmlns:a16="http://schemas.microsoft.com/office/drawing/2014/main" id="{F9EC5924-1EB3-43EF-840B-62D2CC096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Oval 283">
                <a:extLst>
                  <a:ext uri="{FF2B5EF4-FFF2-40B4-BE49-F238E27FC236}">
                    <a16:creationId xmlns:a16="http://schemas.microsoft.com/office/drawing/2014/main" id="{FA3C596E-4D25-403D-987F-D1381D2D1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Oval 284">
                <a:extLst>
                  <a:ext uri="{FF2B5EF4-FFF2-40B4-BE49-F238E27FC236}">
                    <a16:creationId xmlns:a16="http://schemas.microsoft.com/office/drawing/2014/main" id="{51C3AD40-B409-494B-9B47-91A5185F5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Oval 285">
                <a:extLst>
                  <a:ext uri="{FF2B5EF4-FFF2-40B4-BE49-F238E27FC236}">
                    <a16:creationId xmlns:a16="http://schemas.microsoft.com/office/drawing/2014/main" id="{1D249375-2E54-4147-AB6B-FE74217E2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Oval 286">
                <a:extLst>
                  <a:ext uri="{FF2B5EF4-FFF2-40B4-BE49-F238E27FC236}">
                    <a16:creationId xmlns:a16="http://schemas.microsoft.com/office/drawing/2014/main" id="{5F0424B3-2113-4F5E-A3CF-618D0496DB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Oval 287">
                <a:extLst>
                  <a:ext uri="{FF2B5EF4-FFF2-40B4-BE49-F238E27FC236}">
                    <a16:creationId xmlns:a16="http://schemas.microsoft.com/office/drawing/2014/main" id="{4E67A66F-9F52-45EB-8A7B-66935ED5F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Line 288">
                <a:extLst>
                  <a:ext uri="{FF2B5EF4-FFF2-40B4-BE49-F238E27FC236}">
                    <a16:creationId xmlns:a16="http://schemas.microsoft.com/office/drawing/2014/main" id="{9AA46FE7-C6A3-49A7-916E-D0E836EE8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89">
                <a:extLst>
                  <a:ext uri="{FF2B5EF4-FFF2-40B4-BE49-F238E27FC236}">
                    <a16:creationId xmlns:a16="http://schemas.microsoft.com/office/drawing/2014/main" id="{87087DDB-2A7E-4601-A01B-04AB431FF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90">
                <a:extLst>
                  <a:ext uri="{FF2B5EF4-FFF2-40B4-BE49-F238E27FC236}">
                    <a16:creationId xmlns:a16="http://schemas.microsoft.com/office/drawing/2014/main" id="{777E786C-2355-4F7E-B013-B1F84F0C4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90" name="AutoShape 291">
                <a:extLst>
                  <a:ext uri="{FF2B5EF4-FFF2-40B4-BE49-F238E27FC236}">
                    <a16:creationId xmlns:a16="http://schemas.microsoft.com/office/drawing/2014/main" id="{6F46AEFD-DA85-44D8-9A5A-03510C17879A}"/>
                  </a:ext>
                </a:extLst>
              </p:cNvPr>
              <p:cNvCxnSpPr>
                <a:cxnSpLocks noChangeAspect="1" noChangeShapeType="1"/>
                <a:stCxn id="199" idx="0"/>
                <a:endCxn id="195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1" name="Rectangle 292">
                <a:extLst>
                  <a:ext uri="{FF2B5EF4-FFF2-40B4-BE49-F238E27FC236}">
                    <a16:creationId xmlns:a16="http://schemas.microsoft.com/office/drawing/2014/main" id="{BEC3C995-C576-4728-810A-63D957318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293">
                <a:extLst>
                  <a:ext uri="{FF2B5EF4-FFF2-40B4-BE49-F238E27FC236}">
                    <a16:creationId xmlns:a16="http://schemas.microsoft.com/office/drawing/2014/main" id="{3B6BEDD6-C795-43D4-9963-A29FC7D1E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294">
                <a:extLst>
                  <a:ext uri="{FF2B5EF4-FFF2-40B4-BE49-F238E27FC236}">
                    <a16:creationId xmlns:a16="http://schemas.microsoft.com/office/drawing/2014/main" id="{F0EFF215-A23E-4F02-8B02-B264E0B130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Rectangle 295">
                <a:extLst>
                  <a:ext uri="{FF2B5EF4-FFF2-40B4-BE49-F238E27FC236}">
                    <a16:creationId xmlns:a16="http://schemas.microsoft.com/office/drawing/2014/main" id="{F1EA943D-6B30-4AF8-A329-69235245EC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Rectangle 296">
                <a:extLst>
                  <a:ext uri="{FF2B5EF4-FFF2-40B4-BE49-F238E27FC236}">
                    <a16:creationId xmlns:a16="http://schemas.microsoft.com/office/drawing/2014/main" id="{6219D6A2-BBFA-4F7A-AE4E-486A1B618F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Rectangle 297">
                <a:extLst>
                  <a:ext uri="{FF2B5EF4-FFF2-40B4-BE49-F238E27FC236}">
                    <a16:creationId xmlns:a16="http://schemas.microsoft.com/office/drawing/2014/main" id="{CA4A0D7F-5549-4427-A92E-8061A2C4E8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Rectangle 298">
                <a:extLst>
                  <a:ext uri="{FF2B5EF4-FFF2-40B4-BE49-F238E27FC236}">
                    <a16:creationId xmlns:a16="http://schemas.microsoft.com/office/drawing/2014/main" id="{3723476A-69B6-4B55-967C-AEEDB3883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Rectangle 299">
                <a:extLst>
                  <a:ext uri="{FF2B5EF4-FFF2-40B4-BE49-F238E27FC236}">
                    <a16:creationId xmlns:a16="http://schemas.microsoft.com/office/drawing/2014/main" id="{EA30AAA6-DEDB-4AB0-A43B-E53B75944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Rectangle 300">
                <a:extLst>
                  <a:ext uri="{FF2B5EF4-FFF2-40B4-BE49-F238E27FC236}">
                    <a16:creationId xmlns:a16="http://schemas.microsoft.com/office/drawing/2014/main" id="{DE0F0576-7BFB-4927-A226-A72245A08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Rectangle 301">
                <a:extLst>
                  <a:ext uri="{FF2B5EF4-FFF2-40B4-BE49-F238E27FC236}">
                    <a16:creationId xmlns:a16="http://schemas.microsoft.com/office/drawing/2014/main" id="{A04E48D8-FBEE-42EA-80B2-CD7E6C151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01" name="AutoShape 302">
                <a:extLst>
                  <a:ext uri="{FF2B5EF4-FFF2-40B4-BE49-F238E27FC236}">
                    <a16:creationId xmlns:a16="http://schemas.microsoft.com/office/drawing/2014/main" id="{87E0286E-6C46-44AB-8303-D81EFDBB4F23}"/>
                  </a:ext>
                </a:extLst>
              </p:cNvPr>
              <p:cNvCxnSpPr>
                <a:cxnSpLocks noChangeAspect="1" noChangeShapeType="1"/>
                <a:stCxn id="200" idx="3"/>
                <a:endCxn id="200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03">
                <a:extLst>
                  <a:ext uri="{FF2B5EF4-FFF2-40B4-BE49-F238E27FC236}">
                    <a16:creationId xmlns:a16="http://schemas.microsoft.com/office/drawing/2014/main" id="{9B94A2C1-1B85-4A4C-824B-9CCF98008987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04">
                <a:extLst>
                  <a:ext uri="{FF2B5EF4-FFF2-40B4-BE49-F238E27FC236}">
                    <a16:creationId xmlns:a16="http://schemas.microsoft.com/office/drawing/2014/main" id="{4519B851-763A-4C59-BCE0-AF8BD7E8A186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05">
                <a:extLst>
                  <a:ext uri="{FF2B5EF4-FFF2-40B4-BE49-F238E27FC236}">
                    <a16:creationId xmlns:a16="http://schemas.microsoft.com/office/drawing/2014/main" id="{F52D7F8B-EFEC-4830-A1C5-1CF6B2C49F95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306">
                <a:extLst>
                  <a:ext uri="{FF2B5EF4-FFF2-40B4-BE49-F238E27FC236}">
                    <a16:creationId xmlns:a16="http://schemas.microsoft.com/office/drawing/2014/main" id="{A96FE7C8-0057-4320-98E9-65D826246B6D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AutoShape 307">
                <a:extLst>
                  <a:ext uri="{FF2B5EF4-FFF2-40B4-BE49-F238E27FC236}">
                    <a16:creationId xmlns:a16="http://schemas.microsoft.com/office/drawing/2014/main" id="{AA4A7EAB-047C-4257-A22A-C5FFF0A630DB}"/>
                  </a:ext>
                </a:extLst>
              </p:cNvPr>
              <p:cNvCxnSpPr>
                <a:cxnSpLocks noChangeAspect="1" noChangeShapeType="1"/>
                <a:stCxn id="193" idx="3"/>
                <a:endCxn id="193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AutoShape 308">
                <a:extLst>
                  <a:ext uri="{FF2B5EF4-FFF2-40B4-BE49-F238E27FC236}">
                    <a16:creationId xmlns:a16="http://schemas.microsoft.com/office/drawing/2014/main" id="{CA3627C8-6487-4F86-9672-C3AE95CD1CD0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AutoShape 309">
                <a:extLst>
                  <a:ext uri="{FF2B5EF4-FFF2-40B4-BE49-F238E27FC236}">
                    <a16:creationId xmlns:a16="http://schemas.microsoft.com/office/drawing/2014/main" id="{D0AE0971-B196-448F-BDAF-940C443DC383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9" name="AutoShape 310">
                <a:extLst>
                  <a:ext uri="{FF2B5EF4-FFF2-40B4-BE49-F238E27FC236}">
                    <a16:creationId xmlns:a16="http://schemas.microsoft.com/office/drawing/2014/main" id="{CF1A6277-8870-4BF0-B931-3486F517566E}"/>
                  </a:ext>
                </a:extLst>
              </p:cNvPr>
              <p:cNvCxnSpPr>
                <a:cxnSpLocks noChangeAspect="1" noChangeShapeType="1"/>
                <a:stCxn id="200" idx="1"/>
                <a:endCxn id="200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0" name="AutoShape 311">
                <a:extLst>
                  <a:ext uri="{FF2B5EF4-FFF2-40B4-BE49-F238E27FC236}">
                    <a16:creationId xmlns:a16="http://schemas.microsoft.com/office/drawing/2014/main" id="{835E9824-7205-4B8D-89C7-1E3B55902A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1" name="AutoShape 312">
                <a:extLst>
                  <a:ext uri="{FF2B5EF4-FFF2-40B4-BE49-F238E27FC236}">
                    <a16:creationId xmlns:a16="http://schemas.microsoft.com/office/drawing/2014/main" id="{5F723B01-6E7F-4802-B981-B9E7BE32EB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2" name="AutoShape 313">
                <a:extLst>
                  <a:ext uri="{FF2B5EF4-FFF2-40B4-BE49-F238E27FC236}">
                    <a16:creationId xmlns:a16="http://schemas.microsoft.com/office/drawing/2014/main" id="{C50FEE1F-0FDD-454E-A994-3D6835FBF59A}"/>
                  </a:ext>
                </a:extLst>
              </p:cNvPr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3" name="Line 314">
                <a:extLst>
                  <a:ext uri="{FF2B5EF4-FFF2-40B4-BE49-F238E27FC236}">
                    <a16:creationId xmlns:a16="http://schemas.microsoft.com/office/drawing/2014/main" id="{FD338DE7-B3D3-4A76-88C0-49061D764C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15">
                <a:extLst>
                  <a:ext uri="{FF2B5EF4-FFF2-40B4-BE49-F238E27FC236}">
                    <a16:creationId xmlns:a16="http://schemas.microsoft.com/office/drawing/2014/main" id="{25520E37-2A9B-4230-9B6A-53C4C525FF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16">
                <a:extLst>
                  <a:ext uri="{FF2B5EF4-FFF2-40B4-BE49-F238E27FC236}">
                    <a16:creationId xmlns:a16="http://schemas.microsoft.com/office/drawing/2014/main" id="{D7F66371-B9AC-4551-AC65-791158160A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17">
                <a:extLst>
                  <a:ext uri="{FF2B5EF4-FFF2-40B4-BE49-F238E27FC236}">
                    <a16:creationId xmlns:a16="http://schemas.microsoft.com/office/drawing/2014/main" id="{0B923C10-A305-4E54-A251-66E812AD8B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18">
                <a:extLst>
                  <a:ext uri="{FF2B5EF4-FFF2-40B4-BE49-F238E27FC236}">
                    <a16:creationId xmlns:a16="http://schemas.microsoft.com/office/drawing/2014/main" id="{F49F47AB-2298-4D1D-8E05-3AADC5A8CB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19">
                <a:extLst>
                  <a:ext uri="{FF2B5EF4-FFF2-40B4-BE49-F238E27FC236}">
                    <a16:creationId xmlns:a16="http://schemas.microsoft.com/office/drawing/2014/main" id="{428CB8F6-E7B7-49D7-9D49-AC0634FBB9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20">
                <a:extLst>
                  <a:ext uri="{FF2B5EF4-FFF2-40B4-BE49-F238E27FC236}">
                    <a16:creationId xmlns:a16="http://schemas.microsoft.com/office/drawing/2014/main" id="{7B5D0C13-C0F2-4881-9260-09AAFEAAD7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321">
                <a:extLst>
                  <a:ext uri="{FF2B5EF4-FFF2-40B4-BE49-F238E27FC236}">
                    <a16:creationId xmlns:a16="http://schemas.microsoft.com/office/drawing/2014/main" id="{2F417DE8-A8A1-4779-8E05-20A6D1518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1" name="Line 322">
                <a:extLst>
                  <a:ext uri="{FF2B5EF4-FFF2-40B4-BE49-F238E27FC236}">
                    <a16:creationId xmlns:a16="http://schemas.microsoft.com/office/drawing/2014/main" id="{60550DAA-DBBC-404F-8AF1-C6F2EC5B02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2" name="Line 323">
                <a:extLst>
                  <a:ext uri="{FF2B5EF4-FFF2-40B4-BE49-F238E27FC236}">
                    <a16:creationId xmlns:a16="http://schemas.microsoft.com/office/drawing/2014/main" id="{4457D0F0-4F53-42CC-94D4-CFD2ED3091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3" name="Line 324">
                <a:extLst>
                  <a:ext uri="{FF2B5EF4-FFF2-40B4-BE49-F238E27FC236}">
                    <a16:creationId xmlns:a16="http://schemas.microsoft.com/office/drawing/2014/main" id="{03689585-B79A-4A21-AA23-59A4FB5E4B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4" name="Line 325">
                <a:extLst>
                  <a:ext uri="{FF2B5EF4-FFF2-40B4-BE49-F238E27FC236}">
                    <a16:creationId xmlns:a16="http://schemas.microsoft.com/office/drawing/2014/main" id="{14FD4F4A-6F41-491F-A045-E2D7781650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5" name="Line 326">
                <a:extLst>
                  <a:ext uri="{FF2B5EF4-FFF2-40B4-BE49-F238E27FC236}">
                    <a16:creationId xmlns:a16="http://schemas.microsoft.com/office/drawing/2014/main" id="{563D5879-B66E-4B9F-857A-35E9D59133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6" name="Line 327">
                <a:extLst>
                  <a:ext uri="{FF2B5EF4-FFF2-40B4-BE49-F238E27FC236}">
                    <a16:creationId xmlns:a16="http://schemas.microsoft.com/office/drawing/2014/main" id="{20DDA6E5-A8F7-4991-990C-DE7B66FA8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Oval 328">
                <a:extLst>
                  <a:ext uri="{FF2B5EF4-FFF2-40B4-BE49-F238E27FC236}">
                    <a16:creationId xmlns:a16="http://schemas.microsoft.com/office/drawing/2014/main" id="{689E8A62-1F14-43DC-97E9-523808C60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29">
                <a:extLst>
                  <a:ext uri="{FF2B5EF4-FFF2-40B4-BE49-F238E27FC236}">
                    <a16:creationId xmlns:a16="http://schemas.microsoft.com/office/drawing/2014/main" id="{95C54375-DC5C-4673-BE10-FBBA1472C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330">
                <a:extLst>
                  <a:ext uri="{FF2B5EF4-FFF2-40B4-BE49-F238E27FC236}">
                    <a16:creationId xmlns:a16="http://schemas.microsoft.com/office/drawing/2014/main" id="{0BBCAA9F-9C99-4D22-ADB9-29F11C961C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Oval 331">
                <a:extLst>
                  <a:ext uri="{FF2B5EF4-FFF2-40B4-BE49-F238E27FC236}">
                    <a16:creationId xmlns:a16="http://schemas.microsoft.com/office/drawing/2014/main" id="{F39818F8-C723-4164-99F8-AC72AC1F3A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Oval 332">
                <a:extLst>
                  <a:ext uri="{FF2B5EF4-FFF2-40B4-BE49-F238E27FC236}">
                    <a16:creationId xmlns:a16="http://schemas.microsoft.com/office/drawing/2014/main" id="{C646CFFB-03A5-4BA7-AD2B-95035830C5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Oval 333">
                <a:extLst>
                  <a:ext uri="{FF2B5EF4-FFF2-40B4-BE49-F238E27FC236}">
                    <a16:creationId xmlns:a16="http://schemas.microsoft.com/office/drawing/2014/main" id="{81A241D7-2860-4A1C-AFF6-15A0B5DE5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Oval 334">
                <a:extLst>
                  <a:ext uri="{FF2B5EF4-FFF2-40B4-BE49-F238E27FC236}">
                    <a16:creationId xmlns:a16="http://schemas.microsoft.com/office/drawing/2014/main" id="{BDEEE24A-3708-497E-AB8B-47D40D8ED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Oval 335">
                <a:extLst>
                  <a:ext uri="{FF2B5EF4-FFF2-40B4-BE49-F238E27FC236}">
                    <a16:creationId xmlns:a16="http://schemas.microsoft.com/office/drawing/2014/main" id="{B04F318B-EB26-411D-8D4A-83D2A11984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Oval 336">
                <a:extLst>
                  <a:ext uri="{FF2B5EF4-FFF2-40B4-BE49-F238E27FC236}">
                    <a16:creationId xmlns:a16="http://schemas.microsoft.com/office/drawing/2014/main" id="{BBAFB1E8-6562-4764-8E34-7ECDBAC171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Oval 337">
                <a:extLst>
                  <a:ext uri="{FF2B5EF4-FFF2-40B4-BE49-F238E27FC236}">
                    <a16:creationId xmlns:a16="http://schemas.microsoft.com/office/drawing/2014/main" id="{A5179A10-BCC4-46E0-ADE0-E928F804A2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Line 338">
                <a:extLst>
                  <a:ext uri="{FF2B5EF4-FFF2-40B4-BE49-F238E27FC236}">
                    <a16:creationId xmlns:a16="http://schemas.microsoft.com/office/drawing/2014/main" id="{D1C0F97A-E41B-4FB2-8E21-2D8BA5387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8" name="Line 339">
                <a:extLst>
                  <a:ext uri="{FF2B5EF4-FFF2-40B4-BE49-F238E27FC236}">
                    <a16:creationId xmlns:a16="http://schemas.microsoft.com/office/drawing/2014/main" id="{FFF3EE0D-1454-4A25-AE44-057C90E3A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9" name="Line 340">
                <a:extLst>
                  <a:ext uri="{FF2B5EF4-FFF2-40B4-BE49-F238E27FC236}">
                    <a16:creationId xmlns:a16="http://schemas.microsoft.com/office/drawing/2014/main" id="{A711E6D9-4B32-4E50-B8D1-1A7455737C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40" name="AutoShape 341">
                <a:extLst>
                  <a:ext uri="{FF2B5EF4-FFF2-40B4-BE49-F238E27FC236}">
                    <a16:creationId xmlns:a16="http://schemas.microsoft.com/office/drawing/2014/main" id="{5025CB30-19A6-4D02-86BE-E9EEF3160BBC}"/>
                  </a:ext>
                </a:extLst>
              </p:cNvPr>
              <p:cNvCxnSpPr>
                <a:cxnSpLocks noChangeAspect="1" noChangeShapeType="1"/>
                <a:stCxn id="249" idx="0"/>
                <a:endCxn id="245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1" name="Rectangle 342">
                <a:extLst>
                  <a:ext uri="{FF2B5EF4-FFF2-40B4-BE49-F238E27FC236}">
                    <a16:creationId xmlns:a16="http://schemas.microsoft.com/office/drawing/2014/main" id="{990B3D96-060A-47D2-9B60-EFBBF2A8E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43">
                <a:extLst>
                  <a:ext uri="{FF2B5EF4-FFF2-40B4-BE49-F238E27FC236}">
                    <a16:creationId xmlns:a16="http://schemas.microsoft.com/office/drawing/2014/main" id="{D8AA2A94-5E3B-4E7A-A5CE-969D473B0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44">
                <a:extLst>
                  <a:ext uri="{FF2B5EF4-FFF2-40B4-BE49-F238E27FC236}">
                    <a16:creationId xmlns:a16="http://schemas.microsoft.com/office/drawing/2014/main" id="{1A9DE70D-B99E-4A8F-A5CD-519FD7623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Rectangle 345">
                <a:extLst>
                  <a:ext uri="{FF2B5EF4-FFF2-40B4-BE49-F238E27FC236}">
                    <a16:creationId xmlns:a16="http://schemas.microsoft.com/office/drawing/2014/main" id="{7FED47AD-D0CD-42A6-B893-24F348374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Rectangle 346">
                <a:extLst>
                  <a:ext uri="{FF2B5EF4-FFF2-40B4-BE49-F238E27FC236}">
                    <a16:creationId xmlns:a16="http://schemas.microsoft.com/office/drawing/2014/main" id="{9C47D76B-64D3-4766-AF27-5FA594F17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Rectangle 347">
                <a:extLst>
                  <a:ext uri="{FF2B5EF4-FFF2-40B4-BE49-F238E27FC236}">
                    <a16:creationId xmlns:a16="http://schemas.microsoft.com/office/drawing/2014/main" id="{CC0A952C-F5D0-4375-9655-360101ACA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Rectangle 348">
                <a:extLst>
                  <a:ext uri="{FF2B5EF4-FFF2-40B4-BE49-F238E27FC236}">
                    <a16:creationId xmlns:a16="http://schemas.microsoft.com/office/drawing/2014/main" id="{14212C4B-EB5B-457B-BD44-7D00CDEF4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Rectangle 349">
                <a:extLst>
                  <a:ext uri="{FF2B5EF4-FFF2-40B4-BE49-F238E27FC236}">
                    <a16:creationId xmlns:a16="http://schemas.microsoft.com/office/drawing/2014/main" id="{D949216C-8FE7-4694-AFAE-33CA8767EF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Rectangle 350">
                <a:extLst>
                  <a:ext uri="{FF2B5EF4-FFF2-40B4-BE49-F238E27FC236}">
                    <a16:creationId xmlns:a16="http://schemas.microsoft.com/office/drawing/2014/main" id="{67AF4192-C01E-4DDE-8F4D-5551063BE3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Rectangle 351">
                <a:extLst>
                  <a:ext uri="{FF2B5EF4-FFF2-40B4-BE49-F238E27FC236}">
                    <a16:creationId xmlns:a16="http://schemas.microsoft.com/office/drawing/2014/main" id="{037D1187-A27A-4185-B02D-6D3E04DB4F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51" name="AutoShape 352">
                <a:extLst>
                  <a:ext uri="{FF2B5EF4-FFF2-40B4-BE49-F238E27FC236}">
                    <a16:creationId xmlns:a16="http://schemas.microsoft.com/office/drawing/2014/main" id="{9AD32EAC-9F5A-4CFC-AFEE-FD97A96563E6}"/>
                  </a:ext>
                </a:extLst>
              </p:cNvPr>
              <p:cNvCxnSpPr>
                <a:cxnSpLocks noChangeAspect="1" noChangeShapeType="1"/>
                <a:stCxn id="250" idx="3"/>
                <a:endCxn id="250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53">
                <a:extLst>
                  <a:ext uri="{FF2B5EF4-FFF2-40B4-BE49-F238E27FC236}">
                    <a16:creationId xmlns:a16="http://schemas.microsoft.com/office/drawing/2014/main" id="{90419093-BF89-4BD1-BB6A-3058ADBB2E2C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54">
                <a:extLst>
                  <a:ext uri="{FF2B5EF4-FFF2-40B4-BE49-F238E27FC236}">
                    <a16:creationId xmlns:a16="http://schemas.microsoft.com/office/drawing/2014/main" id="{38E64BFF-AF6D-493B-BAFB-AA4677A32502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55">
                <a:extLst>
                  <a:ext uri="{FF2B5EF4-FFF2-40B4-BE49-F238E27FC236}">
                    <a16:creationId xmlns:a16="http://schemas.microsoft.com/office/drawing/2014/main" id="{0DFDF161-E6A4-4914-85F7-6A97C2EAA419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56">
                <a:extLst>
                  <a:ext uri="{FF2B5EF4-FFF2-40B4-BE49-F238E27FC236}">
                    <a16:creationId xmlns:a16="http://schemas.microsoft.com/office/drawing/2014/main" id="{D99F8041-145E-4120-9602-CA876A6A9D6E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6" name="AutoShape 357">
                <a:extLst>
                  <a:ext uri="{FF2B5EF4-FFF2-40B4-BE49-F238E27FC236}">
                    <a16:creationId xmlns:a16="http://schemas.microsoft.com/office/drawing/2014/main" id="{8A8FE697-58A4-4919-A072-0862777F9167}"/>
                  </a:ext>
                </a:extLst>
              </p:cNvPr>
              <p:cNvCxnSpPr>
                <a:cxnSpLocks noChangeAspect="1" noChangeShapeType="1"/>
                <a:stCxn id="243" idx="3"/>
                <a:endCxn id="243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7" name="AutoShape 358">
                <a:extLst>
                  <a:ext uri="{FF2B5EF4-FFF2-40B4-BE49-F238E27FC236}">
                    <a16:creationId xmlns:a16="http://schemas.microsoft.com/office/drawing/2014/main" id="{2FA0FA57-CC46-453A-97AE-EE31D20FD8A9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8" name="AutoShape 359">
                <a:extLst>
                  <a:ext uri="{FF2B5EF4-FFF2-40B4-BE49-F238E27FC236}">
                    <a16:creationId xmlns:a16="http://schemas.microsoft.com/office/drawing/2014/main" id="{99C33A6F-8BB4-4083-A968-C87A85703B6B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9" name="AutoShape 360">
                <a:extLst>
                  <a:ext uri="{FF2B5EF4-FFF2-40B4-BE49-F238E27FC236}">
                    <a16:creationId xmlns:a16="http://schemas.microsoft.com/office/drawing/2014/main" id="{50D51AD2-1FFA-453A-8E16-2A9D0067D118}"/>
                  </a:ext>
                </a:extLst>
              </p:cNvPr>
              <p:cNvCxnSpPr>
                <a:cxnSpLocks noChangeAspect="1" noChangeShapeType="1"/>
                <a:stCxn id="250" idx="1"/>
                <a:endCxn id="250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0" name="AutoShape 361">
                <a:extLst>
                  <a:ext uri="{FF2B5EF4-FFF2-40B4-BE49-F238E27FC236}">
                    <a16:creationId xmlns:a16="http://schemas.microsoft.com/office/drawing/2014/main" id="{C32EBA6E-878C-4303-9252-B3A789FE55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1" name="AutoShape 362">
                <a:extLst>
                  <a:ext uri="{FF2B5EF4-FFF2-40B4-BE49-F238E27FC236}">
                    <a16:creationId xmlns:a16="http://schemas.microsoft.com/office/drawing/2014/main" id="{D8143B71-C1A8-43CB-9B66-0DEE3C5CC40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2" name="AutoShape 363">
                <a:extLst>
                  <a:ext uri="{FF2B5EF4-FFF2-40B4-BE49-F238E27FC236}">
                    <a16:creationId xmlns:a16="http://schemas.microsoft.com/office/drawing/2014/main" id="{641ED3B9-466E-4ED8-AA65-E09C58B60EB2}"/>
                  </a:ext>
                </a:extLst>
              </p:cNvPr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3" name="Line 364">
                <a:extLst>
                  <a:ext uri="{FF2B5EF4-FFF2-40B4-BE49-F238E27FC236}">
                    <a16:creationId xmlns:a16="http://schemas.microsoft.com/office/drawing/2014/main" id="{81AB8FEC-88A5-405D-977A-59B8FBE421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65">
                <a:extLst>
                  <a:ext uri="{FF2B5EF4-FFF2-40B4-BE49-F238E27FC236}">
                    <a16:creationId xmlns:a16="http://schemas.microsoft.com/office/drawing/2014/main" id="{3D3479C4-AE0F-4D82-8796-14E94277C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66">
                <a:extLst>
                  <a:ext uri="{FF2B5EF4-FFF2-40B4-BE49-F238E27FC236}">
                    <a16:creationId xmlns:a16="http://schemas.microsoft.com/office/drawing/2014/main" id="{F1984F08-45E5-40C9-8898-939F3D10C3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67">
                <a:extLst>
                  <a:ext uri="{FF2B5EF4-FFF2-40B4-BE49-F238E27FC236}">
                    <a16:creationId xmlns:a16="http://schemas.microsoft.com/office/drawing/2014/main" id="{17D067E0-2DB6-4321-A8C7-D7B7D6A99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68">
                <a:extLst>
                  <a:ext uri="{FF2B5EF4-FFF2-40B4-BE49-F238E27FC236}">
                    <a16:creationId xmlns:a16="http://schemas.microsoft.com/office/drawing/2014/main" id="{7A843EF5-D5B8-4157-AB40-29A8BDF9D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69">
                <a:extLst>
                  <a:ext uri="{FF2B5EF4-FFF2-40B4-BE49-F238E27FC236}">
                    <a16:creationId xmlns:a16="http://schemas.microsoft.com/office/drawing/2014/main" id="{44ED8744-908E-47F1-A993-99DB6305F7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70">
                <a:extLst>
                  <a:ext uri="{FF2B5EF4-FFF2-40B4-BE49-F238E27FC236}">
                    <a16:creationId xmlns:a16="http://schemas.microsoft.com/office/drawing/2014/main" id="{AB70AB6F-C059-4B82-94C5-B1FD445263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Line 371">
                <a:extLst>
                  <a:ext uri="{FF2B5EF4-FFF2-40B4-BE49-F238E27FC236}">
                    <a16:creationId xmlns:a16="http://schemas.microsoft.com/office/drawing/2014/main" id="{E7FCCC76-E8B5-4FD5-857B-9FC99ED16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72">
                <a:extLst>
                  <a:ext uri="{FF2B5EF4-FFF2-40B4-BE49-F238E27FC236}">
                    <a16:creationId xmlns:a16="http://schemas.microsoft.com/office/drawing/2014/main" id="{0E02DB95-D626-4079-9098-1847E7B28A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73">
                <a:extLst>
                  <a:ext uri="{FF2B5EF4-FFF2-40B4-BE49-F238E27FC236}">
                    <a16:creationId xmlns:a16="http://schemas.microsoft.com/office/drawing/2014/main" id="{6AC72695-FDF1-4B0C-81AD-E40C83946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Line 374">
                <a:extLst>
                  <a:ext uri="{FF2B5EF4-FFF2-40B4-BE49-F238E27FC236}">
                    <a16:creationId xmlns:a16="http://schemas.microsoft.com/office/drawing/2014/main" id="{77355C36-E0BC-4898-BE04-D1EC92CA5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4" name="Line 375">
                <a:extLst>
                  <a:ext uri="{FF2B5EF4-FFF2-40B4-BE49-F238E27FC236}">
                    <a16:creationId xmlns:a16="http://schemas.microsoft.com/office/drawing/2014/main" id="{974DD829-506A-43B6-9DBD-F5C1E90C88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5" name="Line 376">
                <a:extLst>
                  <a:ext uri="{FF2B5EF4-FFF2-40B4-BE49-F238E27FC236}">
                    <a16:creationId xmlns:a16="http://schemas.microsoft.com/office/drawing/2014/main" id="{00A77906-5D7A-4EBB-9170-AF37DA6D6F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6" name="Line 377">
                <a:extLst>
                  <a:ext uri="{FF2B5EF4-FFF2-40B4-BE49-F238E27FC236}">
                    <a16:creationId xmlns:a16="http://schemas.microsoft.com/office/drawing/2014/main" id="{CCD1E85A-10B6-4ECA-BA25-AB8D17A768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Oval 378">
                <a:extLst>
                  <a:ext uri="{FF2B5EF4-FFF2-40B4-BE49-F238E27FC236}">
                    <a16:creationId xmlns:a16="http://schemas.microsoft.com/office/drawing/2014/main" id="{909C9F7A-A226-406F-B2B6-9DBCDFEA1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79">
                <a:extLst>
                  <a:ext uri="{FF2B5EF4-FFF2-40B4-BE49-F238E27FC236}">
                    <a16:creationId xmlns:a16="http://schemas.microsoft.com/office/drawing/2014/main" id="{C13AC830-0A36-4355-AD0E-397F9041E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80">
                <a:extLst>
                  <a:ext uri="{FF2B5EF4-FFF2-40B4-BE49-F238E27FC236}">
                    <a16:creationId xmlns:a16="http://schemas.microsoft.com/office/drawing/2014/main" id="{9A95FADC-3332-4838-8C06-7455F501B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Oval 381">
                <a:extLst>
                  <a:ext uri="{FF2B5EF4-FFF2-40B4-BE49-F238E27FC236}">
                    <a16:creationId xmlns:a16="http://schemas.microsoft.com/office/drawing/2014/main" id="{18791F23-E7E8-4699-A9CF-F5065FD3D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Oval 382">
                <a:extLst>
                  <a:ext uri="{FF2B5EF4-FFF2-40B4-BE49-F238E27FC236}">
                    <a16:creationId xmlns:a16="http://schemas.microsoft.com/office/drawing/2014/main" id="{68B4ED95-3E85-4831-9AE7-A3DDD1ADD2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Oval 383">
                <a:extLst>
                  <a:ext uri="{FF2B5EF4-FFF2-40B4-BE49-F238E27FC236}">
                    <a16:creationId xmlns:a16="http://schemas.microsoft.com/office/drawing/2014/main" id="{2935BD21-6190-4D8E-97F1-9716F569EA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Oval 384">
                <a:extLst>
                  <a:ext uri="{FF2B5EF4-FFF2-40B4-BE49-F238E27FC236}">
                    <a16:creationId xmlns:a16="http://schemas.microsoft.com/office/drawing/2014/main" id="{9F3C035C-280C-4B15-BEC9-C57E73662C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Oval 385">
                <a:extLst>
                  <a:ext uri="{FF2B5EF4-FFF2-40B4-BE49-F238E27FC236}">
                    <a16:creationId xmlns:a16="http://schemas.microsoft.com/office/drawing/2014/main" id="{A0A6A3EA-E6CB-481D-AF4C-8D49E3745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Oval 386">
                <a:extLst>
                  <a:ext uri="{FF2B5EF4-FFF2-40B4-BE49-F238E27FC236}">
                    <a16:creationId xmlns:a16="http://schemas.microsoft.com/office/drawing/2014/main" id="{759C79FA-21EF-4803-8825-E527179A50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Oval 387">
                <a:extLst>
                  <a:ext uri="{FF2B5EF4-FFF2-40B4-BE49-F238E27FC236}">
                    <a16:creationId xmlns:a16="http://schemas.microsoft.com/office/drawing/2014/main" id="{BE51401D-3AFE-4683-8485-807AAF0909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Line 388">
                <a:extLst>
                  <a:ext uri="{FF2B5EF4-FFF2-40B4-BE49-F238E27FC236}">
                    <a16:creationId xmlns:a16="http://schemas.microsoft.com/office/drawing/2014/main" id="{5C9E636C-7D33-4ED7-9832-5C55675CE3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89">
                <a:extLst>
                  <a:ext uri="{FF2B5EF4-FFF2-40B4-BE49-F238E27FC236}">
                    <a16:creationId xmlns:a16="http://schemas.microsoft.com/office/drawing/2014/main" id="{F32290B7-D53C-4163-AC16-50C43469E2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Text Box 391">
                <a:extLst>
                  <a:ext uri="{FF2B5EF4-FFF2-40B4-BE49-F238E27FC236}">
                    <a16:creationId xmlns:a16="http://schemas.microsoft.com/office/drawing/2014/main" id="{84433EE1-E873-4F86-83CE-DD388D7D8F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Text Box 392">
                <a:extLst>
                  <a:ext uri="{FF2B5EF4-FFF2-40B4-BE49-F238E27FC236}">
                    <a16:creationId xmlns:a16="http://schemas.microsoft.com/office/drawing/2014/main" id="{BBA6103F-1592-4825-A04D-41E37EE6106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Text Box 393">
                <a:extLst>
                  <a:ext uri="{FF2B5EF4-FFF2-40B4-BE49-F238E27FC236}">
                    <a16:creationId xmlns:a16="http://schemas.microsoft.com/office/drawing/2014/main" id="{E3004BF5-DD29-4B40-8482-4D0044647C5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Text Box 394">
                <a:extLst>
                  <a:ext uri="{FF2B5EF4-FFF2-40B4-BE49-F238E27FC236}">
                    <a16:creationId xmlns:a16="http://schemas.microsoft.com/office/drawing/2014/main" id="{4CDBE8D9-225B-467B-8522-2A88B648BE7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Text Box 395">
                <a:extLst>
                  <a:ext uri="{FF2B5EF4-FFF2-40B4-BE49-F238E27FC236}">
                    <a16:creationId xmlns:a16="http://schemas.microsoft.com/office/drawing/2014/main" id="{D05C4EF8-7D1C-4924-88A3-682CED8E891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Arc 396">
                <a:extLst>
                  <a:ext uri="{FF2B5EF4-FFF2-40B4-BE49-F238E27FC236}">
                    <a16:creationId xmlns:a16="http://schemas.microsoft.com/office/drawing/2014/main" id="{1228BCC8-BD1D-4585-BC4C-E77E21FF29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2" name="Group 2">
            <a:extLst>
              <a:ext uri="{FF2B5EF4-FFF2-40B4-BE49-F238E27FC236}">
                <a16:creationId xmlns:a16="http://schemas.microsoft.com/office/drawing/2014/main" id="{501EE880-05F4-43B2-9CC1-BFF07353493D}"/>
              </a:ext>
            </a:extLst>
          </p:cNvPr>
          <p:cNvGrpSpPr>
            <a:grpSpLocks/>
          </p:cNvGrpSpPr>
          <p:nvPr/>
        </p:nvGrpSpPr>
        <p:grpSpPr bwMode="auto">
          <a:xfrm>
            <a:off x="6961187" y="3429000"/>
            <a:ext cx="4417055" cy="641350"/>
            <a:chOff x="3592" y="2064"/>
            <a:chExt cx="2648" cy="404"/>
          </a:xfrm>
        </p:grpSpPr>
        <p:sp>
          <p:nvSpPr>
            <p:cNvPr id="35871" name="Text Box 3">
              <a:extLst>
                <a:ext uri="{FF2B5EF4-FFF2-40B4-BE49-F238E27FC236}">
                  <a16:creationId xmlns:a16="http://schemas.microsoft.com/office/drawing/2014/main" id="{35D9AB57-0409-4DF2-B2ED-8BE6C752E2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2" y="2064"/>
              <a:ext cx="2648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Centrifuge, and aspirate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the patient’s plasma/serum.</a:t>
              </a:r>
            </a:p>
          </p:txBody>
        </p:sp>
        <p:sp>
          <p:nvSpPr>
            <p:cNvPr id="35872" name="Line 4">
              <a:extLst>
                <a:ext uri="{FF2B5EF4-FFF2-40B4-BE49-F238E27FC236}">
                  <a16:creationId xmlns:a16="http://schemas.microsoft.com/office/drawing/2014/main" id="{4E290778-CE9F-4922-B5CC-8C943DD39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0" y="2208"/>
              <a:ext cx="312" cy="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sp>
        <p:nvSpPr>
          <p:cNvPr id="35843" name="Oval 5">
            <a:extLst>
              <a:ext uri="{FF2B5EF4-FFF2-40B4-BE49-F238E27FC236}">
                <a16:creationId xmlns:a16="http://schemas.microsoft.com/office/drawing/2014/main" id="{583EFEDE-31FB-4594-948B-CADA53138C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07139" y="4849814"/>
            <a:ext cx="611187" cy="661987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5844" name="Rectangle 6">
            <a:extLst>
              <a:ext uri="{FF2B5EF4-FFF2-40B4-BE49-F238E27FC236}">
                <a16:creationId xmlns:a16="http://schemas.microsoft.com/office/drawing/2014/main" id="{BF294A24-B9AA-49B7-AC14-60FE934C72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07139" y="2144713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2343" name="Rectangle 7">
            <a:extLst>
              <a:ext uri="{FF2B5EF4-FFF2-40B4-BE49-F238E27FC236}">
                <a16:creationId xmlns:a16="http://schemas.microsoft.com/office/drawing/2014/main" id="{473A3223-28C6-4327-9146-07738157533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11900" y="3303589"/>
            <a:ext cx="603250" cy="18764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5846" name="Rectangle 8">
            <a:extLst>
              <a:ext uri="{FF2B5EF4-FFF2-40B4-BE49-F238E27FC236}">
                <a16:creationId xmlns:a16="http://schemas.microsoft.com/office/drawing/2014/main" id="{1F7B63FA-AB5D-4DB6-A9C6-1AA251B67AF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16664" y="3303589"/>
            <a:ext cx="604837" cy="18764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5847" name="Group 9">
            <a:extLst>
              <a:ext uri="{FF2B5EF4-FFF2-40B4-BE49-F238E27FC236}">
                <a16:creationId xmlns:a16="http://schemas.microsoft.com/office/drawing/2014/main" id="{B67ED463-7ECC-4DC4-B1B3-4C65628B5905}"/>
              </a:ext>
            </a:extLst>
          </p:cNvPr>
          <p:cNvGrpSpPr>
            <a:grpSpLocks/>
          </p:cNvGrpSpPr>
          <p:nvPr/>
        </p:nvGrpSpPr>
        <p:grpSpPr bwMode="auto">
          <a:xfrm>
            <a:off x="2790825" y="2200275"/>
            <a:ext cx="609600" cy="3365500"/>
            <a:chOff x="864" y="1386"/>
            <a:chExt cx="417" cy="2120"/>
          </a:xfrm>
        </p:grpSpPr>
        <p:sp>
          <p:nvSpPr>
            <p:cNvPr id="35866" name="Oval 10">
              <a:extLst>
                <a:ext uri="{FF2B5EF4-FFF2-40B4-BE49-F238E27FC236}">
                  <a16:creationId xmlns:a16="http://schemas.microsoft.com/office/drawing/2014/main" id="{61DC5CE8-163C-4702-913C-263A11FFB2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4" y="3089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7" name="Rectangle 11">
              <a:extLst>
                <a:ext uri="{FF2B5EF4-FFF2-40B4-BE49-F238E27FC236}">
                  <a16:creationId xmlns:a16="http://schemas.microsoft.com/office/drawing/2014/main" id="{49E981A8-75E7-4EC2-8BBF-78736D7A39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4" y="1386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8" name="Line 12">
              <a:extLst>
                <a:ext uri="{FF2B5EF4-FFF2-40B4-BE49-F238E27FC236}">
                  <a16:creationId xmlns:a16="http://schemas.microsoft.com/office/drawing/2014/main" id="{5D81B6A0-A20A-4AFF-866C-98499FFE19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64" y="3298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35869" name="Rectangle 13">
              <a:extLst>
                <a:ext uri="{FF2B5EF4-FFF2-40B4-BE49-F238E27FC236}">
                  <a16:creationId xmlns:a16="http://schemas.microsoft.com/office/drawing/2014/main" id="{FF30B974-425A-4B78-A948-8916370CD9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4" y="2151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70" name="Line 14">
              <a:extLst>
                <a:ext uri="{FF2B5EF4-FFF2-40B4-BE49-F238E27FC236}">
                  <a16:creationId xmlns:a16="http://schemas.microsoft.com/office/drawing/2014/main" id="{3EF4E61E-CB3A-4632-ABB1-42BEB03FCA4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64" y="2116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35848" name="Rectangle 15">
            <a:extLst>
              <a:ext uri="{FF2B5EF4-FFF2-40B4-BE49-F238E27FC236}">
                <a16:creationId xmlns:a16="http://schemas.microsoft.com/office/drawing/2014/main" id="{5E24677C-3C98-47BA-A11D-19ABF4E3777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29189" y="2200276"/>
            <a:ext cx="611187" cy="303371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5849" name="Group 16">
            <a:extLst>
              <a:ext uri="{FF2B5EF4-FFF2-40B4-BE49-F238E27FC236}">
                <a16:creationId xmlns:a16="http://schemas.microsoft.com/office/drawing/2014/main" id="{0CAB869E-5137-4A2B-BE32-310258525F56}"/>
              </a:ext>
            </a:extLst>
          </p:cNvPr>
          <p:cNvGrpSpPr>
            <a:grpSpLocks/>
          </p:cNvGrpSpPr>
          <p:nvPr/>
        </p:nvGrpSpPr>
        <p:grpSpPr bwMode="auto">
          <a:xfrm>
            <a:off x="4929189" y="3359151"/>
            <a:ext cx="611187" cy="2206625"/>
            <a:chOff x="2324" y="2116"/>
            <a:chExt cx="417" cy="1390"/>
          </a:xfrm>
        </p:grpSpPr>
        <p:sp>
          <p:nvSpPr>
            <p:cNvPr id="35862" name="Oval 17">
              <a:extLst>
                <a:ext uri="{FF2B5EF4-FFF2-40B4-BE49-F238E27FC236}">
                  <a16:creationId xmlns:a16="http://schemas.microsoft.com/office/drawing/2014/main" id="{E1344AF2-DF36-46D2-AAAA-E34860D16F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24" y="3089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3" name="Rectangle 18">
              <a:extLst>
                <a:ext uri="{FF2B5EF4-FFF2-40B4-BE49-F238E27FC236}">
                  <a16:creationId xmlns:a16="http://schemas.microsoft.com/office/drawing/2014/main" id="{5D918968-2FF2-48C1-941A-CB0478256A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24" y="2150"/>
              <a:ext cx="417" cy="118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4" name="Line 19">
              <a:extLst>
                <a:ext uri="{FF2B5EF4-FFF2-40B4-BE49-F238E27FC236}">
                  <a16:creationId xmlns:a16="http://schemas.microsoft.com/office/drawing/2014/main" id="{54561040-85BC-43F4-BF24-620FBBA07E1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24" y="3297"/>
              <a:ext cx="4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35865" name="Line 20">
              <a:extLst>
                <a:ext uri="{FF2B5EF4-FFF2-40B4-BE49-F238E27FC236}">
                  <a16:creationId xmlns:a16="http://schemas.microsoft.com/office/drawing/2014/main" id="{5AABB9FF-BE94-46A1-9DF6-04EA65F6EFF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24" y="2116"/>
              <a:ext cx="0" cy="118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35850" name="Line 21">
            <a:extLst>
              <a:ext uri="{FF2B5EF4-FFF2-40B4-BE49-F238E27FC236}">
                <a16:creationId xmlns:a16="http://schemas.microsoft.com/office/drawing/2014/main" id="{9E550410-A9F2-4741-83DA-FA83D6A1B67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07139" y="5180013"/>
            <a:ext cx="6111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42358" name="Rectangle 22">
            <a:extLst>
              <a:ext uri="{FF2B5EF4-FFF2-40B4-BE49-F238E27FC236}">
                <a16:creationId xmlns:a16="http://schemas.microsoft.com/office/drawing/2014/main" id="{22A0721C-271A-4ED0-8D4B-B4610820880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15075" y="3276600"/>
            <a:ext cx="603250" cy="18605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5852" name="Line 23">
            <a:extLst>
              <a:ext uri="{FF2B5EF4-FFF2-40B4-BE49-F238E27FC236}">
                <a16:creationId xmlns:a16="http://schemas.microsoft.com/office/drawing/2014/main" id="{FDE79263-A4E5-48FB-8506-FFB284CB6F8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5853" name="Line 24">
            <a:extLst>
              <a:ext uri="{FF2B5EF4-FFF2-40B4-BE49-F238E27FC236}">
                <a16:creationId xmlns:a16="http://schemas.microsoft.com/office/drawing/2014/main" id="{9DB00AAC-729C-41D1-91FF-6ED7546FCE9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5854" name="Line 25">
            <a:extLst>
              <a:ext uri="{FF2B5EF4-FFF2-40B4-BE49-F238E27FC236}">
                <a16:creationId xmlns:a16="http://schemas.microsoft.com/office/drawing/2014/main" id="{5341DA1B-3C57-4258-9151-758AFF0B9DE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07138" y="3248025"/>
            <a:ext cx="0" cy="19319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5855" name="Line 26">
            <a:extLst>
              <a:ext uri="{FF2B5EF4-FFF2-40B4-BE49-F238E27FC236}">
                <a16:creationId xmlns:a16="http://schemas.microsoft.com/office/drawing/2014/main" id="{CEE728CC-82BA-4722-A0D9-6667FD4ACFC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07138" y="3303589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42363" name="Rectangle 27">
            <a:extLst>
              <a:ext uri="{FF2B5EF4-FFF2-40B4-BE49-F238E27FC236}">
                <a16:creationId xmlns:a16="http://schemas.microsoft.com/office/drawing/2014/main" id="{B68E7D36-D64E-4BC0-83C4-C704A9426E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16663" y="3201989"/>
            <a:ext cx="601662" cy="1920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5857" name="Group 28">
            <a:extLst>
              <a:ext uri="{FF2B5EF4-FFF2-40B4-BE49-F238E27FC236}">
                <a16:creationId xmlns:a16="http://schemas.microsoft.com/office/drawing/2014/main" id="{BCAEE0F6-6432-435C-8D03-493F3A00FCF4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600200"/>
            <a:ext cx="3852864" cy="401638"/>
            <a:chOff x="858" y="1423"/>
            <a:chExt cx="2427" cy="253"/>
          </a:xfrm>
        </p:grpSpPr>
        <p:grpSp>
          <p:nvGrpSpPr>
            <p:cNvPr id="35858" name="Group 29">
              <a:extLst>
                <a:ext uri="{FF2B5EF4-FFF2-40B4-BE49-F238E27FC236}">
                  <a16:creationId xmlns:a16="http://schemas.microsoft.com/office/drawing/2014/main" id="{6C6E8780-5C03-415E-B8FF-71F194A9B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8" y="1423"/>
              <a:ext cx="1563" cy="253"/>
              <a:chOff x="858" y="1423"/>
              <a:chExt cx="1563" cy="253"/>
            </a:xfrm>
          </p:grpSpPr>
          <p:sp>
            <p:nvSpPr>
              <p:cNvPr id="35860" name="Text Box 30">
                <a:extLst>
                  <a:ext uri="{FF2B5EF4-FFF2-40B4-BE49-F238E27FC236}">
                    <a16:creationId xmlns:a16="http://schemas.microsoft.com/office/drawing/2014/main" id="{CEFAE8F8-90F3-4363-AFFC-0B252F6D53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8" y="1443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35861" name="Text Box 31">
                <a:extLst>
                  <a:ext uri="{FF2B5EF4-FFF2-40B4-BE49-F238E27FC236}">
                    <a16:creationId xmlns:a16="http://schemas.microsoft.com/office/drawing/2014/main" id="{951DC573-6F3C-4827-AE81-97D805E901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" y="1423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</a:p>
            </p:txBody>
          </p:sp>
        </p:grpSp>
        <p:sp>
          <p:nvSpPr>
            <p:cNvPr id="35859" name="Text Box 32">
              <a:extLst>
                <a:ext uri="{FF2B5EF4-FFF2-40B4-BE49-F238E27FC236}">
                  <a16:creationId xmlns:a16="http://schemas.microsoft.com/office/drawing/2014/main" id="{76EA931E-8DC1-4480-8400-7459777B7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6" y="1423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2865F-0B29-4702-BB86-A834ABF7E58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A8F7AFD-E481-4D6E-8AFD-908A3F4F8CB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5E3357F-8FFF-450D-9AEF-539EFFF5AE6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6" name="Group 7">
              <a:extLst>
                <a:ext uri="{FF2B5EF4-FFF2-40B4-BE49-F238E27FC236}">
                  <a16:creationId xmlns:a16="http://schemas.microsoft.com/office/drawing/2014/main" id="{425AF8D0-F55A-4B1D-9026-8A852DC49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08" name="Line 8">
                <a:extLst>
                  <a:ext uri="{FF2B5EF4-FFF2-40B4-BE49-F238E27FC236}">
                    <a16:creationId xmlns:a16="http://schemas.microsoft.com/office/drawing/2014/main" id="{38436C9A-013A-4607-97B0-3987798D2F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9">
                <a:extLst>
                  <a:ext uri="{FF2B5EF4-FFF2-40B4-BE49-F238E27FC236}">
                    <a16:creationId xmlns:a16="http://schemas.microsoft.com/office/drawing/2014/main" id="{E3ADE588-64FC-4023-B616-7E1B3B5AC1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10">
                <a:extLst>
                  <a:ext uri="{FF2B5EF4-FFF2-40B4-BE49-F238E27FC236}">
                    <a16:creationId xmlns:a16="http://schemas.microsoft.com/office/drawing/2014/main" id="{B5FC6D6C-4B32-47D1-8849-B7CB0746ED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11">
                <a:extLst>
                  <a:ext uri="{FF2B5EF4-FFF2-40B4-BE49-F238E27FC236}">
                    <a16:creationId xmlns:a16="http://schemas.microsoft.com/office/drawing/2014/main" id="{8D38E4A0-37E2-4E5C-88E1-9AFF2EECB4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Rectangle 12">
                <a:extLst>
                  <a:ext uri="{FF2B5EF4-FFF2-40B4-BE49-F238E27FC236}">
                    <a16:creationId xmlns:a16="http://schemas.microsoft.com/office/drawing/2014/main" id="{46123BF2-88D0-49FD-B019-4A0F2BE570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13">
                <a:extLst>
                  <a:ext uri="{FF2B5EF4-FFF2-40B4-BE49-F238E27FC236}">
                    <a16:creationId xmlns:a16="http://schemas.microsoft.com/office/drawing/2014/main" id="{7752CC1E-7172-4147-82EF-F0E3377ED4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14">
                <a:extLst>
                  <a:ext uri="{FF2B5EF4-FFF2-40B4-BE49-F238E27FC236}">
                    <a16:creationId xmlns:a16="http://schemas.microsoft.com/office/drawing/2014/main" id="{02920101-74AE-4BC2-BBF5-B50FDCF42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5">
                <a:extLst>
                  <a:ext uri="{FF2B5EF4-FFF2-40B4-BE49-F238E27FC236}">
                    <a16:creationId xmlns:a16="http://schemas.microsoft.com/office/drawing/2014/main" id="{705FC0B7-2F89-4CDC-9DA0-7D3DB75C1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6">
                <a:extLst>
                  <a:ext uri="{FF2B5EF4-FFF2-40B4-BE49-F238E27FC236}">
                    <a16:creationId xmlns:a16="http://schemas.microsoft.com/office/drawing/2014/main" id="{33464CFF-9022-4A5F-A104-31D852BF9B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7">
                <a:extLst>
                  <a:ext uri="{FF2B5EF4-FFF2-40B4-BE49-F238E27FC236}">
                    <a16:creationId xmlns:a16="http://schemas.microsoft.com/office/drawing/2014/main" id="{8964C8C6-7E1C-4FC6-8938-4840BBB27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8">
                <a:extLst>
                  <a:ext uri="{FF2B5EF4-FFF2-40B4-BE49-F238E27FC236}">
                    <a16:creationId xmlns:a16="http://schemas.microsoft.com/office/drawing/2014/main" id="{9BC74B53-AF67-4B81-B939-CD0B74A4FB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9">
                <a:extLst>
                  <a:ext uri="{FF2B5EF4-FFF2-40B4-BE49-F238E27FC236}">
                    <a16:creationId xmlns:a16="http://schemas.microsoft.com/office/drawing/2014/main" id="{EF335699-918C-4EA0-A181-80F057E69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0" name="AutoShape 20">
                <a:extLst>
                  <a:ext uri="{FF2B5EF4-FFF2-40B4-BE49-F238E27FC236}">
                    <a16:creationId xmlns:a16="http://schemas.microsoft.com/office/drawing/2014/main" id="{5ED1721E-3D5C-486B-9C62-B8E7C6C75D38}"/>
                  </a:ext>
                </a:extLst>
              </p:cNvPr>
              <p:cNvCxnSpPr>
                <a:cxnSpLocks noChangeAspect="1" noChangeShapeType="1"/>
                <a:stCxn id="319" idx="3"/>
                <a:endCxn id="31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21">
                <a:extLst>
                  <a:ext uri="{FF2B5EF4-FFF2-40B4-BE49-F238E27FC236}">
                    <a16:creationId xmlns:a16="http://schemas.microsoft.com/office/drawing/2014/main" id="{E8AEBD9C-6930-4125-9E63-16C41145474D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22">
                <a:extLst>
                  <a:ext uri="{FF2B5EF4-FFF2-40B4-BE49-F238E27FC236}">
                    <a16:creationId xmlns:a16="http://schemas.microsoft.com/office/drawing/2014/main" id="{011C88F5-36E8-4C1D-893C-373EE2D4D960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23">
                <a:extLst>
                  <a:ext uri="{FF2B5EF4-FFF2-40B4-BE49-F238E27FC236}">
                    <a16:creationId xmlns:a16="http://schemas.microsoft.com/office/drawing/2014/main" id="{DD3466D7-C1ED-4472-BBCA-DD16004F993A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24">
                <a:extLst>
                  <a:ext uri="{FF2B5EF4-FFF2-40B4-BE49-F238E27FC236}">
                    <a16:creationId xmlns:a16="http://schemas.microsoft.com/office/drawing/2014/main" id="{8B85B9C6-B319-4252-8B00-D4F674FDC775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25">
                <a:extLst>
                  <a:ext uri="{FF2B5EF4-FFF2-40B4-BE49-F238E27FC236}">
                    <a16:creationId xmlns:a16="http://schemas.microsoft.com/office/drawing/2014/main" id="{A63F8BFF-3BD8-4611-9BC7-FD92C64A7323}"/>
                  </a:ext>
                </a:extLst>
              </p:cNvPr>
              <p:cNvCxnSpPr>
                <a:cxnSpLocks noChangeAspect="1" noChangeShapeType="1"/>
                <a:stCxn id="313" idx="3"/>
                <a:endCxn id="31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6">
                <a:extLst>
                  <a:ext uri="{FF2B5EF4-FFF2-40B4-BE49-F238E27FC236}">
                    <a16:creationId xmlns:a16="http://schemas.microsoft.com/office/drawing/2014/main" id="{6AD4DB31-557C-454F-A100-3936FB16BB6E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7">
                <a:extLst>
                  <a:ext uri="{FF2B5EF4-FFF2-40B4-BE49-F238E27FC236}">
                    <a16:creationId xmlns:a16="http://schemas.microsoft.com/office/drawing/2014/main" id="{F8F426C9-3CD1-49B9-A645-F1128D559806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8">
                <a:extLst>
                  <a:ext uri="{FF2B5EF4-FFF2-40B4-BE49-F238E27FC236}">
                    <a16:creationId xmlns:a16="http://schemas.microsoft.com/office/drawing/2014/main" id="{3E428623-5810-4246-A31A-E7467BB86B39}"/>
                  </a:ext>
                </a:extLst>
              </p:cNvPr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9">
                <a:extLst>
                  <a:ext uri="{FF2B5EF4-FFF2-40B4-BE49-F238E27FC236}">
                    <a16:creationId xmlns:a16="http://schemas.microsoft.com/office/drawing/2014/main" id="{80F913CF-B5F9-409C-A173-05153D1DA6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30">
                <a:extLst>
                  <a:ext uri="{FF2B5EF4-FFF2-40B4-BE49-F238E27FC236}">
                    <a16:creationId xmlns:a16="http://schemas.microsoft.com/office/drawing/2014/main" id="{008C85C2-960C-40FE-A625-5A3C13E82A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31">
                <a:extLst>
                  <a:ext uri="{FF2B5EF4-FFF2-40B4-BE49-F238E27FC236}">
                    <a16:creationId xmlns:a16="http://schemas.microsoft.com/office/drawing/2014/main" id="{0BE083C5-5801-4597-A0FD-29A1167998C9}"/>
                  </a:ext>
                </a:extLst>
              </p:cNvPr>
              <p:cNvCxnSpPr>
                <a:cxnSpLocks noChangeAspect="1" noChangeShapeType="1"/>
                <a:stCxn id="313" idx="1"/>
                <a:endCxn id="31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2" name="Line 32">
                <a:extLst>
                  <a:ext uri="{FF2B5EF4-FFF2-40B4-BE49-F238E27FC236}">
                    <a16:creationId xmlns:a16="http://schemas.microsoft.com/office/drawing/2014/main" id="{6EBC9E94-6DD0-4B2F-AF94-05279DEB04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33">
                <a:extLst>
                  <a:ext uri="{FF2B5EF4-FFF2-40B4-BE49-F238E27FC236}">
                    <a16:creationId xmlns:a16="http://schemas.microsoft.com/office/drawing/2014/main" id="{CC9B5371-F140-4AE2-ADDC-D01045290C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4">
                <a:extLst>
                  <a:ext uri="{FF2B5EF4-FFF2-40B4-BE49-F238E27FC236}">
                    <a16:creationId xmlns:a16="http://schemas.microsoft.com/office/drawing/2014/main" id="{4505EE54-BAAA-4ACD-9CB7-B71038536A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5">
                <a:extLst>
                  <a:ext uri="{FF2B5EF4-FFF2-40B4-BE49-F238E27FC236}">
                    <a16:creationId xmlns:a16="http://schemas.microsoft.com/office/drawing/2014/main" id="{FC33C415-5011-41F3-823C-DE45A16C7B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6">
                <a:extLst>
                  <a:ext uri="{FF2B5EF4-FFF2-40B4-BE49-F238E27FC236}">
                    <a16:creationId xmlns:a16="http://schemas.microsoft.com/office/drawing/2014/main" id="{3C7B2A2B-AC19-4A2B-9287-A4B92E5081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7">
                <a:extLst>
                  <a:ext uri="{FF2B5EF4-FFF2-40B4-BE49-F238E27FC236}">
                    <a16:creationId xmlns:a16="http://schemas.microsoft.com/office/drawing/2014/main" id="{A6FC3C39-8F8B-4136-B02A-86D3A7CF00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8">
                <a:extLst>
                  <a:ext uri="{FF2B5EF4-FFF2-40B4-BE49-F238E27FC236}">
                    <a16:creationId xmlns:a16="http://schemas.microsoft.com/office/drawing/2014/main" id="{8B239583-D3C2-467E-B825-348623EBFA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9">
                <a:extLst>
                  <a:ext uri="{FF2B5EF4-FFF2-40B4-BE49-F238E27FC236}">
                    <a16:creationId xmlns:a16="http://schemas.microsoft.com/office/drawing/2014/main" id="{3C6E1BBB-89DB-41EA-B57E-7351A331C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40">
                <a:extLst>
                  <a:ext uri="{FF2B5EF4-FFF2-40B4-BE49-F238E27FC236}">
                    <a16:creationId xmlns:a16="http://schemas.microsoft.com/office/drawing/2014/main" id="{7DC6E8EC-D492-4A8B-9A74-E274F17E9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41">
                <a:extLst>
                  <a:ext uri="{FF2B5EF4-FFF2-40B4-BE49-F238E27FC236}">
                    <a16:creationId xmlns:a16="http://schemas.microsoft.com/office/drawing/2014/main" id="{5B837229-6392-4C25-AB46-82AA1BE375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42">
                <a:extLst>
                  <a:ext uri="{FF2B5EF4-FFF2-40B4-BE49-F238E27FC236}">
                    <a16:creationId xmlns:a16="http://schemas.microsoft.com/office/drawing/2014/main" id="{039A9E58-05E5-412D-B6FF-1CC364BA11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43">
                <a:extLst>
                  <a:ext uri="{FF2B5EF4-FFF2-40B4-BE49-F238E27FC236}">
                    <a16:creationId xmlns:a16="http://schemas.microsoft.com/office/drawing/2014/main" id="{96B0DD95-DDC5-4053-8127-A25FB480C8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Oval 44">
                <a:extLst>
                  <a:ext uri="{FF2B5EF4-FFF2-40B4-BE49-F238E27FC236}">
                    <a16:creationId xmlns:a16="http://schemas.microsoft.com/office/drawing/2014/main" id="{1C03BEFF-DE23-4B16-969C-CF030ED79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Oval 45">
                <a:extLst>
                  <a:ext uri="{FF2B5EF4-FFF2-40B4-BE49-F238E27FC236}">
                    <a16:creationId xmlns:a16="http://schemas.microsoft.com/office/drawing/2014/main" id="{707BC47C-4C41-4949-87DE-16FC0EEF8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7" name="Group 397">
              <a:extLst>
                <a:ext uri="{FF2B5EF4-FFF2-40B4-BE49-F238E27FC236}">
                  <a16:creationId xmlns:a16="http://schemas.microsoft.com/office/drawing/2014/main" id="{7D5F8F3F-264F-4F13-9FFD-F36F7EC0E4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8" name="Line 141">
                <a:extLst>
                  <a:ext uri="{FF2B5EF4-FFF2-40B4-BE49-F238E27FC236}">
                    <a16:creationId xmlns:a16="http://schemas.microsoft.com/office/drawing/2014/main" id="{2E8ED423-704C-40C5-9998-8E333FCD2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" name="Line 142">
                <a:extLst>
                  <a:ext uri="{FF2B5EF4-FFF2-40B4-BE49-F238E27FC236}">
                    <a16:creationId xmlns:a16="http://schemas.microsoft.com/office/drawing/2014/main" id="{40977CB2-9933-4A93-9D90-F146AD0C1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" name="Rectangle 126">
                <a:extLst>
                  <a:ext uri="{FF2B5EF4-FFF2-40B4-BE49-F238E27FC236}">
                    <a16:creationId xmlns:a16="http://schemas.microsoft.com/office/drawing/2014/main" id="{3B8A70A1-8791-4264-A896-5BC25B1008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27">
                <a:extLst>
                  <a:ext uri="{FF2B5EF4-FFF2-40B4-BE49-F238E27FC236}">
                    <a16:creationId xmlns:a16="http://schemas.microsoft.com/office/drawing/2014/main" id="{6A52ED34-90AE-4BA4-9E92-58EB5E3F8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28">
                <a:extLst>
                  <a:ext uri="{FF2B5EF4-FFF2-40B4-BE49-F238E27FC236}">
                    <a16:creationId xmlns:a16="http://schemas.microsoft.com/office/drawing/2014/main" id="{A86BF7DA-5A5D-48EA-BDF5-D2E7BFD20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Line 129">
                <a:extLst>
                  <a:ext uri="{FF2B5EF4-FFF2-40B4-BE49-F238E27FC236}">
                    <a16:creationId xmlns:a16="http://schemas.microsoft.com/office/drawing/2014/main" id="{32163B6E-3620-41D8-A16D-26E9DCD934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30">
                <a:extLst>
                  <a:ext uri="{FF2B5EF4-FFF2-40B4-BE49-F238E27FC236}">
                    <a16:creationId xmlns:a16="http://schemas.microsoft.com/office/drawing/2014/main" id="{5F0740C4-7163-41C7-A2B8-9B1CFB1C96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" name="Line 131">
                <a:extLst>
                  <a:ext uri="{FF2B5EF4-FFF2-40B4-BE49-F238E27FC236}">
                    <a16:creationId xmlns:a16="http://schemas.microsoft.com/office/drawing/2014/main" id="{A753F437-7537-489B-BF16-B8EE6B2E7B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" name="Line 132">
                <a:extLst>
                  <a:ext uri="{FF2B5EF4-FFF2-40B4-BE49-F238E27FC236}">
                    <a16:creationId xmlns:a16="http://schemas.microsoft.com/office/drawing/2014/main" id="{7ECBD261-B75C-4FEA-B308-87F665356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" name="Line 133">
                <a:extLst>
                  <a:ext uri="{FF2B5EF4-FFF2-40B4-BE49-F238E27FC236}">
                    <a16:creationId xmlns:a16="http://schemas.microsoft.com/office/drawing/2014/main" id="{BFC7F452-AE8D-4E3B-9790-B4E40135A1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34">
                <a:extLst>
                  <a:ext uri="{FF2B5EF4-FFF2-40B4-BE49-F238E27FC236}">
                    <a16:creationId xmlns:a16="http://schemas.microsoft.com/office/drawing/2014/main" id="{07EC9508-6DB3-41EE-8F08-550F2D4A6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35">
                <a:extLst>
                  <a:ext uri="{FF2B5EF4-FFF2-40B4-BE49-F238E27FC236}">
                    <a16:creationId xmlns:a16="http://schemas.microsoft.com/office/drawing/2014/main" id="{A3147B3C-A3EE-4D6B-B3C2-98DB14AC03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36">
                <a:extLst>
                  <a:ext uri="{FF2B5EF4-FFF2-40B4-BE49-F238E27FC236}">
                    <a16:creationId xmlns:a16="http://schemas.microsoft.com/office/drawing/2014/main" id="{F6198668-BAEB-4C80-9EC8-8DCB52DACA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Line 137">
                <a:extLst>
                  <a:ext uri="{FF2B5EF4-FFF2-40B4-BE49-F238E27FC236}">
                    <a16:creationId xmlns:a16="http://schemas.microsoft.com/office/drawing/2014/main" id="{10AB8095-5371-40BA-AE27-18C949BDF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8">
                <a:extLst>
                  <a:ext uri="{FF2B5EF4-FFF2-40B4-BE49-F238E27FC236}">
                    <a16:creationId xmlns:a16="http://schemas.microsoft.com/office/drawing/2014/main" id="{D36FC398-632F-4BF3-BBCC-3C7D301E55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9">
                <a:extLst>
                  <a:ext uri="{FF2B5EF4-FFF2-40B4-BE49-F238E27FC236}">
                    <a16:creationId xmlns:a16="http://schemas.microsoft.com/office/drawing/2014/main" id="{F171A124-01B1-424E-842F-49D105395F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4" name="Line 140">
                <a:extLst>
                  <a:ext uri="{FF2B5EF4-FFF2-40B4-BE49-F238E27FC236}">
                    <a16:creationId xmlns:a16="http://schemas.microsoft.com/office/drawing/2014/main" id="{BDD6A0FB-607A-49A7-A910-3B1EE0A027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5" name="AutoShape 143">
                <a:extLst>
                  <a:ext uri="{FF2B5EF4-FFF2-40B4-BE49-F238E27FC236}">
                    <a16:creationId xmlns:a16="http://schemas.microsoft.com/office/drawing/2014/main" id="{1211C0B3-1E35-44C5-A737-0CA70D74AC8C}"/>
                  </a:ext>
                </a:extLst>
              </p:cNvPr>
              <p:cNvCxnSpPr>
                <a:cxnSpLocks noChangeAspect="1" noChangeShapeType="1"/>
                <a:stCxn id="62" idx="0"/>
                <a:endCxn id="5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" name="Rectangle 144">
                <a:extLst>
                  <a:ext uri="{FF2B5EF4-FFF2-40B4-BE49-F238E27FC236}">
                    <a16:creationId xmlns:a16="http://schemas.microsoft.com/office/drawing/2014/main" id="{BE3D9F4F-0E05-4F11-A046-998AEB7E50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" name="Rectangle 145">
                <a:extLst>
                  <a:ext uri="{FF2B5EF4-FFF2-40B4-BE49-F238E27FC236}">
                    <a16:creationId xmlns:a16="http://schemas.microsoft.com/office/drawing/2014/main" id="{46312E06-C3D4-42D4-B03B-D59E2BC5A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" name="Rectangle 146">
                <a:extLst>
                  <a:ext uri="{FF2B5EF4-FFF2-40B4-BE49-F238E27FC236}">
                    <a16:creationId xmlns:a16="http://schemas.microsoft.com/office/drawing/2014/main" id="{51D277C6-FB3A-44D2-BCF1-68B247123D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47">
                <a:extLst>
                  <a:ext uri="{FF2B5EF4-FFF2-40B4-BE49-F238E27FC236}">
                    <a16:creationId xmlns:a16="http://schemas.microsoft.com/office/drawing/2014/main" id="{3DEB3A22-FE44-47E1-BBA2-29523B27C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48">
                <a:extLst>
                  <a:ext uri="{FF2B5EF4-FFF2-40B4-BE49-F238E27FC236}">
                    <a16:creationId xmlns:a16="http://schemas.microsoft.com/office/drawing/2014/main" id="{D99E90BE-E30D-47BC-9894-ACDE0B409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Rectangle 149">
                <a:extLst>
                  <a:ext uri="{FF2B5EF4-FFF2-40B4-BE49-F238E27FC236}">
                    <a16:creationId xmlns:a16="http://schemas.microsoft.com/office/drawing/2014/main" id="{8A0BD11F-C753-4D8C-99DA-883E1C3E2E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50">
                <a:extLst>
                  <a:ext uri="{FF2B5EF4-FFF2-40B4-BE49-F238E27FC236}">
                    <a16:creationId xmlns:a16="http://schemas.microsoft.com/office/drawing/2014/main" id="{69A11F1B-0E5C-484D-9D93-D4E240E2A5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51">
                <a:extLst>
                  <a:ext uri="{FF2B5EF4-FFF2-40B4-BE49-F238E27FC236}">
                    <a16:creationId xmlns:a16="http://schemas.microsoft.com/office/drawing/2014/main" id="{B40302AE-B407-46E7-AB5E-5F3D35D7C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4" name="AutoShape 152">
                <a:extLst>
                  <a:ext uri="{FF2B5EF4-FFF2-40B4-BE49-F238E27FC236}">
                    <a16:creationId xmlns:a16="http://schemas.microsoft.com/office/drawing/2014/main" id="{EB0F1EFC-07B0-4D42-BB65-BFECB5043385}"/>
                  </a:ext>
                </a:extLst>
              </p:cNvPr>
              <p:cNvCxnSpPr>
                <a:cxnSpLocks noChangeAspect="1" noChangeShapeType="1"/>
                <a:stCxn id="63" idx="3"/>
                <a:endCxn id="6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5" name="AutoShape 153">
                <a:extLst>
                  <a:ext uri="{FF2B5EF4-FFF2-40B4-BE49-F238E27FC236}">
                    <a16:creationId xmlns:a16="http://schemas.microsoft.com/office/drawing/2014/main" id="{A1F27672-83EF-44F2-BA55-4283832EC881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AutoShape 154">
                <a:extLst>
                  <a:ext uri="{FF2B5EF4-FFF2-40B4-BE49-F238E27FC236}">
                    <a16:creationId xmlns:a16="http://schemas.microsoft.com/office/drawing/2014/main" id="{3380FC75-BAA7-4281-8C96-959EBDCDBA06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AutoShape 155">
                <a:extLst>
                  <a:ext uri="{FF2B5EF4-FFF2-40B4-BE49-F238E27FC236}">
                    <a16:creationId xmlns:a16="http://schemas.microsoft.com/office/drawing/2014/main" id="{D877CD9E-5D7B-4DB6-B727-2D512FAC57D5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" name="AutoShape 156">
                <a:extLst>
                  <a:ext uri="{FF2B5EF4-FFF2-40B4-BE49-F238E27FC236}">
                    <a16:creationId xmlns:a16="http://schemas.microsoft.com/office/drawing/2014/main" id="{2478E587-40CE-436B-AE75-3C3510BA9869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" name="AutoShape 157">
                <a:extLst>
                  <a:ext uri="{FF2B5EF4-FFF2-40B4-BE49-F238E27FC236}">
                    <a16:creationId xmlns:a16="http://schemas.microsoft.com/office/drawing/2014/main" id="{5D79F694-1D57-468C-8606-27A9A0AB50AA}"/>
                  </a:ext>
                </a:extLst>
              </p:cNvPr>
              <p:cNvCxnSpPr>
                <a:cxnSpLocks noChangeAspect="1" noChangeShapeType="1"/>
                <a:stCxn id="57" idx="3"/>
                <a:endCxn id="5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8">
                <a:extLst>
                  <a:ext uri="{FF2B5EF4-FFF2-40B4-BE49-F238E27FC236}">
                    <a16:creationId xmlns:a16="http://schemas.microsoft.com/office/drawing/2014/main" id="{1704FA66-F69B-4F08-94F5-C8F7123F9889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9">
                <a:extLst>
                  <a:ext uri="{FF2B5EF4-FFF2-40B4-BE49-F238E27FC236}">
                    <a16:creationId xmlns:a16="http://schemas.microsoft.com/office/drawing/2014/main" id="{4BFC504D-D492-4C41-9094-76F664A831F6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60">
                <a:extLst>
                  <a:ext uri="{FF2B5EF4-FFF2-40B4-BE49-F238E27FC236}">
                    <a16:creationId xmlns:a16="http://schemas.microsoft.com/office/drawing/2014/main" id="{D51F380E-C71B-4024-8D5D-D28D90A84AC3}"/>
                  </a:ext>
                </a:extLst>
              </p:cNvPr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61">
                <a:extLst>
                  <a:ext uri="{FF2B5EF4-FFF2-40B4-BE49-F238E27FC236}">
                    <a16:creationId xmlns:a16="http://schemas.microsoft.com/office/drawing/2014/main" id="{2671D265-FFE4-417F-93D4-0843866365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62">
                <a:extLst>
                  <a:ext uri="{FF2B5EF4-FFF2-40B4-BE49-F238E27FC236}">
                    <a16:creationId xmlns:a16="http://schemas.microsoft.com/office/drawing/2014/main" id="{781C33A5-149F-4FF7-B371-0CD2E9E8908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63">
                <a:extLst>
                  <a:ext uri="{FF2B5EF4-FFF2-40B4-BE49-F238E27FC236}">
                    <a16:creationId xmlns:a16="http://schemas.microsoft.com/office/drawing/2014/main" id="{E9C78344-251F-40F0-A8AE-EB965EF00189}"/>
                  </a:ext>
                </a:extLst>
              </p:cNvPr>
              <p:cNvCxnSpPr>
                <a:cxnSpLocks noChangeAspect="1" noChangeShapeType="1"/>
                <a:stCxn id="57" idx="1"/>
                <a:endCxn id="5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Line 164">
                <a:extLst>
                  <a:ext uri="{FF2B5EF4-FFF2-40B4-BE49-F238E27FC236}">
                    <a16:creationId xmlns:a16="http://schemas.microsoft.com/office/drawing/2014/main" id="{B0DBCB6C-EB07-4678-B5EE-8346E7602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Line 165">
                <a:extLst>
                  <a:ext uri="{FF2B5EF4-FFF2-40B4-BE49-F238E27FC236}">
                    <a16:creationId xmlns:a16="http://schemas.microsoft.com/office/drawing/2014/main" id="{E9C712D9-4F15-49C7-BE2E-598C1C993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66">
                <a:extLst>
                  <a:ext uri="{FF2B5EF4-FFF2-40B4-BE49-F238E27FC236}">
                    <a16:creationId xmlns:a16="http://schemas.microsoft.com/office/drawing/2014/main" id="{37A772DE-C431-4C15-B17B-5064E04A83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67">
                <a:extLst>
                  <a:ext uri="{FF2B5EF4-FFF2-40B4-BE49-F238E27FC236}">
                    <a16:creationId xmlns:a16="http://schemas.microsoft.com/office/drawing/2014/main" id="{43CEE564-519F-4442-9224-A05771C14E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68">
                <a:extLst>
                  <a:ext uri="{FF2B5EF4-FFF2-40B4-BE49-F238E27FC236}">
                    <a16:creationId xmlns:a16="http://schemas.microsoft.com/office/drawing/2014/main" id="{03DB344B-A6E9-4E48-9454-06BDA3D856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69">
                <a:extLst>
                  <a:ext uri="{FF2B5EF4-FFF2-40B4-BE49-F238E27FC236}">
                    <a16:creationId xmlns:a16="http://schemas.microsoft.com/office/drawing/2014/main" id="{FD2323BF-F24F-404A-B035-C52B93AAC7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70">
                <a:extLst>
                  <a:ext uri="{FF2B5EF4-FFF2-40B4-BE49-F238E27FC236}">
                    <a16:creationId xmlns:a16="http://schemas.microsoft.com/office/drawing/2014/main" id="{F373B20E-25FA-42E0-93EA-2B3EB6AFE2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71">
                <a:extLst>
                  <a:ext uri="{FF2B5EF4-FFF2-40B4-BE49-F238E27FC236}">
                    <a16:creationId xmlns:a16="http://schemas.microsoft.com/office/drawing/2014/main" id="{E7F67B9B-E870-4FE4-BFBF-D7C248F752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72">
                <a:extLst>
                  <a:ext uri="{FF2B5EF4-FFF2-40B4-BE49-F238E27FC236}">
                    <a16:creationId xmlns:a16="http://schemas.microsoft.com/office/drawing/2014/main" id="{E96DBE61-290D-4196-9AA5-62752C37B9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73">
                <a:extLst>
                  <a:ext uri="{FF2B5EF4-FFF2-40B4-BE49-F238E27FC236}">
                    <a16:creationId xmlns:a16="http://schemas.microsoft.com/office/drawing/2014/main" id="{A5547946-070E-4A88-A331-9D2FE0A48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74">
                <a:extLst>
                  <a:ext uri="{FF2B5EF4-FFF2-40B4-BE49-F238E27FC236}">
                    <a16:creationId xmlns:a16="http://schemas.microsoft.com/office/drawing/2014/main" id="{4293E0BD-9D5B-4972-9BAB-4FA953518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5">
                <a:extLst>
                  <a:ext uri="{FF2B5EF4-FFF2-40B4-BE49-F238E27FC236}">
                    <a16:creationId xmlns:a16="http://schemas.microsoft.com/office/drawing/2014/main" id="{0D720E64-D21F-48E9-BB74-B621DFAC55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6">
                <a:extLst>
                  <a:ext uri="{FF2B5EF4-FFF2-40B4-BE49-F238E27FC236}">
                    <a16:creationId xmlns:a16="http://schemas.microsoft.com/office/drawing/2014/main" id="{A6A08489-9D43-456C-A34B-FF2061D1B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7">
                <a:extLst>
                  <a:ext uri="{FF2B5EF4-FFF2-40B4-BE49-F238E27FC236}">
                    <a16:creationId xmlns:a16="http://schemas.microsoft.com/office/drawing/2014/main" id="{14DA5BF2-635C-44A9-BFC1-51B424EFBC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Oval 178">
                <a:extLst>
                  <a:ext uri="{FF2B5EF4-FFF2-40B4-BE49-F238E27FC236}">
                    <a16:creationId xmlns:a16="http://schemas.microsoft.com/office/drawing/2014/main" id="{BD114FAA-5C7F-46A7-9877-53761EE2A8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Oval 179">
                <a:extLst>
                  <a:ext uri="{FF2B5EF4-FFF2-40B4-BE49-F238E27FC236}">
                    <a16:creationId xmlns:a16="http://schemas.microsoft.com/office/drawing/2014/main" id="{C3129E85-FB42-4E28-9F26-BF5BAB8030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Oval 180">
                <a:extLst>
                  <a:ext uri="{FF2B5EF4-FFF2-40B4-BE49-F238E27FC236}">
                    <a16:creationId xmlns:a16="http://schemas.microsoft.com/office/drawing/2014/main" id="{D6302243-CA8A-43F8-871B-B03544E77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Oval 181">
                <a:extLst>
                  <a:ext uri="{FF2B5EF4-FFF2-40B4-BE49-F238E27FC236}">
                    <a16:creationId xmlns:a16="http://schemas.microsoft.com/office/drawing/2014/main" id="{669C32F1-1B80-4440-8276-904E2B2C02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Oval 182">
                <a:extLst>
                  <a:ext uri="{FF2B5EF4-FFF2-40B4-BE49-F238E27FC236}">
                    <a16:creationId xmlns:a16="http://schemas.microsoft.com/office/drawing/2014/main" id="{B0C13CE5-6C72-4721-ACE1-D17BF5C679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Oval 183">
                <a:extLst>
                  <a:ext uri="{FF2B5EF4-FFF2-40B4-BE49-F238E27FC236}">
                    <a16:creationId xmlns:a16="http://schemas.microsoft.com/office/drawing/2014/main" id="{DBFDE0FF-ADA3-444D-9584-93A3992623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84">
                <a:extLst>
                  <a:ext uri="{FF2B5EF4-FFF2-40B4-BE49-F238E27FC236}">
                    <a16:creationId xmlns:a16="http://schemas.microsoft.com/office/drawing/2014/main" id="{9636CE36-02D3-4686-B576-B7B76F4281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5">
                <a:extLst>
                  <a:ext uri="{FF2B5EF4-FFF2-40B4-BE49-F238E27FC236}">
                    <a16:creationId xmlns:a16="http://schemas.microsoft.com/office/drawing/2014/main" id="{5E8C99F3-8E92-4029-983C-39EF5F7786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6">
                <a:extLst>
                  <a:ext uri="{FF2B5EF4-FFF2-40B4-BE49-F238E27FC236}">
                    <a16:creationId xmlns:a16="http://schemas.microsoft.com/office/drawing/2014/main" id="{3333EB6A-1567-461B-943B-59FD40446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7">
                <a:extLst>
                  <a:ext uri="{FF2B5EF4-FFF2-40B4-BE49-F238E27FC236}">
                    <a16:creationId xmlns:a16="http://schemas.microsoft.com/office/drawing/2014/main" id="{713CE9D9-2AC7-4F82-A40F-BE9101CAC4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Line 188">
                <a:extLst>
                  <a:ext uri="{FF2B5EF4-FFF2-40B4-BE49-F238E27FC236}">
                    <a16:creationId xmlns:a16="http://schemas.microsoft.com/office/drawing/2014/main" id="{B0AB9F9E-511F-4170-921C-304251C2C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189">
                <a:extLst>
                  <a:ext uri="{FF2B5EF4-FFF2-40B4-BE49-F238E27FC236}">
                    <a16:creationId xmlns:a16="http://schemas.microsoft.com/office/drawing/2014/main" id="{D2732810-FABB-4546-A2ED-A00779E0B9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190">
                <a:extLst>
                  <a:ext uri="{FF2B5EF4-FFF2-40B4-BE49-F238E27FC236}">
                    <a16:creationId xmlns:a16="http://schemas.microsoft.com/office/drawing/2014/main" id="{DC97821E-73DB-4941-A9CE-85360A0F3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3" name="AutoShape 191">
                <a:extLst>
                  <a:ext uri="{FF2B5EF4-FFF2-40B4-BE49-F238E27FC236}">
                    <a16:creationId xmlns:a16="http://schemas.microsoft.com/office/drawing/2014/main" id="{289A150D-E04D-42CA-9F3C-18116ECC9F2F}"/>
                  </a:ext>
                </a:extLst>
              </p:cNvPr>
              <p:cNvCxnSpPr>
                <a:cxnSpLocks noChangeAspect="1" noChangeShapeType="1"/>
                <a:stCxn id="112" idx="0"/>
                <a:endCxn id="10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4" name="Rectangle 192">
                <a:extLst>
                  <a:ext uri="{FF2B5EF4-FFF2-40B4-BE49-F238E27FC236}">
                    <a16:creationId xmlns:a16="http://schemas.microsoft.com/office/drawing/2014/main" id="{9B229C44-55D9-4F7F-A83B-D3A04AB7E2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Rectangle 193">
                <a:extLst>
                  <a:ext uri="{FF2B5EF4-FFF2-40B4-BE49-F238E27FC236}">
                    <a16:creationId xmlns:a16="http://schemas.microsoft.com/office/drawing/2014/main" id="{172BCE37-3FD1-4F25-92EE-ABF8B5B89F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Rectangle 194">
                <a:extLst>
                  <a:ext uri="{FF2B5EF4-FFF2-40B4-BE49-F238E27FC236}">
                    <a16:creationId xmlns:a16="http://schemas.microsoft.com/office/drawing/2014/main" id="{AB2C5290-2239-4F8B-A993-9036FB42E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Rectangle 195">
                <a:extLst>
                  <a:ext uri="{FF2B5EF4-FFF2-40B4-BE49-F238E27FC236}">
                    <a16:creationId xmlns:a16="http://schemas.microsoft.com/office/drawing/2014/main" id="{F124A20E-4F44-4F2E-A85D-263E2B812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96">
                <a:extLst>
                  <a:ext uri="{FF2B5EF4-FFF2-40B4-BE49-F238E27FC236}">
                    <a16:creationId xmlns:a16="http://schemas.microsoft.com/office/drawing/2014/main" id="{39606D3C-B49A-4542-95FA-69AC7AB66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97">
                <a:extLst>
                  <a:ext uri="{FF2B5EF4-FFF2-40B4-BE49-F238E27FC236}">
                    <a16:creationId xmlns:a16="http://schemas.microsoft.com/office/drawing/2014/main" id="{3C12899A-0EDD-4C26-B749-A3CE394BD2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8">
                <a:extLst>
                  <a:ext uri="{FF2B5EF4-FFF2-40B4-BE49-F238E27FC236}">
                    <a16:creationId xmlns:a16="http://schemas.microsoft.com/office/drawing/2014/main" id="{8A27DB98-964E-40D7-9B47-C1942CD04E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9">
                <a:extLst>
                  <a:ext uri="{FF2B5EF4-FFF2-40B4-BE49-F238E27FC236}">
                    <a16:creationId xmlns:a16="http://schemas.microsoft.com/office/drawing/2014/main" id="{ED877519-AE10-4C18-B371-33BA090B5A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200">
                <a:extLst>
                  <a:ext uri="{FF2B5EF4-FFF2-40B4-BE49-F238E27FC236}">
                    <a16:creationId xmlns:a16="http://schemas.microsoft.com/office/drawing/2014/main" id="{939E7611-0D39-4929-8D36-FD78A8C11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201">
                <a:extLst>
                  <a:ext uri="{FF2B5EF4-FFF2-40B4-BE49-F238E27FC236}">
                    <a16:creationId xmlns:a16="http://schemas.microsoft.com/office/drawing/2014/main" id="{AA4F0481-25C3-4885-9EB5-5917B195CA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4" name="AutoShape 202">
                <a:extLst>
                  <a:ext uri="{FF2B5EF4-FFF2-40B4-BE49-F238E27FC236}">
                    <a16:creationId xmlns:a16="http://schemas.microsoft.com/office/drawing/2014/main" id="{6E5B283A-AED2-4ABE-8DF1-B1A59CC355FA}"/>
                  </a:ext>
                </a:extLst>
              </p:cNvPr>
              <p:cNvCxnSpPr>
                <a:cxnSpLocks noChangeAspect="1" noChangeShapeType="1"/>
                <a:stCxn id="113" idx="3"/>
                <a:endCxn id="11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" name="AutoShape 203">
                <a:extLst>
                  <a:ext uri="{FF2B5EF4-FFF2-40B4-BE49-F238E27FC236}">
                    <a16:creationId xmlns:a16="http://schemas.microsoft.com/office/drawing/2014/main" id="{6756AEFD-D33A-4449-8652-B4BADFA7140C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204">
                <a:extLst>
                  <a:ext uri="{FF2B5EF4-FFF2-40B4-BE49-F238E27FC236}">
                    <a16:creationId xmlns:a16="http://schemas.microsoft.com/office/drawing/2014/main" id="{C4B8F9DC-5478-486D-96AE-046BEE48EDB4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205">
                <a:extLst>
                  <a:ext uri="{FF2B5EF4-FFF2-40B4-BE49-F238E27FC236}">
                    <a16:creationId xmlns:a16="http://schemas.microsoft.com/office/drawing/2014/main" id="{9E2DD772-2C76-48D9-9B7A-1B7B272369FE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206">
                <a:extLst>
                  <a:ext uri="{FF2B5EF4-FFF2-40B4-BE49-F238E27FC236}">
                    <a16:creationId xmlns:a16="http://schemas.microsoft.com/office/drawing/2014/main" id="{0C432401-56F9-40E8-924A-A4EC7A4C7304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207">
                <a:extLst>
                  <a:ext uri="{FF2B5EF4-FFF2-40B4-BE49-F238E27FC236}">
                    <a16:creationId xmlns:a16="http://schemas.microsoft.com/office/drawing/2014/main" id="{AB31273A-3616-4803-BAEE-E70CFE1C2889}"/>
                  </a:ext>
                </a:extLst>
              </p:cNvPr>
              <p:cNvCxnSpPr>
                <a:cxnSpLocks noChangeAspect="1" noChangeShapeType="1"/>
                <a:stCxn id="106" idx="3"/>
                <a:endCxn id="10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8">
                <a:extLst>
                  <a:ext uri="{FF2B5EF4-FFF2-40B4-BE49-F238E27FC236}">
                    <a16:creationId xmlns:a16="http://schemas.microsoft.com/office/drawing/2014/main" id="{2C68AAB0-2EDC-4027-87C3-8FEB5E887AFB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9">
                <a:extLst>
                  <a:ext uri="{FF2B5EF4-FFF2-40B4-BE49-F238E27FC236}">
                    <a16:creationId xmlns:a16="http://schemas.microsoft.com/office/drawing/2014/main" id="{C8C2AA74-30C2-4729-B32E-ECC3266BC3A0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10">
                <a:extLst>
                  <a:ext uri="{FF2B5EF4-FFF2-40B4-BE49-F238E27FC236}">
                    <a16:creationId xmlns:a16="http://schemas.microsoft.com/office/drawing/2014/main" id="{9AFC9F51-CF6F-4FFE-8C86-050DA4D06F36}"/>
                  </a:ext>
                </a:extLst>
              </p:cNvPr>
              <p:cNvCxnSpPr>
                <a:cxnSpLocks noChangeAspect="1" noChangeShapeType="1"/>
                <a:stCxn id="113" idx="1"/>
                <a:endCxn id="11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11">
                <a:extLst>
                  <a:ext uri="{FF2B5EF4-FFF2-40B4-BE49-F238E27FC236}">
                    <a16:creationId xmlns:a16="http://schemas.microsoft.com/office/drawing/2014/main" id="{B0E54B8E-34BC-4C5E-A277-D4DC9B4FFCA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12">
                <a:extLst>
                  <a:ext uri="{FF2B5EF4-FFF2-40B4-BE49-F238E27FC236}">
                    <a16:creationId xmlns:a16="http://schemas.microsoft.com/office/drawing/2014/main" id="{2EFB7253-F8AF-4519-BA97-8D1FC103F7F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13">
                <a:extLst>
                  <a:ext uri="{FF2B5EF4-FFF2-40B4-BE49-F238E27FC236}">
                    <a16:creationId xmlns:a16="http://schemas.microsoft.com/office/drawing/2014/main" id="{31230BA0-F759-4F56-A3EA-D29738378CE0}"/>
                  </a:ext>
                </a:extLst>
              </p:cNvPr>
              <p:cNvCxnSpPr>
                <a:cxnSpLocks noChangeAspect="1" noChangeShapeType="1"/>
                <a:stCxn id="106" idx="1"/>
                <a:endCxn id="10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6" name="Line 214">
                <a:extLst>
                  <a:ext uri="{FF2B5EF4-FFF2-40B4-BE49-F238E27FC236}">
                    <a16:creationId xmlns:a16="http://schemas.microsoft.com/office/drawing/2014/main" id="{041A7E00-DEEC-42FE-8F42-78F29ED30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215">
                <a:extLst>
                  <a:ext uri="{FF2B5EF4-FFF2-40B4-BE49-F238E27FC236}">
                    <a16:creationId xmlns:a16="http://schemas.microsoft.com/office/drawing/2014/main" id="{5A0C9E98-DA3D-4B6C-94B1-904F24368F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216">
                <a:extLst>
                  <a:ext uri="{FF2B5EF4-FFF2-40B4-BE49-F238E27FC236}">
                    <a16:creationId xmlns:a16="http://schemas.microsoft.com/office/drawing/2014/main" id="{A9DD9488-52E7-49BA-BCA6-249E0E5E83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17">
                <a:extLst>
                  <a:ext uri="{FF2B5EF4-FFF2-40B4-BE49-F238E27FC236}">
                    <a16:creationId xmlns:a16="http://schemas.microsoft.com/office/drawing/2014/main" id="{334AEAE0-A6BD-41B2-A287-6BC87A1CD5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18">
                <a:extLst>
                  <a:ext uri="{FF2B5EF4-FFF2-40B4-BE49-F238E27FC236}">
                    <a16:creationId xmlns:a16="http://schemas.microsoft.com/office/drawing/2014/main" id="{01778790-4DB2-4074-B034-548920DE1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219">
                <a:extLst>
                  <a:ext uri="{FF2B5EF4-FFF2-40B4-BE49-F238E27FC236}">
                    <a16:creationId xmlns:a16="http://schemas.microsoft.com/office/drawing/2014/main" id="{D686D674-5D85-418D-8437-351BF00F8D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20">
                <a:extLst>
                  <a:ext uri="{FF2B5EF4-FFF2-40B4-BE49-F238E27FC236}">
                    <a16:creationId xmlns:a16="http://schemas.microsoft.com/office/drawing/2014/main" id="{563F4B62-74ED-40C7-8240-00F6BA5C9A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21">
                <a:extLst>
                  <a:ext uri="{FF2B5EF4-FFF2-40B4-BE49-F238E27FC236}">
                    <a16:creationId xmlns:a16="http://schemas.microsoft.com/office/drawing/2014/main" id="{38DAE362-F674-4AD2-8D07-EB79451ADF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22">
                <a:extLst>
                  <a:ext uri="{FF2B5EF4-FFF2-40B4-BE49-F238E27FC236}">
                    <a16:creationId xmlns:a16="http://schemas.microsoft.com/office/drawing/2014/main" id="{9103FA18-ED71-4254-93BC-1A230DA92C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23">
                <a:extLst>
                  <a:ext uri="{FF2B5EF4-FFF2-40B4-BE49-F238E27FC236}">
                    <a16:creationId xmlns:a16="http://schemas.microsoft.com/office/drawing/2014/main" id="{0720A8E0-2740-4C45-9ABC-DB545AD0E6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24">
                <a:extLst>
                  <a:ext uri="{FF2B5EF4-FFF2-40B4-BE49-F238E27FC236}">
                    <a16:creationId xmlns:a16="http://schemas.microsoft.com/office/drawing/2014/main" id="{AE23C110-6F01-4BD6-9EFB-AA9EA5B3E5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5">
                <a:extLst>
                  <a:ext uri="{FF2B5EF4-FFF2-40B4-BE49-F238E27FC236}">
                    <a16:creationId xmlns:a16="http://schemas.microsoft.com/office/drawing/2014/main" id="{8A519156-F07D-4433-82F4-24CFF95D8C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6">
                <a:extLst>
                  <a:ext uri="{FF2B5EF4-FFF2-40B4-BE49-F238E27FC236}">
                    <a16:creationId xmlns:a16="http://schemas.microsoft.com/office/drawing/2014/main" id="{0DFF77D2-14EB-4519-A69A-EDD5690F42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7">
                <a:extLst>
                  <a:ext uri="{FF2B5EF4-FFF2-40B4-BE49-F238E27FC236}">
                    <a16:creationId xmlns:a16="http://schemas.microsoft.com/office/drawing/2014/main" id="{DDAB1A9B-CDDE-4868-B723-6CF6E97A09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Oval 228">
                <a:extLst>
                  <a:ext uri="{FF2B5EF4-FFF2-40B4-BE49-F238E27FC236}">
                    <a16:creationId xmlns:a16="http://schemas.microsoft.com/office/drawing/2014/main" id="{8D2A9DC9-0A2F-48B1-838C-3734447DBD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Oval 229">
                <a:extLst>
                  <a:ext uri="{FF2B5EF4-FFF2-40B4-BE49-F238E27FC236}">
                    <a16:creationId xmlns:a16="http://schemas.microsoft.com/office/drawing/2014/main" id="{F4361CF1-F3E4-47C9-96BA-ED780E784C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Oval 230">
                <a:extLst>
                  <a:ext uri="{FF2B5EF4-FFF2-40B4-BE49-F238E27FC236}">
                    <a16:creationId xmlns:a16="http://schemas.microsoft.com/office/drawing/2014/main" id="{F5462AEA-D4D9-4DB2-A491-D97DD7808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231">
                <a:extLst>
                  <a:ext uri="{FF2B5EF4-FFF2-40B4-BE49-F238E27FC236}">
                    <a16:creationId xmlns:a16="http://schemas.microsoft.com/office/drawing/2014/main" id="{250D2733-FFF7-48DD-8C5F-C809CEFDEE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232">
                <a:extLst>
                  <a:ext uri="{FF2B5EF4-FFF2-40B4-BE49-F238E27FC236}">
                    <a16:creationId xmlns:a16="http://schemas.microsoft.com/office/drawing/2014/main" id="{869288CB-2209-4E73-A914-4E179C49B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233">
                <a:extLst>
                  <a:ext uri="{FF2B5EF4-FFF2-40B4-BE49-F238E27FC236}">
                    <a16:creationId xmlns:a16="http://schemas.microsoft.com/office/drawing/2014/main" id="{8D9FDE44-7726-4F2C-9636-57FC6B2585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34">
                <a:extLst>
                  <a:ext uri="{FF2B5EF4-FFF2-40B4-BE49-F238E27FC236}">
                    <a16:creationId xmlns:a16="http://schemas.microsoft.com/office/drawing/2014/main" id="{39A98D6E-0FA5-4502-9BC2-F539083DA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5">
                <a:extLst>
                  <a:ext uri="{FF2B5EF4-FFF2-40B4-BE49-F238E27FC236}">
                    <a16:creationId xmlns:a16="http://schemas.microsoft.com/office/drawing/2014/main" id="{8CB2D163-D812-4C90-AFFF-0241FDAEA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6">
                <a:extLst>
                  <a:ext uri="{FF2B5EF4-FFF2-40B4-BE49-F238E27FC236}">
                    <a16:creationId xmlns:a16="http://schemas.microsoft.com/office/drawing/2014/main" id="{3EC18971-27ED-488E-B0BF-7A151352FC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7">
                <a:extLst>
                  <a:ext uri="{FF2B5EF4-FFF2-40B4-BE49-F238E27FC236}">
                    <a16:creationId xmlns:a16="http://schemas.microsoft.com/office/drawing/2014/main" id="{A5124E9D-FE68-487B-AE91-3CA366EEAB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Line 238">
                <a:extLst>
                  <a:ext uri="{FF2B5EF4-FFF2-40B4-BE49-F238E27FC236}">
                    <a16:creationId xmlns:a16="http://schemas.microsoft.com/office/drawing/2014/main" id="{F312E6E7-0FD7-43DF-9B8A-A2EEEB5EFF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1" name="Line 239">
                <a:extLst>
                  <a:ext uri="{FF2B5EF4-FFF2-40B4-BE49-F238E27FC236}">
                    <a16:creationId xmlns:a16="http://schemas.microsoft.com/office/drawing/2014/main" id="{0D955DB7-01D4-42D2-994C-DA7150DE7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2" name="Line 240">
                <a:extLst>
                  <a:ext uri="{FF2B5EF4-FFF2-40B4-BE49-F238E27FC236}">
                    <a16:creationId xmlns:a16="http://schemas.microsoft.com/office/drawing/2014/main" id="{C195F258-3F09-442C-90E6-0B00A8645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3" name="AutoShape 241">
                <a:extLst>
                  <a:ext uri="{FF2B5EF4-FFF2-40B4-BE49-F238E27FC236}">
                    <a16:creationId xmlns:a16="http://schemas.microsoft.com/office/drawing/2014/main" id="{CDB2CCBF-722A-48E5-9C96-EBEC8698D91E}"/>
                  </a:ext>
                </a:extLst>
              </p:cNvPr>
              <p:cNvCxnSpPr>
                <a:cxnSpLocks noChangeAspect="1" noChangeShapeType="1"/>
                <a:stCxn id="162" idx="0"/>
                <a:endCxn id="15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4" name="Rectangle 242">
                <a:extLst>
                  <a:ext uri="{FF2B5EF4-FFF2-40B4-BE49-F238E27FC236}">
                    <a16:creationId xmlns:a16="http://schemas.microsoft.com/office/drawing/2014/main" id="{49EDF689-F6F7-4169-9FC4-B82203969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Rectangle 243">
                <a:extLst>
                  <a:ext uri="{FF2B5EF4-FFF2-40B4-BE49-F238E27FC236}">
                    <a16:creationId xmlns:a16="http://schemas.microsoft.com/office/drawing/2014/main" id="{1AC2B668-48CF-49FF-89FC-70E990EA92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244">
                <a:extLst>
                  <a:ext uri="{FF2B5EF4-FFF2-40B4-BE49-F238E27FC236}">
                    <a16:creationId xmlns:a16="http://schemas.microsoft.com/office/drawing/2014/main" id="{F9FD3FF7-435C-4CCD-9D47-77CA9786D8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245">
                <a:extLst>
                  <a:ext uri="{FF2B5EF4-FFF2-40B4-BE49-F238E27FC236}">
                    <a16:creationId xmlns:a16="http://schemas.microsoft.com/office/drawing/2014/main" id="{F900C20F-D3F9-40BD-92CE-BE3BBC9D35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246">
                <a:extLst>
                  <a:ext uri="{FF2B5EF4-FFF2-40B4-BE49-F238E27FC236}">
                    <a16:creationId xmlns:a16="http://schemas.microsoft.com/office/drawing/2014/main" id="{4CA5134C-F7E9-4194-8E58-41249756D5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247">
                <a:extLst>
                  <a:ext uri="{FF2B5EF4-FFF2-40B4-BE49-F238E27FC236}">
                    <a16:creationId xmlns:a16="http://schemas.microsoft.com/office/drawing/2014/main" id="{C3F6445A-C8BC-49F4-B606-AFF86411D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8">
                <a:extLst>
                  <a:ext uri="{FF2B5EF4-FFF2-40B4-BE49-F238E27FC236}">
                    <a16:creationId xmlns:a16="http://schemas.microsoft.com/office/drawing/2014/main" id="{DF314486-FBE1-4B27-9BA1-E5387D628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9">
                <a:extLst>
                  <a:ext uri="{FF2B5EF4-FFF2-40B4-BE49-F238E27FC236}">
                    <a16:creationId xmlns:a16="http://schemas.microsoft.com/office/drawing/2014/main" id="{A1887D46-B197-4DE5-8A38-B1F2144BEF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50">
                <a:extLst>
                  <a:ext uri="{FF2B5EF4-FFF2-40B4-BE49-F238E27FC236}">
                    <a16:creationId xmlns:a16="http://schemas.microsoft.com/office/drawing/2014/main" id="{FDC67A36-4024-4CF2-8CB9-31B295CD76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51">
                <a:extLst>
                  <a:ext uri="{FF2B5EF4-FFF2-40B4-BE49-F238E27FC236}">
                    <a16:creationId xmlns:a16="http://schemas.microsoft.com/office/drawing/2014/main" id="{51904D81-7AE2-4A4A-AC20-E212C24F57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4" name="AutoShape 252">
                <a:extLst>
                  <a:ext uri="{FF2B5EF4-FFF2-40B4-BE49-F238E27FC236}">
                    <a16:creationId xmlns:a16="http://schemas.microsoft.com/office/drawing/2014/main" id="{E79EA689-E820-4B7E-B51F-B0E428043624}"/>
                  </a:ext>
                </a:extLst>
              </p:cNvPr>
              <p:cNvCxnSpPr>
                <a:cxnSpLocks noChangeAspect="1" noChangeShapeType="1"/>
                <a:stCxn id="163" idx="3"/>
                <a:endCxn id="16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5" name="AutoShape 253">
                <a:extLst>
                  <a:ext uri="{FF2B5EF4-FFF2-40B4-BE49-F238E27FC236}">
                    <a16:creationId xmlns:a16="http://schemas.microsoft.com/office/drawing/2014/main" id="{416F2814-2886-423C-8984-5C252727FE8C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54">
                <a:extLst>
                  <a:ext uri="{FF2B5EF4-FFF2-40B4-BE49-F238E27FC236}">
                    <a16:creationId xmlns:a16="http://schemas.microsoft.com/office/drawing/2014/main" id="{407C2D85-CDA2-4C3A-ACAB-8AEBA255D688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55">
                <a:extLst>
                  <a:ext uri="{FF2B5EF4-FFF2-40B4-BE49-F238E27FC236}">
                    <a16:creationId xmlns:a16="http://schemas.microsoft.com/office/drawing/2014/main" id="{17D2F051-514A-4C23-A968-D09F5B396674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56">
                <a:extLst>
                  <a:ext uri="{FF2B5EF4-FFF2-40B4-BE49-F238E27FC236}">
                    <a16:creationId xmlns:a16="http://schemas.microsoft.com/office/drawing/2014/main" id="{BD1DB300-3D61-4A42-9D7F-0F9FCE284F59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57">
                <a:extLst>
                  <a:ext uri="{FF2B5EF4-FFF2-40B4-BE49-F238E27FC236}">
                    <a16:creationId xmlns:a16="http://schemas.microsoft.com/office/drawing/2014/main" id="{B0BAC29C-F842-42F4-A8F7-257216D177F7}"/>
                  </a:ext>
                </a:extLst>
              </p:cNvPr>
              <p:cNvCxnSpPr>
                <a:cxnSpLocks noChangeAspect="1" noChangeShapeType="1"/>
                <a:stCxn id="156" idx="3"/>
                <a:endCxn id="15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8">
                <a:extLst>
                  <a:ext uri="{FF2B5EF4-FFF2-40B4-BE49-F238E27FC236}">
                    <a16:creationId xmlns:a16="http://schemas.microsoft.com/office/drawing/2014/main" id="{78AF4CE8-F222-4E88-B60E-C63F465EE0DE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9">
                <a:extLst>
                  <a:ext uri="{FF2B5EF4-FFF2-40B4-BE49-F238E27FC236}">
                    <a16:creationId xmlns:a16="http://schemas.microsoft.com/office/drawing/2014/main" id="{80C56B44-B47A-4CA1-BF77-E7595561C64C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60">
                <a:extLst>
                  <a:ext uri="{FF2B5EF4-FFF2-40B4-BE49-F238E27FC236}">
                    <a16:creationId xmlns:a16="http://schemas.microsoft.com/office/drawing/2014/main" id="{FA32BE1E-CE78-425D-84F7-CAAED061600E}"/>
                  </a:ext>
                </a:extLst>
              </p:cNvPr>
              <p:cNvCxnSpPr>
                <a:cxnSpLocks noChangeAspect="1" noChangeShapeType="1"/>
                <a:stCxn id="163" idx="1"/>
                <a:endCxn id="16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61">
                <a:extLst>
                  <a:ext uri="{FF2B5EF4-FFF2-40B4-BE49-F238E27FC236}">
                    <a16:creationId xmlns:a16="http://schemas.microsoft.com/office/drawing/2014/main" id="{5DE3C1C7-F79B-43CC-86B1-F0C5442F9E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62">
                <a:extLst>
                  <a:ext uri="{FF2B5EF4-FFF2-40B4-BE49-F238E27FC236}">
                    <a16:creationId xmlns:a16="http://schemas.microsoft.com/office/drawing/2014/main" id="{B90F752C-02D8-49D2-88A0-E75D5978F8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63">
                <a:extLst>
                  <a:ext uri="{FF2B5EF4-FFF2-40B4-BE49-F238E27FC236}">
                    <a16:creationId xmlns:a16="http://schemas.microsoft.com/office/drawing/2014/main" id="{6C7027B8-62E0-4593-B7BA-AA6D9DA83E23}"/>
                  </a:ext>
                </a:extLst>
              </p:cNvPr>
              <p:cNvCxnSpPr>
                <a:cxnSpLocks noChangeAspect="1" noChangeShapeType="1"/>
                <a:stCxn id="156" idx="1"/>
                <a:endCxn id="15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6" name="Line 264">
                <a:extLst>
                  <a:ext uri="{FF2B5EF4-FFF2-40B4-BE49-F238E27FC236}">
                    <a16:creationId xmlns:a16="http://schemas.microsoft.com/office/drawing/2014/main" id="{92D9CFC0-38FE-46C1-B742-2D1391ED16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Line 265">
                <a:extLst>
                  <a:ext uri="{FF2B5EF4-FFF2-40B4-BE49-F238E27FC236}">
                    <a16:creationId xmlns:a16="http://schemas.microsoft.com/office/drawing/2014/main" id="{F928B886-15BA-4F48-910C-426832A7F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66">
                <a:extLst>
                  <a:ext uri="{FF2B5EF4-FFF2-40B4-BE49-F238E27FC236}">
                    <a16:creationId xmlns:a16="http://schemas.microsoft.com/office/drawing/2014/main" id="{405F66E4-3CB7-4771-876C-0A04711253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67">
                <a:extLst>
                  <a:ext uri="{FF2B5EF4-FFF2-40B4-BE49-F238E27FC236}">
                    <a16:creationId xmlns:a16="http://schemas.microsoft.com/office/drawing/2014/main" id="{0721D84A-BA48-43C7-8711-254EE65545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68">
                <a:extLst>
                  <a:ext uri="{FF2B5EF4-FFF2-40B4-BE49-F238E27FC236}">
                    <a16:creationId xmlns:a16="http://schemas.microsoft.com/office/drawing/2014/main" id="{8E03343B-E9A7-4693-A7A2-7F43DDB69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69">
                <a:extLst>
                  <a:ext uri="{FF2B5EF4-FFF2-40B4-BE49-F238E27FC236}">
                    <a16:creationId xmlns:a16="http://schemas.microsoft.com/office/drawing/2014/main" id="{4C496637-BB6D-44AA-BBAC-A5CEBB164E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70">
                <a:extLst>
                  <a:ext uri="{FF2B5EF4-FFF2-40B4-BE49-F238E27FC236}">
                    <a16:creationId xmlns:a16="http://schemas.microsoft.com/office/drawing/2014/main" id="{D9E13104-7334-4C10-AED9-FEA4B3411B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71">
                <a:extLst>
                  <a:ext uri="{FF2B5EF4-FFF2-40B4-BE49-F238E27FC236}">
                    <a16:creationId xmlns:a16="http://schemas.microsoft.com/office/drawing/2014/main" id="{C01E9252-EAA5-4073-A8F8-95E007EC48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72">
                <a:extLst>
                  <a:ext uri="{FF2B5EF4-FFF2-40B4-BE49-F238E27FC236}">
                    <a16:creationId xmlns:a16="http://schemas.microsoft.com/office/drawing/2014/main" id="{CB1440FF-78D5-430B-8F25-B2F9A5F15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73">
                <a:extLst>
                  <a:ext uri="{FF2B5EF4-FFF2-40B4-BE49-F238E27FC236}">
                    <a16:creationId xmlns:a16="http://schemas.microsoft.com/office/drawing/2014/main" id="{77B0E65C-F600-410F-A3C8-1BC0069AC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74">
                <a:extLst>
                  <a:ext uri="{FF2B5EF4-FFF2-40B4-BE49-F238E27FC236}">
                    <a16:creationId xmlns:a16="http://schemas.microsoft.com/office/drawing/2014/main" id="{C301DB49-4FD5-4D8D-98D2-86A58CC72F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5">
                <a:extLst>
                  <a:ext uri="{FF2B5EF4-FFF2-40B4-BE49-F238E27FC236}">
                    <a16:creationId xmlns:a16="http://schemas.microsoft.com/office/drawing/2014/main" id="{2DE9CCE7-2EC5-437B-A94A-37F0F2D9EC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6">
                <a:extLst>
                  <a:ext uri="{FF2B5EF4-FFF2-40B4-BE49-F238E27FC236}">
                    <a16:creationId xmlns:a16="http://schemas.microsoft.com/office/drawing/2014/main" id="{348DCC51-06D9-4268-9AD9-9C4DF5D753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7">
                <a:extLst>
                  <a:ext uri="{FF2B5EF4-FFF2-40B4-BE49-F238E27FC236}">
                    <a16:creationId xmlns:a16="http://schemas.microsoft.com/office/drawing/2014/main" id="{262A7B7C-8246-48A4-9CF8-E349E9EF1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Oval 278">
                <a:extLst>
                  <a:ext uri="{FF2B5EF4-FFF2-40B4-BE49-F238E27FC236}">
                    <a16:creationId xmlns:a16="http://schemas.microsoft.com/office/drawing/2014/main" id="{4B39C4C0-4E51-47AE-A293-8F30050B1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Oval 279">
                <a:extLst>
                  <a:ext uri="{FF2B5EF4-FFF2-40B4-BE49-F238E27FC236}">
                    <a16:creationId xmlns:a16="http://schemas.microsoft.com/office/drawing/2014/main" id="{D0A1694F-0D1F-4B21-AB1F-B8A2A4208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Oval 280">
                <a:extLst>
                  <a:ext uri="{FF2B5EF4-FFF2-40B4-BE49-F238E27FC236}">
                    <a16:creationId xmlns:a16="http://schemas.microsoft.com/office/drawing/2014/main" id="{7BA360B2-D55E-4F22-AFB8-6E6A0F30A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81">
                <a:extLst>
                  <a:ext uri="{FF2B5EF4-FFF2-40B4-BE49-F238E27FC236}">
                    <a16:creationId xmlns:a16="http://schemas.microsoft.com/office/drawing/2014/main" id="{5D9AD60A-3C12-4392-BEA1-2F7AE87B8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82">
                <a:extLst>
                  <a:ext uri="{FF2B5EF4-FFF2-40B4-BE49-F238E27FC236}">
                    <a16:creationId xmlns:a16="http://schemas.microsoft.com/office/drawing/2014/main" id="{B3A77588-0DA6-4E31-8A74-03DE1EE66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83">
                <a:extLst>
                  <a:ext uri="{FF2B5EF4-FFF2-40B4-BE49-F238E27FC236}">
                    <a16:creationId xmlns:a16="http://schemas.microsoft.com/office/drawing/2014/main" id="{BCF2C40E-7F07-4FC4-9ED6-E38D45E01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84">
                <a:extLst>
                  <a:ext uri="{FF2B5EF4-FFF2-40B4-BE49-F238E27FC236}">
                    <a16:creationId xmlns:a16="http://schemas.microsoft.com/office/drawing/2014/main" id="{CD98399B-DF10-41F6-9AB4-815F38B015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5">
                <a:extLst>
                  <a:ext uri="{FF2B5EF4-FFF2-40B4-BE49-F238E27FC236}">
                    <a16:creationId xmlns:a16="http://schemas.microsoft.com/office/drawing/2014/main" id="{813BD86E-5F53-4E0A-A2D8-EC384253A8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6">
                <a:extLst>
                  <a:ext uri="{FF2B5EF4-FFF2-40B4-BE49-F238E27FC236}">
                    <a16:creationId xmlns:a16="http://schemas.microsoft.com/office/drawing/2014/main" id="{00F6CC00-D2B4-43FD-B1F6-440AEA6A69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7">
                <a:extLst>
                  <a:ext uri="{FF2B5EF4-FFF2-40B4-BE49-F238E27FC236}">
                    <a16:creationId xmlns:a16="http://schemas.microsoft.com/office/drawing/2014/main" id="{2850A9BA-8029-4EFA-9204-055466826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Line 288">
                <a:extLst>
                  <a:ext uri="{FF2B5EF4-FFF2-40B4-BE49-F238E27FC236}">
                    <a16:creationId xmlns:a16="http://schemas.microsoft.com/office/drawing/2014/main" id="{F00D354B-EE60-4C8E-BFFA-156009FA65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289">
                <a:extLst>
                  <a:ext uri="{FF2B5EF4-FFF2-40B4-BE49-F238E27FC236}">
                    <a16:creationId xmlns:a16="http://schemas.microsoft.com/office/drawing/2014/main" id="{25C3DAD6-B972-4750-A2A2-57282C1A5C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290">
                <a:extLst>
                  <a:ext uri="{FF2B5EF4-FFF2-40B4-BE49-F238E27FC236}">
                    <a16:creationId xmlns:a16="http://schemas.microsoft.com/office/drawing/2014/main" id="{A285E976-628C-4726-96D0-B3E53AF44E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3" name="AutoShape 291">
                <a:extLst>
                  <a:ext uri="{FF2B5EF4-FFF2-40B4-BE49-F238E27FC236}">
                    <a16:creationId xmlns:a16="http://schemas.microsoft.com/office/drawing/2014/main" id="{BDC2F932-025C-4D31-BA06-9C30CF1A8A03}"/>
                  </a:ext>
                </a:extLst>
              </p:cNvPr>
              <p:cNvCxnSpPr>
                <a:cxnSpLocks noChangeAspect="1" noChangeShapeType="1"/>
                <a:stCxn id="212" idx="0"/>
                <a:endCxn id="20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4" name="Rectangle 292">
                <a:extLst>
                  <a:ext uri="{FF2B5EF4-FFF2-40B4-BE49-F238E27FC236}">
                    <a16:creationId xmlns:a16="http://schemas.microsoft.com/office/drawing/2014/main" id="{A858EE9F-610F-42E6-A832-A35C7A4AE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Rectangle 293">
                <a:extLst>
                  <a:ext uri="{FF2B5EF4-FFF2-40B4-BE49-F238E27FC236}">
                    <a16:creationId xmlns:a16="http://schemas.microsoft.com/office/drawing/2014/main" id="{ACD7E77E-C4A4-4A91-BC20-CD9AEC50D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Rectangle 294">
                <a:extLst>
                  <a:ext uri="{FF2B5EF4-FFF2-40B4-BE49-F238E27FC236}">
                    <a16:creationId xmlns:a16="http://schemas.microsoft.com/office/drawing/2014/main" id="{43B199AB-90AC-445F-A114-3505740561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95">
                <a:extLst>
                  <a:ext uri="{FF2B5EF4-FFF2-40B4-BE49-F238E27FC236}">
                    <a16:creationId xmlns:a16="http://schemas.microsoft.com/office/drawing/2014/main" id="{8C125991-C9F7-4FEB-AC56-E346EEBBB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96">
                <a:extLst>
                  <a:ext uri="{FF2B5EF4-FFF2-40B4-BE49-F238E27FC236}">
                    <a16:creationId xmlns:a16="http://schemas.microsoft.com/office/drawing/2014/main" id="{378DC7D7-6612-4E16-B5C6-A13642F18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97">
                <a:extLst>
                  <a:ext uri="{FF2B5EF4-FFF2-40B4-BE49-F238E27FC236}">
                    <a16:creationId xmlns:a16="http://schemas.microsoft.com/office/drawing/2014/main" id="{C6412CFC-F367-48A1-9963-A7278BD909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8">
                <a:extLst>
                  <a:ext uri="{FF2B5EF4-FFF2-40B4-BE49-F238E27FC236}">
                    <a16:creationId xmlns:a16="http://schemas.microsoft.com/office/drawing/2014/main" id="{F9C3503D-DBE1-4909-AA1F-2A417E9F0A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9">
                <a:extLst>
                  <a:ext uri="{FF2B5EF4-FFF2-40B4-BE49-F238E27FC236}">
                    <a16:creationId xmlns:a16="http://schemas.microsoft.com/office/drawing/2014/main" id="{51F77B2B-65A5-4735-A3B6-4584E36D9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300">
                <a:extLst>
                  <a:ext uri="{FF2B5EF4-FFF2-40B4-BE49-F238E27FC236}">
                    <a16:creationId xmlns:a16="http://schemas.microsoft.com/office/drawing/2014/main" id="{E903CA26-F0B0-47F5-A27C-CC5E02EDC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301">
                <a:extLst>
                  <a:ext uri="{FF2B5EF4-FFF2-40B4-BE49-F238E27FC236}">
                    <a16:creationId xmlns:a16="http://schemas.microsoft.com/office/drawing/2014/main" id="{5061DC3E-01DC-426A-B5DE-9BAE9DF37F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4" name="AutoShape 302">
                <a:extLst>
                  <a:ext uri="{FF2B5EF4-FFF2-40B4-BE49-F238E27FC236}">
                    <a16:creationId xmlns:a16="http://schemas.microsoft.com/office/drawing/2014/main" id="{E4536BD6-46AE-40B3-B94A-7F6EDEF14B2E}"/>
                  </a:ext>
                </a:extLst>
              </p:cNvPr>
              <p:cNvCxnSpPr>
                <a:cxnSpLocks noChangeAspect="1" noChangeShapeType="1"/>
                <a:stCxn id="213" idx="3"/>
                <a:endCxn id="21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5" name="AutoShape 303">
                <a:extLst>
                  <a:ext uri="{FF2B5EF4-FFF2-40B4-BE49-F238E27FC236}">
                    <a16:creationId xmlns:a16="http://schemas.microsoft.com/office/drawing/2014/main" id="{843C68ED-C41E-409D-BDD7-F0F7829E2CD6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304">
                <a:extLst>
                  <a:ext uri="{FF2B5EF4-FFF2-40B4-BE49-F238E27FC236}">
                    <a16:creationId xmlns:a16="http://schemas.microsoft.com/office/drawing/2014/main" id="{A7ACA170-402F-4FE3-A300-1783E1E2D4A0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305">
                <a:extLst>
                  <a:ext uri="{FF2B5EF4-FFF2-40B4-BE49-F238E27FC236}">
                    <a16:creationId xmlns:a16="http://schemas.microsoft.com/office/drawing/2014/main" id="{EE9E2069-8B90-4FDD-878B-1993921C09E8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306">
                <a:extLst>
                  <a:ext uri="{FF2B5EF4-FFF2-40B4-BE49-F238E27FC236}">
                    <a16:creationId xmlns:a16="http://schemas.microsoft.com/office/drawing/2014/main" id="{08483794-ECDF-4769-A1E9-00FB7B659EE9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307">
                <a:extLst>
                  <a:ext uri="{FF2B5EF4-FFF2-40B4-BE49-F238E27FC236}">
                    <a16:creationId xmlns:a16="http://schemas.microsoft.com/office/drawing/2014/main" id="{4942CE1D-1D3A-4AA9-A174-EF67C31CB5EE}"/>
                  </a:ext>
                </a:extLst>
              </p:cNvPr>
              <p:cNvCxnSpPr>
                <a:cxnSpLocks noChangeAspect="1" noChangeShapeType="1"/>
                <a:stCxn id="206" idx="3"/>
                <a:endCxn id="20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8">
                <a:extLst>
                  <a:ext uri="{FF2B5EF4-FFF2-40B4-BE49-F238E27FC236}">
                    <a16:creationId xmlns:a16="http://schemas.microsoft.com/office/drawing/2014/main" id="{466ADB32-AA8D-45B6-BEB7-D4FA4BC485D8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9">
                <a:extLst>
                  <a:ext uri="{FF2B5EF4-FFF2-40B4-BE49-F238E27FC236}">
                    <a16:creationId xmlns:a16="http://schemas.microsoft.com/office/drawing/2014/main" id="{7D1EEECB-A4A2-4EF8-8DB1-EEBBF96FFAE7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10">
                <a:extLst>
                  <a:ext uri="{FF2B5EF4-FFF2-40B4-BE49-F238E27FC236}">
                    <a16:creationId xmlns:a16="http://schemas.microsoft.com/office/drawing/2014/main" id="{D0220993-1869-4E99-B548-735C128D0FCE}"/>
                  </a:ext>
                </a:extLst>
              </p:cNvPr>
              <p:cNvCxnSpPr>
                <a:cxnSpLocks noChangeAspect="1" noChangeShapeType="1"/>
                <a:stCxn id="213" idx="1"/>
                <a:endCxn id="21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11">
                <a:extLst>
                  <a:ext uri="{FF2B5EF4-FFF2-40B4-BE49-F238E27FC236}">
                    <a16:creationId xmlns:a16="http://schemas.microsoft.com/office/drawing/2014/main" id="{8A2CE5B7-2FB7-4B97-AD9D-740526E7459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12">
                <a:extLst>
                  <a:ext uri="{FF2B5EF4-FFF2-40B4-BE49-F238E27FC236}">
                    <a16:creationId xmlns:a16="http://schemas.microsoft.com/office/drawing/2014/main" id="{628D8B68-FD98-44E9-9294-09546D032A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13">
                <a:extLst>
                  <a:ext uri="{FF2B5EF4-FFF2-40B4-BE49-F238E27FC236}">
                    <a16:creationId xmlns:a16="http://schemas.microsoft.com/office/drawing/2014/main" id="{D66B48C8-988A-4C4B-B2DD-89F7E240FAC9}"/>
                  </a:ext>
                </a:extLst>
              </p:cNvPr>
              <p:cNvCxnSpPr>
                <a:cxnSpLocks noChangeAspect="1" noChangeShapeType="1"/>
                <a:stCxn id="206" idx="1"/>
                <a:endCxn id="20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6" name="Line 314">
                <a:extLst>
                  <a:ext uri="{FF2B5EF4-FFF2-40B4-BE49-F238E27FC236}">
                    <a16:creationId xmlns:a16="http://schemas.microsoft.com/office/drawing/2014/main" id="{6F6794CD-CDCB-443E-8A62-FF593A260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Line 315">
                <a:extLst>
                  <a:ext uri="{FF2B5EF4-FFF2-40B4-BE49-F238E27FC236}">
                    <a16:creationId xmlns:a16="http://schemas.microsoft.com/office/drawing/2014/main" id="{AAB25E9E-3E89-40FA-AA1F-E19F25378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316">
                <a:extLst>
                  <a:ext uri="{FF2B5EF4-FFF2-40B4-BE49-F238E27FC236}">
                    <a16:creationId xmlns:a16="http://schemas.microsoft.com/office/drawing/2014/main" id="{998DCBC3-1AE0-454D-B227-119397F11A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17">
                <a:extLst>
                  <a:ext uri="{FF2B5EF4-FFF2-40B4-BE49-F238E27FC236}">
                    <a16:creationId xmlns:a16="http://schemas.microsoft.com/office/drawing/2014/main" id="{C5A921CB-EEFC-4187-952C-FB18B24EE1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18">
                <a:extLst>
                  <a:ext uri="{FF2B5EF4-FFF2-40B4-BE49-F238E27FC236}">
                    <a16:creationId xmlns:a16="http://schemas.microsoft.com/office/drawing/2014/main" id="{6B90056C-F106-4555-BE6A-AC4A1635FE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319">
                <a:extLst>
                  <a:ext uri="{FF2B5EF4-FFF2-40B4-BE49-F238E27FC236}">
                    <a16:creationId xmlns:a16="http://schemas.microsoft.com/office/drawing/2014/main" id="{30774DB1-0071-45AD-B985-CB5DEA131A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20">
                <a:extLst>
                  <a:ext uri="{FF2B5EF4-FFF2-40B4-BE49-F238E27FC236}">
                    <a16:creationId xmlns:a16="http://schemas.microsoft.com/office/drawing/2014/main" id="{09371EFD-007F-4E54-A556-8104057669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21">
                <a:extLst>
                  <a:ext uri="{FF2B5EF4-FFF2-40B4-BE49-F238E27FC236}">
                    <a16:creationId xmlns:a16="http://schemas.microsoft.com/office/drawing/2014/main" id="{81836A47-D335-4CCC-9577-CC19BD67D8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22">
                <a:extLst>
                  <a:ext uri="{FF2B5EF4-FFF2-40B4-BE49-F238E27FC236}">
                    <a16:creationId xmlns:a16="http://schemas.microsoft.com/office/drawing/2014/main" id="{B6E489F5-4D43-4D6B-8FE1-2B0F9092A1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23">
                <a:extLst>
                  <a:ext uri="{FF2B5EF4-FFF2-40B4-BE49-F238E27FC236}">
                    <a16:creationId xmlns:a16="http://schemas.microsoft.com/office/drawing/2014/main" id="{7B11BF7C-ABEC-4841-B979-6612A277AD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24">
                <a:extLst>
                  <a:ext uri="{FF2B5EF4-FFF2-40B4-BE49-F238E27FC236}">
                    <a16:creationId xmlns:a16="http://schemas.microsoft.com/office/drawing/2014/main" id="{B922D9BB-553A-415F-9B3D-181C1ACE48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5">
                <a:extLst>
                  <a:ext uri="{FF2B5EF4-FFF2-40B4-BE49-F238E27FC236}">
                    <a16:creationId xmlns:a16="http://schemas.microsoft.com/office/drawing/2014/main" id="{F8FBD8F9-E176-4AFD-8893-8169FB9038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6">
                <a:extLst>
                  <a:ext uri="{FF2B5EF4-FFF2-40B4-BE49-F238E27FC236}">
                    <a16:creationId xmlns:a16="http://schemas.microsoft.com/office/drawing/2014/main" id="{FCE0A522-E264-4DC5-9A24-B78DCEAF57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7">
                <a:extLst>
                  <a:ext uri="{FF2B5EF4-FFF2-40B4-BE49-F238E27FC236}">
                    <a16:creationId xmlns:a16="http://schemas.microsoft.com/office/drawing/2014/main" id="{DE10ABE6-2C52-450F-A3AD-89A1F2FA37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Oval 328">
                <a:extLst>
                  <a:ext uri="{FF2B5EF4-FFF2-40B4-BE49-F238E27FC236}">
                    <a16:creationId xmlns:a16="http://schemas.microsoft.com/office/drawing/2014/main" id="{86959082-2D3D-4B1C-9BDD-0267F72E3F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Oval 329">
                <a:extLst>
                  <a:ext uri="{FF2B5EF4-FFF2-40B4-BE49-F238E27FC236}">
                    <a16:creationId xmlns:a16="http://schemas.microsoft.com/office/drawing/2014/main" id="{DCFBD536-ED21-4ABE-9605-397E0061B4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330">
                <a:extLst>
                  <a:ext uri="{FF2B5EF4-FFF2-40B4-BE49-F238E27FC236}">
                    <a16:creationId xmlns:a16="http://schemas.microsoft.com/office/drawing/2014/main" id="{F8946C6A-A8B7-4CC6-979A-689B3F3A0B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331">
                <a:extLst>
                  <a:ext uri="{FF2B5EF4-FFF2-40B4-BE49-F238E27FC236}">
                    <a16:creationId xmlns:a16="http://schemas.microsoft.com/office/drawing/2014/main" id="{8F1E8641-9391-41B6-AD51-A921EAE459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32">
                <a:extLst>
                  <a:ext uri="{FF2B5EF4-FFF2-40B4-BE49-F238E27FC236}">
                    <a16:creationId xmlns:a16="http://schemas.microsoft.com/office/drawing/2014/main" id="{A8D1C5D1-1A74-4674-9053-861740D67E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333">
                <a:extLst>
                  <a:ext uri="{FF2B5EF4-FFF2-40B4-BE49-F238E27FC236}">
                    <a16:creationId xmlns:a16="http://schemas.microsoft.com/office/drawing/2014/main" id="{5197B25D-F473-42F9-BB6C-C78DDF27E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34">
                <a:extLst>
                  <a:ext uri="{FF2B5EF4-FFF2-40B4-BE49-F238E27FC236}">
                    <a16:creationId xmlns:a16="http://schemas.microsoft.com/office/drawing/2014/main" id="{7E7EA478-03EA-4985-A85F-034BEE7FB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5">
                <a:extLst>
                  <a:ext uri="{FF2B5EF4-FFF2-40B4-BE49-F238E27FC236}">
                    <a16:creationId xmlns:a16="http://schemas.microsoft.com/office/drawing/2014/main" id="{838E433A-BEC2-42D4-A9D4-8A7220135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6">
                <a:extLst>
                  <a:ext uri="{FF2B5EF4-FFF2-40B4-BE49-F238E27FC236}">
                    <a16:creationId xmlns:a16="http://schemas.microsoft.com/office/drawing/2014/main" id="{049EC11A-FDD0-449B-8799-D65DE0866D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7">
                <a:extLst>
                  <a:ext uri="{FF2B5EF4-FFF2-40B4-BE49-F238E27FC236}">
                    <a16:creationId xmlns:a16="http://schemas.microsoft.com/office/drawing/2014/main" id="{CAB31E32-73DE-4604-9628-0B6CD461A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Line 338">
                <a:extLst>
                  <a:ext uri="{FF2B5EF4-FFF2-40B4-BE49-F238E27FC236}">
                    <a16:creationId xmlns:a16="http://schemas.microsoft.com/office/drawing/2014/main" id="{3A5EA778-3D5E-41F1-BA5E-39FB25E762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1" name="Line 339">
                <a:extLst>
                  <a:ext uri="{FF2B5EF4-FFF2-40B4-BE49-F238E27FC236}">
                    <a16:creationId xmlns:a16="http://schemas.microsoft.com/office/drawing/2014/main" id="{6A3343E2-39AD-4C7D-83BC-3DFA73AC76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2" name="Line 340">
                <a:extLst>
                  <a:ext uri="{FF2B5EF4-FFF2-40B4-BE49-F238E27FC236}">
                    <a16:creationId xmlns:a16="http://schemas.microsoft.com/office/drawing/2014/main" id="{39980FB8-4872-4A7A-99A2-72F0E4BA4A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3" name="AutoShape 341">
                <a:extLst>
                  <a:ext uri="{FF2B5EF4-FFF2-40B4-BE49-F238E27FC236}">
                    <a16:creationId xmlns:a16="http://schemas.microsoft.com/office/drawing/2014/main" id="{2D78292F-C74E-44D4-B0A5-D8AA7E036B31}"/>
                  </a:ext>
                </a:extLst>
              </p:cNvPr>
              <p:cNvCxnSpPr>
                <a:cxnSpLocks noChangeAspect="1" noChangeShapeType="1"/>
                <a:stCxn id="262" idx="0"/>
                <a:endCxn id="25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4" name="Rectangle 342">
                <a:extLst>
                  <a:ext uri="{FF2B5EF4-FFF2-40B4-BE49-F238E27FC236}">
                    <a16:creationId xmlns:a16="http://schemas.microsoft.com/office/drawing/2014/main" id="{F5CE0086-1F8C-463A-B661-D2E2B90A6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Rectangle 343">
                <a:extLst>
                  <a:ext uri="{FF2B5EF4-FFF2-40B4-BE49-F238E27FC236}">
                    <a16:creationId xmlns:a16="http://schemas.microsoft.com/office/drawing/2014/main" id="{7657A887-2B40-4E11-AE4C-92F64967E5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Rectangle 344">
                <a:extLst>
                  <a:ext uri="{FF2B5EF4-FFF2-40B4-BE49-F238E27FC236}">
                    <a16:creationId xmlns:a16="http://schemas.microsoft.com/office/drawing/2014/main" id="{6CB08524-301B-4C3B-B27A-A0FF5E702B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345">
                <a:extLst>
                  <a:ext uri="{FF2B5EF4-FFF2-40B4-BE49-F238E27FC236}">
                    <a16:creationId xmlns:a16="http://schemas.microsoft.com/office/drawing/2014/main" id="{335CAFEC-9ED4-419E-A9E8-0A0AC3DA2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346">
                <a:extLst>
                  <a:ext uri="{FF2B5EF4-FFF2-40B4-BE49-F238E27FC236}">
                    <a16:creationId xmlns:a16="http://schemas.microsoft.com/office/drawing/2014/main" id="{7A189839-A1D9-48B0-B2E9-B5DD6A088E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347">
                <a:extLst>
                  <a:ext uri="{FF2B5EF4-FFF2-40B4-BE49-F238E27FC236}">
                    <a16:creationId xmlns:a16="http://schemas.microsoft.com/office/drawing/2014/main" id="{1221A48F-BE61-4E0D-816A-57CBAE183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8">
                <a:extLst>
                  <a:ext uri="{FF2B5EF4-FFF2-40B4-BE49-F238E27FC236}">
                    <a16:creationId xmlns:a16="http://schemas.microsoft.com/office/drawing/2014/main" id="{81457D1C-B15F-41C8-AC84-FC2526D1F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9">
                <a:extLst>
                  <a:ext uri="{FF2B5EF4-FFF2-40B4-BE49-F238E27FC236}">
                    <a16:creationId xmlns:a16="http://schemas.microsoft.com/office/drawing/2014/main" id="{EB0DA24A-B825-47B3-8630-E9D904A75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50">
                <a:extLst>
                  <a:ext uri="{FF2B5EF4-FFF2-40B4-BE49-F238E27FC236}">
                    <a16:creationId xmlns:a16="http://schemas.microsoft.com/office/drawing/2014/main" id="{AD8B9D09-9CB8-4119-ACE1-FB8D4F5F76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51">
                <a:extLst>
                  <a:ext uri="{FF2B5EF4-FFF2-40B4-BE49-F238E27FC236}">
                    <a16:creationId xmlns:a16="http://schemas.microsoft.com/office/drawing/2014/main" id="{3B487F01-1D74-48A2-A06E-818C8F774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4" name="AutoShape 352">
                <a:extLst>
                  <a:ext uri="{FF2B5EF4-FFF2-40B4-BE49-F238E27FC236}">
                    <a16:creationId xmlns:a16="http://schemas.microsoft.com/office/drawing/2014/main" id="{40C69DC6-30AA-4679-B190-3976EB9B89D7}"/>
                  </a:ext>
                </a:extLst>
              </p:cNvPr>
              <p:cNvCxnSpPr>
                <a:cxnSpLocks noChangeAspect="1" noChangeShapeType="1"/>
                <a:stCxn id="263" idx="3"/>
                <a:endCxn id="26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5" name="AutoShape 353">
                <a:extLst>
                  <a:ext uri="{FF2B5EF4-FFF2-40B4-BE49-F238E27FC236}">
                    <a16:creationId xmlns:a16="http://schemas.microsoft.com/office/drawing/2014/main" id="{3C8FCC91-6AEF-4965-A33D-A14430489DCE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54">
                <a:extLst>
                  <a:ext uri="{FF2B5EF4-FFF2-40B4-BE49-F238E27FC236}">
                    <a16:creationId xmlns:a16="http://schemas.microsoft.com/office/drawing/2014/main" id="{799AF9CD-FD69-4AA1-A436-95CAD3813EC3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55">
                <a:extLst>
                  <a:ext uri="{FF2B5EF4-FFF2-40B4-BE49-F238E27FC236}">
                    <a16:creationId xmlns:a16="http://schemas.microsoft.com/office/drawing/2014/main" id="{DC7DEE8B-5E55-430F-BFF6-016D8A24EF89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56">
                <a:extLst>
                  <a:ext uri="{FF2B5EF4-FFF2-40B4-BE49-F238E27FC236}">
                    <a16:creationId xmlns:a16="http://schemas.microsoft.com/office/drawing/2014/main" id="{E59E49DB-9511-4A5D-8F2C-7644D0DDD562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57">
                <a:extLst>
                  <a:ext uri="{FF2B5EF4-FFF2-40B4-BE49-F238E27FC236}">
                    <a16:creationId xmlns:a16="http://schemas.microsoft.com/office/drawing/2014/main" id="{BC818147-C882-4A85-8464-142F22AA5532}"/>
                  </a:ext>
                </a:extLst>
              </p:cNvPr>
              <p:cNvCxnSpPr>
                <a:cxnSpLocks noChangeAspect="1" noChangeShapeType="1"/>
                <a:stCxn id="256" idx="3"/>
                <a:endCxn id="25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8">
                <a:extLst>
                  <a:ext uri="{FF2B5EF4-FFF2-40B4-BE49-F238E27FC236}">
                    <a16:creationId xmlns:a16="http://schemas.microsoft.com/office/drawing/2014/main" id="{0B43409E-1B10-4C69-B684-47A29A7874D2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9">
                <a:extLst>
                  <a:ext uri="{FF2B5EF4-FFF2-40B4-BE49-F238E27FC236}">
                    <a16:creationId xmlns:a16="http://schemas.microsoft.com/office/drawing/2014/main" id="{6D353E9D-C0D3-4ECC-B1C9-D02E3872D47B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60">
                <a:extLst>
                  <a:ext uri="{FF2B5EF4-FFF2-40B4-BE49-F238E27FC236}">
                    <a16:creationId xmlns:a16="http://schemas.microsoft.com/office/drawing/2014/main" id="{21D1348D-A0DA-40ED-9E84-2704584C1C25}"/>
                  </a:ext>
                </a:extLst>
              </p:cNvPr>
              <p:cNvCxnSpPr>
                <a:cxnSpLocks noChangeAspect="1" noChangeShapeType="1"/>
                <a:stCxn id="263" idx="1"/>
                <a:endCxn id="26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61">
                <a:extLst>
                  <a:ext uri="{FF2B5EF4-FFF2-40B4-BE49-F238E27FC236}">
                    <a16:creationId xmlns:a16="http://schemas.microsoft.com/office/drawing/2014/main" id="{820E7F4B-2E5B-4297-8423-3F51DDCF59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62">
                <a:extLst>
                  <a:ext uri="{FF2B5EF4-FFF2-40B4-BE49-F238E27FC236}">
                    <a16:creationId xmlns:a16="http://schemas.microsoft.com/office/drawing/2014/main" id="{C8C111E8-7ACF-4237-ACCB-A3B0AB13B73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63">
                <a:extLst>
                  <a:ext uri="{FF2B5EF4-FFF2-40B4-BE49-F238E27FC236}">
                    <a16:creationId xmlns:a16="http://schemas.microsoft.com/office/drawing/2014/main" id="{DCC9035C-F590-41F6-A744-926188F12BAE}"/>
                  </a:ext>
                </a:extLst>
              </p:cNvPr>
              <p:cNvCxnSpPr>
                <a:cxnSpLocks noChangeAspect="1" noChangeShapeType="1"/>
                <a:stCxn id="256" idx="1"/>
                <a:endCxn id="25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6" name="Line 364">
                <a:extLst>
                  <a:ext uri="{FF2B5EF4-FFF2-40B4-BE49-F238E27FC236}">
                    <a16:creationId xmlns:a16="http://schemas.microsoft.com/office/drawing/2014/main" id="{057DADD6-69A9-44F9-97CE-960D84EFF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Line 365">
                <a:extLst>
                  <a:ext uri="{FF2B5EF4-FFF2-40B4-BE49-F238E27FC236}">
                    <a16:creationId xmlns:a16="http://schemas.microsoft.com/office/drawing/2014/main" id="{7AE4BE02-494B-48A6-A2FF-5FFCA5DE9E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66">
                <a:extLst>
                  <a:ext uri="{FF2B5EF4-FFF2-40B4-BE49-F238E27FC236}">
                    <a16:creationId xmlns:a16="http://schemas.microsoft.com/office/drawing/2014/main" id="{259CFA1F-29CE-4405-ABC5-1FCF8494A4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67">
                <a:extLst>
                  <a:ext uri="{FF2B5EF4-FFF2-40B4-BE49-F238E27FC236}">
                    <a16:creationId xmlns:a16="http://schemas.microsoft.com/office/drawing/2014/main" id="{A5A00883-A954-4671-80FE-B58A549D0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68">
                <a:extLst>
                  <a:ext uri="{FF2B5EF4-FFF2-40B4-BE49-F238E27FC236}">
                    <a16:creationId xmlns:a16="http://schemas.microsoft.com/office/drawing/2014/main" id="{76C4634F-F4F0-4C92-BBFC-35A6F2C1AE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69">
                <a:extLst>
                  <a:ext uri="{FF2B5EF4-FFF2-40B4-BE49-F238E27FC236}">
                    <a16:creationId xmlns:a16="http://schemas.microsoft.com/office/drawing/2014/main" id="{0FAD4063-AF23-4DD0-80DA-FE8DE89F39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70">
                <a:extLst>
                  <a:ext uri="{FF2B5EF4-FFF2-40B4-BE49-F238E27FC236}">
                    <a16:creationId xmlns:a16="http://schemas.microsoft.com/office/drawing/2014/main" id="{46DEC724-5CF1-488E-9D8A-5E9228AA33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71">
                <a:extLst>
                  <a:ext uri="{FF2B5EF4-FFF2-40B4-BE49-F238E27FC236}">
                    <a16:creationId xmlns:a16="http://schemas.microsoft.com/office/drawing/2014/main" id="{DF09D2BB-D531-4BB2-B448-46BFC1CDBF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72">
                <a:extLst>
                  <a:ext uri="{FF2B5EF4-FFF2-40B4-BE49-F238E27FC236}">
                    <a16:creationId xmlns:a16="http://schemas.microsoft.com/office/drawing/2014/main" id="{9F8F47FC-A009-4E9B-AE02-84A0D6C6DB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73">
                <a:extLst>
                  <a:ext uri="{FF2B5EF4-FFF2-40B4-BE49-F238E27FC236}">
                    <a16:creationId xmlns:a16="http://schemas.microsoft.com/office/drawing/2014/main" id="{348DB73B-4E13-4CAA-9CD2-3262A1AB06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74">
                <a:extLst>
                  <a:ext uri="{FF2B5EF4-FFF2-40B4-BE49-F238E27FC236}">
                    <a16:creationId xmlns:a16="http://schemas.microsoft.com/office/drawing/2014/main" id="{2859D257-27D4-4389-9095-6C054E32A9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5">
                <a:extLst>
                  <a:ext uri="{FF2B5EF4-FFF2-40B4-BE49-F238E27FC236}">
                    <a16:creationId xmlns:a16="http://schemas.microsoft.com/office/drawing/2014/main" id="{0E949D10-4ED3-4E48-AC99-05CF28687A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6">
                <a:extLst>
                  <a:ext uri="{FF2B5EF4-FFF2-40B4-BE49-F238E27FC236}">
                    <a16:creationId xmlns:a16="http://schemas.microsoft.com/office/drawing/2014/main" id="{4BBDB6FE-C50F-4D42-9104-2DBFEFCD88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7">
                <a:extLst>
                  <a:ext uri="{FF2B5EF4-FFF2-40B4-BE49-F238E27FC236}">
                    <a16:creationId xmlns:a16="http://schemas.microsoft.com/office/drawing/2014/main" id="{DCDCB4A5-BF5F-43D6-9DCD-AC40439A76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Oval 378">
                <a:extLst>
                  <a:ext uri="{FF2B5EF4-FFF2-40B4-BE49-F238E27FC236}">
                    <a16:creationId xmlns:a16="http://schemas.microsoft.com/office/drawing/2014/main" id="{999A77AD-58C0-45EB-98E3-CA7FC0D39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Oval 379">
                <a:extLst>
                  <a:ext uri="{FF2B5EF4-FFF2-40B4-BE49-F238E27FC236}">
                    <a16:creationId xmlns:a16="http://schemas.microsoft.com/office/drawing/2014/main" id="{9B6F4E65-E68C-4CD5-96A1-43DD7B4CEF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Oval 380">
                <a:extLst>
                  <a:ext uri="{FF2B5EF4-FFF2-40B4-BE49-F238E27FC236}">
                    <a16:creationId xmlns:a16="http://schemas.microsoft.com/office/drawing/2014/main" id="{15F206FD-A51C-4ADD-989A-DAD69ECDBE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81">
                <a:extLst>
                  <a:ext uri="{FF2B5EF4-FFF2-40B4-BE49-F238E27FC236}">
                    <a16:creationId xmlns:a16="http://schemas.microsoft.com/office/drawing/2014/main" id="{0A326CAF-3EB0-4FC9-8148-DFBD8DFBA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82">
                <a:extLst>
                  <a:ext uri="{FF2B5EF4-FFF2-40B4-BE49-F238E27FC236}">
                    <a16:creationId xmlns:a16="http://schemas.microsoft.com/office/drawing/2014/main" id="{8C344EFF-B1F4-4FEC-BE8F-A5271594E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83">
                <a:extLst>
                  <a:ext uri="{FF2B5EF4-FFF2-40B4-BE49-F238E27FC236}">
                    <a16:creationId xmlns:a16="http://schemas.microsoft.com/office/drawing/2014/main" id="{EBEA08B7-8CCB-4910-A68E-641449BB04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84">
                <a:extLst>
                  <a:ext uri="{FF2B5EF4-FFF2-40B4-BE49-F238E27FC236}">
                    <a16:creationId xmlns:a16="http://schemas.microsoft.com/office/drawing/2014/main" id="{8EB41C4B-8AD1-4BC7-82FF-254618AC27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5">
                <a:extLst>
                  <a:ext uri="{FF2B5EF4-FFF2-40B4-BE49-F238E27FC236}">
                    <a16:creationId xmlns:a16="http://schemas.microsoft.com/office/drawing/2014/main" id="{B5BFACB5-1173-4351-A221-2D37C29856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6">
                <a:extLst>
                  <a:ext uri="{FF2B5EF4-FFF2-40B4-BE49-F238E27FC236}">
                    <a16:creationId xmlns:a16="http://schemas.microsoft.com/office/drawing/2014/main" id="{CBBDCAC3-1874-4A99-90F2-1F6B8B86F7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7">
                <a:extLst>
                  <a:ext uri="{FF2B5EF4-FFF2-40B4-BE49-F238E27FC236}">
                    <a16:creationId xmlns:a16="http://schemas.microsoft.com/office/drawing/2014/main" id="{7EE2B288-6DEF-4572-8F19-75C75D7150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Line 388">
                <a:extLst>
                  <a:ext uri="{FF2B5EF4-FFF2-40B4-BE49-F238E27FC236}">
                    <a16:creationId xmlns:a16="http://schemas.microsoft.com/office/drawing/2014/main" id="{95ED9C5D-BAA1-46AB-9CA9-DC264C06A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389">
                <a:extLst>
                  <a:ext uri="{FF2B5EF4-FFF2-40B4-BE49-F238E27FC236}">
                    <a16:creationId xmlns:a16="http://schemas.microsoft.com/office/drawing/2014/main" id="{0105F78B-C573-44F8-B302-090C1B161D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Text Box 391">
                <a:extLst>
                  <a:ext uri="{FF2B5EF4-FFF2-40B4-BE49-F238E27FC236}">
                    <a16:creationId xmlns:a16="http://schemas.microsoft.com/office/drawing/2014/main" id="{72D2AF39-409C-4970-99A1-7692EEC65D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Text Box 392">
                <a:extLst>
                  <a:ext uri="{FF2B5EF4-FFF2-40B4-BE49-F238E27FC236}">
                    <a16:creationId xmlns:a16="http://schemas.microsoft.com/office/drawing/2014/main" id="{ACB943BD-E8C0-4CEA-8423-7B26A6A649A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Text Box 393">
                <a:extLst>
                  <a:ext uri="{FF2B5EF4-FFF2-40B4-BE49-F238E27FC236}">
                    <a16:creationId xmlns:a16="http://schemas.microsoft.com/office/drawing/2014/main" id="{1EA27B20-DF33-4749-988A-1B7B182C3DC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Text Box 394">
                <a:extLst>
                  <a:ext uri="{FF2B5EF4-FFF2-40B4-BE49-F238E27FC236}">
                    <a16:creationId xmlns:a16="http://schemas.microsoft.com/office/drawing/2014/main" id="{4AB43877-33E7-4792-BF25-7942EB964E8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Text Box 395">
                <a:extLst>
                  <a:ext uri="{FF2B5EF4-FFF2-40B4-BE49-F238E27FC236}">
                    <a16:creationId xmlns:a16="http://schemas.microsoft.com/office/drawing/2014/main" id="{14922504-09F9-454C-B109-8C9FB9B53C2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Arc 396">
                <a:extLst>
                  <a:ext uri="{FF2B5EF4-FFF2-40B4-BE49-F238E27FC236}">
                    <a16:creationId xmlns:a16="http://schemas.microsoft.com/office/drawing/2014/main" id="{EBCAC6EF-11BC-4D1D-B45F-F6340105AB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500"/>
                                        <p:tgtEl>
                                          <p:spTgt spid="142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2">
            <a:extLst>
              <a:ext uri="{FF2B5EF4-FFF2-40B4-BE49-F238E27FC236}">
                <a16:creationId xmlns:a16="http://schemas.microsoft.com/office/drawing/2014/main" id="{C154B438-4BD4-4832-95A1-F6A4454FD10E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2097088"/>
            <a:ext cx="611188" cy="3365500"/>
            <a:chOff x="884" y="1321"/>
            <a:chExt cx="417" cy="2120"/>
          </a:xfrm>
        </p:grpSpPr>
        <p:sp>
          <p:nvSpPr>
            <p:cNvPr id="36897" name="Oval 3">
              <a:extLst>
                <a:ext uri="{FF2B5EF4-FFF2-40B4-BE49-F238E27FC236}">
                  <a16:creationId xmlns:a16="http://schemas.microsoft.com/office/drawing/2014/main" id="{6E5A2BD8-8671-400E-BB63-EA8ABC7FBA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4" y="3024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8" name="Rectangle 4">
              <a:extLst>
                <a:ext uri="{FF2B5EF4-FFF2-40B4-BE49-F238E27FC236}">
                  <a16:creationId xmlns:a16="http://schemas.microsoft.com/office/drawing/2014/main" id="{5E51BA67-1A4A-4371-9374-DE4D9F47EA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4" y="1321"/>
              <a:ext cx="417" cy="19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9" name="Line 5">
              <a:extLst>
                <a:ext uri="{FF2B5EF4-FFF2-40B4-BE49-F238E27FC236}">
                  <a16:creationId xmlns:a16="http://schemas.microsoft.com/office/drawing/2014/main" id="{22BD251B-B79B-40F6-B490-DC8938CBAEE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84" y="3233"/>
              <a:ext cx="417" cy="0"/>
            </a:xfrm>
            <a:prstGeom prst="line">
              <a:avLst/>
            </a:prstGeom>
            <a:noFill/>
            <a:ln w="127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36900" name="Rectangle 6">
              <a:extLst>
                <a:ext uri="{FF2B5EF4-FFF2-40B4-BE49-F238E27FC236}">
                  <a16:creationId xmlns:a16="http://schemas.microsoft.com/office/drawing/2014/main" id="{D1E829DB-8A6B-44A0-8106-1A8555B984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4" y="2086"/>
              <a:ext cx="417" cy="118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01" name="Line 7">
              <a:extLst>
                <a:ext uri="{FF2B5EF4-FFF2-40B4-BE49-F238E27FC236}">
                  <a16:creationId xmlns:a16="http://schemas.microsoft.com/office/drawing/2014/main" id="{37F227B1-4211-46E2-82E6-AEDD8A6C555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84" y="2051"/>
              <a:ext cx="0" cy="118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36867" name="Rectangle 8">
            <a:extLst>
              <a:ext uri="{FF2B5EF4-FFF2-40B4-BE49-F238E27FC236}">
                <a16:creationId xmlns:a16="http://schemas.microsoft.com/office/drawing/2014/main" id="{9DECAA90-9E9D-4358-B51E-F02AAF8EA7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9350" y="2097088"/>
            <a:ext cx="611188" cy="303371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6868" name="Group 9">
            <a:extLst>
              <a:ext uri="{FF2B5EF4-FFF2-40B4-BE49-F238E27FC236}">
                <a16:creationId xmlns:a16="http://schemas.microsoft.com/office/drawing/2014/main" id="{FBF5F884-B515-4349-B635-EC2BBFAE16A1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3255964"/>
            <a:ext cx="611188" cy="2206625"/>
            <a:chOff x="2344" y="2051"/>
            <a:chExt cx="417" cy="1390"/>
          </a:xfrm>
        </p:grpSpPr>
        <p:sp>
          <p:nvSpPr>
            <p:cNvPr id="36893" name="Oval 10">
              <a:extLst>
                <a:ext uri="{FF2B5EF4-FFF2-40B4-BE49-F238E27FC236}">
                  <a16:creationId xmlns:a16="http://schemas.microsoft.com/office/drawing/2014/main" id="{527ADD1A-B781-4F97-A433-18949D5EEB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44" y="3024"/>
              <a:ext cx="417" cy="417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4" name="Rectangle 11">
              <a:extLst>
                <a:ext uri="{FF2B5EF4-FFF2-40B4-BE49-F238E27FC236}">
                  <a16:creationId xmlns:a16="http://schemas.microsoft.com/office/drawing/2014/main" id="{02CA7988-096E-4898-A2F8-F554904DB0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44" y="2085"/>
              <a:ext cx="417" cy="118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5" name="Line 12">
              <a:extLst>
                <a:ext uri="{FF2B5EF4-FFF2-40B4-BE49-F238E27FC236}">
                  <a16:creationId xmlns:a16="http://schemas.microsoft.com/office/drawing/2014/main" id="{4E67DF98-83D0-4E20-A854-31E4AAB00A7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44" y="3232"/>
              <a:ext cx="4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36896" name="Line 13">
              <a:extLst>
                <a:ext uri="{FF2B5EF4-FFF2-40B4-BE49-F238E27FC236}">
                  <a16:creationId xmlns:a16="http://schemas.microsoft.com/office/drawing/2014/main" id="{8F986150-CF2D-4442-8B59-1A738D5BFB3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44" y="2051"/>
              <a:ext cx="0" cy="118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36869" name="Oval 14">
            <a:extLst>
              <a:ext uri="{FF2B5EF4-FFF2-40B4-BE49-F238E27FC236}">
                <a16:creationId xmlns:a16="http://schemas.microsoft.com/office/drawing/2014/main" id="{2F879EE4-F988-4456-979F-66BE45CD77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35714" y="4746625"/>
            <a:ext cx="611187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70" name="Rectangle 15">
            <a:extLst>
              <a:ext uri="{FF2B5EF4-FFF2-40B4-BE49-F238E27FC236}">
                <a16:creationId xmlns:a16="http://schemas.microsoft.com/office/drawing/2014/main" id="{7BD9DF22-5E4B-4B3C-B0DA-A46BC4941B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35714" y="2041525"/>
            <a:ext cx="611187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71" name="Line 16">
            <a:extLst>
              <a:ext uri="{FF2B5EF4-FFF2-40B4-BE49-F238E27FC236}">
                <a16:creationId xmlns:a16="http://schemas.microsoft.com/office/drawing/2014/main" id="{F3987810-D66F-4205-8D34-2A1C1D654480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35714" y="5076825"/>
            <a:ext cx="6111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2" name="Rectangle 17">
            <a:extLst>
              <a:ext uri="{FF2B5EF4-FFF2-40B4-BE49-F238E27FC236}">
                <a16:creationId xmlns:a16="http://schemas.microsoft.com/office/drawing/2014/main" id="{B4FCBEF1-3A83-4965-A0A5-B5AF38CE34A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35714" y="3200401"/>
            <a:ext cx="611187" cy="1876425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73" name="Line 18">
            <a:extLst>
              <a:ext uri="{FF2B5EF4-FFF2-40B4-BE49-F238E27FC236}">
                <a16:creationId xmlns:a16="http://schemas.microsoft.com/office/drawing/2014/main" id="{F3758D9E-02DE-46E4-9580-192B1C7E2BC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4" name="Line 19">
            <a:extLst>
              <a:ext uri="{FF2B5EF4-FFF2-40B4-BE49-F238E27FC236}">
                <a16:creationId xmlns:a16="http://schemas.microsoft.com/office/drawing/2014/main" id="{0FB59B55-8CCA-420A-90AD-F52FB32F2D7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5" name="Line 20">
            <a:extLst>
              <a:ext uri="{FF2B5EF4-FFF2-40B4-BE49-F238E27FC236}">
                <a16:creationId xmlns:a16="http://schemas.microsoft.com/office/drawing/2014/main" id="{BC79C6F9-CE68-40C1-B4C5-25DE0948779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35713" y="3144839"/>
            <a:ext cx="0" cy="19319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6" name="Line 21">
            <a:extLst>
              <a:ext uri="{FF2B5EF4-FFF2-40B4-BE49-F238E27FC236}">
                <a16:creationId xmlns:a16="http://schemas.microsoft.com/office/drawing/2014/main" id="{CE245700-3DC4-4842-AE93-4C4CAA92C82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335713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7" name="Rectangle 22">
            <a:extLst>
              <a:ext uri="{FF2B5EF4-FFF2-40B4-BE49-F238E27FC236}">
                <a16:creationId xmlns:a16="http://schemas.microsoft.com/office/drawing/2014/main" id="{008CEA0F-8A0F-4725-A2A5-DE55E5CC088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43651" y="3200400"/>
            <a:ext cx="600075" cy="18684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78" name="Oval 23">
            <a:extLst>
              <a:ext uri="{FF2B5EF4-FFF2-40B4-BE49-F238E27FC236}">
                <a16:creationId xmlns:a16="http://schemas.microsoft.com/office/drawing/2014/main" id="{CD6A5A9F-895B-40E3-9BB7-E6FD8FC55A1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16875" y="4746625"/>
            <a:ext cx="611188" cy="661988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79" name="Rectangle 24">
            <a:extLst>
              <a:ext uri="{FF2B5EF4-FFF2-40B4-BE49-F238E27FC236}">
                <a16:creationId xmlns:a16="http://schemas.microsoft.com/office/drawing/2014/main" id="{F937E8FE-9833-4B39-9ADE-A75367210FF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16875" y="2041525"/>
            <a:ext cx="611188" cy="30353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6880" name="Line 25">
            <a:extLst>
              <a:ext uri="{FF2B5EF4-FFF2-40B4-BE49-F238E27FC236}">
                <a16:creationId xmlns:a16="http://schemas.microsoft.com/office/drawing/2014/main" id="{8339D7A9-F404-4F4C-B6AE-B95145AEE03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8016875" y="5076825"/>
            <a:ext cx="611188" cy="0"/>
          </a:xfrm>
          <a:prstGeom prst="line">
            <a:avLst/>
          </a:prstGeom>
          <a:noFill/>
          <a:ln w="127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81" name="Line 26">
            <a:extLst>
              <a:ext uri="{FF2B5EF4-FFF2-40B4-BE49-F238E27FC236}">
                <a16:creationId xmlns:a16="http://schemas.microsoft.com/office/drawing/2014/main" id="{3149BDA5-1B3A-4D00-8565-3FE97939DF40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8016875" y="3200401"/>
            <a:ext cx="0" cy="18764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43387" name="Rectangle 27">
            <a:extLst>
              <a:ext uri="{FF2B5EF4-FFF2-40B4-BE49-F238E27FC236}">
                <a16:creationId xmlns:a16="http://schemas.microsoft.com/office/drawing/2014/main" id="{41F13F31-1F5C-4C93-AC93-6BC8E8E8FA6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24814" y="3255963"/>
            <a:ext cx="604837" cy="18605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6883" name="Group 28">
            <a:extLst>
              <a:ext uri="{FF2B5EF4-FFF2-40B4-BE49-F238E27FC236}">
                <a16:creationId xmlns:a16="http://schemas.microsoft.com/office/drawing/2014/main" id="{31DD0610-B73A-4137-91F4-F8C76C37F7B5}"/>
              </a:ext>
            </a:extLst>
          </p:cNvPr>
          <p:cNvGrpSpPr>
            <a:grpSpLocks/>
          </p:cNvGrpSpPr>
          <p:nvPr/>
        </p:nvGrpSpPr>
        <p:grpSpPr bwMode="auto">
          <a:xfrm>
            <a:off x="8610599" y="1300164"/>
            <a:ext cx="2261502" cy="3271837"/>
            <a:chOff x="4836" y="819"/>
            <a:chExt cx="1543" cy="2061"/>
          </a:xfrm>
        </p:grpSpPr>
        <p:sp>
          <p:nvSpPr>
            <p:cNvPr id="36891" name="Text Box 29">
              <a:extLst>
                <a:ext uri="{FF2B5EF4-FFF2-40B4-BE49-F238E27FC236}">
                  <a16:creationId xmlns:a16="http://schemas.microsoft.com/office/drawing/2014/main" id="{87245BEA-0786-455A-955A-6959F4837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" y="819"/>
              <a:ext cx="1530" cy="14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Add the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patient’s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plasma/serum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from tube 3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to a “new” tube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1, mix and go 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back</a:t>
              </a:r>
            </a:p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to position 2.</a:t>
              </a:r>
            </a:p>
          </p:txBody>
        </p:sp>
        <p:sp>
          <p:nvSpPr>
            <p:cNvPr id="36892" name="Line 30">
              <a:extLst>
                <a:ext uri="{FF2B5EF4-FFF2-40B4-BE49-F238E27FC236}">
                  <a16:creationId xmlns:a16="http://schemas.microsoft.com/office/drawing/2014/main" id="{814502E7-C9E3-4FA2-AE86-76CBE4A1D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36" y="2208"/>
              <a:ext cx="728" cy="67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grpSp>
        <p:nvGrpSpPr>
          <p:cNvPr id="36884" name="Group 31">
            <a:extLst>
              <a:ext uri="{FF2B5EF4-FFF2-40B4-BE49-F238E27FC236}">
                <a16:creationId xmlns:a16="http://schemas.microsoft.com/office/drawing/2014/main" id="{7F7895CB-0EC1-42E1-AEA3-55FDA7057BA7}"/>
              </a:ext>
            </a:extLst>
          </p:cNvPr>
          <p:cNvGrpSpPr>
            <a:grpSpLocks/>
          </p:cNvGrpSpPr>
          <p:nvPr/>
        </p:nvGrpSpPr>
        <p:grpSpPr bwMode="auto">
          <a:xfrm>
            <a:off x="2962276" y="1497014"/>
            <a:ext cx="3852861" cy="401637"/>
            <a:chOff x="858" y="1423"/>
            <a:chExt cx="2427" cy="253"/>
          </a:xfrm>
        </p:grpSpPr>
        <p:grpSp>
          <p:nvGrpSpPr>
            <p:cNvPr id="36887" name="Group 32">
              <a:extLst>
                <a:ext uri="{FF2B5EF4-FFF2-40B4-BE49-F238E27FC236}">
                  <a16:creationId xmlns:a16="http://schemas.microsoft.com/office/drawing/2014/main" id="{FD519246-ED1C-41E8-A71C-BD2A05B399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8" y="1423"/>
              <a:ext cx="1563" cy="253"/>
              <a:chOff x="858" y="1423"/>
              <a:chExt cx="1563" cy="253"/>
            </a:xfrm>
          </p:grpSpPr>
          <p:sp>
            <p:nvSpPr>
              <p:cNvPr id="36889" name="Text Box 33">
                <a:extLst>
                  <a:ext uri="{FF2B5EF4-FFF2-40B4-BE49-F238E27FC236}">
                    <a16:creationId xmlns:a16="http://schemas.microsoft.com/office/drawing/2014/main" id="{A1057D08-6C60-4BB1-8EC6-A54E9C76FD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8" y="1443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36890" name="Text Box 34">
                <a:extLst>
                  <a:ext uri="{FF2B5EF4-FFF2-40B4-BE49-F238E27FC236}">
                    <a16:creationId xmlns:a16="http://schemas.microsoft.com/office/drawing/2014/main" id="{FD0D73C5-8337-4325-999F-1BFE12B005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" y="1423"/>
                <a:ext cx="21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</a:p>
            </p:txBody>
          </p:sp>
        </p:grpSp>
        <p:sp>
          <p:nvSpPr>
            <p:cNvPr id="36888" name="Text Box 35">
              <a:extLst>
                <a:ext uri="{FF2B5EF4-FFF2-40B4-BE49-F238E27FC236}">
                  <a16:creationId xmlns:a16="http://schemas.microsoft.com/office/drawing/2014/main" id="{E51A3972-9021-407D-BC67-02D6DE8C5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6" y="1423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</p:grpSp>
      <p:sp>
        <p:nvSpPr>
          <p:cNvPr id="36885" name="Text Box 36">
            <a:extLst>
              <a:ext uri="{FF2B5EF4-FFF2-40B4-BE49-F238E27FC236}">
                <a16:creationId xmlns:a16="http://schemas.microsoft.com/office/drawing/2014/main" id="{5D4EC61F-15D6-4181-BA76-A61C74A0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0344" y="1360489"/>
            <a:ext cx="169790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“New” tube</a:t>
            </a:r>
          </a:p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</a:p>
        </p:txBody>
      </p:sp>
      <p:sp>
        <p:nvSpPr>
          <p:cNvPr id="143397" name="Rectangle 37">
            <a:extLst>
              <a:ext uri="{FF2B5EF4-FFF2-40B4-BE49-F238E27FC236}">
                <a16:creationId xmlns:a16="http://schemas.microsoft.com/office/drawing/2014/main" id="{CB38C993-CBDD-4634-90D6-034DFE6FFCD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24814" y="3200400"/>
            <a:ext cx="604837" cy="193675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FF484B2-7884-49AB-A22E-A20A13FE94E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20EA6AD7-236B-4513-ACAD-E6646CB100D7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D25AD29-C45F-48EC-A06B-0908EBA3B62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1" name="Group 7">
              <a:extLst>
                <a:ext uri="{FF2B5EF4-FFF2-40B4-BE49-F238E27FC236}">
                  <a16:creationId xmlns:a16="http://schemas.microsoft.com/office/drawing/2014/main" id="{7B7496DB-79A7-4EA8-93C7-4EDEB4B0AC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3" name="Line 8">
                <a:extLst>
                  <a:ext uri="{FF2B5EF4-FFF2-40B4-BE49-F238E27FC236}">
                    <a16:creationId xmlns:a16="http://schemas.microsoft.com/office/drawing/2014/main" id="{7C6EE728-3CBB-4D49-8FD6-0D1754ED01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9">
                <a:extLst>
                  <a:ext uri="{FF2B5EF4-FFF2-40B4-BE49-F238E27FC236}">
                    <a16:creationId xmlns:a16="http://schemas.microsoft.com/office/drawing/2014/main" id="{49116FBA-0C48-451C-A3E8-8118FF7D61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10">
                <a:extLst>
                  <a:ext uri="{FF2B5EF4-FFF2-40B4-BE49-F238E27FC236}">
                    <a16:creationId xmlns:a16="http://schemas.microsoft.com/office/drawing/2014/main" id="{2C5BBF72-B632-458C-8AEC-B6C391C15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11">
                <a:extLst>
                  <a:ext uri="{FF2B5EF4-FFF2-40B4-BE49-F238E27FC236}">
                    <a16:creationId xmlns:a16="http://schemas.microsoft.com/office/drawing/2014/main" id="{3963DC29-F202-4EE4-8E23-A77AEFEA0A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Rectangle 12">
                <a:extLst>
                  <a:ext uri="{FF2B5EF4-FFF2-40B4-BE49-F238E27FC236}">
                    <a16:creationId xmlns:a16="http://schemas.microsoft.com/office/drawing/2014/main" id="{068CE3EE-F90A-4175-8071-4E571D44C2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3">
                <a:extLst>
                  <a:ext uri="{FF2B5EF4-FFF2-40B4-BE49-F238E27FC236}">
                    <a16:creationId xmlns:a16="http://schemas.microsoft.com/office/drawing/2014/main" id="{EAEED2D6-1D08-4F55-8857-7F1D6A8047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4">
                <a:extLst>
                  <a:ext uri="{FF2B5EF4-FFF2-40B4-BE49-F238E27FC236}">
                    <a16:creationId xmlns:a16="http://schemas.microsoft.com/office/drawing/2014/main" id="{CAC78FFF-6BA0-4909-BDB3-59D4E03D56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15">
                <a:extLst>
                  <a:ext uri="{FF2B5EF4-FFF2-40B4-BE49-F238E27FC236}">
                    <a16:creationId xmlns:a16="http://schemas.microsoft.com/office/drawing/2014/main" id="{0FCF3453-4012-4AE6-8A75-F3D908E72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16">
                <a:extLst>
                  <a:ext uri="{FF2B5EF4-FFF2-40B4-BE49-F238E27FC236}">
                    <a16:creationId xmlns:a16="http://schemas.microsoft.com/office/drawing/2014/main" id="{9468BCEB-2544-4BE3-B773-BFE9245F0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17">
                <a:extLst>
                  <a:ext uri="{FF2B5EF4-FFF2-40B4-BE49-F238E27FC236}">
                    <a16:creationId xmlns:a16="http://schemas.microsoft.com/office/drawing/2014/main" id="{8C5AC48E-D6E0-4792-98CE-95F1FA163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18">
                <a:extLst>
                  <a:ext uri="{FF2B5EF4-FFF2-40B4-BE49-F238E27FC236}">
                    <a16:creationId xmlns:a16="http://schemas.microsoft.com/office/drawing/2014/main" id="{934F024F-A951-4289-8B42-25193BAB9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9">
                <a:extLst>
                  <a:ext uri="{FF2B5EF4-FFF2-40B4-BE49-F238E27FC236}">
                    <a16:creationId xmlns:a16="http://schemas.microsoft.com/office/drawing/2014/main" id="{310FABD4-6CC4-4A87-835D-F99AEC46F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5" name="AutoShape 20">
                <a:extLst>
                  <a:ext uri="{FF2B5EF4-FFF2-40B4-BE49-F238E27FC236}">
                    <a16:creationId xmlns:a16="http://schemas.microsoft.com/office/drawing/2014/main" id="{CB00CCEC-31E1-4109-A27D-7B46BF3670DD}"/>
                  </a:ext>
                </a:extLst>
              </p:cNvPr>
              <p:cNvCxnSpPr>
                <a:cxnSpLocks noChangeAspect="1" noChangeShapeType="1"/>
                <a:stCxn id="324" idx="3"/>
                <a:endCxn id="324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1">
                <a:extLst>
                  <a:ext uri="{FF2B5EF4-FFF2-40B4-BE49-F238E27FC236}">
                    <a16:creationId xmlns:a16="http://schemas.microsoft.com/office/drawing/2014/main" id="{2E19AC22-A54D-41E9-B9D5-44355981F6FF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2">
                <a:extLst>
                  <a:ext uri="{FF2B5EF4-FFF2-40B4-BE49-F238E27FC236}">
                    <a16:creationId xmlns:a16="http://schemas.microsoft.com/office/drawing/2014/main" id="{08EE4CD0-ECEB-4C44-8E6E-AA078FD7CDF2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3">
                <a:extLst>
                  <a:ext uri="{FF2B5EF4-FFF2-40B4-BE49-F238E27FC236}">
                    <a16:creationId xmlns:a16="http://schemas.microsoft.com/office/drawing/2014/main" id="{AEEBB7C6-5EAD-40E8-BCF1-9332D4F5456A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4">
                <a:extLst>
                  <a:ext uri="{FF2B5EF4-FFF2-40B4-BE49-F238E27FC236}">
                    <a16:creationId xmlns:a16="http://schemas.microsoft.com/office/drawing/2014/main" id="{44B02C89-A2C2-4DD6-9BD0-72F471CFD12B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5">
                <a:extLst>
                  <a:ext uri="{FF2B5EF4-FFF2-40B4-BE49-F238E27FC236}">
                    <a16:creationId xmlns:a16="http://schemas.microsoft.com/office/drawing/2014/main" id="{75AC06B0-DF52-4542-9CF9-C334E83FC8E7}"/>
                  </a:ext>
                </a:extLst>
              </p:cNvPr>
              <p:cNvCxnSpPr>
                <a:cxnSpLocks noChangeAspect="1" noChangeShapeType="1"/>
                <a:stCxn id="318" idx="3"/>
                <a:endCxn id="318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6">
                <a:extLst>
                  <a:ext uri="{FF2B5EF4-FFF2-40B4-BE49-F238E27FC236}">
                    <a16:creationId xmlns:a16="http://schemas.microsoft.com/office/drawing/2014/main" id="{2B959D2F-EB3E-4066-A0B8-74A8CC8E6FC3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7">
                <a:extLst>
                  <a:ext uri="{FF2B5EF4-FFF2-40B4-BE49-F238E27FC236}">
                    <a16:creationId xmlns:a16="http://schemas.microsoft.com/office/drawing/2014/main" id="{563EEB23-FFDC-4498-8DDF-D19A6EBF5912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8">
                <a:extLst>
                  <a:ext uri="{FF2B5EF4-FFF2-40B4-BE49-F238E27FC236}">
                    <a16:creationId xmlns:a16="http://schemas.microsoft.com/office/drawing/2014/main" id="{8F460E3E-10D4-401B-8DC2-5D348A936D76}"/>
                  </a:ext>
                </a:extLst>
              </p:cNvPr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9">
                <a:extLst>
                  <a:ext uri="{FF2B5EF4-FFF2-40B4-BE49-F238E27FC236}">
                    <a16:creationId xmlns:a16="http://schemas.microsoft.com/office/drawing/2014/main" id="{A936D570-7A6B-486F-971C-B2F0389DA6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30">
                <a:extLst>
                  <a:ext uri="{FF2B5EF4-FFF2-40B4-BE49-F238E27FC236}">
                    <a16:creationId xmlns:a16="http://schemas.microsoft.com/office/drawing/2014/main" id="{F6B5B47A-C1E9-482D-8224-77F7007701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31">
                <a:extLst>
                  <a:ext uri="{FF2B5EF4-FFF2-40B4-BE49-F238E27FC236}">
                    <a16:creationId xmlns:a16="http://schemas.microsoft.com/office/drawing/2014/main" id="{E29D60A0-1C2C-4B2C-9D3F-48CC4DAA02BE}"/>
                  </a:ext>
                </a:extLst>
              </p:cNvPr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7" name="Line 32">
                <a:extLst>
                  <a:ext uri="{FF2B5EF4-FFF2-40B4-BE49-F238E27FC236}">
                    <a16:creationId xmlns:a16="http://schemas.microsoft.com/office/drawing/2014/main" id="{FE4559D7-0F1E-4A6C-9096-3A8F12EE22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3">
                <a:extLst>
                  <a:ext uri="{FF2B5EF4-FFF2-40B4-BE49-F238E27FC236}">
                    <a16:creationId xmlns:a16="http://schemas.microsoft.com/office/drawing/2014/main" id="{DE3B99B6-B5D3-4E79-8967-444EA8B702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4">
                <a:extLst>
                  <a:ext uri="{FF2B5EF4-FFF2-40B4-BE49-F238E27FC236}">
                    <a16:creationId xmlns:a16="http://schemas.microsoft.com/office/drawing/2014/main" id="{BE0C9649-5B08-4846-ABE4-AE02944DA0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5">
                <a:extLst>
                  <a:ext uri="{FF2B5EF4-FFF2-40B4-BE49-F238E27FC236}">
                    <a16:creationId xmlns:a16="http://schemas.microsoft.com/office/drawing/2014/main" id="{88936786-EF97-406E-B103-4487338190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36">
                <a:extLst>
                  <a:ext uri="{FF2B5EF4-FFF2-40B4-BE49-F238E27FC236}">
                    <a16:creationId xmlns:a16="http://schemas.microsoft.com/office/drawing/2014/main" id="{04E09AAE-8815-4FCF-BF30-BB0FEB5B29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7">
                <a:extLst>
                  <a:ext uri="{FF2B5EF4-FFF2-40B4-BE49-F238E27FC236}">
                    <a16:creationId xmlns:a16="http://schemas.microsoft.com/office/drawing/2014/main" id="{B026AAD8-63D8-4AB3-9AC7-0211ADC070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8">
                <a:extLst>
                  <a:ext uri="{FF2B5EF4-FFF2-40B4-BE49-F238E27FC236}">
                    <a16:creationId xmlns:a16="http://schemas.microsoft.com/office/drawing/2014/main" id="{D5AABDD8-341B-4B07-BF55-8484731725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9">
                <a:extLst>
                  <a:ext uri="{FF2B5EF4-FFF2-40B4-BE49-F238E27FC236}">
                    <a16:creationId xmlns:a16="http://schemas.microsoft.com/office/drawing/2014/main" id="{B9E13358-F442-4237-8F61-C46126D030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40">
                <a:extLst>
                  <a:ext uri="{FF2B5EF4-FFF2-40B4-BE49-F238E27FC236}">
                    <a16:creationId xmlns:a16="http://schemas.microsoft.com/office/drawing/2014/main" id="{A3C8FE82-CBAD-4234-B903-E4B1CE46FB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41">
                <a:extLst>
                  <a:ext uri="{FF2B5EF4-FFF2-40B4-BE49-F238E27FC236}">
                    <a16:creationId xmlns:a16="http://schemas.microsoft.com/office/drawing/2014/main" id="{2531124C-4422-4078-B8F1-A3EF61FA1B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42">
                <a:extLst>
                  <a:ext uri="{FF2B5EF4-FFF2-40B4-BE49-F238E27FC236}">
                    <a16:creationId xmlns:a16="http://schemas.microsoft.com/office/drawing/2014/main" id="{5DF54C77-E31F-46E6-A3DA-420D4B6CFE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43">
                <a:extLst>
                  <a:ext uri="{FF2B5EF4-FFF2-40B4-BE49-F238E27FC236}">
                    <a16:creationId xmlns:a16="http://schemas.microsoft.com/office/drawing/2014/main" id="{B8D2C371-2194-4FF5-9625-55236EC90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Oval 44">
                <a:extLst>
                  <a:ext uri="{FF2B5EF4-FFF2-40B4-BE49-F238E27FC236}">
                    <a16:creationId xmlns:a16="http://schemas.microsoft.com/office/drawing/2014/main" id="{EC495841-9884-4246-8A2C-DCB58F7E4B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Oval 45">
                <a:extLst>
                  <a:ext uri="{FF2B5EF4-FFF2-40B4-BE49-F238E27FC236}">
                    <a16:creationId xmlns:a16="http://schemas.microsoft.com/office/drawing/2014/main" id="{CF800FEF-1415-4E12-AC0E-8C385A971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2" name="Group 397">
              <a:extLst>
                <a:ext uri="{FF2B5EF4-FFF2-40B4-BE49-F238E27FC236}">
                  <a16:creationId xmlns:a16="http://schemas.microsoft.com/office/drawing/2014/main" id="{2A77EA45-039E-4959-8F9B-B56A1DE729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3" name="Line 141">
                <a:extLst>
                  <a:ext uri="{FF2B5EF4-FFF2-40B4-BE49-F238E27FC236}">
                    <a16:creationId xmlns:a16="http://schemas.microsoft.com/office/drawing/2014/main" id="{408198F8-B51F-45B1-9D60-2211C482A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42">
                <a:extLst>
                  <a:ext uri="{FF2B5EF4-FFF2-40B4-BE49-F238E27FC236}">
                    <a16:creationId xmlns:a16="http://schemas.microsoft.com/office/drawing/2014/main" id="{AC52D867-84ED-4D4F-A615-BA1F22D54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Rectangle 126">
                <a:extLst>
                  <a:ext uri="{FF2B5EF4-FFF2-40B4-BE49-F238E27FC236}">
                    <a16:creationId xmlns:a16="http://schemas.microsoft.com/office/drawing/2014/main" id="{0C3DC6CB-CD0F-457C-89E9-062B345042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" name="Rectangle 127">
                <a:extLst>
                  <a:ext uri="{FF2B5EF4-FFF2-40B4-BE49-F238E27FC236}">
                    <a16:creationId xmlns:a16="http://schemas.microsoft.com/office/drawing/2014/main" id="{C05AA159-CF58-442E-B1E4-74990F92E5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" name="Rectangle 128">
                <a:extLst>
                  <a:ext uri="{FF2B5EF4-FFF2-40B4-BE49-F238E27FC236}">
                    <a16:creationId xmlns:a16="http://schemas.microsoft.com/office/drawing/2014/main" id="{8F97D3F9-3F2A-42C6-AB24-DAF737E5B9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Line 129">
                <a:extLst>
                  <a:ext uri="{FF2B5EF4-FFF2-40B4-BE49-F238E27FC236}">
                    <a16:creationId xmlns:a16="http://schemas.microsoft.com/office/drawing/2014/main" id="{7921F642-F48E-44D1-9712-67AB89C3A0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Line 130">
                <a:extLst>
                  <a:ext uri="{FF2B5EF4-FFF2-40B4-BE49-F238E27FC236}">
                    <a16:creationId xmlns:a16="http://schemas.microsoft.com/office/drawing/2014/main" id="{FAC3AFD9-3C6E-4068-9287-32F7D46A8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31">
                <a:extLst>
                  <a:ext uri="{FF2B5EF4-FFF2-40B4-BE49-F238E27FC236}">
                    <a16:creationId xmlns:a16="http://schemas.microsoft.com/office/drawing/2014/main" id="{B1EB7AE3-9783-4524-9C3D-7055E19DB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Line 132">
                <a:extLst>
                  <a:ext uri="{FF2B5EF4-FFF2-40B4-BE49-F238E27FC236}">
                    <a16:creationId xmlns:a16="http://schemas.microsoft.com/office/drawing/2014/main" id="{5A39B51C-4DCF-4F71-BB80-3BF03CA984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3">
                <a:extLst>
                  <a:ext uri="{FF2B5EF4-FFF2-40B4-BE49-F238E27FC236}">
                    <a16:creationId xmlns:a16="http://schemas.microsoft.com/office/drawing/2014/main" id="{13161E49-6468-4234-BCED-8EFF5F2933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4">
                <a:extLst>
                  <a:ext uri="{FF2B5EF4-FFF2-40B4-BE49-F238E27FC236}">
                    <a16:creationId xmlns:a16="http://schemas.microsoft.com/office/drawing/2014/main" id="{67295EC6-B703-494F-B5DC-CDE875B1A0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35">
                <a:extLst>
                  <a:ext uri="{FF2B5EF4-FFF2-40B4-BE49-F238E27FC236}">
                    <a16:creationId xmlns:a16="http://schemas.microsoft.com/office/drawing/2014/main" id="{BB237386-C811-41F4-B1C0-DF892F9910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36">
                <a:extLst>
                  <a:ext uri="{FF2B5EF4-FFF2-40B4-BE49-F238E27FC236}">
                    <a16:creationId xmlns:a16="http://schemas.microsoft.com/office/drawing/2014/main" id="{EA9ED35C-7F49-4074-9FDF-C7CA5572C1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" name="Line 137">
                <a:extLst>
                  <a:ext uri="{FF2B5EF4-FFF2-40B4-BE49-F238E27FC236}">
                    <a16:creationId xmlns:a16="http://schemas.microsoft.com/office/drawing/2014/main" id="{3A441A96-CD19-4C48-9AD4-1BCE98E48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8">
                <a:extLst>
                  <a:ext uri="{FF2B5EF4-FFF2-40B4-BE49-F238E27FC236}">
                    <a16:creationId xmlns:a16="http://schemas.microsoft.com/office/drawing/2014/main" id="{FB1E23EB-A83D-446B-A3F7-04144CCFD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8" name="Line 139">
                <a:extLst>
                  <a:ext uri="{FF2B5EF4-FFF2-40B4-BE49-F238E27FC236}">
                    <a16:creationId xmlns:a16="http://schemas.microsoft.com/office/drawing/2014/main" id="{DCE43653-BA4F-449D-8C6B-79713713A7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" name="Line 140">
                <a:extLst>
                  <a:ext uri="{FF2B5EF4-FFF2-40B4-BE49-F238E27FC236}">
                    <a16:creationId xmlns:a16="http://schemas.microsoft.com/office/drawing/2014/main" id="{1E680A3C-AE7B-42DC-AED7-F8D5DCB8EF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0" name="AutoShape 143">
                <a:extLst>
                  <a:ext uri="{FF2B5EF4-FFF2-40B4-BE49-F238E27FC236}">
                    <a16:creationId xmlns:a16="http://schemas.microsoft.com/office/drawing/2014/main" id="{4B89EA10-5802-4E87-A07D-1776F30EE686}"/>
                  </a:ext>
                </a:extLst>
              </p:cNvPr>
              <p:cNvCxnSpPr>
                <a:cxnSpLocks noChangeAspect="1" noChangeShapeType="1"/>
                <a:stCxn id="67" idx="0"/>
                <a:endCxn id="64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" name="Rectangle 144">
                <a:extLst>
                  <a:ext uri="{FF2B5EF4-FFF2-40B4-BE49-F238E27FC236}">
                    <a16:creationId xmlns:a16="http://schemas.microsoft.com/office/drawing/2014/main" id="{54A07420-FA86-492D-A0E5-4821E35E31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45">
                <a:extLst>
                  <a:ext uri="{FF2B5EF4-FFF2-40B4-BE49-F238E27FC236}">
                    <a16:creationId xmlns:a16="http://schemas.microsoft.com/office/drawing/2014/main" id="{0EAEFA73-B06A-4798-9003-A8A64AB520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46">
                <a:extLst>
                  <a:ext uri="{FF2B5EF4-FFF2-40B4-BE49-F238E27FC236}">
                    <a16:creationId xmlns:a16="http://schemas.microsoft.com/office/drawing/2014/main" id="{137A23C1-B989-42E6-8E37-6A26EDBFD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Rectangle 147">
                <a:extLst>
                  <a:ext uri="{FF2B5EF4-FFF2-40B4-BE49-F238E27FC236}">
                    <a16:creationId xmlns:a16="http://schemas.microsoft.com/office/drawing/2014/main" id="{1724E33E-99F3-4152-8084-79AE14010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Rectangle 148">
                <a:extLst>
                  <a:ext uri="{FF2B5EF4-FFF2-40B4-BE49-F238E27FC236}">
                    <a16:creationId xmlns:a16="http://schemas.microsoft.com/office/drawing/2014/main" id="{905FBD35-0B42-40AB-AB92-B2C577BC4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Rectangle 149">
                <a:extLst>
                  <a:ext uri="{FF2B5EF4-FFF2-40B4-BE49-F238E27FC236}">
                    <a16:creationId xmlns:a16="http://schemas.microsoft.com/office/drawing/2014/main" id="{8CF296A6-525E-433C-A990-AF814A4C0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50">
                <a:extLst>
                  <a:ext uri="{FF2B5EF4-FFF2-40B4-BE49-F238E27FC236}">
                    <a16:creationId xmlns:a16="http://schemas.microsoft.com/office/drawing/2014/main" id="{A5711A13-69A2-4F61-9142-2A3A295CAD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51">
                <a:extLst>
                  <a:ext uri="{FF2B5EF4-FFF2-40B4-BE49-F238E27FC236}">
                    <a16:creationId xmlns:a16="http://schemas.microsoft.com/office/drawing/2014/main" id="{CF62B7B6-8A11-4106-844F-BCB4CA081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9" name="AutoShape 152">
                <a:extLst>
                  <a:ext uri="{FF2B5EF4-FFF2-40B4-BE49-F238E27FC236}">
                    <a16:creationId xmlns:a16="http://schemas.microsoft.com/office/drawing/2014/main" id="{41ED4868-A623-4DF1-9F97-8C8289326B4E}"/>
                  </a:ext>
                </a:extLst>
              </p:cNvPr>
              <p:cNvCxnSpPr>
                <a:cxnSpLocks noChangeAspect="1" noChangeShapeType="1"/>
                <a:stCxn id="68" idx="3"/>
                <a:endCxn id="68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3">
                <a:extLst>
                  <a:ext uri="{FF2B5EF4-FFF2-40B4-BE49-F238E27FC236}">
                    <a16:creationId xmlns:a16="http://schemas.microsoft.com/office/drawing/2014/main" id="{D3F2599D-D260-4C9F-A8F5-A7DF301C87D2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4">
                <a:extLst>
                  <a:ext uri="{FF2B5EF4-FFF2-40B4-BE49-F238E27FC236}">
                    <a16:creationId xmlns:a16="http://schemas.microsoft.com/office/drawing/2014/main" id="{910E2C1C-EABD-4904-AF69-E96CD946D9D2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55">
                <a:extLst>
                  <a:ext uri="{FF2B5EF4-FFF2-40B4-BE49-F238E27FC236}">
                    <a16:creationId xmlns:a16="http://schemas.microsoft.com/office/drawing/2014/main" id="{88FEF05D-7B64-45A8-A536-A7A85253002A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56">
                <a:extLst>
                  <a:ext uri="{FF2B5EF4-FFF2-40B4-BE49-F238E27FC236}">
                    <a16:creationId xmlns:a16="http://schemas.microsoft.com/office/drawing/2014/main" id="{11684DF7-C80A-435B-95E7-0306121BB942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57">
                <a:extLst>
                  <a:ext uri="{FF2B5EF4-FFF2-40B4-BE49-F238E27FC236}">
                    <a16:creationId xmlns:a16="http://schemas.microsoft.com/office/drawing/2014/main" id="{83A8AE1D-8EFF-4E55-BA8A-D0BDC5CB32B5}"/>
                  </a:ext>
                </a:extLst>
              </p:cNvPr>
              <p:cNvCxnSpPr>
                <a:cxnSpLocks noChangeAspect="1" noChangeShapeType="1"/>
                <a:stCxn id="62" idx="3"/>
                <a:endCxn id="62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58">
                <a:extLst>
                  <a:ext uri="{FF2B5EF4-FFF2-40B4-BE49-F238E27FC236}">
                    <a16:creationId xmlns:a16="http://schemas.microsoft.com/office/drawing/2014/main" id="{34F2855D-EE11-4CE6-AFC7-E88C56AFD1E7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9">
                <a:extLst>
                  <a:ext uri="{FF2B5EF4-FFF2-40B4-BE49-F238E27FC236}">
                    <a16:creationId xmlns:a16="http://schemas.microsoft.com/office/drawing/2014/main" id="{5EDA3988-7CDD-471E-BA0B-7E9C37719771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60">
                <a:extLst>
                  <a:ext uri="{FF2B5EF4-FFF2-40B4-BE49-F238E27FC236}">
                    <a16:creationId xmlns:a16="http://schemas.microsoft.com/office/drawing/2014/main" id="{763CF718-70A1-4A6B-89A9-4F8DF030D9FA}"/>
                  </a:ext>
                </a:extLst>
              </p:cNvPr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61">
                <a:extLst>
                  <a:ext uri="{FF2B5EF4-FFF2-40B4-BE49-F238E27FC236}">
                    <a16:creationId xmlns:a16="http://schemas.microsoft.com/office/drawing/2014/main" id="{9B2F9DE8-B5DD-4F89-A110-497D0A00C0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62">
                <a:extLst>
                  <a:ext uri="{FF2B5EF4-FFF2-40B4-BE49-F238E27FC236}">
                    <a16:creationId xmlns:a16="http://schemas.microsoft.com/office/drawing/2014/main" id="{0A014C8E-E17C-41C2-B05E-EC71AA9BE27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63">
                <a:extLst>
                  <a:ext uri="{FF2B5EF4-FFF2-40B4-BE49-F238E27FC236}">
                    <a16:creationId xmlns:a16="http://schemas.microsoft.com/office/drawing/2014/main" id="{65C810D6-952B-4EE9-9245-2F02A74BBAD5}"/>
                  </a:ext>
                </a:extLst>
              </p:cNvPr>
              <p:cNvCxnSpPr>
                <a:cxnSpLocks noChangeAspect="1" noChangeShapeType="1"/>
                <a:stCxn id="62" idx="1"/>
                <a:endCxn id="62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1" name="Line 164">
                <a:extLst>
                  <a:ext uri="{FF2B5EF4-FFF2-40B4-BE49-F238E27FC236}">
                    <a16:creationId xmlns:a16="http://schemas.microsoft.com/office/drawing/2014/main" id="{42202093-EC94-42B8-9896-439E3BE366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65">
                <a:extLst>
                  <a:ext uri="{FF2B5EF4-FFF2-40B4-BE49-F238E27FC236}">
                    <a16:creationId xmlns:a16="http://schemas.microsoft.com/office/drawing/2014/main" id="{458010E7-6E85-44F5-8400-A53537D856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66">
                <a:extLst>
                  <a:ext uri="{FF2B5EF4-FFF2-40B4-BE49-F238E27FC236}">
                    <a16:creationId xmlns:a16="http://schemas.microsoft.com/office/drawing/2014/main" id="{57ECC62B-7F5C-4FBD-9A06-7821187F4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67">
                <a:extLst>
                  <a:ext uri="{FF2B5EF4-FFF2-40B4-BE49-F238E27FC236}">
                    <a16:creationId xmlns:a16="http://schemas.microsoft.com/office/drawing/2014/main" id="{DEDC79DD-DD6F-4739-BF6B-EAAC6C4D6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68">
                <a:extLst>
                  <a:ext uri="{FF2B5EF4-FFF2-40B4-BE49-F238E27FC236}">
                    <a16:creationId xmlns:a16="http://schemas.microsoft.com/office/drawing/2014/main" id="{484BFAB4-7A11-410E-B210-4EC5D1023C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69">
                <a:extLst>
                  <a:ext uri="{FF2B5EF4-FFF2-40B4-BE49-F238E27FC236}">
                    <a16:creationId xmlns:a16="http://schemas.microsoft.com/office/drawing/2014/main" id="{EBD53AC6-7176-4281-B317-CE9C4DD631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0">
                <a:extLst>
                  <a:ext uri="{FF2B5EF4-FFF2-40B4-BE49-F238E27FC236}">
                    <a16:creationId xmlns:a16="http://schemas.microsoft.com/office/drawing/2014/main" id="{CF531142-03F7-41E7-9FE8-E0968344C5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1">
                <a:extLst>
                  <a:ext uri="{FF2B5EF4-FFF2-40B4-BE49-F238E27FC236}">
                    <a16:creationId xmlns:a16="http://schemas.microsoft.com/office/drawing/2014/main" id="{00BF1D29-A69C-42C2-9333-CFEFCEA749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2">
                <a:extLst>
                  <a:ext uri="{FF2B5EF4-FFF2-40B4-BE49-F238E27FC236}">
                    <a16:creationId xmlns:a16="http://schemas.microsoft.com/office/drawing/2014/main" id="{AEEFFD26-7A0E-4B16-A11D-B38A480357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73">
                <a:extLst>
                  <a:ext uri="{FF2B5EF4-FFF2-40B4-BE49-F238E27FC236}">
                    <a16:creationId xmlns:a16="http://schemas.microsoft.com/office/drawing/2014/main" id="{3271CD8B-CAA3-4D37-AD39-806A175C9B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4">
                <a:extLst>
                  <a:ext uri="{FF2B5EF4-FFF2-40B4-BE49-F238E27FC236}">
                    <a16:creationId xmlns:a16="http://schemas.microsoft.com/office/drawing/2014/main" id="{36A8FC17-A284-4813-8313-375F970F49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75">
                <a:extLst>
                  <a:ext uri="{FF2B5EF4-FFF2-40B4-BE49-F238E27FC236}">
                    <a16:creationId xmlns:a16="http://schemas.microsoft.com/office/drawing/2014/main" id="{84B5ACA7-7B0F-4EBB-ABCF-B518A62562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6">
                <a:extLst>
                  <a:ext uri="{FF2B5EF4-FFF2-40B4-BE49-F238E27FC236}">
                    <a16:creationId xmlns:a16="http://schemas.microsoft.com/office/drawing/2014/main" id="{C56CB951-C768-4AAA-BE4E-80328BE6A8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7">
                <a:extLst>
                  <a:ext uri="{FF2B5EF4-FFF2-40B4-BE49-F238E27FC236}">
                    <a16:creationId xmlns:a16="http://schemas.microsoft.com/office/drawing/2014/main" id="{F0AF018F-DA1F-4AD5-865A-4D7DFFCC36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Oval 178">
                <a:extLst>
                  <a:ext uri="{FF2B5EF4-FFF2-40B4-BE49-F238E27FC236}">
                    <a16:creationId xmlns:a16="http://schemas.microsoft.com/office/drawing/2014/main" id="{E3994F17-4E42-4623-8954-99C2B6330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79">
                <a:extLst>
                  <a:ext uri="{FF2B5EF4-FFF2-40B4-BE49-F238E27FC236}">
                    <a16:creationId xmlns:a16="http://schemas.microsoft.com/office/drawing/2014/main" id="{F35DCCE5-E512-49C3-B9C5-68488A26A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0">
                <a:extLst>
                  <a:ext uri="{FF2B5EF4-FFF2-40B4-BE49-F238E27FC236}">
                    <a16:creationId xmlns:a16="http://schemas.microsoft.com/office/drawing/2014/main" id="{79ECE80E-EF94-48E9-BCB6-DC9B2C634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1">
                <a:extLst>
                  <a:ext uri="{FF2B5EF4-FFF2-40B4-BE49-F238E27FC236}">
                    <a16:creationId xmlns:a16="http://schemas.microsoft.com/office/drawing/2014/main" id="{1E820184-32F9-42BE-97A0-AC9A92E08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2">
                <a:extLst>
                  <a:ext uri="{FF2B5EF4-FFF2-40B4-BE49-F238E27FC236}">
                    <a16:creationId xmlns:a16="http://schemas.microsoft.com/office/drawing/2014/main" id="{400E9224-12F9-4B0B-9CCB-14117C6904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83">
                <a:extLst>
                  <a:ext uri="{FF2B5EF4-FFF2-40B4-BE49-F238E27FC236}">
                    <a16:creationId xmlns:a16="http://schemas.microsoft.com/office/drawing/2014/main" id="{6CE6A85F-0AF5-4456-BFC9-18F90DE2A6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4">
                <a:extLst>
                  <a:ext uri="{FF2B5EF4-FFF2-40B4-BE49-F238E27FC236}">
                    <a16:creationId xmlns:a16="http://schemas.microsoft.com/office/drawing/2014/main" id="{CEA26AD0-90E2-458A-BB0F-043DFC148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85">
                <a:extLst>
                  <a:ext uri="{FF2B5EF4-FFF2-40B4-BE49-F238E27FC236}">
                    <a16:creationId xmlns:a16="http://schemas.microsoft.com/office/drawing/2014/main" id="{D0C7C541-701E-42DF-A603-1DD626FD60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6">
                <a:extLst>
                  <a:ext uri="{FF2B5EF4-FFF2-40B4-BE49-F238E27FC236}">
                    <a16:creationId xmlns:a16="http://schemas.microsoft.com/office/drawing/2014/main" id="{ACFDBCBD-1AC1-4D5C-B11C-72E7C4FEE7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7">
                <a:extLst>
                  <a:ext uri="{FF2B5EF4-FFF2-40B4-BE49-F238E27FC236}">
                    <a16:creationId xmlns:a16="http://schemas.microsoft.com/office/drawing/2014/main" id="{3B9EF444-7D63-4C55-B92D-BA920345CA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Line 188">
                <a:extLst>
                  <a:ext uri="{FF2B5EF4-FFF2-40B4-BE49-F238E27FC236}">
                    <a16:creationId xmlns:a16="http://schemas.microsoft.com/office/drawing/2014/main" id="{4184C5A2-AD97-4BF8-8708-71EF39FEA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189">
                <a:extLst>
                  <a:ext uri="{FF2B5EF4-FFF2-40B4-BE49-F238E27FC236}">
                    <a16:creationId xmlns:a16="http://schemas.microsoft.com/office/drawing/2014/main" id="{DA9752C9-9F57-41A4-B078-88B56A31C6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90">
                <a:extLst>
                  <a:ext uri="{FF2B5EF4-FFF2-40B4-BE49-F238E27FC236}">
                    <a16:creationId xmlns:a16="http://schemas.microsoft.com/office/drawing/2014/main" id="{9E3D094B-F0A3-47D8-9A64-478BE9D0B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8" name="AutoShape 191">
                <a:extLst>
                  <a:ext uri="{FF2B5EF4-FFF2-40B4-BE49-F238E27FC236}">
                    <a16:creationId xmlns:a16="http://schemas.microsoft.com/office/drawing/2014/main" id="{992C4887-EE2B-4B4B-880C-97C892209E20}"/>
                  </a:ext>
                </a:extLst>
              </p:cNvPr>
              <p:cNvCxnSpPr>
                <a:cxnSpLocks noChangeAspect="1" noChangeShapeType="1"/>
                <a:stCxn id="117" idx="0"/>
                <a:endCxn id="113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9" name="Rectangle 192">
                <a:extLst>
                  <a:ext uri="{FF2B5EF4-FFF2-40B4-BE49-F238E27FC236}">
                    <a16:creationId xmlns:a16="http://schemas.microsoft.com/office/drawing/2014/main" id="{7AEC0DB8-0433-4A85-BA1A-E3381391E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3">
                <a:extLst>
                  <a:ext uri="{FF2B5EF4-FFF2-40B4-BE49-F238E27FC236}">
                    <a16:creationId xmlns:a16="http://schemas.microsoft.com/office/drawing/2014/main" id="{2B856CD0-210D-427E-A49A-A878C671F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4">
                <a:extLst>
                  <a:ext uri="{FF2B5EF4-FFF2-40B4-BE49-F238E27FC236}">
                    <a16:creationId xmlns:a16="http://schemas.microsoft.com/office/drawing/2014/main" id="{D93DED13-CC0D-4CDF-B270-80BDB68F8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95">
                <a:extLst>
                  <a:ext uri="{FF2B5EF4-FFF2-40B4-BE49-F238E27FC236}">
                    <a16:creationId xmlns:a16="http://schemas.microsoft.com/office/drawing/2014/main" id="{ADFC76FA-69C5-4947-9C55-B6D4134EE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96">
                <a:extLst>
                  <a:ext uri="{FF2B5EF4-FFF2-40B4-BE49-F238E27FC236}">
                    <a16:creationId xmlns:a16="http://schemas.microsoft.com/office/drawing/2014/main" id="{05FFA666-AB8C-4462-B652-B99E344BC8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97">
                <a:extLst>
                  <a:ext uri="{FF2B5EF4-FFF2-40B4-BE49-F238E27FC236}">
                    <a16:creationId xmlns:a16="http://schemas.microsoft.com/office/drawing/2014/main" id="{2AA6CE10-682C-42BE-9235-02EABF1DA7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98">
                <a:extLst>
                  <a:ext uri="{FF2B5EF4-FFF2-40B4-BE49-F238E27FC236}">
                    <a16:creationId xmlns:a16="http://schemas.microsoft.com/office/drawing/2014/main" id="{5D9613ED-7AA9-4005-8E6D-C8C887132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9">
                <a:extLst>
                  <a:ext uri="{FF2B5EF4-FFF2-40B4-BE49-F238E27FC236}">
                    <a16:creationId xmlns:a16="http://schemas.microsoft.com/office/drawing/2014/main" id="{E92D4838-0895-4F4A-AE64-EC0DC03F0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200">
                <a:extLst>
                  <a:ext uri="{FF2B5EF4-FFF2-40B4-BE49-F238E27FC236}">
                    <a16:creationId xmlns:a16="http://schemas.microsoft.com/office/drawing/2014/main" id="{D0E69A6D-BCD2-44CF-AC53-DDD0E36872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201">
                <a:extLst>
                  <a:ext uri="{FF2B5EF4-FFF2-40B4-BE49-F238E27FC236}">
                    <a16:creationId xmlns:a16="http://schemas.microsoft.com/office/drawing/2014/main" id="{C655E5B6-47D4-4E92-A122-BB6C49F5EE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9" name="AutoShape 202">
                <a:extLst>
                  <a:ext uri="{FF2B5EF4-FFF2-40B4-BE49-F238E27FC236}">
                    <a16:creationId xmlns:a16="http://schemas.microsoft.com/office/drawing/2014/main" id="{7790B951-8F60-44EA-BD2D-C19C8FEB3039}"/>
                  </a:ext>
                </a:extLst>
              </p:cNvPr>
              <p:cNvCxnSpPr>
                <a:cxnSpLocks noChangeAspect="1" noChangeShapeType="1"/>
                <a:stCxn id="118" idx="3"/>
                <a:endCxn id="118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3">
                <a:extLst>
                  <a:ext uri="{FF2B5EF4-FFF2-40B4-BE49-F238E27FC236}">
                    <a16:creationId xmlns:a16="http://schemas.microsoft.com/office/drawing/2014/main" id="{332EA810-24AD-43AD-AF69-89B7911D879F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4">
                <a:extLst>
                  <a:ext uri="{FF2B5EF4-FFF2-40B4-BE49-F238E27FC236}">
                    <a16:creationId xmlns:a16="http://schemas.microsoft.com/office/drawing/2014/main" id="{E9AD9A11-E258-4603-9978-8F6B28BC847F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05">
                <a:extLst>
                  <a:ext uri="{FF2B5EF4-FFF2-40B4-BE49-F238E27FC236}">
                    <a16:creationId xmlns:a16="http://schemas.microsoft.com/office/drawing/2014/main" id="{65128E23-3B0D-4881-8583-8CEBED4E36FA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06">
                <a:extLst>
                  <a:ext uri="{FF2B5EF4-FFF2-40B4-BE49-F238E27FC236}">
                    <a16:creationId xmlns:a16="http://schemas.microsoft.com/office/drawing/2014/main" id="{B747622B-EF5E-4677-86A9-A65DAF5EAA24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07">
                <a:extLst>
                  <a:ext uri="{FF2B5EF4-FFF2-40B4-BE49-F238E27FC236}">
                    <a16:creationId xmlns:a16="http://schemas.microsoft.com/office/drawing/2014/main" id="{23975EBD-E57D-4FEF-8242-F70E571FAC13}"/>
                  </a:ext>
                </a:extLst>
              </p:cNvPr>
              <p:cNvCxnSpPr>
                <a:cxnSpLocks noChangeAspect="1" noChangeShapeType="1"/>
                <a:stCxn id="111" idx="3"/>
                <a:endCxn id="111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08">
                <a:extLst>
                  <a:ext uri="{FF2B5EF4-FFF2-40B4-BE49-F238E27FC236}">
                    <a16:creationId xmlns:a16="http://schemas.microsoft.com/office/drawing/2014/main" id="{EE188CA7-1EF7-499D-B4B9-4D3D08AFB983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9">
                <a:extLst>
                  <a:ext uri="{FF2B5EF4-FFF2-40B4-BE49-F238E27FC236}">
                    <a16:creationId xmlns:a16="http://schemas.microsoft.com/office/drawing/2014/main" id="{558293E4-A7A5-4D52-8C7F-384491699608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10">
                <a:extLst>
                  <a:ext uri="{FF2B5EF4-FFF2-40B4-BE49-F238E27FC236}">
                    <a16:creationId xmlns:a16="http://schemas.microsoft.com/office/drawing/2014/main" id="{5492741D-FA1A-420B-8EEC-06432310864B}"/>
                  </a:ext>
                </a:extLst>
              </p:cNvPr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11">
                <a:extLst>
                  <a:ext uri="{FF2B5EF4-FFF2-40B4-BE49-F238E27FC236}">
                    <a16:creationId xmlns:a16="http://schemas.microsoft.com/office/drawing/2014/main" id="{D01DB153-EA31-4E88-873C-9EFCF3527C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12">
                <a:extLst>
                  <a:ext uri="{FF2B5EF4-FFF2-40B4-BE49-F238E27FC236}">
                    <a16:creationId xmlns:a16="http://schemas.microsoft.com/office/drawing/2014/main" id="{2583A581-40C5-45A2-9349-2F3B1EEC68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13">
                <a:extLst>
                  <a:ext uri="{FF2B5EF4-FFF2-40B4-BE49-F238E27FC236}">
                    <a16:creationId xmlns:a16="http://schemas.microsoft.com/office/drawing/2014/main" id="{F6463EED-04A2-4630-8E1E-2527FDC41B29}"/>
                  </a:ext>
                </a:extLst>
              </p:cNvPr>
              <p:cNvCxnSpPr>
                <a:cxnSpLocks noChangeAspect="1" noChangeShapeType="1"/>
                <a:stCxn id="111" idx="1"/>
                <a:endCxn id="111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1" name="Line 214">
                <a:extLst>
                  <a:ext uri="{FF2B5EF4-FFF2-40B4-BE49-F238E27FC236}">
                    <a16:creationId xmlns:a16="http://schemas.microsoft.com/office/drawing/2014/main" id="{31EB00B4-232A-4C63-9D38-B7479E46D2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15">
                <a:extLst>
                  <a:ext uri="{FF2B5EF4-FFF2-40B4-BE49-F238E27FC236}">
                    <a16:creationId xmlns:a16="http://schemas.microsoft.com/office/drawing/2014/main" id="{474FAEBA-9C09-45EB-B971-32AC37B94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16">
                <a:extLst>
                  <a:ext uri="{FF2B5EF4-FFF2-40B4-BE49-F238E27FC236}">
                    <a16:creationId xmlns:a16="http://schemas.microsoft.com/office/drawing/2014/main" id="{20DD2089-C890-40E0-AA81-656F270FE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17">
                <a:extLst>
                  <a:ext uri="{FF2B5EF4-FFF2-40B4-BE49-F238E27FC236}">
                    <a16:creationId xmlns:a16="http://schemas.microsoft.com/office/drawing/2014/main" id="{0082634D-4FC8-449B-A598-B219FC6EC7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18">
                <a:extLst>
                  <a:ext uri="{FF2B5EF4-FFF2-40B4-BE49-F238E27FC236}">
                    <a16:creationId xmlns:a16="http://schemas.microsoft.com/office/drawing/2014/main" id="{856FF550-4E34-43E2-B6FA-47166D9217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19">
                <a:extLst>
                  <a:ext uri="{FF2B5EF4-FFF2-40B4-BE49-F238E27FC236}">
                    <a16:creationId xmlns:a16="http://schemas.microsoft.com/office/drawing/2014/main" id="{231A4AD3-D4A3-41B6-9D52-F770A370B6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0">
                <a:extLst>
                  <a:ext uri="{FF2B5EF4-FFF2-40B4-BE49-F238E27FC236}">
                    <a16:creationId xmlns:a16="http://schemas.microsoft.com/office/drawing/2014/main" id="{BC5A0998-4735-4252-A622-BF0E342AA4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1">
                <a:extLst>
                  <a:ext uri="{FF2B5EF4-FFF2-40B4-BE49-F238E27FC236}">
                    <a16:creationId xmlns:a16="http://schemas.microsoft.com/office/drawing/2014/main" id="{22E08C92-556B-4042-BCCC-84C09E6265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2">
                <a:extLst>
                  <a:ext uri="{FF2B5EF4-FFF2-40B4-BE49-F238E27FC236}">
                    <a16:creationId xmlns:a16="http://schemas.microsoft.com/office/drawing/2014/main" id="{8698F8C6-8E37-41E3-AC15-BBBCF2C090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23">
                <a:extLst>
                  <a:ext uri="{FF2B5EF4-FFF2-40B4-BE49-F238E27FC236}">
                    <a16:creationId xmlns:a16="http://schemas.microsoft.com/office/drawing/2014/main" id="{C3B08AC9-2350-4F2E-A5CD-60CD87192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4">
                <a:extLst>
                  <a:ext uri="{FF2B5EF4-FFF2-40B4-BE49-F238E27FC236}">
                    <a16:creationId xmlns:a16="http://schemas.microsoft.com/office/drawing/2014/main" id="{9BEBF97A-7DCF-4970-AC4A-7A39CC53ED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96E8DEF7-C4DE-4159-85EF-ADEE87C82F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6">
                <a:extLst>
                  <a:ext uri="{FF2B5EF4-FFF2-40B4-BE49-F238E27FC236}">
                    <a16:creationId xmlns:a16="http://schemas.microsoft.com/office/drawing/2014/main" id="{FB18DD68-8AB1-4862-8CE6-51237E591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7">
                <a:extLst>
                  <a:ext uri="{FF2B5EF4-FFF2-40B4-BE49-F238E27FC236}">
                    <a16:creationId xmlns:a16="http://schemas.microsoft.com/office/drawing/2014/main" id="{E483A9C7-2C28-4322-BE0F-120DED01F4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Oval 228">
                <a:extLst>
                  <a:ext uri="{FF2B5EF4-FFF2-40B4-BE49-F238E27FC236}">
                    <a16:creationId xmlns:a16="http://schemas.microsoft.com/office/drawing/2014/main" id="{B2885749-10BD-4C52-9A2A-302700BF2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29">
                <a:extLst>
                  <a:ext uri="{FF2B5EF4-FFF2-40B4-BE49-F238E27FC236}">
                    <a16:creationId xmlns:a16="http://schemas.microsoft.com/office/drawing/2014/main" id="{D0CF2CD6-7DCD-430C-BF33-C1E862CB32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0">
                <a:extLst>
                  <a:ext uri="{FF2B5EF4-FFF2-40B4-BE49-F238E27FC236}">
                    <a16:creationId xmlns:a16="http://schemas.microsoft.com/office/drawing/2014/main" id="{E2EA5A99-71CE-4BD3-A1C7-10DC20DB74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1">
                <a:extLst>
                  <a:ext uri="{FF2B5EF4-FFF2-40B4-BE49-F238E27FC236}">
                    <a16:creationId xmlns:a16="http://schemas.microsoft.com/office/drawing/2014/main" id="{BB846F46-92F0-44CE-9F90-66FB7B2E77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2">
                <a:extLst>
                  <a:ext uri="{FF2B5EF4-FFF2-40B4-BE49-F238E27FC236}">
                    <a16:creationId xmlns:a16="http://schemas.microsoft.com/office/drawing/2014/main" id="{557F41CD-9D82-4A37-9D5D-3924DFCBC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33">
                <a:extLst>
                  <a:ext uri="{FF2B5EF4-FFF2-40B4-BE49-F238E27FC236}">
                    <a16:creationId xmlns:a16="http://schemas.microsoft.com/office/drawing/2014/main" id="{B2254AA5-E349-4CDB-95CB-337E4B6453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4">
                <a:extLst>
                  <a:ext uri="{FF2B5EF4-FFF2-40B4-BE49-F238E27FC236}">
                    <a16:creationId xmlns:a16="http://schemas.microsoft.com/office/drawing/2014/main" id="{4E3F0B8B-F6E3-48C9-84CC-2FC31660F5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35">
                <a:extLst>
                  <a:ext uri="{FF2B5EF4-FFF2-40B4-BE49-F238E27FC236}">
                    <a16:creationId xmlns:a16="http://schemas.microsoft.com/office/drawing/2014/main" id="{4E84445C-0F03-4488-A0B9-C2E9FB106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6">
                <a:extLst>
                  <a:ext uri="{FF2B5EF4-FFF2-40B4-BE49-F238E27FC236}">
                    <a16:creationId xmlns:a16="http://schemas.microsoft.com/office/drawing/2014/main" id="{8C3AB6B3-9392-417C-8C9B-F39CA445FA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7">
                <a:extLst>
                  <a:ext uri="{FF2B5EF4-FFF2-40B4-BE49-F238E27FC236}">
                    <a16:creationId xmlns:a16="http://schemas.microsoft.com/office/drawing/2014/main" id="{5ADD57D8-E60A-4BF6-93EA-79F5B6E4F7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Line 238">
                <a:extLst>
                  <a:ext uri="{FF2B5EF4-FFF2-40B4-BE49-F238E27FC236}">
                    <a16:creationId xmlns:a16="http://schemas.microsoft.com/office/drawing/2014/main" id="{6E3C59CC-13EC-4EB1-8799-CCC76EBB3D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6" name="Line 239">
                <a:extLst>
                  <a:ext uri="{FF2B5EF4-FFF2-40B4-BE49-F238E27FC236}">
                    <a16:creationId xmlns:a16="http://schemas.microsoft.com/office/drawing/2014/main" id="{B4EBA5E6-EA51-4867-8EC8-2D28B8B897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7" name="Line 240">
                <a:extLst>
                  <a:ext uri="{FF2B5EF4-FFF2-40B4-BE49-F238E27FC236}">
                    <a16:creationId xmlns:a16="http://schemas.microsoft.com/office/drawing/2014/main" id="{C4B8E056-C2AB-423C-ADFE-6CB4EFCA28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8" name="AutoShape 241">
                <a:extLst>
                  <a:ext uri="{FF2B5EF4-FFF2-40B4-BE49-F238E27FC236}">
                    <a16:creationId xmlns:a16="http://schemas.microsoft.com/office/drawing/2014/main" id="{5179B0DD-81FF-4519-BDDC-9E2235230860}"/>
                  </a:ext>
                </a:extLst>
              </p:cNvPr>
              <p:cNvCxnSpPr>
                <a:cxnSpLocks noChangeAspect="1" noChangeShapeType="1"/>
                <a:stCxn id="167" idx="0"/>
                <a:endCxn id="163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9" name="Rectangle 242">
                <a:extLst>
                  <a:ext uri="{FF2B5EF4-FFF2-40B4-BE49-F238E27FC236}">
                    <a16:creationId xmlns:a16="http://schemas.microsoft.com/office/drawing/2014/main" id="{C75EF32C-926C-4ED5-9238-D554BD02A9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3">
                <a:extLst>
                  <a:ext uri="{FF2B5EF4-FFF2-40B4-BE49-F238E27FC236}">
                    <a16:creationId xmlns:a16="http://schemas.microsoft.com/office/drawing/2014/main" id="{8CA6DDDD-8939-4EAC-931D-B72F041FB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4">
                <a:extLst>
                  <a:ext uri="{FF2B5EF4-FFF2-40B4-BE49-F238E27FC236}">
                    <a16:creationId xmlns:a16="http://schemas.microsoft.com/office/drawing/2014/main" id="{C2DD211C-D058-440B-996F-930F3E6E98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45">
                <a:extLst>
                  <a:ext uri="{FF2B5EF4-FFF2-40B4-BE49-F238E27FC236}">
                    <a16:creationId xmlns:a16="http://schemas.microsoft.com/office/drawing/2014/main" id="{049D1C2D-250F-4758-A65A-0AE50C38C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46">
                <a:extLst>
                  <a:ext uri="{FF2B5EF4-FFF2-40B4-BE49-F238E27FC236}">
                    <a16:creationId xmlns:a16="http://schemas.microsoft.com/office/drawing/2014/main" id="{C5758A08-F45D-4DE3-9BE6-9159B22321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47">
                <a:extLst>
                  <a:ext uri="{FF2B5EF4-FFF2-40B4-BE49-F238E27FC236}">
                    <a16:creationId xmlns:a16="http://schemas.microsoft.com/office/drawing/2014/main" id="{198FB7F7-5702-42E9-B024-D3777B5620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48">
                <a:extLst>
                  <a:ext uri="{FF2B5EF4-FFF2-40B4-BE49-F238E27FC236}">
                    <a16:creationId xmlns:a16="http://schemas.microsoft.com/office/drawing/2014/main" id="{2BE84BFC-59C7-43F8-A85D-B4DC4C55DD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9">
                <a:extLst>
                  <a:ext uri="{FF2B5EF4-FFF2-40B4-BE49-F238E27FC236}">
                    <a16:creationId xmlns:a16="http://schemas.microsoft.com/office/drawing/2014/main" id="{C2FEC337-9E4B-43B5-8063-5C6BC85399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50">
                <a:extLst>
                  <a:ext uri="{FF2B5EF4-FFF2-40B4-BE49-F238E27FC236}">
                    <a16:creationId xmlns:a16="http://schemas.microsoft.com/office/drawing/2014/main" id="{7D78BD17-EC62-4B9D-9B8C-70D63156C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51">
                <a:extLst>
                  <a:ext uri="{FF2B5EF4-FFF2-40B4-BE49-F238E27FC236}">
                    <a16:creationId xmlns:a16="http://schemas.microsoft.com/office/drawing/2014/main" id="{1642FFBE-CC07-471A-A74D-9F3DCD3BD9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9" name="AutoShape 252">
                <a:extLst>
                  <a:ext uri="{FF2B5EF4-FFF2-40B4-BE49-F238E27FC236}">
                    <a16:creationId xmlns:a16="http://schemas.microsoft.com/office/drawing/2014/main" id="{990B3C1F-F6E4-4907-9CEA-331C123148A1}"/>
                  </a:ext>
                </a:extLst>
              </p:cNvPr>
              <p:cNvCxnSpPr>
                <a:cxnSpLocks noChangeAspect="1" noChangeShapeType="1"/>
                <a:stCxn id="168" idx="3"/>
                <a:endCxn id="168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3">
                <a:extLst>
                  <a:ext uri="{FF2B5EF4-FFF2-40B4-BE49-F238E27FC236}">
                    <a16:creationId xmlns:a16="http://schemas.microsoft.com/office/drawing/2014/main" id="{11730200-6DDD-4B19-ABD4-1BE8C5E4367C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4">
                <a:extLst>
                  <a:ext uri="{FF2B5EF4-FFF2-40B4-BE49-F238E27FC236}">
                    <a16:creationId xmlns:a16="http://schemas.microsoft.com/office/drawing/2014/main" id="{12FB9AB7-A2A4-46B0-B230-17D90666E197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55">
                <a:extLst>
                  <a:ext uri="{FF2B5EF4-FFF2-40B4-BE49-F238E27FC236}">
                    <a16:creationId xmlns:a16="http://schemas.microsoft.com/office/drawing/2014/main" id="{49FF76D6-A714-4821-AC6D-BF71FE380625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56">
                <a:extLst>
                  <a:ext uri="{FF2B5EF4-FFF2-40B4-BE49-F238E27FC236}">
                    <a16:creationId xmlns:a16="http://schemas.microsoft.com/office/drawing/2014/main" id="{B916A24D-B4B6-4A43-AEC2-35BE36C13270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57">
                <a:extLst>
                  <a:ext uri="{FF2B5EF4-FFF2-40B4-BE49-F238E27FC236}">
                    <a16:creationId xmlns:a16="http://schemas.microsoft.com/office/drawing/2014/main" id="{C6BE8A8B-66F8-4B0A-A98E-95317E4715D7}"/>
                  </a:ext>
                </a:extLst>
              </p:cNvPr>
              <p:cNvCxnSpPr>
                <a:cxnSpLocks noChangeAspect="1" noChangeShapeType="1"/>
                <a:stCxn id="161" idx="3"/>
                <a:endCxn id="161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58">
                <a:extLst>
                  <a:ext uri="{FF2B5EF4-FFF2-40B4-BE49-F238E27FC236}">
                    <a16:creationId xmlns:a16="http://schemas.microsoft.com/office/drawing/2014/main" id="{5D43F9A4-DB6E-458F-9AF6-1CB68B7D65EF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9">
                <a:extLst>
                  <a:ext uri="{FF2B5EF4-FFF2-40B4-BE49-F238E27FC236}">
                    <a16:creationId xmlns:a16="http://schemas.microsoft.com/office/drawing/2014/main" id="{81AF8620-A38A-44C3-8892-2C00A8C7FDCF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60">
                <a:extLst>
                  <a:ext uri="{FF2B5EF4-FFF2-40B4-BE49-F238E27FC236}">
                    <a16:creationId xmlns:a16="http://schemas.microsoft.com/office/drawing/2014/main" id="{0710887F-2D87-47E0-855E-DEB891705811}"/>
                  </a:ext>
                </a:extLst>
              </p:cNvPr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61">
                <a:extLst>
                  <a:ext uri="{FF2B5EF4-FFF2-40B4-BE49-F238E27FC236}">
                    <a16:creationId xmlns:a16="http://schemas.microsoft.com/office/drawing/2014/main" id="{7E3077AD-AA06-46FB-AD6C-84F235EEEC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62">
                <a:extLst>
                  <a:ext uri="{FF2B5EF4-FFF2-40B4-BE49-F238E27FC236}">
                    <a16:creationId xmlns:a16="http://schemas.microsoft.com/office/drawing/2014/main" id="{CE68E5D4-26EC-4D85-A9D8-DE70D89FEB2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63">
                <a:extLst>
                  <a:ext uri="{FF2B5EF4-FFF2-40B4-BE49-F238E27FC236}">
                    <a16:creationId xmlns:a16="http://schemas.microsoft.com/office/drawing/2014/main" id="{C0F575C3-639C-4594-952D-1A83F15450BC}"/>
                  </a:ext>
                </a:extLst>
              </p:cNvPr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1" name="Line 264">
                <a:extLst>
                  <a:ext uri="{FF2B5EF4-FFF2-40B4-BE49-F238E27FC236}">
                    <a16:creationId xmlns:a16="http://schemas.microsoft.com/office/drawing/2014/main" id="{6865240B-4502-4966-BC2E-3E4D3993AB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65">
                <a:extLst>
                  <a:ext uri="{FF2B5EF4-FFF2-40B4-BE49-F238E27FC236}">
                    <a16:creationId xmlns:a16="http://schemas.microsoft.com/office/drawing/2014/main" id="{C9C2C79A-CC35-4F22-A947-268425CD0B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66">
                <a:extLst>
                  <a:ext uri="{FF2B5EF4-FFF2-40B4-BE49-F238E27FC236}">
                    <a16:creationId xmlns:a16="http://schemas.microsoft.com/office/drawing/2014/main" id="{F44DA5C8-9133-4ED9-A9FD-5961C45B0E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67">
                <a:extLst>
                  <a:ext uri="{FF2B5EF4-FFF2-40B4-BE49-F238E27FC236}">
                    <a16:creationId xmlns:a16="http://schemas.microsoft.com/office/drawing/2014/main" id="{9063A802-C5BA-4762-BBFE-84B850F467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68">
                <a:extLst>
                  <a:ext uri="{FF2B5EF4-FFF2-40B4-BE49-F238E27FC236}">
                    <a16:creationId xmlns:a16="http://schemas.microsoft.com/office/drawing/2014/main" id="{65121791-E743-430E-8F2D-DBFA3C759C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69">
                <a:extLst>
                  <a:ext uri="{FF2B5EF4-FFF2-40B4-BE49-F238E27FC236}">
                    <a16:creationId xmlns:a16="http://schemas.microsoft.com/office/drawing/2014/main" id="{9AC4C2AF-7F7B-49CC-BB63-46F2B6B3E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0">
                <a:extLst>
                  <a:ext uri="{FF2B5EF4-FFF2-40B4-BE49-F238E27FC236}">
                    <a16:creationId xmlns:a16="http://schemas.microsoft.com/office/drawing/2014/main" id="{4CDA0D1D-AF51-48A5-8F98-39559B692A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1">
                <a:extLst>
                  <a:ext uri="{FF2B5EF4-FFF2-40B4-BE49-F238E27FC236}">
                    <a16:creationId xmlns:a16="http://schemas.microsoft.com/office/drawing/2014/main" id="{E13A6C87-5369-4CDE-8B0E-F4B122F75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2">
                <a:extLst>
                  <a:ext uri="{FF2B5EF4-FFF2-40B4-BE49-F238E27FC236}">
                    <a16:creationId xmlns:a16="http://schemas.microsoft.com/office/drawing/2014/main" id="{AFDD6C3E-E284-4104-BED5-6208A87703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73">
                <a:extLst>
                  <a:ext uri="{FF2B5EF4-FFF2-40B4-BE49-F238E27FC236}">
                    <a16:creationId xmlns:a16="http://schemas.microsoft.com/office/drawing/2014/main" id="{307B5251-D03F-444F-98FD-514CEF209B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4">
                <a:extLst>
                  <a:ext uri="{FF2B5EF4-FFF2-40B4-BE49-F238E27FC236}">
                    <a16:creationId xmlns:a16="http://schemas.microsoft.com/office/drawing/2014/main" id="{F54F2338-91FB-4F6E-8926-5A970FFC06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75">
                <a:extLst>
                  <a:ext uri="{FF2B5EF4-FFF2-40B4-BE49-F238E27FC236}">
                    <a16:creationId xmlns:a16="http://schemas.microsoft.com/office/drawing/2014/main" id="{9682E737-56B2-4DCD-9C4C-66AFB3C0B0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6">
                <a:extLst>
                  <a:ext uri="{FF2B5EF4-FFF2-40B4-BE49-F238E27FC236}">
                    <a16:creationId xmlns:a16="http://schemas.microsoft.com/office/drawing/2014/main" id="{C99B7DA9-03FA-49F2-B71A-A4D27794E1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7">
                <a:extLst>
                  <a:ext uri="{FF2B5EF4-FFF2-40B4-BE49-F238E27FC236}">
                    <a16:creationId xmlns:a16="http://schemas.microsoft.com/office/drawing/2014/main" id="{A7C9C991-70FE-4D70-A123-3AA56B5425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Oval 278">
                <a:extLst>
                  <a:ext uri="{FF2B5EF4-FFF2-40B4-BE49-F238E27FC236}">
                    <a16:creationId xmlns:a16="http://schemas.microsoft.com/office/drawing/2014/main" id="{A29E77E8-826A-418C-83D8-AA3BF0126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79">
                <a:extLst>
                  <a:ext uri="{FF2B5EF4-FFF2-40B4-BE49-F238E27FC236}">
                    <a16:creationId xmlns:a16="http://schemas.microsoft.com/office/drawing/2014/main" id="{F81132FB-7480-4194-9E92-FEC00350A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0">
                <a:extLst>
                  <a:ext uri="{FF2B5EF4-FFF2-40B4-BE49-F238E27FC236}">
                    <a16:creationId xmlns:a16="http://schemas.microsoft.com/office/drawing/2014/main" id="{075CD798-583E-4042-B4A6-A60F2BA170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1">
                <a:extLst>
                  <a:ext uri="{FF2B5EF4-FFF2-40B4-BE49-F238E27FC236}">
                    <a16:creationId xmlns:a16="http://schemas.microsoft.com/office/drawing/2014/main" id="{1A5591EB-636F-4E3E-9D6B-71CA6C5979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2">
                <a:extLst>
                  <a:ext uri="{FF2B5EF4-FFF2-40B4-BE49-F238E27FC236}">
                    <a16:creationId xmlns:a16="http://schemas.microsoft.com/office/drawing/2014/main" id="{DAEECF88-29AC-43E5-B593-C6C659107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83">
                <a:extLst>
                  <a:ext uri="{FF2B5EF4-FFF2-40B4-BE49-F238E27FC236}">
                    <a16:creationId xmlns:a16="http://schemas.microsoft.com/office/drawing/2014/main" id="{D445202A-0836-4784-AF8F-6A126715F0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4">
                <a:extLst>
                  <a:ext uri="{FF2B5EF4-FFF2-40B4-BE49-F238E27FC236}">
                    <a16:creationId xmlns:a16="http://schemas.microsoft.com/office/drawing/2014/main" id="{359A854D-E26D-427F-A665-F497EACAE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85">
                <a:extLst>
                  <a:ext uri="{FF2B5EF4-FFF2-40B4-BE49-F238E27FC236}">
                    <a16:creationId xmlns:a16="http://schemas.microsoft.com/office/drawing/2014/main" id="{DCD9085E-AF56-4BAC-B702-EBFD5E989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6">
                <a:extLst>
                  <a:ext uri="{FF2B5EF4-FFF2-40B4-BE49-F238E27FC236}">
                    <a16:creationId xmlns:a16="http://schemas.microsoft.com/office/drawing/2014/main" id="{0011046E-7534-4B68-AD27-BBC31B99F1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7">
                <a:extLst>
                  <a:ext uri="{FF2B5EF4-FFF2-40B4-BE49-F238E27FC236}">
                    <a16:creationId xmlns:a16="http://schemas.microsoft.com/office/drawing/2014/main" id="{CCBE635D-A93E-4135-A7C9-F646642689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Line 288">
                <a:extLst>
                  <a:ext uri="{FF2B5EF4-FFF2-40B4-BE49-F238E27FC236}">
                    <a16:creationId xmlns:a16="http://schemas.microsoft.com/office/drawing/2014/main" id="{195DD98B-2E1A-4580-A4E3-DBBA0DEDD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289">
                <a:extLst>
                  <a:ext uri="{FF2B5EF4-FFF2-40B4-BE49-F238E27FC236}">
                    <a16:creationId xmlns:a16="http://schemas.microsoft.com/office/drawing/2014/main" id="{4DDB6EEB-35DE-4758-82BD-0FE0014A71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90">
                <a:extLst>
                  <a:ext uri="{FF2B5EF4-FFF2-40B4-BE49-F238E27FC236}">
                    <a16:creationId xmlns:a16="http://schemas.microsoft.com/office/drawing/2014/main" id="{155DD4D5-9A50-4A72-997B-E854CEEF1C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8" name="AutoShape 291">
                <a:extLst>
                  <a:ext uri="{FF2B5EF4-FFF2-40B4-BE49-F238E27FC236}">
                    <a16:creationId xmlns:a16="http://schemas.microsoft.com/office/drawing/2014/main" id="{AF93B696-7EFD-462B-B115-8852C966EC6F}"/>
                  </a:ext>
                </a:extLst>
              </p:cNvPr>
              <p:cNvCxnSpPr>
                <a:cxnSpLocks noChangeAspect="1" noChangeShapeType="1"/>
                <a:stCxn id="217" idx="0"/>
                <a:endCxn id="213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9" name="Rectangle 292">
                <a:extLst>
                  <a:ext uri="{FF2B5EF4-FFF2-40B4-BE49-F238E27FC236}">
                    <a16:creationId xmlns:a16="http://schemas.microsoft.com/office/drawing/2014/main" id="{65FDE2F8-F838-42AD-8B67-703DF43728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3">
                <a:extLst>
                  <a:ext uri="{FF2B5EF4-FFF2-40B4-BE49-F238E27FC236}">
                    <a16:creationId xmlns:a16="http://schemas.microsoft.com/office/drawing/2014/main" id="{D9E50774-AC37-45C5-8779-B78A0ECFA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4">
                <a:extLst>
                  <a:ext uri="{FF2B5EF4-FFF2-40B4-BE49-F238E27FC236}">
                    <a16:creationId xmlns:a16="http://schemas.microsoft.com/office/drawing/2014/main" id="{C04DC084-BFA9-4897-80C9-10A569CC0C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95">
                <a:extLst>
                  <a:ext uri="{FF2B5EF4-FFF2-40B4-BE49-F238E27FC236}">
                    <a16:creationId xmlns:a16="http://schemas.microsoft.com/office/drawing/2014/main" id="{3846A941-29C1-4580-AD05-F300D5C75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96">
                <a:extLst>
                  <a:ext uri="{FF2B5EF4-FFF2-40B4-BE49-F238E27FC236}">
                    <a16:creationId xmlns:a16="http://schemas.microsoft.com/office/drawing/2014/main" id="{08F2EF6C-B642-4BF3-AB4E-7A9351B94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97">
                <a:extLst>
                  <a:ext uri="{FF2B5EF4-FFF2-40B4-BE49-F238E27FC236}">
                    <a16:creationId xmlns:a16="http://schemas.microsoft.com/office/drawing/2014/main" id="{7E5B150D-68CD-48A6-BB6A-8C4FD06F0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98">
                <a:extLst>
                  <a:ext uri="{FF2B5EF4-FFF2-40B4-BE49-F238E27FC236}">
                    <a16:creationId xmlns:a16="http://schemas.microsoft.com/office/drawing/2014/main" id="{C1DB3ED8-9F71-4895-AA77-0A62127CA5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9">
                <a:extLst>
                  <a:ext uri="{FF2B5EF4-FFF2-40B4-BE49-F238E27FC236}">
                    <a16:creationId xmlns:a16="http://schemas.microsoft.com/office/drawing/2014/main" id="{3747C92A-1539-4386-A7E2-73A0C4C5C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300">
                <a:extLst>
                  <a:ext uri="{FF2B5EF4-FFF2-40B4-BE49-F238E27FC236}">
                    <a16:creationId xmlns:a16="http://schemas.microsoft.com/office/drawing/2014/main" id="{B07FED8E-7B7A-44C9-895F-EBB7433F5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301">
                <a:extLst>
                  <a:ext uri="{FF2B5EF4-FFF2-40B4-BE49-F238E27FC236}">
                    <a16:creationId xmlns:a16="http://schemas.microsoft.com/office/drawing/2014/main" id="{E24A7A72-D7BD-4B00-96B2-538C089C5E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9" name="AutoShape 302">
                <a:extLst>
                  <a:ext uri="{FF2B5EF4-FFF2-40B4-BE49-F238E27FC236}">
                    <a16:creationId xmlns:a16="http://schemas.microsoft.com/office/drawing/2014/main" id="{9A25AE1A-0A38-4307-AEBF-7188B0F85331}"/>
                  </a:ext>
                </a:extLst>
              </p:cNvPr>
              <p:cNvCxnSpPr>
                <a:cxnSpLocks noChangeAspect="1" noChangeShapeType="1"/>
                <a:stCxn id="218" idx="3"/>
                <a:endCxn id="218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3">
                <a:extLst>
                  <a:ext uri="{FF2B5EF4-FFF2-40B4-BE49-F238E27FC236}">
                    <a16:creationId xmlns:a16="http://schemas.microsoft.com/office/drawing/2014/main" id="{07CEAEBF-D45F-4ACD-A2A5-B61217B4D76E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4">
                <a:extLst>
                  <a:ext uri="{FF2B5EF4-FFF2-40B4-BE49-F238E27FC236}">
                    <a16:creationId xmlns:a16="http://schemas.microsoft.com/office/drawing/2014/main" id="{46BB7B05-77D8-4440-B35A-0F004B803280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05">
                <a:extLst>
                  <a:ext uri="{FF2B5EF4-FFF2-40B4-BE49-F238E27FC236}">
                    <a16:creationId xmlns:a16="http://schemas.microsoft.com/office/drawing/2014/main" id="{90E9A2FE-70B3-48F4-933F-72C5AFB626A7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06">
                <a:extLst>
                  <a:ext uri="{FF2B5EF4-FFF2-40B4-BE49-F238E27FC236}">
                    <a16:creationId xmlns:a16="http://schemas.microsoft.com/office/drawing/2014/main" id="{3B1A266C-63EA-4EF9-ACFC-80751E923EFC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07">
                <a:extLst>
                  <a:ext uri="{FF2B5EF4-FFF2-40B4-BE49-F238E27FC236}">
                    <a16:creationId xmlns:a16="http://schemas.microsoft.com/office/drawing/2014/main" id="{AB7D9AE2-81D0-4C69-9619-DFBADBE8B4C6}"/>
                  </a:ext>
                </a:extLst>
              </p:cNvPr>
              <p:cNvCxnSpPr>
                <a:cxnSpLocks noChangeAspect="1" noChangeShapeType="1"/>
                <a:stCxn id="211" idx="3"/>
                <a:endCxn id="211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08">
                <a:extLst>
                  <a:ext uri="{FF2B5EF4-FFF2-40B4-BE49-F238E27FC236}">
                    <a16:creationId xmlns:a16="http://schemas.microsoft.com/office/drawing/2014/main" id="{D7B8601E-38FB-48C1-9F8F-FD306E6E54BF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9">
                <a:extLst>
                  <a:ext uri="{FF2B5EF4-FFF2-40B4-BE49-F238E27FC236}">
                    <a16:creationId xmlns:a16="http://schemas.microsoft.com/office/drawing/2014/main" id="{E88315BE-9D0D-4A85-BD36-F9BC499139EE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10">
                <a:extLst>
                  <a:ext uri="{FF2B5EF4-FFF2-40B4-BE49-F238E27FC236}">
                    <a16:creationId xmlns:a16="http://schemas.microsoft.com/office/drawing/2014/main" id="{BBB450D6-6C8A-4F89-9BB5-823B7EF46C18}"/>
                  </a:ext>
                </a:extLst>
              </p:cNvPr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11">
                <a:extLst>
                  <a:ext uri="{FF2B5EF4-FFF2-40B4-BE49-F238E27FC236}">
                    <a16:creationId xmlns:a16="http://schemas.microsoft.com/office/drawing/2014/main" id="{1DD936EA-77AE-486D-ADDE-82A162CFEC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12">
                <a:extLst>
                  <a:ext uri="{FF2B5EF4-FFF2-40B4-BE49-F238E27FC236}">
                    <a16:creationId xmlns:a16="http://schemas.microsoft.com/office/drawing/2014/main" id="{F07D18D4-E0B6-414B-9802-443511C9CA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13">
                <a:extLst>
                  <a:ext uri="{FF2B5EF4-FFF2-40B4-BE49-F238E27FC236}">
                    <a16:creationId xmlns:a16="http://schemas.microsoft.com/office/drawing/2014/main" id="{DA8CC47C-F396-4458-8E96-C83E88CB6812}"/>
                  </a:ext>
                </a:extLst>
              </p:cNvPr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1" name="Line 314">
                <a:extLst>
                  <a:ext uri="{FF2B5EF4-FFF2-40B4-BE49-F238E27FC236}">
                    <a16:creationId xmlns:a16="http://schemas.microsoft.com/office/drawing/2014/main" id="{DB0C41CF-63BF-4E99-8E2B-1AFF799CA4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15">
                <a:extLst>
                  <a:ext uri="{FF2B5EF4-FFF2-40B4-BE49-F238E27FC236}">
                    <a16:creationId xmlns:a16="http://schemas.microsoft.com/office/drawing/2014/main" id="{67154C8A-2D3E-426B-A898-E3B73CC578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16">
                <a:extLst>
                  <a:ext uri="{FF2B5EF4-FFF2-40B4-BE49-F238E27FC236}">
                    <a16:creationId xmlns:a16="http://schemas.microsoft.com/office/drawing/2014/main" id="{9E1A2F84-D21D-495E-AF2A-47055A790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17">
                <a:extLst>
                  <a:ext uri="{FF2B5EF4-FFF2-40B4-BE49-F238E27FC236}">
                    <a16:creationId xmlns:a16="http://schemas.microsoft.com/office/drawing/2014/main" id="{3130B9CF-F34C-4664-9417-EFC3C5592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18">
                <a:extLst>
                  <a:ext uri="{FF2B5EF4-FFF2-40B4-BE49-F238E27FC236}">
                    <a16:creationId xmlns:a16="http://schemas.microsoft.com/office/drawing/2014/main" id="{7C3F1EF6-89EB-48FD-9556-2C6AA1D99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19">
                <a:extLst>
                  <a:ext uri="{FF2B5EF4-FFF2-40B4-BE49-F238E27FC236}">
                    <a16:creationId xmlns:a16="http://schemas.microsoft.com/office/drawing/2014/main" id="{CA1B8C6E-B6D5-4C5F-8256-2CFC4DF55F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0">
                <a:extLst>
                  <a:ext uri="{FF2B5EF4-FFF2-40B4-BE49-F238E27FC236}">
                    <a16:creationId xmlns:a16="http://schemas.microsoft.com/office/drawing/2014/main" id="{B740F360-25C8-4136-B48D-EDECAE44A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1">
                <a:extLst>
                  <a:ext uri="{FF2B5EF4-FFF2-40B4-BE49-F238E27FC236}">
                    <a16:creationId xmlns:a16="http://schemas.microsoft.com/office/drawing/2014/main" id="{D1CAC0DE-AEA1-4FAF-8D33-4A077CC8C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2">
                <a:extLst>
                  <a:ext uri="{FF2B5EF4-FFF2-40B4-BE49-F238E27FC236}">
                    <a16:creationId xmlns:a16="http://schemas.microsoft.com/office/drawing/2014/main" id="{C80DD241-C16B-45C1-9D12-BD9F746EA5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23">
                <a:extLst>
                  <a:ext uri="{FF2B5EF4-FFF2-40B4-BE49-F238E27FC236}">
                    <a16:creationId xmlns:a16="http://schemas.microsoft.com/office/drawing/2014/main" id="{17A6C526-F598-43BA-A9C3-B864D90764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4">
                <a:extLst>
                  <a:ext uri="{FF2B5EF4-FFF2-40B4-BE49-F238E27FC236}">
                    <a16:creationId xmlns:a16="http://schemas.microsoft.com/office/drawing/2014/main" id="{1E1DDF69-90A8-489C-8658-8DAED1D82C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25">
                <a:extLst>
                  <a:ext uri="{FF2B5EF4-FFF2-40B4-BE49-F238E27FC236}">
                    <a16:creationId xmlns:a16="http://schemas.microsoft.com/office/drawing/2014/main" id="{C61DF932-687D-4DB8-A369-9DB9D681E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6">
                <a:extLst>
                  <a:ext uri="{FF2B5EF4-FFF2-40B4-BE49-F238E27FC236}">
                    <a16:creationId xmlns:a16="http://schemas.microsoft.com/office/drawing/2014/main" id="{052A58EE-709F-4ED9-AB7E-E31CF6B664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7">
                <a:extLst>
                  <a:ext uri="{FF2B5EF4-FFF2-40B4-BE49-F238E27FC236}">
                    <a16:creationId xmlns:a16="http://schemas.microsoft.com/office/drawing/2014/main" id="{F6662929-7158-4D9E-B124-19F56D4283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Oval 328">
                <a:extLst>
                  <a:ext uri="{FF2B5EF4-FFF2-40B4-BE49-F238E27FC236}">
                    <a16:creationId xmlns:a16="http://schemas.microsoft.com/office/drawing/2014/main" id="{4C4C7143-2366-4783-B974-79A75EA6B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29">
                <a:extLst>
                  <a:ext uri="{FF2B5EF4-FFF2-40B4-BE49-F238E27FC236}">
                    <a16:creationId xmlns:a16="http://schemas.microsoft.com/office/drawing/2014/main" id="{8F4A1356-B073-4387-9E9C-A681B197FC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0">
                <a:extLst>
                  <a:ext uri="{FF2B5EF4-FFF2-40B4-BE49-F238E27FC236}">
                    <a16:creationId xmlns:a16="http://schemas.microsoft.com/office/drawing/2014/main" id="{BE0F9F1D-27C5-478B-B787-7537177AE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1">
                <a:extLst>
                  <a:ext uri="{FF2B5EF4-FFF2-40B4-BE49-F238E27FC236}">
                    <a16:creationId xmlns:a16="http://schemas.microsoft.com/office/drawing/2014/main" id="{7CA48CE5-303E-4F4C-8D22-8B208DC78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2">
                <a:extLst>
                  <a:ext uri="{FF2B5EF4-FFF2-40B4-BE49-F238E27FC236}">
                    <a16:creationId xmlns:a16="http://schemas.microsoft.com/office/drawing/2014/main" id="{3398CC0F-2B6C-44E5-8BAB-9A53121E58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33">
                <a:extLst>
                  <a:ext uri="{FF2B5EF4-FFF2-40B4-BE49-F238E27FC236}">
                    <a16:creationId xmlns:a16="http://schemas.microsoft.com/office/drawing/2014/main" id="{4E50524F-0804-4261-9445-CAAC66F66F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4">
                <a:extLst>
                  <a:ext uri="{FF2B5EF4-FFF2-40B4-BE49-F238E27FC236}">
                    <a16:creationId xmlns:a16="http://schemas.microsoft.com/office/drawing/2014/main" id="{8415DC5C-6D36-4A98-AF05-B5D58CE44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35">
                <a:extLst>
                  <a:ext uri="{FF2B5EF4-FFF2-40B4-BE49-F238E27FC236}">
                    <a16:creationId xmlns:a16="http://schemas.microsoft.com/office/drawing/2014/main" id="{255ECEA6-CADD-4221-A8B1-6E628A591C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6">
                <a:extLst>
                  <a:ext uri="{FF2B5EF4-FFF2-40B4-BE49-F238E27FC236}">
                    <a16:creationId xmlns:a16="http://schemas.microsoft.com/office/drawing/2014/main" id="{E5E608EB-16BB-40D9-BBF6-8D0DE39F7A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7">
                <a:extLst>
                  <a:ext uri="{FF2B5EF4-FFF2-40B4-BE49-F238E27FC236}">
                    <a16:creationId xmlns:a16="http://schemas.microsoft.com/office/drawing/2014/main" id="{E1E4FDA1-49D0-4270-B373-6D0C4D73F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Line 338">
                <a:extLst>
                  <a:ext uri="{FF2B5EF4-FFF2-40B4-BE49-F238E27FC236}">
                    <a16:creationId xmlns:a16="http://schemas.microsoft.com/office/drawing/2014/main" id="{E94F830E-5EC2-4F03-9984-9F6764C979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6" name="Line 339">
                <a:extLst>
                  <a:ext uri="{FF2B5EF4-FFF2-40B4-BE49-F238E27FC236}">
                    <a16:creationId xmlns:a16="http://schemas.microsoft.com/office/drawing/2014/main" id="{58F4A461-C151-495B-B8B2-D92DD5D519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7" name="Line 340">
                <a:extLst>
                  <a:ext uri="{FF2B5EF4-FFF2-40B4-BE49-F238E27FC236}">
                    <a16:creationId xmlns:a16="http://schemas.microsoft.com/office/drawing/2014/main" id="{02A2FA14-338D-4DA8-9661-8B278C38A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8" name="AutoShape 341">
                <a:extLst>
                  <a:ext uri="{FF2B5EF4-FFF2-40B4-BE49-F238E27FC236}">
                    <a16:creationId xmlns:a16="http://schemas.microsoft.com/office/drawing/2014/main" id="{923E0832-0DC7-432C-90F2-0E8D5FCA60DF}"/>
                  </a:ext>
                </a:extLst>
              </p:cNvPr>
              <p:cNvCxnSpPr>
                <a:cxnSpLocks noChangeAspect="1" noChangeShapeType="1"/>
                <a:stCxn id="267" idx="0"/>
                <a:endCxn id="263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9" name="Rectangle 342">
                <a:extLst>
                  <a:ext uri="{FF2B5EF4-FFF2-40B4-BE49-F238E27FC236}">
                    <a16:creationId xmlns:a16="http://schemas.microsoft.com/office/drawing/2014/main" id="{8015F433-A272-44B4-AAE3-AC8C06BA5E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3">
                <a:extLst>
                  <a:ext uri="{FF2B5EF4-FFF2-40B4-BE49-F238E27FC236}">
                    <a16:creationId xmlns:a16="http://schemas.microsoft.com/office/drawing/2014/main" id="{EB9F27A2-6F97-4CDD-943D-06713264F2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4">
                <a:extLst>
                  <a:ext uri="{FF2B5EF4-FFF2-40B4-BE49-F238E27FC236}">
                    <a16:creationId xmlns:a16="http://schemas.microsoft.com/office/drawing/2014/main" id="{57E4C971-1D5D-4E75-B15E-960FAEA933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45">
                <a:extLst>
                  <a:ext uri="{FF2B5EF4-FFF2-40B4-BE49-F238E27FC236}">
                    <a16:creationId xmlns:a16="http://schemas.microsoft.com/office/drawing/2014/main" id="{C5BFACB4-38F7-484A-874F-998F6D0C51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46">
                <a:extLst>
                  <a:ext uri="{FF2B5EF4-FFF2-40B4-BE49-F238E27FC236}">
                    <a16:creationId xmlns:a16="http://schemas.microsoft.com/office/drawing/2014/main" id="{E5DB2E0D-1BF0-4ECC-9B56-E7B621BC6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47">
                <a:extLst>
                  <a:ext uri="{FF2B5EF4-FFF2-40B4-BE49-F238E27FC236}">
                    <a16:creationId xmlns:a16="http://schemas.microsoft.com/office/drawing/2014/main" id="{82B3B402-B5ED-4588-98A4-FF9C20F87C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48">
                <a:extLst>
                  <a:ext uri="{FF2B5EF4-FFF2-40B4-BE49-F238E27FC236}">
                    <a16:creationId xmlns:a16="http://schemas.microsoft.com/office/drawing/2014/main" id="{60E01828-95D1-491A-8DEE-8ADF52CA9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9">
                <a:extLst>
                  <a:ext uri="{FF2B5EF4-FFF2-40B4-BE49-F238E27FC236}">
                    <a16:creationId xmlns:a16="http://schemas.microsoft.com/office/drawing/2014/main" id="{96BAD8F2-95FE-4CF1-BA99-07795FC472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50">
                <a:extLst>
                  <a:ext uri="{FF2B5EF4-FFF2-40B4-BE49-F238E27FC236}">
                    <a16:creationId xmlns:a16="http://schemas.microsoft.com/office/drawing/2014/main" id="{A760F447-0F25-46ED-82C4-E9901BC849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51">
                <a:extLst>
                  <a:ext uri="{FF2B5EF4-FFF2-40B4-BE49-F238E27FC236}">
                    <a16:creationId xmlns:a16="http://schemas.microsoft.com/office/drawing/2014/main" id="{9102E280-D73A-4887-B20E-38ADC47A0F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9" name="AutoShape 352">
                <a:extLst>
                  <a:ext uri="{FF2B5EF4-FFF2-40B4-BE49-F238E27FC236}">
                    <a16:creationId xmlns:a16="http://schemas.microsoft.com/office/drawing/2014/main" id="{9A3171C8-8798-4862-8E13-35D582BAC03F}"/>
                  </a:ext>
                </a:extLst>
              </p:cNvPr>
              <p:cNvCxnSpPr>
                <a:cxnSpLocks noChangeAspect="1" noChangeShapeType="1"/>
                <a:stCxn id="268" idx="3"/>
                <a:endCxn id="268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3">
                <a:extLst>
                  <a:ext uri="{FF2B5EF4-FFF2-40B4-BE49-F238E27FC236}">
                    <a16:creationId xmlns:a16="http://schemas.microsoft.com/office/drawing/2014/main" id="{53D94FBC-7574-440E-BCF6-92012E223112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4">
                <a:extLst>
                  <a:ext uri="{FF2B5EF4-FFF2-40B4-BE49-F238E27FC236}">
                    <a16:creationId xmlns:a16="http://schemas.microsoft.com/office/drawing/2014/main" id="{0E15DB65-5536-4B50-A4FC-32B12968BA56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55">
                <a:extLst>
                  <a:ext uri="{FF2B5EF4-FFF2-40B4-BE49-F238E27FC236}">
                    <a16:creationId xmlns:a16="http://schemas.microsoft.com/office/drawing/2014/main" id="{01BB7824-E5BA-4F25-A6F1-6D3859F4CAAD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56">
                <a:extLst>
                  <a:ext uri="{FF2B5EF4-FFF2-40B4-BE49-F238E27FC236}">
                    <a16:creationId xmlns:a16="http://schemas.microsoft.com/office/drawing/2014/main" id="{7C68025D-095E-4DBD-B405-52BE6FD9F10A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57">
                <a:extLst>
                  <a:ext uri="{FF2B5EF4-FFF2-40B4-BE49-F238E27FC236}">
                    <a16:creationId xmlns:a16="http://schemas.microsoft.com/office/drawing/2014/main" id="{62B025F4-7DA5-4425-A0FF-21A94BF05B0E}"/>
                  </a:ext>
                </a:extLst>
              </p:cNvPr>
              <p:cNvCxnSpPr>
                <a:cxnSpLocks noChangeAspect="1" noChangeShapeType="1"/>
                <a:stCxn id="261" idx="3"/>
                <a:endCxn id="261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58">
                <a:extLst>
                  <a:ext uri="{FF2B5EF4-FFF2-40B4-BE49-F238E27FC236}">
                    <a16:creationId xmlns:a16="http://schemas.microsoft.com/office/drawing/2014/main" id="{80CE4EBC-3868-421C-9DB8-FD7F689F7831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9">
                <a:extLst>
                  <a:ext uri="{FF2B5EF4-FFF2-40B4-BE49-F238E27FC236}">
                    <a16:creationId xmlns:a16="http://schemas.microsoft.com/office/drawing/2014/main" id="{46D897E5-8ABD-4DF6-B56A-06CF602E0208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60">
                <a:extLst>
                  <a:ext uri="{FF2B5EF4-FFF2-40B4-BE49-F238E27FC236}">
                    <a16:creationId xmlns:a16="http://schemas.microsoft.com/office/drawing/2014/main" id="{12D9F7F0-5330-4700-91AB-3C631CCCA468}"/>
                  </a:ext>
                </a:extLst>
              </p:cNvPr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61">
                <a:extLst>
                  <a:ext uri="{FF2B5EF4-FFF2-40B4-BE49-F238E27FC236}">
                    <a16:creationId xmlns:a16="http://schemas.microsoft.com/office/drawing/2014/main" id="{6ABDED69-C70C-4EC5-AD4D-30F163B9F6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62">
                <a:extLst>
                  <a:ext uri="{FF2B5EF4-FFF2-40B4-BE49-F238E27FC236}">
                    <a16:creationId xmlns:a16="http://schemas.microsoft.com/office/drawing/2014/main" id="{385D4BC9-2966-4569-99B4-A19424D9703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63">
                <a:extLst>
                  <a:ext uri="{FF2B5EF4-FFF2-40B4-BE49-F238E27FC236}">
                    <a16:creationId xmlns:a16="http://schemas.microsoft.com/office/drawing/2014/main" id="{73616777-E8F3-4E3B-BD2E-46564142B4D2}"/>
                  </a:ext>
                </a:extLst>
              </p:cNvPr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1" name="Line 364">
                <a:extLst>
                  <a:ext uri="{FF2B5EF4-FFF2-40B4-BE49-F238E27FC236}">
                    <a16:creationId xmlns:a16="http://schemas.microsoft.com/office/drawing/2014/main" id="{D470EDE5-93C9-4ED0-9EC8-58E9A32AF2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65">
                <a:extLst>
                  <a:ext uri="{FF2B5EF4-FFF2-40B4-BE49-F238E27FC236}">
                    <a16:creationId xmlns:a16="http://schemas.microsoft.com/office/drawing/2014/main" id="{F562749F-2FFF-48A5-8DDF-A3A6AAF4A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66">
                <a:extLst>
                  <a:ext uri="{FF2B5EF4-FFF2-40B4-BE49-F238E27FC236}">
                    <a16:creationId xmlns:a16="http://schemas.microsoft.com/office/drawing/2014/main" id="{0E080DBB-9A63-4D4C-9F9F-AD0C38EF0D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67">
                <a:extLst>
                  <a:ext uri="{FF2B5EF4-FFF2-40B4-BE49-F238E27FC236}">
                    <a16:creationId xmlns:a16="http://schemas.microsoft.com/office/drawing/2014/main" id="{C773840E-8E3E-48B7-8A7F-7651117AD4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68">
                <a:extLst>
                  <a:ext uri="{FF2B5EF4-FFF2-40B4-BE49-F238E27FC236}">
                    <a16:creationId xmlns:a16="http://schemas.microsoft.com/office/drawing/2014/main" id="{F018DE2B-7F9A-4BA9-9EBC-471CC43DE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69">
                <a:extLst>
                  <a:ext uri="{FF2B5EF4-FFF2-40B4-BE49-F238E27FC236}">
                    <a16:creationId xmlns:a16="http://schemas.microsoft.com/office/drawing/2014/main" id="{331A9A9C-E18D-4CCC-9296-961765A7EC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0">
                <a:extLst>
                  <a:ext uri="{FF2B5EF4-FFF2-40B4-BE49-F238E27FC236}">
                    <a16:creationId xmlns:a16="http://schemas.microsoft.com/office/drawing/2014/main" id="{9853FD0F-D503-4A7C-936C-7871A94781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1">
                <a:extLst>
                  <a:ext uri="{FF2B5EF4-FFF2-40B4-BE49-F238E27FC236}">
                    <a16:creationId xmlns:a16="http://schemas.microsoft.com/office/drawing/2014/main" id="{E6BB762A-63AD-4A42-AAEE-91B0B0A79F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2">
                <a:extLst>
                  <a:ext uri="{FF2B5EF4-FFF2-40B4-BE49-F238E27FC236}">
                    <a16:creationId xmlns:a16="http://schemas.microsoft.com/office/drawing/2014/main" id="{1E7AC1D1-71F2-46C2-80BD-0FEB723305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73">
                <a:extLst>
                  <a:ext uri="{FF2B5EF4-FFF2-40B4-BE49-F238E27FC236}">
                    <a16:creationId xmlns:a16="http://schemas.microsoft.com/office/drawing/2014/main" id="{A85BFB93-D157-4BE8-8390-FC0A64105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4">
                <a:extLst>
                  <a:ext uri="{FF2B5EF4-FFF2-40B4-BE49-F238E27FC236}">
                    <a16:creationId xmlns:a16="http://schemas.microsoft.com/office/drawing/2014/main" id="{3B722B7F-4968-454D-8AD6-7613DE2DD0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75">
                <a:extLst>
                  <a:ext uri="{FF2B5EF4-FFF2-40B4-BE49-F238E27FC236}">
                    <a16:creationId xmlns:a16="http://schemas.microsoft.com/office/drawing/2014/main" id="{E5BA5C2E-F6BF-432F-A08C-5536AD8321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6">
                <a:extLst>
                  <a:ext uri="{FF2B5EF4-FFF2-40B4-BE49-F238E27FC236}">
                    <a16:creationId xmlns:a16="http://schemas.microsoft.com/office/drawing/2014/main" id="{147748DB-695D-466D-B229-2B4706C4BF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7">
                <a:extLst>
                  <a:ext uri="{FF2B5EF4-FFF2-40B4-BE49-F238E27FC236}">
                    <a16:creationId xmlns:a16="http://schemas.microsoft.com/office/drawing/2014/main" id="{1ED675F4-6C8E-46A3-B6B2-334D34675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Oval 378">
                <a:extLst>
                  <a:ext uri="{FF2B5EF4-FFF2-40B4-BE49-F238E27FC236}">
                    <a16:creationId xmlns:a16="http://schemas.microsoft.com/office/drawing/2014/main" id="{B36E47CD-9D52-4BA3-B09B-0CE79AE09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79">
                <a:extLst>
                  <a:ext uri="{FF2B5EF4-FFF2-40B4-BE49-F238E27FC236}">
                    <a16:creationId xmlns:a16="http://schemas.microsoft.com/office/drawing/2014/main" id="{B0A3326F-3E33-41A7-B98F-71221BD2B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0">
                <a:extLst>
                  <a:ext uri="{FF2B5EF4-FFF2-40B4-BE49-F238E27FC236}">
                    <a16:creationId xmlns:a16="http://schemas.microsoft.com/office/drawing/2014/main" id="{BAA18B86-C79A-4A53-901D-8DF923C17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1">
                <a:extLst>
                  <a:ext uri="{FF2B5EF4-FFF2-40B4-BE49-F238E27FC236}">
                    <a16:creationId xmlns:a16="http://schemas.microsoft.com/office/drawing/2014/main" id="{766620FF-B8D8-45E6-BE1B-E0522B5B65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2">
                <a:extLst>
                  <a:ext uri="{FF2B5EF4-FFF2-40B4-BE49-F238E27FC236}">
                    <a16:creationId xmlns:a16="http://schemas.microsoft.com/office/drawing/2014/main" id="{12E73518-A761-4D17-B8A7-8D610F431B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83">
                <a:extLst>
                  <a:ext uri="{FF2B5EF4-FFF2-40B4-BE49-F238E27FC236}">
                    <a16:creationId xmlns:a16="http://schemas.microsoft.com/office/drawing/2014/main" id="{345984A8-C37D-4FD3-B67A-1D148AC75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4">
                <a:extLst>
                  <a:ext uri="{FF2B5EF4-FFF2-40B4-BE49-F238E27FC236}">
                    <a16:creationId xmlns:a16="http://schemas.microsoft.com/office/drawing/2014/main" id="{7CC69CB8-C9AE-44ED-9813-12495DE497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85">
                <a:extLst>
                  <a:ext uri="{FF2B5EF4-FFF2-40B4-BE49-F238E27FC236}">
                    <a16:creationId xmlns:a16="http://schemas.microsoft.com/office/drawing/2014/main" id="{57386F74-6A58-442F-8D9D-4D53A4BA42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6">
                <a:extLst>
                  <a:ext uri="{FF2B5EF4-FFF2-40B4-BE49-F238E27FC236}">
                    <a16:creationId xmlns:a16="http://schemas.microsoft.com/office/drawing/2014/main" id="{AE02BDD3-AA90-4A73-BF14-77E36C56AB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7">
                <a:extLst>
                  <a:ext uri="{FF2B5EF4-FFF2-40B4-BE49-F238E27FC236}">
                    <a16:creationId xmlns:a16="http://schemas.microsoft.com/office/drawing/2014/main" id="{D54FEEA8-02A6-48F6-9E1F-FD0B0E5F1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Line 388">
                <a:extLst>
                  <a:ext uri="{FF2B5EF4-FFF2-40B4-BE49-F238E27FC236}">
                    <a16:creationId xmlns:a16="http://schemas.microsoft.com/office/drawing/2014/main" id="{FECC8BFC-431D-4999-A071-D110CF62B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89">
                <a:extLst>
                  <a:ext uri="{FF2B5EF4-FFF2-40B4-BE49-F238E27FC236}">
                    <a16:creationId xmlns:a16="http://schemas.microsoft.com/office/drawing/2014/main" id="{AE58F31B-687A-43DE-9D85-6C90ED3671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Text Box 391">
                <a:extLst>
                  <a:ext uri="{FF2B5EF4-FFF2-40B4-BE49-F238E27FC236}">
                    <a16:creationId xmlns:a16="http://schemas.microsoft.com/office/drawing/2014/main" id="{6FE4842C-ECE9-4851-959B-0477787ECBF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Text Box 392">
                <a:extLst>
                  <a:ext uri="{FF2B5EF4-FFF2-40B4-BE49-F238E27FC236}">
                    <a16:creationId xmlns:a16="http://schemas.microsoft.com/office/drawing/2014/main" id="{C9363BBB-2FD1-4681-BDF0-691CF1D4273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Text Box 393">
                <a:extLst>
                  <a:ext uri="{FF2B5EF4-FFF2-40B4-BE49-F238E27FC236}">
                    <a16:creationId xmlns:a16="http://schemas.microsoft.com/office/drawing/2014/main" id="{2666A205-33F7-47A5-AF3D-553212F045D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Text Box 394">
                <a:extLst>
                  <a:ext uri="{FF2B5EF4-FFF2-40B4-BE49-F238E27FC236}">
                    <a16:creationId xmlns:a16="http://schemas.microsoft.com/office/drawing/2014/main" id="{9525F8F9-5D82-4330-BEC0-8458A2C76E7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Text Box 395">
                <a:extLst>
                  <a:ext uri="{FF2B5EF4-FFF2-40B4-BE49-F238E27FC236}">
                    <a16:creationId xmlns:a16="http://schemas.microsoft.com/office/drawing/2014/main" id="{E540DF7A-D39A-4746-AF6B-6E9C00C2B81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Arc 396">
                <a:extLst>
                  <a:ext uri="{FF2B5EF4-FFF2-40B4-BE49-F238E27FC236}">
                    <a16:creationId xmlns:a16="http://schemas.microsoft.com/office/drawing/2014/main" id="{EF11491E-E1CB-45D1-9822-9E6D94A7E0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43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43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4FE5B5-ADBC-4CE8-BB6D-348388F02996}"/>
              </a:ext>
            </a:extLst>
          </p:cNvPr>
          <p:cNvGrpSpPr/>
          <p:nvPr/>
        </p:nvGrpSpPr>
        <p:grpSpPr>
          <a:xfrm>
            <a:off x="2004115" y="71010"/>
            <a:ext cx="9205773" cy="5490430"/>
            <a:chOff x="1995488" y="381731"/>
            <a:chExt cx="9205773" cy="5490430"/>
          </a:xfrm>
        </p:grpSpPr>
        <p:grpSp>
          <p:nvGrpSpPr>
            <p:cNvPr id="12290" name="Group 305">
              <a:extLst>
                <a:ext uri="{FF2B5EF4-FFF2-40B4-BE49-F238E27FC236}">
                  <a16:creationId xmlns:a16="http://schemas.microsoft.com/office/drawing/2014/main" id="{CE417B6C-5B69-4023-A128-C4FF6B30E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5488" y="946150"/>
              <a:ext cx="8191500" cy="4926011"/>
              <a:chOff x="280" y="527"/>
              <a:chExt cx="5160" cy="3103"/>
            </a:xfrm>
          </p:grpSpPr>
          <p:sp>
            <p:nvSpPr>
              <p:cNvPr id="12291" name="Line 4">
                <a:extLst>
                  <a:ext uri="{FF2B5EF4-FFF2-40B4-BE49-F238E27FC236}">
                    <a16:creationId xmlns:a16="http://schemas.microsoft.com/office/drawing/2014/main" id="{95F22029-B5D1-4C1C-915A-746C5028E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1" y="527"/>
                <a:ext cx="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2" name="Line 5">
                <a:extLst>
                  <a:ext uri="{FF2B5EF4-FFF2-40B4-BE49-F238E27FC236}">
                    <a16:creationId xmlns:a16="http://schemas.microsoft.com/office/drawing/2014/main" id="{35E5AF3B-C377-4721-B181-D9551F71D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4" y="527"/>
                <a:ext cx="4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3" name="Line 6">
                <a:extLst>
                  <a:ext uri="{FF2B5EF4-FFF2-40B4-BE49-F238E27FC236}">
                    <a16:creationId xmlns:a16="http://schemas.microsoft.com/office/drawing/2014/main" id="{4BB7B302-B7DF-45B9-A910-5C90A50C97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16" y="527"/>
                <a:ext cx="2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4" name="Line 7">
                <a:extLst>
                  <a:ext uri="{FF2B5EF4-FFF2-40B4-BE49-F238E27FC236}">
                    <a16:creationId xmlns:a16="http://schemas.microsoft.com/office/drawing/2014/main" id="{82E4DA62-B344-4262-8F57-13716F7D2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91" y="527"/>
                <a:ext cx="6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5" name="Line 8">
                <a:extLst>
                  <a:ext uri="{FF2B5EF4-FFF2-40B4-BE49-F238E27FC236}">
                    <a16:creationId xmlns:a16="http://schemas.microsoft.com/office/drawing/2014/main" id="{5A8AE340-D23F-44C1-B55B-99EC2B1CA7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4" y="527"/>
                <a:ext cx="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6" name="Line 10">
                <a:extLst>
                  <a:ext uri="{FF2B5EF4-FFF2-40B4-BE49-F238E27FC236}">
                    <a16:creationId xmlns:a16="http://schemas.microsoft.com/office/drawing/2014/main" id="{0C334B70-BA26-44D4-BC2B-648DCD094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6" y="527"/>
                <a:ext cx="0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7" name="Line 11">
                <a:extLst>
                  <a:ext uri="{FF2B5EF4-FFF2-40B4-BE49-F238E27FC236}">
                    <a16:creationId xmlns:a16="http://schemas.microsoft.com/office/drawing/2014/main" id="{CB6E8C48-8379-4FAB-BBDE-21FD5928F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00" y="527"/>
                <a:ext cx="1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8" name="Line 12">
                <a:extLst>
                  <a:ext uri="{FF2B5EF4-FFF2-40B4-BE49-F238E27FC236}">
                    <a16:creationId xmlns:a16="http://schemas.microsoft.com/office/drawing/2014/main" id="{AB44A531-0348-41E6-A6AB-2414201C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75" y="527"/>
                <a:ext cx="14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99" name="Line 13">
                <a:extLst>
                  <a:ext uri="{FF2B5EF4-FFF2-40B4-BE49-F238E27FC236}">
                    <a16:creationId xmlns:a16="http://schemas.microsoft.com/office/drawing/2014/main" id="{D564817A-DAA0-4005-9375-204A3753A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3" y="527"/>
                <a:ext cx="15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0" name="Line 14">
                <a:extLst>
                  <a:ext uri="{FF2B5EF4-FFF2-40B4-BE49-F238E27FC236}">
                    <a16:creationId xmlns:a16="http://schemas.microsoft.com/office/drawing/2014/main" id="{4098E313-6F78-4262-B65B-03801826B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8" y="527"/>
                <a:ext cx="8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1" name="Line 15">
                <a:extLst>
                  <a:ext uri="{FF2B5EF4-FFF2-40B4-BE49-F238E27FC236}">
                    <a16:creationId xmlns:a16="http://schemas.microsoft.com/office/drawing/2014/main" id="{39102BEA-394C-4189-8FD9-C674D2A87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17" y="527"/>
                <a:ext cx="8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2" name="Line 16">
                <a:extLst>
                  <a:ext uri="{FF2B5EF4-FFF2-40B4-BE49-F238E27FC236}">
                    <a16:creationId xmlns:a16="http://schemas.microsoft.com/office/drawing/2014/main" id="{A07F4500-D33C-4773-9536-021329DB13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98" y="527"/>
                <a:ext cx="5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3" name="Line 17">
                <a:extLst>
                  <a:ext uri="{FF2B5EF4-FFF2-40B4-BE49-F238E27FC236}">
                    <a16:creationId xmlns:a16="http://schemas.microsoft.com/office/drawing/2014/main" id="{C46054C6-EF6F-413C-8A60-D7CEDD145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2" y="527"/>
                <a:ext cx="6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4" name="Line 18">
                <a:extLst>
                  <a:ext uri="{FF2B5EF4-FFF2-40B4-BE49-F238E27FC236}">
                    <a16:creationId xmlns:a16="http://schemas.microsoft.com/office/drawing/2014/main" id="{73E613DF-B5E8-4970-9515-2CA368B45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52" y="527"/>
                <a:ext cx="8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5" name="Line 19">
                <a:extLst>
                  <a:ext uri="{FF2B5EF4-FFF2-40B4-BE49-F238E27FC236}">
                    <a16:creationId xmlns:a16="http://schemas.microsoft.com/office/drawing/2014/main" id="{752C9A82-D79B-4F53-8920-61878952C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8" y="527"/>
                <a:ext cx="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6" name="Line 20">
                <a:extLst>
                  <a:ext uri="{FF2B5EF4-FFF2-40B4-BE49-F238E27FC236}">
                    <a16:creationId xmlns:a16="http://schemas.microsoft.com/office/drawing/2014/main" id="{0B290A30-8E93-4E3F-971B-3DF3D6F713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7" y="527"/>
                <a:ext cx="0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7" name="Line 21">
                <a:extLst>
                  <a:ext uri="{FF2B5EF4-FFF2-40B4-BE49-F238E27FC236}">
                    <a16:creationId xmlns:a16="http://schemas.microsoft.com/office/drawing/2014/main" id="{4BFFECCD-512C-4FBA-B496-524E65EB5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95" y="527"/>
                <a:ext cx="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8" name="Line 22">
                <a:extLst>
                  <a:ext uri="{FF2B5EF4-FFF2-40B4-BE49-F238E27FC236}">
                    <a16:creationId xmlns:a16="http://schemas.microsoft.com/office/drawing/2014/main" id="{798641EB-BF9E-46A8-8D43-E400052B5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71" y="527"/>
                <a:ext cx="3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09" name="Line 23">
                <a:extLst>
                  <a:ext uri="{FF2B5EF4-FFF2-40B4-BE49-F238E27FC236}">
                    <a16:creationId xmlns:a16="http://schemas.microsoft.com/office/drawing/2014/main" id="{FF166435-1007-4660-A27F-BC6A945BB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527"/>
                <a:ext cx="11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10" name="Line 24">
                <a:extLst>
                  <a:ext uri="{FF2B5EF4-FFF2-40B4-BE49-F238E27FC236}">
                    <a16:creationId xmlns:a16="http://schemas.microsoft.com/office/drawing/2014/main" id="{D04B85C9-6EEC-40D6-A46B-FFF8BEFBE2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7" y="527"/>
                <a:ext cx="14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577" name="Text Box 25">
                <a:extLst>
                  <a:ext uri="{FF2B5EF4-FFF2-40B4-BE49-F238E27FC236}">
                    <a16:creationId xmlns:a16="http://schemas.microsoft.com/office/drawing/2014/main" id="{45C5A123-5B38-45DB-92A2-EADF5C49E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793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endParaRPr lang="en-GB" altLang="en-US" sz="2215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578" name="Text Box 26">
                <a:extLst>
                  <a:ext uri="{FF2B5EF4-FFF2-40B4-BE49-F238E27FC236}">
                    <a16:creationId xmlns:a16="http://schemas.microsoft.com/office/drawing/2014/main" id="{7B97B70D-828E-496E-856F-80DA08AF6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1014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  <a:endParaRPr lang="en-GB" altLang="en-US" sz="2215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579" name="Text Box 27">
                <a:extLst>
                  <a:ext uri="{FF2B5EF4-FFF2-40B4-BE49-F238E27FC236}">
                    <a16:creationId xmlns:a16="http://schemas.microsoft.com/office/drawing/2014/main" id="{E15D921E-0800-44F7-8C10-A740FDEBB1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1236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3</a:t>
                </a:r>
              </a:p>
            </p:txBody>
          </p:sp>
          <p:sp>
            <p:nvSpPr>
              <p:cNvPr id="23580" name="Text Box 28">
                <a:extLst>
                  <a:ext uri="{FF2B5EF4-FFF2-40B4-BE49-F238E27FC236}">
                    <a16:creationId xmlns:a16="http://schemas.microsoft.com/office/drawing/2014/main" id="{03108AD5-DD67-43ED-B5D4-9C5C34D687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" y="1451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23581" name="Text Box 29">
                <a:extLst>
                  <a:ext uri="{FF2B5EF4-FFF2-40B4-BE49-F238E27FC236}">
                    <a16:creationId xmlns:a16="http://schemas.microsoft.com/office/drawing/2014/main" id="{3982F75F-BFDA-468F-939D-CBA62B85C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1679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5</a:t>
                </a:r>
              </a:p>
            </p:txBody>
          </p:sp>
          <p:sp>
            <p:nvSpPr>
              <p:cNvPr id="23582" name="Text Box 30">
                <a:extLst>
                  <a:ext uri="{FF2B5EF4-FFF2-40B4-BE49-F238E27FC236}">
                    <a16:creationId xmlns:a16="http://schemas.microsoft.com/office/drawing/2014/main" id="{7289A108-F8BD-4F19-BEC9-9FF2D4C3D2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1901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6</a:t>
                </a:r>
              </a:p>
            </p:txBody>
          </p:sp>
          <p:sp>
            <p:nvSpPr>
              <p:cNvPr id="23583" name="Text Box 31">
                <a:extLst>
                  <a:ext uri="{FF2B5EF4-FFF2-40B4-BE49-F238E27FC236}">
                    <a16:creationId xmlns:a16="http://schemas.microsoft.com/office/drawing/2014/main" id="{6D7AD447-F750-4E58-805C-4483BD6F16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2122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7</a:t>
                </a:r>
              </a:p>
            </p:txBody>
          </p:sp>
          <p:sp>
            <p:nvSpPr>
              <p:cNvPr id="23584" name="Text Box 32">
                <a:extLst>
                  <a:ext uri="{FF2B5EF4-FFF2-40B4-BE49-F238E27FC236}">
                    <a16:creationId xmlns:a16="http://schemas.microsoft.com/office/drawing/2014/main" id="{7FFFC06F-889D-4BBD-9611-737285EF3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2344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23585" name="Text Box 33">
                <a:extLst>
                  <a:ext uri="{FF2B5EF4-FFF2-40B4-BE49-F238E27FC236}">
                    <a16:creationId xmlns:a16="http://schemas.microsoft.com/office/drawing/2014/main" id="{26E87AF0-8BF5-49D5-852E-8BC9F98731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" y="2565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9</a:t>
                </a:r>
              </a:p>
            </p:txBody>
          </p:sp>
          <p:sp>
            <p:nvSpPr>
              <p:cNvPr id="23586" name="Text Box 34">
                <a:extLst>
                  <a:ext uri="{FF2B5EF4-FFF2-40B4-BE49-F238E27FC236}">
                    <a16:creationId xmlns:a16="http://schemas.microsoft.com/office/drawing/2014/main" id="{A46C7796-F1CB-47D4-8B83-0A1546053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" y="2782"/>
                <a:ext cx="244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10</a:t>
                </a:r>
              </a:p>
            </p:txBody>
          </p:sp>
          <p:sp>
            <p:nvSpPr>
              <p:cNvPr id="23602" name="Text Box 50">
                <a:extLst>
                  <a:ext uri="{FF2B5EF4-FFF2-40B4-BE49-F238E27FC236}">
                    <a16:creationId xmlns:a16="http://schemas.microsoft.com/office/drawing/2014/main" id="{29FF29A6-BCE3-48AD-9CE4-A39F6B99C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" y="559"/>
                <a:ext cx="25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Rh</a:t>
                </a:r>
              </a:p>
            </p:txBody>
          </p:sp>
          <p:sp>
            <p:nvSpPr>
              <p:cNvPr id="23603" name="Text Box 51">
                <a:extLst>
                  <a:ext uri="{FF2B5EF4-FFF2-40B4-BE49-F238E27FC236}">
                    <a16:creationId xmlns:a16="http://schemas.microsoft.com/office/drawing/2014/main" id="{98B1B47A-C58A-4633-91BD-9B02C73B55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8" y="564"/>
                <a:ext cx="246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P1</a:t>
                </a:r>
              </a:p>
            </p:txBody>
          </p:sp>
          <p:sp>
            <p:nvSpPr>
              <p:cNvPr id="23604" name="Text Box 52">
                <a:extLst>
                  <a:ext uri="{FF2B5EF4-FFF2-40B4-BE49-F238E27FC236}">
                    <a16:creationId xmlns:a16="http://schemas.microsoft.com/office/drawing/2014/main" id="{F72E5AE3-C02C-461C-990A-2A3A263FDC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9" y="564"/>
                <a:ext cx="276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Lu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a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06" name="Text Box 54">
                <a:extLst>
                  <a:ext uri="{FF2B5EF4-FFF2-40B4-BE49-F238E27FC236}">
                    <a16:creationId xmlns:a16="http://schemas.microsoft.com/office/drawing/2014/main" id="{F91ECD13-954D-4D1F-8542-D289AA2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7" y="559"/>
                <a:ext cx="18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K</a:t>
                </a:r>
              </a:p>
            </p:txBody>
          </p:sp>
          <p:sp>
            <p:nvSpPr>
              <p:cNvPr id="23607" name="Text Box 55">
                <a:extLst>
                  <a:ext uri="{FF2B5EF4-FFF2-40B4-BE49-F238E27FC236}">
                    <a16:creationId xmlns:a16="http://schemas.microsoft.com/office/drawing/2014/main" id="{1F44E6AB-5BE5-4F74-9AC1-65BD6FC2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" y="559"/>
                <a:ext cx="176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k</a:t>
                </a:r>
              </a:p>
            </p:txBody>
          </p:sp>
          <p:sp>
            <p:nvSpPr>
              <p:cNvPr id="23608" name="Text Box 56">
                <a:extLst>
                  <a:ext uri="{FF2B5EF4-FFF2-40B4-BE49-F238E27FC236}">
                    <a16:creationId xmlns:a16="http://schemas.microsoft.com/office/drawing/2014/main" id="{44E51894-167D-453D-A85D-5DC21688B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4" y="559"/>
                <a:ext cx="287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Kp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a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0" name="Text Box 58">
                <a:extLst>
                  <a:ext uri="{FF2B5EF4-FFF2-40B4-BE49-F238E27FC236}">
                    <a16:creationId xmlns:a16="http://schemas.microsoft.com/office/drawing/2014/main" id="{7DDD2BC6-5A91-4148-AA81-410A256642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85" y="565"/>
                <a:ext cx="272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Le</a:t>
                </a:r>
                <a:r>
                  <a:rPr lang="en-GB" altLang="en-US" sz="1108" b="1" baseline="30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a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1" name="Text Box 59">
                <a:extLst>
                  <a:ext uri="{FF2B5EF4-FFF2-40B4-BE49-F238E27FC236}">
                    <a16:creationId xmlns:a16="http://schemas.microsoft.com/office/drawing/2014/main" id="{28FE1765-C540-40A3-8093-4684AAFDE9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3" y="564"/>
                <a:ext cx="27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Le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b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2" name="Text Box 60">
                <a:extLst>
                  <a:ext uri="{FF2B5EF4-FFF2-40B4-BE49-F238E27FC236}">
                    <a16:creationId xmlns:a16="http://schemas.microsoft.com/office/drawing/2014/main" id="{C0E9DAD9-7799-4AD0-B9B5-DBEC8F548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6" y="564"/>
                <a:ext cx="265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Jk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a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3" name="Text Box 61">
                <a:extLst>
                  <a:ext uri="{FF2B5EF4-FFF2-40B4-BE49-F238E27FC236}">
                    <a16:creationId xmlns:a16="http://schemas.microsoft.com/office/drawing/2014/main" id="{3EB5149E-7336-468B-A1CA-47F99A660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4" y="568"/>
                <a:ext cx="267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Jk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b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4" name="Text Box 62">
                <a:extLst>
                  <a:ext uri="{FF2B5EF4-FFF2-40B4-BE49-F238E27FC236}">
                    <a16:creationId xmlns:a16="http://schemas.microsoft.com/office/drawing/2014/main" id="{03F07F19-AAAA-4F70-A06A-DB23792AE7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9" y="580"/>
                <a:ext cx="278" cy="1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8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800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r>
                  <a:rPr lang="en-GB" altLang="en-US" sz="8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800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23615" name="Text Box 63">
                <a:extLst>
                  <a:ext uri="{FF2B5EF4-FFF2-40B4-BE49-F238E27FC236}">
                    <a16:creationId xmlns:a16="http://schemas.microsoft.com/office/drawing/2014/main" id="{423DBA23-2515-422D-B3D0-B5A823BCE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72" y="581"/>
                <a:ext cx="283" cy="1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8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800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  <a:r>
                  <a:rPr lang="en-GB" altLang="en-US" sz="8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800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23616" name="Text Box 64">
                <a:extLst>
                  <a:ext uri="{FF2B5EF4-FFF2-40B4-BE49-F238E27FC236}">
                    <a16:creationId xmlns:a16="http://schemas.microsoft.com/office/drawing/2014/main" id="{1AF76B6E-669A-4D92-A0EC-18C4B32AA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5" y="776"/>
                <a:ext cx="399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r>
                  <a:rPr lang="en-GB" altLang="en-US" sz="1108" b="1" baseline="30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w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7" name="Text Box 65">
                <a:extLst>
                  <a:ext uri="{FF2B5EF4-FFF2-40B4-BE49-F238E27FC236}">
                    <a16:creationId xmlns:a16="http://schemas.microsoft.com/office/drawing/2014/main" id="{77722F28-DE10-4151-AB6C-F7C179031E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9" y="1218"/>
                <a:ext cx="34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8" name="Text Box 66">
                <a:extLst>
                  <a:ext uri="{FF2B5EF4-FFF2-40B4-BE49-F238E27FC236}">
                    <a16:creationId xmlns:a16="http://schemas.microsoft.com/office/drawing/2014/main" id="{BF5A2A2A-4221-475A-91B5-96795CD900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0" y="999"/>
                <a:ext cx="34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8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19" name="Text Box 67">
                <a:extLst>
                  <a:ext uri="{FF2B5EF4-FFF2-40B4-BE49-F238E27FC236}">
                    <a16:creationId xmlns:a16="http://schemas.microsoft.com/office/drawing/2014/main" id="{2986E800-772F-450C-A5A2-83368F7066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4" y="1443"/>
                <a:ext cx="234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r’r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0" name="Text Box 68">
                <a:extLst>
                  <a:ext uri="{FF2B5EF4-FFF2-40B4-BE49-F238E27FC236}">
                    <a16:creationId xmlns:a16="http://schemas.microsoft.com/office/drawing/2014/main" id="{4D20F802-FD61-430E-8ADE-E0CBC693C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2" y="1664"/>
                <a:ext cx="258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r”r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1" name="Text Box 69">
                <a:extLst>
                  <a:ext uri="{FF2B5EF4-FFF2-40B4-BE49-F238E27FC236}">
                    <a16:creationId xmlns:a16="http://schemas.microsoft.com/office/drawing/2014/main" id="{2381FA59-E202-4CEC-A44A-6026D4434A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6" y="1884"/>
                <a:ext cx="20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2" name="Text Box 70">
                <a:extLst>
                  <a:ext uri="{FF2B5EF4-FFF2-40B4-BE49-F238E27FC236}">
                    <a16:creationId xmlns:a16="http://schemas.microsoft.com/office/drawing/2014/main" id="{79B2E0A2-1E1A-47F5-825B-106EF0058F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1" y="2108"/>
                <a:ext cx="20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3" name="Text Box 71">
                <a:extLst>
                  <a:ext uri="{FF2B5EF4-FFF2-40B4-BE49-F238E27FC236}">
                    <a16:creationId xmlns:a16="http://schemas.microsoft.com/office/drawing/2014/main" id="{0F02A270-FA4C-4DC7-8445-1E0EFCE540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6" y="2332"/>
                <a:ext cx="20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4" name="Text Box 72">
                <a:extLst>
                  <a:ext uri="{FF2B5EF4-FFF2-40B4-BE49-F238E27FC236}">
                    <a16:creationId xmlns:a16="http://schemas.microsoft.com/office/drawing/2014/main" id="{57F1516A-308E-4739-B0A3-FA93599283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6" y="2550"/>
                <a:ext cx="20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5" name="Text Box 73">
                <a:extLst>
                  <a:ext uri="{FF2B5EF4-FFF2-40B4-BE49-F238E27FC236}">
                    <a16:creationId xmlns:a16="http://schemas.microsoft.com/office/drawing/2014/main" id="{6653D7BF-F6E7-4880-B3C9-00E1C41244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" y="2770"/>
                <a:ext cx="205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rr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27" name="Rectangle 75">
                <a:extLst>
                  <a:ext uri="{FF2B5EF4-FFF2-40B4-BE49-F238E27FC236}">
                    <a16:creationId xmlns:a16="http://schemas.microsoft.com/office/drawing/2014/main" id="{47865183-4405-41D7-A0C9-132E47050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527"/>
                <a:ext cx="886" cy="31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endParaRPr lang="en-US" altLang="en-US" sz="2215"/>
              </a:p>
            </p:txBody>
          </p:sp>
          <p:sp>
            <p:nvSpPr>
              <p:cNvPr id="12344" name="Line 77">
                <a:extLst>
                  <a:ext uri="{FF2B5EF4-FFF2-40B4-BE49-F238E27FC236}">
                    <a16:creationId xmlns:a16="http://schemas.microsoft.com/office/drawing/2014/main" id="{6499CD52-B60A-44AA-A154-C5FA8B146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" y="527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45" name="Line 79">
                <a:extLst>
                  <a:ext uri="{FF2B5EF4-FFF2-40B4-BE49-F238E27FC236}">
                    <a16:creationId xmlns:a16="http://schemas.microsoft.com/office/drawing/2014/main" id="{CCE82208-408C-4DF6-B52C-7282158BA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527"/>
                <a:ext cx="3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46" name="Line 80">
                <a:extLst>
                  <a:ext uri="{FF2B5EF4-FFF2-40B4-BE49-F238E27FC236}">
                    <a16:creationId xmlns:a16="http://schemas.microsoft.com/office/drawing/2014/main" id="{A75F2A53-91F8-4049-9BE2-C093CAD4F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37" y="527"/>
                <a:ext cx="3" cy="26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47" name="Line 81">
                <a:extLst>
                  <a:ext uri="{FF2B5EF4-FFF2-40B4-BE49-F238E27FC236}">
                    <a16:creationId xmlns:a16="http://schemas.microsoft.com/office/drawing/2014/main" id="{C0D56441-34E5-481E-A83E-6D85C6113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749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48" name="Line 82">
                <a:extLst>
                  <a:ext uri="{FF2B5EF4-FFF2-40B4-BE49-F238E27FC236}">
                    <a16:creationId xmlns:a16="http://schemas.microsoft.com/office/drawing/2014/main" id="{83DD988D-3297-41E8-8602-B1C3D329A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970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49" name="Line 83">
                <a:extLst>
                  <a:ext uri="{FF2B5EF4-FFF2-40B4-BE49-F238E27FC236}">
                    <a16:creationId xmlns:a16="http://schemas.microsoft.com/office/drawing/2014/main" id="{1585A81C-9C55-4FD0-AB66-72FF4003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1192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0" name="Line 84">
                <a:extLst>
                  <a:ext uri="{FF2B5EF4-FFF2-40B4-BE49-F238E27FC236}">
                    <a16:creationId xmlns:a16="http://schemas.microsoft.com/office/drawing/2014/main" id="{2ACD10B4-673C-4229-A2B8-E23D92DCA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1413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1" name="Line 85">
                <a:extLst>
                  <a:ext uri="{FF2B5EF4-FFF2-40B4-BE49-F238E27FC236}">
                    <a16:creationId xmlns:a16="http://schemas.microsoft.com/office/drawing/2014/main" id="{D43E3BF3-CFC1-435B-AA3E-D38565D16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1635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2" name="Line 86">
                <a:extLst>
                  <a:ext uri="{FF2B5EF4-FFF2-40B4-BE49-F238E27FC236}">
                    <a16:creationId xmlns:a16="http://schemas.microsoft.com/office/drawing/2014/main" id="{CD0A530A-FF7A-4C51-8E3D-6F473B168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1856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3" name="Line 87">
                <a:extLst>
                  <a:ext uri="{FF2B5EF4-FFF2-40B4-BE49-F238E27FC236}">
                    <a16:creationId xmlns:a16="http://schemas.microsoft.com/office/drawing/2014/main" id="{D3ED0C65-C5DA-46DB-AEAC-8366BA46C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2078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4" name="Line 88">
                <a:extLst>
                  <a:ext uri="{FF2B5EF4-FFF2-40B4-BE49-F238E27FC236}">
                    <a16:creationId xmlns:a16="http://schemas.microsoft.com/office/drawing/2014/main" id="{E1993827-DC8D-4027-899E-82FABB67CB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2300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5" name="Line 89">
                <a:extLst>
                  <a:ext uri="{FF2B5EF4-FFF2-40B4-BE49-F238E27FC236}">
                    <a16:creationId xmlns:a16="http://schemas.microsoft.com/office/drawing/2014/main" id="{850E4B01-B0B1-4E67-8390-2E088ED0E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2521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6" name="Line 90">
                <a:extLst>
                  <a:ext uri="{FF2B5EF4-FFF2-40B4-BE49-F238E27FC236}">
                    <a16:creationId xmlns:a16="http://schemas.microsoft.com/office/drawing/2014/main" id="{E072E6B8-1546-4F74-9F7A-98C453EEA2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2743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7" name="Line 91">
                <a:extLst>
                  <a:ext uri="{FF2B5EF4-FFF2-40B4-BE49-F238E27FC236}">
                    <a16:creationId xmlns:a16="http://schemas.microsoft.com/office/drawing/2014/main" id="{AA0BD0DC-49C1-4EC1-8E42-781C8A58F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2964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58" name="Line 92">
                <a:extLst>
                  <a:ext uri="{FF2B5EF4-FFF2-40B4-BE49-F238E27FC236}">
                    <a16:creationId xmlns:a16="http://schemas.microsoft.com/office/drawing/2014/main" id="{27E329C8-63AF-4049-AFDC-230BD1628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" y="3186"/>
                <a:ext cx="513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645" name="Text Box 93">
                <a:extLst>
                  <a:ext uri="{FF2B5EF4-FFF2-40B4-BE49-F238E27FC236}">
                    <a16:creationId xmlns:a16="http://schemas.microsoft.com/office/drawing/2014/main" id="{0E9C4D9A-85B5-4485-89A6-87222985D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9" y="556"/>
                <a:ext cx="201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M</a:t>
                </a:r>
              </a:p>
            </p:txBody>
          </p:sp>
          <p:sp>
            <p:nvSpPr>
              <p:cNvPr id="23646" name="Text Box 94">
                <a:extLst>
                  <a:ext uri="{FF2B5EF4-FFF2-40B4-BE49-F238E27FC236}">
                    <a16:creationId xmlns:a16="http://schemas.microsoft.com/office/drawing/2014/main" id="{9E9D2470-7A1C-4740-B8F7-9D629FCC2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7" y="555"/>
                <a:ext cx="192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N</a:t>
                </a:r>
              </a:p>
            </p:txBody>
          </p:sp>
          <p:sp>
            <p:nvSpPr>
              <p:cNvPr id="23647" name="Text Box 95">
                <a:extLst>
                  <a:ext uri="{FF2B5EF4-FFF2-40B4-BE49-F238E27FC236}">
                    <a16:creationId xmlns:a16="http://schemas.microsoft.com/office/drawing/2014/main" id="{7216C37F-B70A-4CD7-8453-0FEAA4707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3" y="561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S</a:t>
                </a:r>
              </a:p>
            </p:txBody>
          </p:sp>
          <p:sp>
            <p:nvSpPr>
              <p:cNvPr id="23648" name="Text Box 96">
                <a:extLst>
                  <a:ext uri="{FF2B5EF4-FFF2-40B4-BE49-F238E27FC236}">
                    <a16:creationId xmlns:a16="http://schemas.microsoft.com/office/drawing/2014/main" id="{36766F39-3DCF-4C9E-8A81-3643DAFDA4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6" y="564"/>
                <a:ext cx="17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s</a:t>
                </a:r>
              </a:p>
            </p:txBody>
          </p:sp>
          <p:sp>
            <p:nvSpPr>
              <p:cNvPr id="23649" name="Rectangle 97">
                <a:extLst>
                  <a:ext uri="{FF2B5EF4-FFF2-40B4-BE49-F238E27FC236}">
                    <a16:creationId xmlns:a16="http://schemas.microsoft.com/office/drawing/2014/main" id="{EEA33991-6F41-4C3E-986E-E06A685E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" y="527"/>
                <a:ext cx="443" cy="31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endParaRPr lang="en-US" altLang="en-US" sz="2215"/>
              </a:p>
            </p:txBody>
          </p:sp>
          <p:sp>
            <p:nvSpPr>
              <p:cNvPr id="23650" name="Text Box 98">
                <a:extLst>
                  <a:ext uri="{FF2B5EF4-FFF2-40B4-BE49-F238E27FC236}">
                    <a16:creationId xmlns:a16="http://schemas.microsoft.com/office/drawing/2014/main" id="{9816338D-ABB0-4EC0-83E9-65B1B3B14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31" y="562"/>
                <a:ext cx="273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Fy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a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51" name="Text Box 99">
                <a:extLst>
                  <a:ext uri="{FF2B5EF4-FFF2-40B4-BE49-F238E27FC236}">
                    <a16:creationId xmlns:a16="http://schemas.microsoft.com/office/drawing/2014/main" id="{A6AA9531-706D-4E3F-B69E-4959AE01B4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5" y="564"/>
                <a:ext cx="275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Fy</a:t>
                </a:r>
                <a:r>
                  <a:rPr lang="en-GB" altLang="en-US" sz="1108" b="1" baseline="30000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b</a:t>
                </a:r>
                <a:endPara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652" name="Text Box 100">
                <a:extLst>
                  <a:ext uri="{FF2B5EF4-FFF2-40B4-BE49-F238E27FC236}">
                    <a16:creationId xmlns:a16="http://schemas.microsoft.com/office/drawing/2014/main" id="{A80A94CD-40EC-4ED2-8438-830BDB4FE2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2" y="77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53" name="Text Box 101">
                <a:extLst>
                  <a:ext uri="{FF2B5EF4-FFF2-40B4-BE49-F238E27FC236}">
                    <a16:creationId xmlns:a16="http://schemas.microsoft.com/office/drawing/2014/main" id="{63CC26F9-7E52-4807-A48D-470E5EAFE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9" y="99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54" name="Text Box 102">
                <a:extLst>
                  <a:ext uri="{FF2B5EF4-FFF2-40B4-BE49-F238E27FC236}">
                    <a16:creationId xmlns:a16="http://schemas.microsoft.com/office/drawing/2014/main" id="{AD65ADB8-0F6C-4040-AEC7-67D94440F4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6" y="121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55" name="Text Box 103">
                <a:extLst>
                  <a:ext uri="{FF2B5EF4-FFF2-40B4-BE49-F238E27FC236}">
                    <a16:creationId xmlns:a16="http://schemas.microsoft.com/office/drawing/2014/main" id="{9131DFAB-CF63-454E-984C-964C12052D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4" y="144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56" name="Text Box 104">
                <a:extLst>
                  <a:ext uri="{FF2B5EF4-FFF2-40B4-BE49-F238E27FC236}">
                    <a16:creationId xmlns:a16="http://schemas.microsoft.com/office/drawing/2014/main" id="{B24B4B24-246A-4A7B-8246-CF6E93BB4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6" y="210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57" name="Text Box 105">
                <a:extLst>
                  <a:ext uri="{FF2B5EF4-FFF2-40B4-BE49-F238E27FC236}">
                    <a16:creationId xmlns:a16="http://schemas.microsoft.com/office/drawing/2014/main" id="{71987C3A-7B79-4944-BAFE-498B3D76E2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1" y="233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58" name="Text Box 106">
                <a:extLst>
                  <a:ext uri="{FF2B5EF4-FFF2-40B4-BE49-F238E27FC236}">
                    <a16:creationId xmlns:a16="http://schemas.microsoft.com/office/drawing/2014/main" id="{8275A6E3-CE39-4E15-96B5-A93FEE7641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4" y="189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59" name="Text Box 107">
                <a:extLst>
                  <a:ext uri="{FF2B5EF4-FFF2-40B4-BE49-F238E27FC236}">
                    <a16:creationId xmlns:a16="http://schemas.microsoft.com/office/drawing/2014/main" id="{E4362694-CCD2-477E-830A-E2808E8120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2" y="232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0" name="Text Box 108">
                <a:extLst>
                  <a:ext uri="{FF2B5EF4-FFF2-40B4-BE49-F238E27FC236}">
                    <a16:creationId xmlns:a16="http://schemas.microsoft.com/office/drawing/2014/main" id="{4C017278-F238-4E7D-A416-73E9809EB4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7" y="255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1" name="Text Box 109">
                <a:extLst>
                  <a:ext uri="{FF2B5EF4-FFF2-40B4-BE49-F238E27FC236}">
                    <a16:creationId xmlns:a16="http://schemas.microsoft.com/office/drawing/2014/main" id="{C9C9DAB1-277F-466C-99BD-70D82ACE42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1" y="277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64" name="Text Box 112">
                <a:extLst>
                  <a:ext uri="{FF2B5EF4-FFF2-40B4-BE49-F238E27FC236}">
                    <a16:creationId xmlns:a16="http://schemas.microsoft.com/office/drawing/2014/main" id="{FB228661-F544-4E09-B2A4-E5E7B70873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3" y="782"/>
                <a:ext cx="194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5" name="Text Box 113">
                <a:extLst>
                  <a:ext uri="{FF2B5EF4-FFF2-40B4-BE49-F238E27FC236}">
                    <a16:creationId xmlns:a16="http://schemas.microsoft.com/office/drawing/2014/main" id="{ABC8FA2C-403B-4F17-B8E7-CA5B1F2010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3" y="100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66" name="Text Box 114">
                <a:extLst>
                  <a:ext uri="{FF2B5EF4-FFF2-40B4-BE49-F238E27FC236}">
                    <a16:creationId xmlns:a16="http://schemas.microsoft.com/office/drawing/2014/main" id="{75F631D8-3DDE-473A-B2A1-9F1FF5B5C2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" y="121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7" name="Text Box 115">
                <a:extLst>
                  <a:ext uri="{FF2B5EF4-FFF2-40B4-BE49-F238E27FC236}">
                    <a16:creationId xmlns:a16="http://schemas.microsoft.com/office/drawing/2014/main" id="{1ACD71FE-2CE5-4D33-BDFC-3A646159C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6" y="144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8" name="Text Box 116">
                <a:extLst>
                  <a:ext uri="{FF2B5EF4-FFF2-40B4-BE49-F238E27FC236}">
                    <a16:creationId xmlns:a16="http://schemas.microsoft.com/office/drawing/2014/main" id="{A43AA98E-F976-4DAE-91D3-1FAC4C2D9B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0" y="210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69" name="Text Box 117">
                <a:extLst>
                  <a:ext uri="{FF2B5EF4-FFF2-40B4-BE49-F238E27FC236}">
                    <a16:creationId xmlns:a16="http://schemas.microsoft.com/office/drawing/2014/main" id="{30924916-A1C2-48A5-8B50-D5A2274F0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4" y="165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70" name="Text Box 118">
                <a:extLst>
                  <a:ext uri="{FF2B5EF4-FFF2-40B4-BE49-F238E27FC236}">
                    <a16:creationId xmlns:a16="http://schemas.microsoft.com/office/drawing/2014/main" id="{BE6D7C52-D404-4EC3-B547-2A38C23FC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0" y="255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71" name="Text Box 119">
                <a:extLst>
                  <a:ext uri="{FF2B5EF4-FFF2-40B4-BE49-F238E27FC236}">
                    <a16:creationId xmlns:a16="http://schemas.microsoft.com/office/drawing/2014/main" id="{B7B48B24-4933-46D1-811D-D16FFB192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3" y="188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23672" name="Text Box 120">
                <a:extLst>
                  <a:ext uri="{FF2B5EF4-FFF2-40B4-BE49-F238E27FC236}">
                    <a16:creationId xmlns:a16="http://schemas.microsoft.com/office/drawing/2014/main" id="{80F46BCF-0925-4314-9F72-A293381690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2" y="255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73" name="Text Box 121">
                <a:extLst>
                  <a:ext uri="{FF2B5EF4-FFF2-40B4-BE49-F238E27FC236}">
                    <a16:creationId xmlns:a16="http://schemas.microsoft.com/office/drawing/2014/main" id="{CE20E0A4-8412-4E9F-ADA6-C13E751FE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3" y="277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76" name="Text Box 124">
                <a:extLst>
                  <a:ext uri="{FF2B5EF4-FFF2-40B4-BE49-F238E27FC236}">
                    <a16:creationId xmlns:a16="http://schemas.microsoft.com/office/drawing/2014/main" id="{926F07E5-B632-4118-BFF1-AF233AF485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80" y="78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77" name="Text Box 125">
                <a:extLst>
                  <a:ext uri="{FF2B5EF4-FFF2-40B4-BE49-F238E27FC236}">
                    <a16:creationId xmlns:a16="http://schemas.microsoft.com/office/drawing/2014/main" id="{275CB84B-EA52-495E-B3EB-575ABA1CE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9" y="100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78" name="Text Box 126">
                <a:extLst>
                  <a:ext uri="{FF2B5EF4-FFF2-40B4-BE49-F238E27FC236}">
                    <a16:creationId xmlns:a16="http://schemas.microsoft.com/office/drawing/2014/main" id="{F710457E-F30C-4481-9D2A-4B3DE24A2C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3" y="144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79" name="Text Box 127">
                <a:extLst>
                  <a:ext uri="{FF2B5EF4-FFF2-40B4-BE49-F238E27FC236}">
                    <a16:creationId xmlns:a16="http://schemas.microsoft.com/office/drawing/2014/main" id="{E01760D7-8059-4D45-853A-BB4B15105B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4" y="166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80" name="Text Box 128">
                <a:extLst>
                  <a:ext uri="{FF2B5EF4-FFF2-40B4-BE49-F238E27FC236}">
                    <a16:creationId xmlns:a16="http://schemas.microsoft.com/office/drawing/2014/main" id="{722480C7-38A6-4C2B-B7EA-8C8B7B08EE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166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81" name="Text Box 129">
                <a:extLst>
                  <a:ext uri="{FF2B5EF4-FFF2-40B4-BE49-F238E27FC236}">
                    <a16:creationId xmlns:a16="http://schemas.microsoft.com/office/drawing/2014/main" id="{653C5F68-4473-42E4-B22F-BD65380E6B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7" y="1890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82" name="Text Box 130">
                <a:extLst>
                  <a:ext uri="{FF2B5EF4-FFF2-40B4-BE49-F238E27FC236}">
                    <a16:creationId xmlns:a16="http://schemas.microsoft.com/office/drawing/2014/main" id="{DD9810FC-FA57-4200-A301-EC161C3958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6" y="2110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83" name="Text Box 131">
                <a:extLst>
                  <a:ext uri="{FF2B5EF4-FFF2-40B4-BE49-F238E27FC236}">
                    <a16:creationId xmlns:a16="http://schemas.microsoft.com/office/drawing/2014/main" id="{451929E5-4AE1-4138-A15A-53D1FDB2F7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9" y="232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84" name="Text Box 132">
                <a:extLst>
                  <a:ext uri="{FF2B5EF4-FFF2-40B4-BE49-F238E27FC236}">
                    <a16:creationId xmlns:a16="http://schemas.microsoft.com/office/drawing/2014/main" id="{DB8163E2-E259-45FC-8253-AC36CAA98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7" y="255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85" name="Text Box 133">
                <a:extLst>
                  <a:ext uri="{FF2B5EF4-FFF2-40B4-BE49-F238E27FC236}">
                    <a16:creationId xmlns:a16="http://schemas.microsoft.com/office/drawing/2014/main" id="{F6A229EC-ECE5-486A-A568-3F07DBD008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5" y="100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88" name="Text Box 136">
                <a:extLst>
                  <a:ext uri="{FF2B5EF4-FFF2-40B4-BE49-F238E27FC236}">
                    <a16:creationId xmlns:a16="http://schemas.microsoft.com/office/drawing/2014/main" id="{911FE786-399D-45B9-BD45-4A5AA60B12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9" y="779"/>
                <a:ext cx="194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89" name="Text Box 137">
                <a:extLst>
                  <a:ext uri="{FF2B5EF4-FFF2-40B4-BE49-F238E27FC236}">
                    <a16:creationId xmlns:a16="http://schemas.microsoft.com/office/drawing/2014/main" id="{DDF7D7BD-05D0-48E5-A8A8-175336303F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2" y="277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90" name="Text Box 138">
                <a:extLst>
                  <a:ext uri="{FF2B5EF4-FFF2-40B4-BE49-F238E27FC236}">
                    <a16:creationId xmlns:a16="http://schemas.microsoft.com/office/drawing/2014/main" id="{4C95C433-4087-445D-9054-DD35F34CE3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9" y="122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91" name="Text Box 139">
                <a:extLst>
                  <a:ext uri="{FF2B5EF4-FFF2-40B4-BE49-F238E27FC236}">
                    <a16:creationId xmlns:a16="http://schemas.microsoft.com/office/drawing/2014/main" id="{3BEE09C6-79C2-4018-B556-598AB7345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3" y="121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692" name="Text Box 140">
                <a:extLst>
                  <a:ext uri="{FF2B5EF4-FFF2-40B4-BE49-F238E27FC236}">
                    <a16:creationId xmlns:a16="http://schemas.microsoft.com/office/drawing/2014/main" id="{4CD42627-CAE6-4582-B6ED-7CCF0435E3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2" y="166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23693" name="Text Box 141">
                <a:extLst>
                  <a:ext uri="{FF2B5EF4-FFF2-40B4-BE49-F238E27FC236}">
                    <a16:creationId xmlns:a16="http://schemas.microsoft.com/office/drawing/2014/main" id="{AE03884D-7C97-4617-A91F-8D488934D3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5" y="188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94" name="Text Box 142">
                <a:extLst>
                  <a:ext uri="{FF2B5EF4-FFF2-40B4-BE49-F238E27FC236}">
                    <a16:creationId xmlns:a16="http://schemas.microsoft.com/office/drawing/2014/main" id="{4215C28D-D9CE-4A4A-B139-E22BE11BA1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4" y="188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695" name="Text Box 143">
                <a:extLst>
                  <a:ext uri="{FF2B5EF4-FFF2-40B4-BE49-F238E27FC236}">
                    <a16:creationId xmlns:a16="http://schemas.microsoft.com/office/drawing/2014/main" id="{62332BBF-B8B3-41D8-A3C4-E6446D51D1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5" y="210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23696" name="Text Box 144">
                <a:extLst>
                  <a:ext uri="{FF2B5EF4-FFF2-40B4-BE49-F238E27FC236}">
                    <a16:creationId xmlns:a16="http://schemas.microsoft.com/office/drawing/2014/main" id="{F279B0FF-8E9B-426E-9B09-ACB58301F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3" y="255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3</a:t>
                </a:r>
              </a:p>
            </p:txBody>
          </p:sp>
          <p:sp>
            <p:nvSpPr>
              <p:cNvPr id="23697" name="Text Box 145">
                <a:extLst>
                  <a:ext uri="{FF2B5EF4-FFF2-40B4-BE49-F238E27FC236}">
                    <a16:creationId xmlns:a16="http://schemas.microsoft.com/office/drawing/2014/main" id="{7FD0F943-F262-41AA-B900-0564D67AA6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5" y="277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0" name="Text Box 148">
                <a:extLst>
                  <a:ext uri="{FF2B5EF4-FFF2-40B4-BE49-F238E27FC236}">
                    <a16:creationId xmlns:a16="http://schemas.microsoft.com/office/drawing/2014/main" id="{DECDB47E-77B8-48C0-96B5-696204FEED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6" y="78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1" name="Text Box 149">
                <a:extLst>
                  <a:ext uri="{FF2B5EF4-FFF2-40B4-BE49-F238E27FC236}">
                    <a16:creationId xmlns:a16="http://schemas.microsoft.com/office/drawing/2014/main" id="{CF69B56D-3E38-414C-ABDA-A86B8F44FF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0" y="100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2" name="Text Box 150">
                <a:extLst>
                  <a:ext uri="{FF2B5EF4-FFF2-40B4-BE49-F238E27FC236}">
                    <a16:creationId xmlns:a16="http://schemas.microsoft.com/office/drawing/2014/main" id="{267E8175-A3A4-4149-9AE5-0CD3BA1050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2" y="122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3</a:t>
                </a:r>
              </a:p>
            </p:txBody>
          </p:sp>
          <p:sp>
            <p:nvSpPr>
              <p:cNvPr id="23703" name="Text Box 151">
                <a:extLst>
                  <a:ext uri="{FF2B5EF4-FFF2-40B4-BE49-F238E27FC236}">
                    <a16:creationId xmlns:a16="http://schemas.microsoft.com/office/drawing/2014/main" id="{99AA195E-3795-420C-893B-184DABEA6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6" y="144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4" name="Text Box 152">
                <a:extLst>
                  <a:ext uri="{FF2B5EF4-FFF2-40B4-BE49-F238E27FC236}">
                    <a16:creationId xmlns:a16="http://schemas.microsoft.com/office/drawing/2014/main" id="{0844790F-8C67-4EE9-8CA5-B9E528D2E2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9" y="1665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5" name="Text Box 153">
                <a:extLst>
                  <a:ext uri="{FF2B5EF4-FFF2-40B4-BE49-F238E27FC236}">
                    <a16:creationId xmlns:a16="http://schemas.microsoft.com/office/drawing/2014/main" id="{DFAB831D-C0ED-4205-B72F-F240F5C6F6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3" y="1884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6" name="Text Box 154">
                <a:extLst>
                  <a:ext uri="{FF2B5EF4-FFF2-40B4-BE49-F238E27FC236}">
                    <a16:creationId xmlns:a16="http://schemas.microsoft.com/office/drawing/2014/main" id="{488FE039-09BC-4D4F-A7FE-71F2EA6B53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9" y="2108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7" name="Text Box 155">
                <a:extLst>
                  <a:ext uri="{FF2B5EF4-FFF2-40B4-BE49-F238E27FC236}">
                    <a16:creationId xmlns:a16="http://schemas.microsoft.com/office/drawing/2014/main" id="{0BE02058-F9A1-4DCA-9D1C-BA94A2C06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7" y="2330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8" name="Text Box 156">
                <a:extLst>
                  <a:ext uri="{FF2B5EF4-FFF2-40B4-BE49-F238E27FC236}">
                    <a16:creationId xmlns:a16="http://schemas.microsoft.com/office/drawing/2014/main" id="{98169820-2708-4013-BBE2-5F8C2B6E6E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9" y="255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09" name="Text Box 157">
                <a:extLst>
                  <a:ext uri="{FF2B5EF4-FFF2-40B4-BE49-F238E27FC236}">
                    <a16:creationId xmlns:a16="http://schemas.microsoft.com/office/drawing/2014/main" id="{0C0EC7E0-0483-429F-800B-45E6347E2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5" y="1446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2" name="Text Box 160">
                <a:extLst>
                  <a:ext uri="{FF2B5EF4-FFF2-40B4-BE49-F238E27FC236}">
                    <a16:creationId xmlns:a16="http://schemas.microsoft.com/office/drawing/2014/main" id="{2EE8EE99-7A55-4DC5-BFAD-541E2B0EFE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8" y="99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13" name="Text Box 161">
                <a:extLst>
                  <a:ext uri="{FF2B5EF4-FFF2-40B4-BE49-F238E27FC236}">
                    <a16:creationId xmlns:a16="http://schemas.microsoft.com/office/drawing/2014/main" id="{D35D3328-22AE-4EC1-90C3-9AE68E1EAB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3" y="210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14" name="Text Box 162">
                <a:extLst>
                  <a:ext uri="{FF2B5EF4-FFF2-40B4-BE49-F238E27FC236}">
                    <a16:creationId xmlns:a16="http://schemas.microsoft.com/office/drawing/2014/main" id="{06CE21F5-6BD8-40CC-963F-86F16498A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5" y="77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5" name="Text Box 163">
                <a:extLst>
                  <a:ext uri="{FF2B5EF4-FFF2-40B4-BE49-F238E27FC236}">
                    <a16:creationId xmlns:a16="http://schemas.microsoft.com/office/drawing/2014/main" id="{7A78F30E-ADED-4FC8-8F13-9FE93AE510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2368" y="1222"/>
                <a:ext cx="158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6" name="Text Box 164">
                <a:extLst>
                  <a:ext uri="{FF2B5EF4-FFF2-40B4-BE49-F238E27FC236}">
                    <a16:creationId xmlns:a16="http://schemas.microsoft.com/office/drawing/2014/main" id="{87DFA8A9-75EE-40F1-A4D2-45FEE965E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144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7" name="Text Box 165">
                <a:extLst>
                  <a:ext uri="{FF2B5EF4-FFF2-40B4-BE49-F238E27FC236}">
                    <a16:creationId xmlns:a16="http://schemas.microsoft.com/office/drawing/2014/main" id="{64E4C40E-9794-4FB6-8696-62242DE28C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4" y="166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8" name="Text Box 166">
                <a:extLst>
                  <a:ext uri="{FF2B5EF4-FFF2-40B4-BE49-F238E27FC236}">
                    <a16:creationId xmlns:a16="http://schemas.microsoft.com/office/drawing/2014/main" id="{01A42231-067D-465B-8C50-00997C5DD7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5" y="233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19" name="Text Box 167">
                <a:extLst>
                  <a:ext uri="{FF2B5EF4-FFF2-40B4-BE49-F238E27FC236}">
                    <a16:creationId xmlns:a16="http://schemas.microsoft.com/office/drawing/2014/main" id="{7FF123CA-65E7-4749-942A-B632EFE9C4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7" y="233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20" name="Text Box 168">
                <a:extLst>
                  <a:ext uri="{FF2B5EF4-FFF2-40B4-BE49-F238E27FC236}">
                    <a16:creationId xmlns:a16="http://schemas.microsoft.com/office/drawing/2014/main" id="{9A212D6A-F91F-4EB6-8AAF-6898C03C94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255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21" name="Text Box 169">
                <a:extLst>
                  <a:ext uri="{FF2B5EF4-FFF2-40B4-BE49-F238E27FC236}">
                    <a16:creationId xmlns:a16="http://schemas.microsoft.com/office/drawing/2014/main" id="{D102DA0F-D444-4E90-966C-E4AE17604C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2" y="277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36" name="Text Box 184">
                <a:extLst>
                  <a:ext uri="{FF2B5EF4-FFF2-40B4-BE49-F238E27FC236}">
                    <a16:creationId xmlns:a16="http://schemas.microsoft.com/office/drawing/2014/main" id="{A6FE01F8-4BA9-4D82-8CAD-F5A87BBC7D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8" y="1220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37" name="Text Box 185">
                <a:extLst>
                  <a:ext uri="{FF2B5EF4-FFF2-40B4-BE49-F238E27FC236}">
                    <a16:creationId xmlns:a16="http://schemas.microsoft.com/office/drawing/2014/main" id="{E2ED07D6-D840-4FDB-B53D-E9E5CDFAB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9" y="232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38" name="Text Box 186">
                <a:extLst>
                  <a:ext uri="{FF2B5EF4-FFF2-40B4-BE49-F238E27FC236}">
                    <a16:creationId xmlns:a16="http://schemas.microsoft.com/office/drawing/2014/main" id="{1C780B16-7FB4-400F-B66C-1A18B9525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6" y="255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40" name="Text Box 188">
                <a:extLst>
                  <a:ext uri="{FF2B5EF4-FFF2-40B4-BE49-F238E27FC236}">
                    <a16:creationId xmlns:a16="http://schemas.microsoft.com/office/drawing/2014/main" id="{E68689C4-8B04-4314-833B-50FED4A7D2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9" y="77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1" name="Text Box 189">
                <a:extLst>
                  <a:ext uri="{FF2B5EF4-FFF2-40B4-BE49-F238E27FC236}">
                    <a16:creationId xmlns:a16="http://schemas.microsoft.com/office/drawing/2014/main" id="{932DEC41-4AF7-4E68-ABFE-0131CF7C28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122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2" name="Text Box 190">
                <a:extLst>
                  <a:ext uri="{FF2B5EF4-FFF2-40B4-BE49-F238E27FC236}">
                    <a16:creationId xmlns:a16="http://schemas.microsoft.com/office/drawing/2014/main" id="{514C1C7D-C289-4CFF-90C2-5E48DE1503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144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3" name="Text Box 191">
                <a:extLst>
                  <a:ext uri="{FF2B5EF4-FFF2-40B4-BE49-F238E27FC236}">
                    <a16:creationId xmlns:a16="http://schemas.microsoft.com/office/drawing/2014/main" id="{1E56027A-3C98-4338-B503-185D04CADF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2" y="166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4" name="Text Box 192">
                <a:extLst>
                  <a:ext uri="{FF2B5EF4-FFF2-40B4-BE49-F238E27FC236}">
                    <a16:creationId xmlns:a16="http://schemas.microsoft.com/office/drawing/2014/main" id="{B3264838-D731-4D03-A3EC-2945A34024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9" y="188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5" name="Text Box 193">
                <a:extLst>
                  <a:ext uri="{FF2B5EF4-FFF2-40B4-BE49-F238E27FC236}">
                    <a16:creationId xmlns:a16="http://schemas.microsoft.com/office/drawing/2014/main" id="{02957228-E094-424E-9028-7C07F1A34A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4" y="99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6" name="Text Box 194">
                <a:extLst>
                  <a:ext uri="{FF2B5EF4-FFF2-40B4-BE49-F238E27FC236}">
                    <a16:creationId xmlns:a16="http://schemas.microsoft.com/office/drawing/2014/main" id="{E360DBDB-7E44-47D5-BA4C-25FA98EDD2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0" y="255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8" name="Text Box 196">
                <a:extLst>
                  <a:ext uri="{FF2B5EF4-FFF2-40B4-BE49-F238E27FC236}">
                    <a16:creationId xmlns:a16="http://schemas.microsoft.com/office/drawing/2014/main" id="{C67AE7BF-562D-4CCA-B1B6-F427D4D825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6" y="2551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49" name="Text Box 197">
                <a:extLst>
                  <a:ext uri="{FF2B5EF4-FFF2-40B4-BE49-F238E27FC236}">
                    <a16:creationId xmlns:a16="http://schemas.microsoft.com/office/drawing/2014/main" id="{DE950900-BE81-4E91-BF8D-6803595CD8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1" y="144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0" name="Text Box 198">
                <a:extLst>
                  <a:ext uri="{FF2B5EF4-FFF2-40B4-BE49-F238E27FC236}">
                    <a16:creationId xmlns:a16="http://schemas.microsoft.com/office/drawing/2014/main" id="{9D99EAF0-5113-4501-B8B2-F995D92C7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1" y="77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1" name="Text Box 199">
                <a:extLst>
                  <a:ext uri="{FF2B5EF4-FFF2-40B4-BE49-F238E27FC236}">
                    <a16:creationId xmlns:a16="http://schemas.microsoft.com/office/drawing/2014/main" id="{5427DF55-9237-45C1-AA11-BD74BE239C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0" y="1220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2" name="Text Box 200">
                <a:extLst>
                  <a:ext uri="{FF2B5EF4-FFF2-40B4-BE49-F238E27FC236}">
                    <a16:creationId xmlns:a16="http://schemas.microsoft.com/office/drawing/2014/main" id="{5EE20D0A-8E2F-4E27-B946-5226C073BF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53" y="78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3" name="Text Box 201">
                <a:extLst>
                  <a:ext uri="{FF2B5EF4-FFF2-40B4-BE49-F238E27FC236}">
                    <a16:creationId xmlns:a16="http://schemas.microsoft.com/office/drawing/2014/main" id="{F4E667F4-5DFC-4910-B7F8-3CD8AA44D4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50" y="144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4" name="Text Box 202">
                <a:extLst>
                  <a:ext uri="{FF2B5EF4-FFF2-40B4-BE49-F238E27FC236}">
                    <a16:creationId xmlns:a16="http://schemas.microsoft.com/office/drawing/2014/main" id="{D8B3FA82-C7E9-4655-93FC-086093B2E9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8" y="166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5" name="Text Box 203">
                <a:extLst>
                  <a:ext uri="{FF2B5EF4-FFF2-40B4-BE49-F238E27FC236}">
                    <a16:creationId xmlns:a16="http://schemas.microsoft.com/office/drawing/2014/main" id="{68F261FB-1625-4F28-B8FE-9714B01ADA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7" y="210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6" name="Text Box 204">
                <a:extLst>
                  <a:ext uri="{FF2B5EF4-FFF2-40B4-BE49-F238E27FC236}">
                    <a16:creationId xmlns:a16="http://schemas.microsoft.com/office/drawing/2014/main" id="{A987F791-CD29-44F9-8294-D4149944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50" y="188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57" name="Text Box 205">
                <a:extLst>
                  <a:ext uri="{FF2B5EF4-FFF2-40B4-BE49-F238E27FC236}">
                    <a16:creationId xmlns:a16="http://schemas.microsoft.com/office/drawing/2014/main" id="{10C3446D-B4B0-4C2D-B467-DD5C69D7B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5" y="2331"/>
                <a:ext cx="169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60" name="Text Box 208">
                <a:extLst>
                  <a:ext uri="{FF2B5EF4-FFF2-40B4-BE49-F238E27FC236}">
                    <a16:creationId xmlns:a16="http://schemas.microsoft.com/office/drawing/2014/main" id="{8E8A9502-8C28-4483-A979-716E18B558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6" y="277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61" name="Text Box 209">
                <a:extLst>
                  <a:ext uri="{FF2B5EF4-FFF2-40B4-BE49-F238E27FC236}">
                    <a16:creationId xmlns:a16="http://schemas.microsoft.com/office/drawing/2014/main" id="{DE372CFC-F0EB-45A1-9F01-5C250008F1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5" y="78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2" name="Text Box 210">
                <a:extLst>
                  <a:ext uri="{FF2B5EF4-FFF2-40B4-BE49-F238E27FC236}">
                    <a16:creationId xmlns:a16="http://schemas.microsoft.com/office/drawing/2014/main" id="{25F7C0AE-7A62-4830-A0B1-6C099AF5DC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7" y="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3" name="Text Box 211">
                <a:extLst>
                  <a:ext uri="{FF2B5EF4-FFF2-40B4-BE49-F238E27FC236}">
                    <a16:creationId xmlns:a16="http://schemas.microsoft.com/office/drawing/2014/main" id="{BC596924-D6E7-4E53-8FBA-C3DDA8827C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50" y="100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4" name="Text Box 212">
                <a:extLst>
                  <a:ext uri="{FF2B5EF4-FFF2-40B4-BE49-F238E27FC236}">
                    <a16:creationId xmlns:a16="http://schemas.microsoft.com/office/drawing/2014/main" id="{D925E78A-8021-48D2-90EE-729A6FE5C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8" y="144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5" name="Text Box 213">
                <a:extLst>
                  <a:ext uri="{FF2B5EF4-FFF2-40B4-BE49-F238E27FC236}">
                    <a16:creationId xmlns:a16="http://schemas.microsoft.com/office/drawing/2014/main" id="{9F56A304-E903-4C37-B892-F52B0983CC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5" y="166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6" name="Text Box 214">
                <a:extLst>
                  <a:ext uri="{FF2B5EF4-FFF2-40B4-BE49-F238E27FC236}">
                    <a16:creationId xmlns:a16="http://schemas.microsoft.com/office/drawing/2014/main" id="{6C3DA631-C4FD-42E5-B404-3966129664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4" y="188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7" name="Text Box 215">
                <a:extLst>
                  <a:ext uri="{FF2B5EF4-FFF2-40B4-BE49-F238E27FC236}">
                    <a16:creationId xmlns:a16="http://schemas.microsoft.com/office/drawing/2014/main" id="{7A6E8643-17F2-4658-A420-C9CAAB20F4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6" y="232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8" name="Text Box 216">
                <a:extLst>
                  <a:ext uri="{FF2B5EF4-FFF2-40B4-BE49-F238E27FC236}">
                    <a16:creationId xmlns:a16="http://schemas.microsoft.com/office/drawing/2014/main" id="{238EC02B-EB91-4376-B993-E6B8D0825E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8" y="2105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69" name="Text Box 217">
                <a:extLst>
                  <a:ext uri="{FF2B5EF4-FFF2-40B4-BE49-F238E27FC236}">
                    <a16:creationId xmlns:a16="http://schemas.microsoft.com/office/drawing/2014/main" id="{79DA83D6-F659-4563-9A2D-381E7A638B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6" y="2774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84" name="Text Box 232">
                <a:extLst>
                  <a:ext uri="{FF2B5EF4-FFF2-40B4-BE49-F238E27FC236}">
                    <a16:creationId xmlns:a16="http://schemas.microsoft.com/office/drawing/2014/main" id="{8BB0FE4E-5A07-43FA-93BD-C4839E0AA1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3468" y="783"/>
                <a:ext cx="175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85" name="Text Box 233">
                <a:extLst>
                  <a:ext uri="{FF2B5EF4-FFF2-40B4-BE49-F238E27FC236}">
                    <a16:creationId xmlns:a16="http://schemas.microsoft.com/office/drawing/2014/main" id="{FA686F49-B57A-4909-BE9A-F285E4A3B8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8" y="99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86" name="Text Box 234">
                <a:extLst>
                  <a:ext uri="{FF2B5EF4-FFF2-40B4-BE49-F238E27FC236}">
                    <a16:creationId xmlns:a16="http://schemas.microsoft.com/office/drawing/2014/main" id="{16DDDA17-AACD-4AF1-99B1-1046B9242E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4" y="122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87" name="Text Box 235">
                <a:extLst>
                  <a:ext uri="{FF2B5EF4-FFF2-40B4-BE49-F238E27FC236}">
                    <a16:creationId xmlns:a16="http://schemas.microsoft.com/office/drawing/2014/main" id="{85218147-6948-4A6A-BC71-DB2AAA28CA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1" y="1445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88" name="Text Box 236">
                <a:extLst>
                  <a:ext uri="{FF2B5EF4-FFF2-40B4-BE49-F238E27FC236}">
                    <a16:creationId xmlns:a16="http://schemas.microsoft.com/office/drawing/2014/main" id="{0282186E-B5E2-4348-B54E-B4950891E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144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89" name="Text Box 237">
                <a:extLst>
                  <a:ext uri="{FF2B5EF4-FFF2-40B4-BE49-F238E27FC236}">
                    <a16:creationId xmlns:a16="http://schemas.microsoft.com/office/drawing/2014/main" id="{D644D91C-C0C0-4278-BA39-F6CCD2D47C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9" y="166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90" name="Text Box 238">
                <a:extLst>
                  <a:ext uri="{FF2B5EF4-FFF2-40B4-BE49-F238E27FC236}">
                    <a16:creationId xmlns:a16="http://schemas.microsoft.com/office/drawing/2014/main" id="{BBC4CC34-C42E-4C10-BC10-C635D50BB0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6" y="210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91" name="Text Box 239">
                <a:extLst>
                  <a:ext uri="{FF2B5EF4-FFF2-40B4-BE49-F238E27FC236}">
                    <a16:creationId xmlns:a16="http://schemas.microsoft.com/office/drawing/2014/main" id="{5812DE5B-DC94-4856-BE49-BF92A2274C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9" y="188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92" name="Text Box 240">
                <a:extLst>
                  <a:ext uri="{FF2B5EF4-FFF2-40B4-BE49-F238E27FC236}">
                    <a16:creationId xmlns:a16="http://schemas.microsoft.com/office/drawing/2014/main" id="{8C82AEA2-EDC5-475B-A59E-C7DFE1AAED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" y="232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93" name="Text Box 241">
                <a:extLst>
                  <a:ext uri="{FF2B5EF4-FFF2-40B4-BE49-F238E27FC236}">
                    <a16:creationId xmlns:a16="http://schemas.microsoft.com/office/drawing/2014/main" id="{7E69AD9C-1F7E-4BA1-B2C6-EDE739E03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" y="255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94" name="Text Box 242">
                <a:extLst>
                  <a:ext uri="{FF2B5EF4-FFF2-40B4-BE49-F238E27FC236}">
                    <a16:creationId xmlns:a16="http://schemas.microsoft.com/office/drawing/2014/main" id="{B7AAFA97-294C-4608-8F91-1F4912C85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4" y="2775"/>
                <a:ext cx="180" cy="1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97" name="Text Box 245">
                <a:extLst>
                  <a:ext uri="{FF2B5EF4-FFF2-40B4-BE49-F238E27FC236}">
                    <a16:creationId xmlns:a16="http://schemas.microsoft.com/office/drawing/2014/main" id="{A94A67F4-E052-49E6-8B14-D6DA5BFF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2" y="1001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798" name="Text Box 246">
                <a:extLst>
                  <a:ext uri="{FF2B5EF4-FFF2-40B4-BE49-F238E27FC236}">
                    <a16:creationId xmlns:a16="http://schemas.microsoft.com/office/drawing/2014/main" id="{32117521-C28A-4FE1-87CD-076CC7F5D3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6" y="77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799" name="Text Box 247">
                <a:extLst>
                  <a:ext uri="{FF2B5EF4-FFF2-40B4-BE49-F238E27FC236}">
                    <a16:creationId xmlns:a16="http://schemas.microsoft.com/office/drawing/2014/main" id="{7A23FBF0-CBFC-4FB5-97EA-2F709F400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121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0" name="Text Box 248">
                <a:extLst>
                  <a:ext uri="{FF2B5EF4-FFF2-40B4-BE49-F238E27FC236}">
                    <a16:creationId xmlns:a16="http://schemas.microsoft.com/office/drawing/2014/main" id="{7531FF7D-10AB-4312-94FA-AFEBBDA9AC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4" y="166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01" name="Text Box 249">
                <a:extLst>
                  <a:ext uri="{FF2B5EF4-FFF2-40B4-BE49-F238E27FC236}">
                    <a16:creationId xmlns:a16="http://schemas.microsoft.com/office/drawing/2014/main" id="{EFA0372D-4807-44BD-AA8A-CFC7550F0F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7" y="211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2" name="Text Box 250">
                <a:extLst>
                  <a:ext uri="{FF2B5EF4-FFF2-40B4-BE49-F238E27FC236}">
                    <a16:creationId xmlns:a16="http://schemas.microsoft.com/office/drawing/2014/main" id="{8CEA52E6-B973-4F55-AFBC-317A249A4D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" y="211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03" name="Text Box 251">
                <a:extLst>
                  <a:ext uri="{FF2B5EF4-FFF2-40B4-BE49-F238E27FC236}">
                    <a16:creationId xmlns:a16="http://schemas.microsoft.com/office/drawing/2014/main" id="{DA567109-5E2F-4056-A511-1B86AFF069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3" y="233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4" name="Text Box 252">
                <a:extLst>
                  <a:ext uri="{FF2B5EF4-FFF2-40B4-BE49-F238E27FC236}">
                    <a16:creationId xmlns:a16="http://schemas.microsoft.com/office/drawing/2014/main" id="{524B8C04-B464-4B57-A736-230F5032C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8" y="2551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5" name="Text Box 253">
                <a:extLst>
                  <a:ext uri="{FF2B5EF4-FFF2-40B4-BE49-F238E27FC236}">
                    <a16:creationId xmlns:a16="http://schemas.microsoft.com/office/drawing/2014/main" id="{8BD38CE6-8F98-4A3A-BF8D-E810CE6C2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7" y="277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8" name="Text Box 256">
                <a:extLst>
                  <a:ext uri="{FF2B5EF4-FFF2-40B4-BE49-F238E27FC236}">
                    <a16:creationId xmlns:a16="http://schemas.microsoft.com/office/drawing/2014/main" id="{6825F50E-F251-4CC5-9F1A-57B93056FB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1" y="77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09" name="Text Box 257">
                <a:extLst>
                  <a:ext uri="{FF2B5EF4-FFF2-40B4-BE49-F238E27FC236}">
                    <a16:creationId xmlns:a16="http://schemas.microsoft.com/office/drawing/2014/main" id="{C2298A6C-B4F5-4057-8BF0-407EB3B689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50" y="122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0" name="Text Box 258">
                <a:extLst>
                  <a:ext uri="{FF2B5EF4-FFF2-40B4-BE49-F238E27FC236}">
                    <a16:creationId xmlns:a16="http://schemas.microsoft.com/office/drawing/2014/main" id="{33986F25-01F3-49BC-8463-E8D37F4965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4" y="78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1" name="Text Box 259">
                <a:extLst>
                  <a:ext uri="{FF2B5EF4-FFF2-40B4-BE49-F238E27FC236}">
                    <a16:creationId xmlns:a16="http://schemas.microsoft.com/office/drawing/2014/main" id="{C60AE764-0E45-40B8-BA34-BA2F7B5E48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4" y="188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12" name="Text Box 260">
                <a:extLst>
                  <a:ext uri="{FF2B5EF4-FFF2-40B4-BE49-F238E27FC236}">
                    <a16:creationId xmlns:a16="http://schemas.microsoft.com/office/drawing/2014/main" id="{4E2DCD39-075F-49AB-90DC-0F97772AA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4" y="100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3" name="Text Box 261">
                <a:extLst>
                  <a:ext uri="{FF2B5EF4-FFF2-40B4-BE49-F238E27FC236}">
                    <a16:creationId xmlns:a16="http://schemas.microsoft.com/office/drawing/2014/main" id="{7D704D35-C14D-4203-86A0-A8E267D3AA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8" y="779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14" name="Text Box 262">
                <a:extLst>
                  <a:ext uri="{FF2B5EF4-FFF2-40B4-BE49-F238E27FC236}">
                    <a16:creationId xmlns:a16="http://schemas.microsoft.com/office/drawing/2014/main" id="{EE0A4AB4-DE62-4BCC-95CE-13DE970D7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6" y="2776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15" name="Text Box 263">
                <a:extLst>
                  <a:ext uri="{FF2B5EF4-FFF2-40B4-BE49-F238E27FC236}">
                    <a16:creationId xmlns:a16="http://schemas.microsoft.com/office/drawing/2014/main" id="{796B9147-10A1-4986-9054-237E2E0FD3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2" y="189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6" name="Text Box 264">
                <a:extLst>
                  <a:ext uri="{FF2B5EF4-FFF2-40B4-BE49-F238E27FC236}">
                    <a16:creationId xmlns:a16="http://schemas.microsoft.com/office/drawing/2014/main" id="{6761CBE9-93A9-4D73-BBD3-15EFDA4D4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1" y="122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7" name="Text Box 265">
                <a:extLst>
                  <a:ext uri="{FF2B5EF4-FFF2-40B4-BE49-F238E27FC236}">
                    <a16:creationId xmlns:a16="http://schemas.microsoft.com/office/drawing/2014/main" id="{6F555A50-A92B-4250-A18A-52CD7149F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9" y="166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18" name="Text Box 266">
                <a:extLst>
                  <a:ext uri="{FF2B5EF4-FFF2-40B4-BE49-F238E27FC236}">
                    <a16:creationId xmlns:a16="http://schemas.microsoft.com/office/drawing/2014/main" id="{4B27DB19-6BA7-4BE1-91A9-37B91C7C01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50" y="100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19" name="Text Box 267">
                <a:extLst>
                  <a:ext uri="{FF2B5EF4-FFF2-40B4-BE49-F238E27FC236}">
                    <a16:creationId xmlns:a16="http://schemas.microsoft.com/office/drawing/2014/main" id="{88068AB9-40E2-4380-B969-E09F69F900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" y="100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0" name="Text Box 268">
                <a:extLst>
                  <a:ext uri="{FF2B5EF4-FFF2-40B4-BE49-F238E27FC236}">
                    <a16:creationId xmlns:a16="http://schemas.microsoft.com/office/drawing/2014/main" id="{6C3DE68B-A2EA-43AD-9A2F-395705205A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2" y="144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1" name="Text Box 269">
                <a:extLst>
                  <a:ext uri="{FF2B5EF4-FFF2-40B4-BE49-F238E27FC236}">
                    <a16:creationId xmlns:a16="http://schemas.microsoft.com/office/drawing/2014/main" id="{06C0CA27-07AE-46E0-A866-9E41DFC67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2" y="210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22" name="Text Box 270">
                <a:extLst>
                  <a:ext uri="{FF2B5EF4-FFF2-40B4-BE49-F238E27FC236}">
                    <a16:creationId xmlns:a16="http://schemas.microsoft.com/office/drawing/2014/main" id="{D51E2664-2B77-4209-8847-B8E8ED6A4F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0" y="277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23" name="Text Box 271">
                <a:extLst>
                  <a:ext uri="{FF2B5EF4-FFF2-40B4-BE49-F238E27FC236}">
                    <a16:creationId xmlns:a16="http://schemas.microsoft.com/office/drawing/2014/main" id="{493444F9-3DA4-461A-87DE-AC8327A03C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" y="1225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4" name="Text Box 272">
                <a:extLst>
                  <a:ext uri="{FF2B5EF4-FFF2-40B4-BE49-F238E27FC236}">
                    <a16:creationId xmlns:a16="http://schemas.microsoft.com/office/drawing/2014/main" id="{2CC8C5DA-532C-4768-9862-73235FA1EC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1" y="1670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5" name="Text Box 273">
                <a:extLst>
                  <a:ext uri="{FF2B5EF4-FFF2-40B4-BE49-F238E27FC236}">
                    <a16:creationId xmlns:a16="http://schemas.microsoft.com/office/drawing/2014/main" id="{7156FFD2-ACC7-4C87-8586-85C060BFB6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3" y="210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6" name="Text Box 274">
                <a:extLst>
                  <a:ext uri="{FF2B5EF4-FFF2-40B4-BE49-F238E27FC236}">
                    <a16:creationId xmlns:a16="http://schemas.microsoft.com/office/drawing/2014/main" id="{0F04A715-8110-4F5E-A8C4-EFE020962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6" y="1446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7" name="Text Box 275">
                <a:extLst>
                  <a:ext uri="{FF2B5EF4-FFF2-40B4-BE49-F238E27FC236}">
                    <a16:creationId xmlns:a16="http://schemas.microsoft.com/office/drawing/2014/main" id="{7E09C58F-932D-41A2-B86B-9A00F7B734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52" y="122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28" name="Text Box 276">
                <a:extLst>
                  <a:ext uri="{FF2B5EF4-FFF2-40B4-BE49-F238E27FC236}">
                    <a16:creationId xmlns:a16="http://schemas.microsoft.com/office/drawing/2014/main" id="{F1CE0560-A6E4-4578-8AB8-873802AB4B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72" y="188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29" name="Text Box 277">
                <a:extLst>
                  <a:ext uri="{FF2B5EF4-FFF2-40B4-BE49-F238E27FC236}">
                    <a16:creationId xmlns:a16="http://schemas.microsoft.com/office/drawing/2014/main" id="{A364290E-D610-40C9-8233-026F8EBF3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" y="2330"/>
                <a:ext cx="169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30" name="Text Box 278">
                <a:extLst>
                  <a:ext uri="{FF2B5EF4-FFF2-40B4-BE49-F238E27FC236}">
                    <a16:creationId xmlns:a16="http://schemas.microsoft.com/office/drawing/2014/main" id="{24E0E24D-F6E5-48F9-BCF7-3C5C4FFA3E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1" y="2773"/>
                <a:ext cx="198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31" name="Text Box 279">
                <a:extLst>
                  <a:ext uri="{FF2B5EF4-FFF2-40B4-BE49-F238E27FC236}">
                    <a16:creationId xmlns:a16="http://schemas.microsoft.com/office/drawing/2014/main" id="{8E105460-EEAC-4F2C-8D43-7036350F8E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2" y="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32" name="Text Box 280">
                <a:extLst>
                  <a:ext uri="{FF2B5EF4-FFF2-40B4-BE49-F238E27FC236}">
                    <a16:creationId xmlns:a16="http://schemas.microsoft.com/office/drawing/2014/main" id="{86C96943-B8AD-4E2D-B981-17F94ECF0B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4" y="188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33" name="Text Box 281">
                <a:extLst>
                  <a:ext uri="{FF2B5EF4-FFF2-40B4-BE49-F238E27FC236}">
                    <a16:creationId xmlns:a16="http://schemas.microsoft.com/office/drawing/2014/main" id="{5C01742F-97AC-4AED-8A2F-F9B984B252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" y="2551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34" name="Text Box 282">
                <a:extLst>
                  <a:ext uri="{FF2B5EF4-FFF2-40B4-BE49-F238E27FC236}">
                    <a16:creationId xmlns:a16="http://schemas.microsoft.com/office/drawing/2014/main" id="{EA35BE94-BA4F-4095-A893-3432401BCF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0" y="166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35" name="Text Box 283">
                <a:extLst>
                  <a:ext uri="{FF2B5EF4-FFF2-40B4-BE49-F238E27FC236}">
                    <a16:creationId xmlns:a16="http://schemas.microsoft.com/office/drawing/2014/main" id="{56DA340C-0707-41C7-B5E5-14C87C1ABA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7" y="188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37" name="Text Box 285">
                <a:extLst>
                  <a:ext uri="{FF2B5EF4-FFF2-40B4-BE49-F238E27FC236}">
                    <a16:creationId xmlns:a16="http://schemas.microsoft.com/office/drawing/2014/main" id="{5D4345CF-7347-4F9A-AF6E-4D711F749E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7" y="210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38" name="Text Box 286">
                <a:extLst>
                  <a:ext uri="{FF2B5EF4-FFF2-40B4-BE49-F238E27FC236}">
                    <a16:creationId xmlns:a16="http://schemas.microsoft.com/office/drawing/2014/main" id="{8B3AC430-EFB9-46B3-8B4F-C7B43312E6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5" y="2331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39" name="Text Box 287">
                <a:extLst>
                  <a:ext uri="{FF2B5EF4-FFF2-40B4-BE49-F238E27FC236}">
                    <a16:creationId xmlns:a16="http://schemas.microsoft.com/office/drawing/2014/main" id="{C8923BB7-67E8-4893-BFE5-25CDC2C2FE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1" y="232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41" name="Text Box 289">
                <a:extLst>
                  <a:ext uri="{FF2B5EF4-FFF2-40B4-BE49-F238E27FC236}">
                    <a16:creationId xmlns:a16="http://schemas.microsoft.com/office/drawing/2014/main" id="{9202D19F-2F06-4D83-AAD1-C12FF7251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0" y="255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42" name="Text Box 290">
                <a:extLst>
                  <a:ext uri="{FF2B5EF4-FFF2-40B4-BE49-F238E27FC236}">
                    <a16:creationId xmlns:a16="http://schemas.microsoft.com/office/drawing/2014/main" id="{92781F82-347F-4429-894C-11A8881BE7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5" y="2553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45" name="Text Box 293">
                <a:extLst>
                  <a:ext uri="{FF2B5EF4-FFF2-40B4-BE49-F238E27FC236}">
                    <a16:creationId xmlns:a16="http://schemas.microsoft.com/office/drawing/2014/main" id="{8AA50FE0-A252-4C3E-85E4-3D4DCC709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0" y="277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46" name="Text Box 294">
                <a:extLst>
                  <a:ext uri="{FF2B5EF4-FFF2-40B4-BE49-F238E27FC236}">
                    <a16:creationId xmlns:a16="http://schemas.microsoft.com/office/drawing/2014/main" id="{942C5F6B-CEF8-4040-AF88-7EFA6861E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3" y="2772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+</a:t>
                </a:r>
              </a:p>
            </p:txBody>
          </p:sp>
          <p:sp>
            <p:nvSpPr>
              <p:cNvPr id="23856" name="Text Box 304">
                <a:extLst>
                  <a:ext uri="{FF2B5EF4-FFF2-40B4-BE49-F238E27FC236}">
                    <a16:creationId xmlns:a16="http://schemas.microsoft.com/office/drawing/2014/main" id="{492180B4-D463-4903-B716-C554887B93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2" y="77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57" name="Text Box 305">
                <a:extLst>
                  <a:ext uri="{FF2B5EF4-FFF2-40B4-BE49-F238E27FC236}">
                    <a16:creationId xmlns:a16="http://schemas.microsoft.com/office/drawing/2014/main" id="{A51A61B5-D7D6-41A9-8A3B-A25901CD5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2" y="99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13" name="Text Box 306">
                <a:extLst>
                  <a:ext uri="{FF2B5EF4-FFF2-40B4-BE49-F238E27FC236}">
                    <a16:creationId xmlns:a16="http://schemas.microsoft.com/office/drawing/2014/main" id="{3E9E76FA-F762-403B-9206-4539132DC8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1" y="1223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23859" name="Text Box 307">
                <a:extLst>
                  <a:ext uri="{FF2B5EF4-FFF2-40B4-BE49-F238E27FC236}">
                    <a16:creationId xmlns:a16="http://schemas.microsoft.com/office/drawing/2014/main" id="{F743B825-0E82-46FA-91A7-8B23072EED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9" y="144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15" name="Text Box 308">
                <a:extLst>
                  <a:ext uri="{FF2B5EF4-FFF2-40B4-BE49-F238E27FC236}">
                    <a16:creationId xmlns:a16="http://schemas.microsoft.com/office/drawing/2014/main" id="{20C84FE2-04DB-4E46-86C2-517A35EFF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4" y="1665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16" name="Text Box 309">
                <a:extLst>
                  <a:ext uri="{FF2B5EF4-FFF2-40B4-BE49-F238E27FC236}">
                    <a16:creationId xmlns:a16="http://schemas.microsoft.com/office/drawing/2014/main" id="{1FB840F4-5B5A-4A2A-A437-9A054468E1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9" y="188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17" name="Text Box 310">
                <a:extLst>
                  <a:ext uri="{FF2B5EF4-FFF2-40B4-BE49-F238E27FC236}">
                    <a16:creationId xmlns:a16="http://schemas.microsoft.com/office/drawing/2014/main" id="{7E9FB3F5-CFAD-4DEA-A8A3-55153E613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6" y="210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18" name="Text Box 311">
                <a:extLst>
                  <a:ext uri="{FF2B5EF4-FFF2-40B4-BE49-F238E27FC236}">
                    <a16:creationId xmlns:a16="http://schemas.microsoft.com/office/drawing/2014/main" id="{3F9D3686-B5C1-4A4B-A231-FF5AF83C8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8" y="232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19" name="Text Box 312">
                <a:extLst>
                  <a:ext uri="{FF2B5EF4-FFF2-40B4-BE49-F238E27FC236}">
                    <a16:creationId xmlns:a16="http://schemas.microsoft.com/office/drawing/2014/main" id="{E0DE524C-A305-44B7-A9C5-5B8D184FE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9" y="255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20" name="Text Box 313">
                <a:extLst>
                  <a:ext uri="{FF2B5EF4-FFF2-40B4-BE49-F238E27FC236}">
                    <a16:creationId xmlns:a16="http://schemas.microsoft.com/office/drawing/2014/main" id="{20057909-B4EC-4305-B8D3-64E855979D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0" y="277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23866" name="Text Box 314">
                <a:extLst>
                  <a:ext uri="{FF2B5EF4-FFF2-40B4-BE49-F238E27FC236}">
                    <a16:creationId xmlns:a16="http://schemas.microsoft.com/office/drawing/2014/main" id="{8165A417-0700-497B-9C76-FBA4700C67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02" y="2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70" name="Text Box 318">
                <a:extLst>
                  <a:ext uri="{FF2B5EF4-FFF2-40B4-BE49-F238E27FC236}">
                    <a16:creationId xmlns:a16="http://schemas.microsoft.com/office/drawing/2014/main" id="{ACEA426A-2FD9-4A53-A60B-4FA8BF95D1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7" y="78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871" name="Text Box 319">
                <a:extLst>
                  <a:ext uri="{FF2B5EF4-FFF2-40B4-BE49-F238E27FC236}">
                    <a16:creationId xmlns:a16="http://schemas.microsoft.com/office/drawing/2014/main" id="{1DE3581E-CB0E-42E6-90C1-8BC838AE0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6" y="100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24" name="Text Box 320">
                <a:extLst>
                  <a:ext uri="{FF2B5EF4-FFF2-40B4-BE49-F238E27FC236}">
                    <a16:creationId xmlns:a16="http://schemas.microsoft.com/office/drawing/2014/main" id="{69CDBD91-BBA9-443D-9386-6F4766F7D2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3" y="1222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23873" name="Text Box 321">
                <a:extLst>
                  <a:ext uri="{FF2B5EF4-FFF2-40B4-BE49-F238E27FC236}">
                    <a16:creationId xmlns:a16="http://schemas.microsoft.com/office/drawing/2014/main" id="{29A93091-5B7D-4A78-976B-DA1EB6C8A4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3" y="1445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26" name="Text Box 322">
                <a:extLst>
                  <a:ext uri="{FF2B5EF4-FFF2-40B4-BE49-F238E27FC236}">
                    <a16:creationId xmlns:a16="http://schemas.microsoft.com/office/drawing/2014/main" id="{38967D2C-417F-441C-8393-A04DA0BB12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3" y="166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27" name="Text Box 323">
                <a:extLst>
                  <a:ext uri="{FF2B5EF4-FFF2-40B4-BE49-F238E27FC236}">
                    <a16:creationId xmlns:a16="http://schemas.microsoft.com/office/drawing/2014/main" id="{02A86099-175B-41BA-9508-B994EF35B5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2" y="188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351" name="Text Box 317">
                <a:extLst>
                  <a:ext uri="{FF2B5EF4-FFF2-40B4-BE49-F238E27FC236}">
                    <a16:creationId xmlns:a16="http://schemas.microsoft.com/office/drawing/2014/main" id="{5E2BFFC1-F604-4711-903C-A0A70AFD1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5" y="3015"/>
                <a:ext cx="274" cy="1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73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Auto</a:t>
                </a:r>
              </a:p>
            </p:txBody>
          </p:sp>
          <p:sp>
            <p:nvSpPr>
              <p:cNvPr id="252" name="Text Box 141">
                <a:extLst>
                  <a:ext uri="{FF2B5EF4-FFF2-40B4-BE49-F238E27FC236}">
                    <a16:creationId xmlns:a16="http://schemas.microsoft.com/office/drawing/2014/main" id="{B33E33AD-0C18-4B20-9E07-D9ECA670E1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2" y="277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53" name="Text Box 141">
                <a:extLst>
                  <a:ext uri="{FF2B5EF4-FFF2-40B4-BE49-F238E27FC236}">
                    <a16:creationId xmlns:a16="http://schemas.microsoft.com/office/drawing/2014/main" id="{E85B436B-A067-4103-9F7D-143E13886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2326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54" name="Text Box 141">
                <a:extLst>
                  <a:ext uri="{FF2B5EF4-FFF2-40B4-BE49-F238E27FC236}">
                    <a16:creationId xmlns:a16="http://schemas.microsoft.com/office/drawing/2014/main" id="{3BA12045-0B9F-4993-8B31-494BB2CFEA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5" y="210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55" name="Text Box 141">
                <a:extLst>
                  <a:ext uri="{FF2B5EF4-FFF2-40B4-BE49-F238E27FC236}">
                    <a16:creationId xmlns:a16="http://schemas.microsoft.com/office/drawing/2014/main" id="{8D83404E-178A-410B-BE38-8F5748B77B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4" y="1440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56" name="Text Box 141">
                <a:extLst>
                  <a:ext uri="{FF2B5EF4-FFF2-40B4-BE49-F238E27FC236}">
                    <a16:creationId xmlns:a16="http://schemas.microsoft.com/office/drawing/2014/main" id="{256387EE-BE82-44E4-9357-8762844FD4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6" y="166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0A60D59-C841-4A6A-A82D-098968506B3B}"/>
                  </a:ext>
                </a:extLst>
              </p:cNvPr>
              <p:cNvSpPr txBox="1"/>
              <p:nvPr/>
            </p:nvSpPr>
            <p:spPr>
              <a:xfrm>
                <a:off x="4387" y="561"/>
                <a:ext cx="400" cy="166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defTabSz="762000">
                  <a:defRPr/>
                </a:pPr>
                <a:r>
                  <a:rPr lang="en-GB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Other</a:t>
                </a:r>
              </a:p>
            </p:txBody>
          </p:sp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2995F932-ACA7-4DA0-8DA5-319540E4A692}"/>
                  </a:ext>
                </a:extLst>
              </p:cNvPr>
              <p:cNvSpPr txBox="1"/>
              <p:nvPr/>
            </p:nvSpPr>
            <p:spPr>
              <a:xfrm>
                <a:off x="4328" y="2112"/>
                <a:ext cx="480" cy="166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defTabSz="762000">
                  <a:defRPr/>
                </a:pPr>
                <a:r>
                  <a:rPr lang="en-GB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Co(b+)</a:t>
                </a:r>
              </a:p>
            </p:txBody>
          </p:sp>
          <p:sp>
            <p:nvSpPr>
              <p:cNvPr id="12538" name="TextBox 3">
                <a:extLst>
                  <a:ext uri="{FF2B5EF4-FFF2-40B4-BE49-F238E27FC236}">
                    <a16:creationId xmlns:a16="http://schemas.microsoft.com/office/drawing/2014/main" id="{14DB2C12-6A32-48CC-BD95-F4E39E6A7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" y="2989"/>
                <a:ext cx="27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  <a:r>
                  <a:rPr lang="en-GB" altLang="en-US" sz="1100" b="1" baseline="-25000" dirty="0">
                    <a:latin typeface="Verdana" panose="020B0604030504040204" pitchFamily="34" charset="0"/>
                    <a:ea typeface="Verdana" panose="020B0604030504040204" pitchFamily="34" charset="0"/>
                  </a:rPr>
                  <a:t>1</a:t>
                </a:r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r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79AC4B1-4F94-4E48-8AC0-35734CAE27C4}"/>
                  </a:ext>
                </a:extLst>
              </p:cNvPr>
              <p:cNvSpPr txBox="1"/>
              <p:nvPr/>
            </p:nvSpPr>
            <p:spPr>
              <a:xfrm>
                <a:off x="2365" y="2994"/>
                <a:ext cx="180" cy="166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defTabSz="762000">
                  <a:defRPr/>
                </a:pPr>
                <a:r>
                  <a:rPr lang="en-GB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40" name="Text Box 323">
                <a:extLst>
                  <a:ext uri="{FF2B5EF4-FFF2-40B4-BE49-F238E27FC236}">
                    <a16:creationId xmlns:a16="http://schemas.microsoft.com/office/drawing/2014/main" id="{D0FF384A-4FB4-4D13-946B-C2E3D19B22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2" y="210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41" name="Text Box 323">
                <a:extLst>
                  <a:ext uri="{FF2B5EF4-FFF2-40B4-BE49-F238E27FC236}">
                    <a16:creationId xmlns:a16="http://schemas.microsoft.com/office/drawing/2014/main" id="{642B5EDC-7C64-4FC1-B347-F0846989F9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3" y="232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42" name="Text Box 323">
                <a:extLst>
                  <a:ext uri="{FF2B5EF4-FFF2-40B4-BE49-F238E27FC236}">
                    <a16:creationId xmlns:a16="http://schemas.microsoft.com/office/drawing/2014/main" id="{7C4384F5-AA73-4D32-B2EB-070A4946C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2" y="2549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2543" name="Text Box 323">
                <a:extLst>
                  <a:ext uri="{FF2B5EF4-FFF2-40B4-BE49-F238E27FC236}">
                    <a16:creationId xmlns:a16="http://schemas.microsoft.com/office/drawing/2014/main" id="{1E1B6934-2741-4415-9423-1172A95C1A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22" y="2771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0</a:t>
                </a:r>
              </a:p>
            </p:txBody>
          </p:sp>
          <p:sp>
            <p:nvSpPr>
              <p:cNvPr id="11" name="Text Box 323">
                <a:extLst>
                  <a:ext uri="{FF2B5EF4-FFF2-40B4-BE49-F238E27FC236}">
                    <a16:creationId xmlns:a16="http://schemas.microsoft.com/office/drawing/2014/main" id="{C2E91E2E-F6B3-4E45-9B46-853BBE773C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8" y="299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45" name="Text Box 323">
                <a:extLst>
                  <a:ext uri="{FF2B5EF4-FFF2-40B4-BE49-F238E27FC236}">
                    <a16:creationId xmlns:a16="http://schemas.microsoft.com/office/drawing/2014/main" id="{DD393783-488D-445D-A1E8-4A544E4B4F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9" y="299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13" name="Text Box 323">
                <a:extLst>
                  <a:ext uri="{FF2B5EF4-FFF2-40B4-BE49-F238E27FC236}">
                    <a16:creationId xmlns:a16="http://schemas.microsoft.com/office/drawing/2014/main" id="{27705460-DEA8-4812-8A60-46251CEF0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6" y="299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47" name="Text Box 323">
                <a:extLst>
                  <a:ext uri="{FF2B5EF4-FFF2-40B4-BE49-F238E27FC236}">
                    <a16:creationId xmlns:a16="http://schemas.microsoft.com/office/drawing/2014/main" id="{A54E7664-1F54-4BC2-9C24-C86E851CA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2" y="299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12548" name="Text Box 323">
                <a:extLst>
                  <a:ext uri="{FF2B5EF4-FFF2-40B4-BE49-F238E27FC236}">
                    <a16:creationId xmlns:a16="http://schemas.microsoft.com/office/drawing/2014/main" id="{958D5258-124C-417B-AA6C-12D3CFDAA4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5" y="2997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12549" name="Text Box 323">
                <a:extLst>
                  <a:ext uri="{FF2B5EF4-FFF2-40B4-BE49-F238E27FC236}">
                    <a16:creationId xmlns:a16="http://schemas.microsoft.com/office/drawing/2014/main" id="{87C4416B-E624-478D-90D3-5B129ABE4D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2" y="299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17" name="Text Box 323">
                <a:extLst>
                  <a:ext uri="{FF2B5EF4-FFF2-40B4-BE49-F238E27FC236}">
                    <a16:creationId xmlns:a16="http://schemas.microsoft.com/office/drawing/2014/main" id="{BAE2B3A5-7EAD-4749-B1A2-6A476D1997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3" y="2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51" name="Text Box 323">
                <a:extLst>
                  <a:ext uri="{FF2B5EF4-FFF2-40B4-BE49-F238E27FC236}">
                    <a16:creationId xmlns:a16="http://schemas.microsoft.com/office/drawing/2014/main" id="{8EC00F55-352D-4ABD-B1BC-C0892559E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7" y="299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19" name="Text Box 323">
                <a:extLst>
                  <a:ext uri="{FF2B5EF4-FFF2-40B4-BE49-F238E27FC236}">
                    <a16:creationId xmlns:a16="http://schemas.microsoft.com/office/drawing/2014/main" id="{56CA105E-BA01-4205-A69F-23E2A1949A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2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0" name="Text Box 323">
                <a:extLst>
                  <a:ext uri="{FF2B5EF4-FFF2-40B4-BE49-F238E27FC236}">
                    <a16:creationId xmlns:a16="http://schemas.microsoft.com/office/drawing/2014/main" id="{F5550096-26D7-4FBE-B8A2-7922096A7E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9" y="2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54" name="Text Box 323">
                <a:extLst>
                  <a:ext uri="{FF2B5EF4-FFF2-40B4-BE49-F238E27FC236}">
                    <a16:creationId xmlns:a16="http://schemas.microsoft.com/office/drawing/2014/main" id="{D0810C2F-B4EE-433E-986F-51E27D99C6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5" y="2994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22" name="Text Box 323">
                <a:extLst>
                  <a:ext uri="{FF2B5EF4-FFF2-40B4-BE49-F238E27FC236}">
                    <a16:creationId xmlns:a16="http://schemas.microsoft.com/office/drawing/2014/main" id="{C61A4EB4-1C06-492B-A248-96923546E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4" y="2994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3" name="Text Box 323">
                <a:extLst>
                  <a:ext uri="{FF2B5EF4-FFF2-40B4-BE49-F238E27FC236}">
                    <a16:creationId xmlns:a16="http://schemas.microsoft.com/office/drawing/2014/main" id="{8CB5DAFA-0D38-422E-9949-DE93F6D12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1" y="2997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57" name="Text Box 323">
                <a:extLst>
                  <a:ext uri="{FF2B5EF4-FFF2-40B4-BE49-F238E27FC236}">
                    <a16:creationId xmlns:a16="http://schemas.microsoft.com/office/drawing/2014/main" id="{21E571BD-F3E9-4218-9E11-E3F9C98B5A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4" y="2998"/>
                <a:ext cx="194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defTabSz="7620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rPr>
                  <a:t>+</a:t>
                </a:r>
              </a:p>
            </p:txBody>
          </p:sp>
          <p:sp>
            <p:nvSpPr>
              <p:cNvPr id="25" name="Text Box 323">
                <a:extLst>
                  <a:ext uri="{FF2B5EF4-FFF2-40B4-BE49-F238E27FC236}">
                    <a16:creationId xmlns:a16="http://schemas.microsoft.com/office/drawing/2014/main" id="{3F026792-DCD3-4B8E-A5C7-CF83196DCA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7" y="2998"/>
                <a:ext cx="180" cy="1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12559" name="Text Box 304">
                <a:extLst>
                  <a:ext uri="{FF2B5EF4-FFF2-40B4-BE49-F238E27FC236}">
                    <a16:creationId xmlns:a16="http://schemas.microsoft.com/office/drawing/2014/main" id="{F3465C27-3A16-4728-AE18-F6A5FE124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9" y="3359"/>
                <a:ext cx="2382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The patient also Lu(b+), </a:t>
                </a:r>
                <a:r>
                  <a:rPr lang="en-GB" altLang="en-US" sz="1100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Kp</a:t>
                </a:r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(b+) and </a:t>
                </a:r>
                <a:r>
                  <a:rPr lang="en-GB" altLang="en-US" sz="1100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Js</a:t>
                </a:r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(b+), </a:t>
                </a:r>
              </a:p>
              <a:p>
                <a:pPr algn="ctr"/>
                <a:r>
                  <a:rPr lang="en-GB" altLang="en-US" sz="1100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and has a Negative DAT.</a:t>
                </a: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F147B59-A6B6-4593-BAAA-8F0E8A932775}"/>
                </a:ext>
              </a:extLst>
            </p:cNvPr>
            <p:cNvSpPr txBox="1"/>
            <p:nvPr/>
          </p:nvSpPr>
          <p:spPr>
            <a:xfrm>
              <a:off x="9861315" y="1363663"/>
              <a:ext cx="285656" cy="2631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10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7833C285-5E76-4281-9591-F6EA82F936A2}"/>
                </a:ext>
              </a:extLst>
            </p:cNvPr>
            <p:cNvSpPr txBox="1"/>
            <p:nvPr/>
          </p:nvSpPr>
          <p:spPr>
            <a:xfrm>
              <a:off x="9857301" y="1707683"/>
              <a:ext cx="285656" cy="2631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10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76" name="TextBox 275">
              <a:extLst>
                <a:ext uri="{FF2B5EF4-FFF2-40B4-BE49-F238E27FC236}">
                  <a16:creationId xmlns:a16="http://schemas.microsoft.com/office/drawing/2014/main" id="{E4F3BD37-C07C-49DE-BF62-86CC0D0161D6}"/>
                </a:ext>
              </a:extLst>
            </p:cNvPr>
            <p:cNvSpPr txBox="1"/>
            <p:nvPr/>
          </p:nvSpPr>
          <p:spPr>
            <a:xfrm>
              <a:off x="9862239" y="2039455"/>
              <a:ext cx="285656" cy="2631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10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77" name="Text Box 321">
              <a:extLst>
                <a:ext uri="{FF2B5EF4-FFF2-40B4-BE49-F238E27FC236}">
                  <a16:creationId xmlns:a16="http://schemas.microsoft.com/office/drawing/2014/main" id="{A0C56AE6-BCE4-4CD1-8DF4-6CCCB7F3C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545" y="2433547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78" name="Text Box 321">
              <a:extLst>
                <a:ext uri="{FF2B5EF4-FFF2-40B4-BE49-F238E27FC236}">
                  <a16:creationId xmlns:a16="http://schemas.microsoft.com/office/drawing/2014/main" id="{7051F077-3B6A-4A90-A2A6-ADCFB8644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64726" y="2759074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79" name="Text Box 321">
              <a:extLst>
                <a:ext uri="{FF2B5EF4-FFF2-40B4-BE49-F238E27FC236}">
                  <a16:creationId xmlns:a16="http://schemas.microsoft.com/office/drawing/2014/main" id="{172807F1-9BB9-4AF4-97D3-6636B8FBC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71076" y="3119439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80" name="Text Box 321">
              <a:extLst>
                <a:ext uri="{FF2B5EF4-FFF2-40B4-BE49-F238E27FC236}">
                  <a16:creationId xmlns:a16="http://schemas.microsoft.com/office/drawing/2014/main" id="{1EA32C1E-F6D8-49BA-B973-C22EB8E6C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75838" y="3452813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81" name="Text Box 321">
              <a:extLst>
                <a:ext uri="{FF2B5EF4-FFF2-40B4-BE49-F238E27FC236}">
                  <a16:creationId xmlns:a16="http://schemas.microsoft.com/office/drawing/2014/main" id="{AEEC3967-F639-442A-AAED-20D920011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72664" y="3814761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82" name="Text Box 321">
              <a:extLst>
                <a:ext uri="{FF2B5EF4-FFF2-40B4-BE49-F238E27FC236}">
                  <a16:creationId xmlns:a16="http://schemas.microsoft.com/office/drawing/2014/main" id="{6D22A87D-C1C4-459B-8845-08230F47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68800" y="4163083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83" name="Text Box 321">
              <a:extLst>
                <a:ext uri="{FF2B5EF4-FFF2-40B4-BE49-F238E27FC236}">
                  <a16:creationId xmlns:a16="http://schemas.microsoft.com/office/drawing/2014/main" id="{7887702F-6FF2-451D-B210-56813EFB6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68800" y="4514190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84" name="Text Box 321">
              <a:extLst>
                <a:ext uri="{FF2B5EF4-FFF2-40B4-BE49-F238E27FC236}">
                  <a16:creationId xmlns:a16="http://schemas.microsoft.com/office/drawing/2014/main" id="{73357CDE-E86D-44A1-B98C-C18FB99DA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56789" y="4881801"/>
              <a:ext cx="285750" cy="263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3606883-AF1E-45C9-A2D3-B6E4E5CC278B}"/>
                </a:ext>
              </a:extLst>
            </p:cNvPr>
            <p:cNvSpPr txBox="1"/>
            <p:nvPr/>
          </p:nvSpPr>
          <p:spPr>
            <a:xfrm>
              <a:off x="9843639" y="1030287"/>
              <a:ext cx="27122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8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sz="800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08793B9-D253-4E6C-BCE7-13D71B89A92A}"/>
                </a:ext>
              </a:extLst>
            </p:cNvPr>
            <p:cNvSpPr txBox="1"/>
            <p:nvPr/>
          </p:nvSpPr>
          <p:spPr>
            <a:xfrm>
              <a:off x="8144014" y="381731"/>
              <a:ext cx="305724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</a:rPr>
                <a:t>Plasma adsorbed with</a:t>
              </a: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D9404AF-5C95-4DE7-9E01-FA2BD146106A}"/>
                </a:ext>
              </a:extLst>
            </p:cNvPr>
            <p:cNvCxnSpPr>
              <a:stCxn id="8" idx="2"/>
            </p:cNvCxnSpPr>
            <p:nvPr/>
          </p:nvCxnSpPr>
          <p:spPr>
            <a:xfrm flipH="1">
              <a:off x="9666288" y="751063"/>
              <a:ext cx="6350" cy="196675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83CA14BD-67CC-48D6-85A1-31D944C7E3BC}"/>
                </a:ext>
              </a:extLst>
            </p:cNvPr>
            <p:cNvCxnSpPr/>
            <p:nvPr/>
          </p:nvCxnSpPr>
          <p:spPr>
            <a:xfrm>
              <a:off x="9297195" y="750269"/>
              <a:ext cx="0" cy="19588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6094CBA2-0AB6-4282-86BE-3AD91FC0379C}"/>
                </a:ext>
              </a:extLst>
            </p:cNvPr>
            <p:cNvCxnSpPr/>
            <p:nvPr/>
          </p:nvCxnSpPr>
          <p:spPr>
            <a:xfrm>
              <a:off x="9999664" y="751063"/>
              <a:ext cx="0" cy="195087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454E0B1E-C0E7-4D78-9E69-75D6A19D5DA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D390F246-D8DF-445E-9CCA-E25C2D79BA3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A099F4BB-75EB-4339-A9CD-A54E979A564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90" name="Group 7">
              <a:extLst>
                <a:ext uri="{FF2B5EF4-FFF2-40B4-BE49-F238E27FC236}">
                  <a16:creationId xmlns:a16="http://schemas.microsoft.com/office/drawing/2014/main" id="{34407706-3CB5-48E0-8385-BD27C4A30B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563" name="Line 8">
                <a:extLst>
                  <a:ext uri="{FF2B5EF4-FFF2-40B4-BE49-F238E27FC236}">
                    <a16:creationId xmlns:a16="http://schemas.microsoft.com/office/drawing/2014/main" id="{F448B0DB-720E-4529-984B-98E8ADAD7B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4" name="Line 9">
                <a:extLst>
                  <a:ext uri="{FF2B5EF4-FFF2-40B4-BE49-F238E27FC236}">
                    <a16:creationId xmlns:a16="http://schemas.microsoft.com/office/drawing/2014/main" id="{40B512D5-CC6F-4251-84B4-D03D330991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5" name="Line 10">
                <a:extLst>
                  <a:ext uri="{FF2B5EF4-FFF2-40B4-BE49-F238E27FC236}">
                    <a16:creationId xmlns:a16="http://schemas.microsoft.com/office/drawing/2014/main" id="{7A5CF5AE-A511-4E5A-BA25-EF48372A97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6" name="Line 11">
                <a:extLst>
                  <a:ext uri="{FF2B5EF4-FFF2-40B4-BE49-F238E27FC236}">
                    <a16:creationId xmlns:a16="http://schemas.microsoft.com/office/drawing/2014/main" id="{B5A23C5C-E36E-4813-918D-91E459E891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7" name="Rectangle 12">
                <a:extLst>
                  <a:ext uri="{FF2B5EF4-FFF2-40B4-BE49-F238E27FC236}">
                    <a16:creationId xmlns:a16="http://schemas.microsoft.com/office/drawing/2014/main" id="{EE27F8FE-16B9-493E-8AB5-F19822C27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Rectangle 13">
                <a:extLst>
                  <a:ext uri="{FF2B5EF4-FFF2-40B4-BE49-F238E27FC236}">
                    <a16:creationId xmlns:a16="http://schemas.microsoft.com/office/drawing/2014/main" id="{49F5FA44-421B-4D56-97F0-A2C89AEBD2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9" name="Rectangle 14">
                <a:extLst>
                  <a:ext uri="{FF2B5EF4-FFF2-40B4-BE49-F238E27FC236}">
                    <a16:creationId xmlns:a16="http://schemas.microsoft.com/office/drawing/2014/main" id="{563597B1-9622-4A6F-AE5A-E57DB8F8B8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0" name="Rectangle 15">
                <a:extLst>
                  <a:ext uri="{FF2B5EF4-FFF2-40B4-BE49-F238E27FC236}">
                    <a16:creationId xmlns:a16="http://schemas.microsoft.com/office/drawing/2014/main" id="{F2EDB6AC-0DEF-42E3-B374-F2535DC8B9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1" name="Rectangle 16">
                <a:extLst>
                  <a:ext uri="{FF2B5EF4-FFF2-40B4-BE49-F238E27FC236}">
                    <a16:creationId xmlns:a16="http://schemas.microsoft.com/office/drawing/2014/main" id="{87D899E6-75C5-4836-9DA8-B017ED2813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2" name="Rectangle 17">
                <a:extLst>
                  <a:ext uri="{FF2B5EF4-FFF2-40B4-BE49-F238E27FC236}">
                    <a16:creationId xmlns:a16="http://schemas.microsoft.com/office/drawing/2014/main" id="{F7B9E857-1D0F-4319-8D16-AC5531080C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18">
                <a:extLst>
                  <a:ext uri="{FF2B5EF4-FFF2-40B4-BE49-F238E27FC236}">
                    <a16:creationId xmlns:a16="http://schemas.microsoft.com/office/drawing/2014/main" id="{F09BDFF1-79F7-4C04-B42A-7740E85FE2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19">
                <a:extLst>
                  <a:ext uri="{FF2B5EF4-FFF2-40B4-BE49-F238E27FC236}">
                    <a16:creationId xmlns:a16="http://schemas.microsoft.com/office/drawing/2014/main" id="{A2E8AB8C-619F-446C-ACD1-604198701C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75" name="AutoShape 20">
                <a:extLst>
                  <a:ext uri="{FF2B5EF4-FFF2-40B4-BE49-F238E27FC236}">
                    <a16:creationId xmlns:a16="http://schemas.microsoft.com/office/drawing/2014/main" id="{D666BBC8-09E6-4D83-8228-24D5E3AB6DB1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6" name="AutoShape 21">
                <a:extLst>
                  <a:ext uri="{FF2B5EF4-FFF2-40B4-BE49-F238E27FC236}">
                    <a16:creationId xmlns:a16="http://schemas.microsoft.com/office/drawing/2014/main" id="{FB2239B2-5665-482A-907E-793B31F1D2C0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7" name="AutoShape 22">
                <a:extLst>
                  <a:ext uri="{FF2B5EF4-FFF2-40B4-BE49-F238E27FC236}">
                    <a16:creationId xmlns:a16="http://schemas.microsoft.com/office/drawing/2014/main" id="{42581171-20DB-4ED8-A1FD-D5121C0C2B84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8" name="AutoShape 23">
                <a:extLst>
                  <a:ext uri="{FF2B5EF4-FFF2-40B4-BE49-F238E27FC236}">
                    <a16:creationId xmlns:a16="http://schemas.microsoft.com/office/drawing/2014/main" id="{689AD708-588D-4DE0-BB10-14D2B44811DC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9" name="AutoShape 24">
                <a:extLst>
                  <a:ext uri="{FF2B5EF4-FFF2-40B4-BE49-F238E27FC236}">
                    <a16:creationId xmlns:a16="http://schemas.microsoft.com/office/drawing/2014/main" id="{160F43F1-F26D-451A-8FB4-17E8337F521A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0" name="AutoShape 25">
                <a:extLst>
                  <a:ext uri="{FF2B5EF4-FFF2-40B4-BE49-F238E27FC236}">
                    <a16:creationId xmlns:a16="http://schemas.microsoft.com/office/drawing/2014/main" id="{317F9CE6-B05C-4AE7-8D1E-99846DF94F37}"/>
                  </a:ext>
                </a:extLst>
              </p:cNvPr>
              <p:cNvCxnSpPr>
                <a:cxnSpLocks noChangeAspect="1" noChangeShapeType="1"/>
                <a:stCxn id="568" idx="3"/>
                <a:endCxn id="568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1" name="AutoShape 26">
                <a:extLst>
                  <a:ext uri="{FF2B5EF4-FFF2-40B4-BE49-F238E27FC236}">
                    <a16:creationId xmlns:a16="http://schemas.microsoft.com/office/drawing/2014/main" id="{C3F10A9A-8EAB-4F1E-A27D-1F500726F1F1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2" name="AutoShape 27">
                <a:extLst>
                  <a:ext uri="{FF2B5EF4-FFF2-40B4-BE49-F238E27FC236}">
                    <a16:creationId xmlns:a16="http://schemas.microsoft.com/office/drawing/2014/main" id="{FD644233-9796-406F-9775-AE4F976CDABB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28">
                <a:extLst>
                  <a:ext uri="{FF2B5EF4-FFF2-40B4-BE49-F238E27FC236}">
                    <a16:creationId xmlns:a16="http://schemas.microsoft.com/office/drawing/2014/main" id="{6220BAD7-D138-4684-9125-3A32132A39DF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29">
                <a:extLst>
                  <a:ext uri="{FF2B5EF4-FFF2-40B4-BE49-F238E27FC236}">
                    <a16:creationId xmlns:a16="http://schemas.microsoft.com/office/drawing/2014/main" id="{251A5807-DE82-430B-B398-6F003A9CBC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0">
                <a:extLst>
                  <a:ext uri="{FF2B5EF4-FFF2-40B4-BE49-F238E27FC236}">
                    <a16:creationId xmlns:a16="http://schemas.microsoft.com/office/drawing/2014/main" id="{86CE9350-4BB8-4B1B-9F90-F904163063D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1">
                <a:extLst>
                  <a:ext uri="{FF2B5EF4-FFF2-40B4-BE49-F238E27FC236}">
                    <a16:creationId xmlns:a16="http://schemas.microsoft.com/office/drawing/2014/main" id="{26C9637D-69B1-4AAB-8B32-135ECFC9C617}"/>
                  </a:ext>
                </a:extLst>
              </p:cNvPr>
              <p:cNvCxnSpPr>
                <a:cxnSpLocks noChangeAspect="1" noChangeShapeType="1"/>
                <a:stCxn id="568" idx="1"/>
                <a:endCxn id="568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87" name="Line 32">
                <a:extLst>
                  <a:ext uri="{FF2B5EF4-FFF2-40B4-BE49-F238E27FC236}">
                    <a16:creationId xmlns:a16="http://schemas.microsoft.com/office/drawing/2014/main" id="{BB062D94-E1B5-4DFA-ACBF-772747DD5D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8" name="Line 33">
                <a:extLst>
                  <a:ext uri="{FF2B5EF4-FFF2-40B4-BE49-F238E27FC236}">
                    <a16:creationId xmlns:a16="http://schemas.microsoft.com/office/drawing/2014/main" id="{57FB975C-2014-4CA0-866E-4E009A5B44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9" name="Line 34">
                <a:extLst>
                  <a:ext uri="{FF2B5EF4-FFF2-40B4-BE49-F238E27FC236}">
                    <a16:creationId xmlns:a16="http://schemas.microsoft.com/office/drawing/2014/main" id="{87E4F4C6-7223-4ED7-B402-62AA43237A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0" name="Line 35">
                <a:extLst>
                  <a:ext uri="{FF2B5EF4-FFF2-40B4-BE49-F238E27FC236}">
                    <a16:creationId xmlns:a16="http://schemas.microsoft.com/office/drawing/2014/main" id="{8DE62E48-0B8F-4E0A-BEF0-CD30CEFC9A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1" name="Line 36">
                <a:extLst>
                  <a:ext uri="{FF2B5EF4-FFF2-40B4-BE49-F238E27FC236}">
                    <a16:creationId xmlns:a16="http://schemas.microsoft.com/office/drawing/2014/main" id="{D45CCD36-9283-449B-8B16-970CDA64D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2" name="Line 37">
                <a:extLst>
                  <a:ext uri="{FF2B5EF4-FFF2-40B4-BE49-F238E27FC236}">
                    <a16:creationId xmlns:a16="http://schemas.microsoft.com/office/drawing/2014/main" id="{FA9FA47B-D145-45DE-8C0E-CE2A2E1A3A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3" name="Line 38">
                <a:extLst>
                  <a:ext uri="{FF2B5EF4-FFF2-40B4-BE49-F238E27FC236}">
                    <a16:creationId xmlns:a16="http://schemas.microsoft.com/office/drawing/2014/main" id="{7978EBAC-7EB8-43F6-BA04-CE480871AF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4" name="Line 39">
                <a:extLst>
                  <a:ext uri="{FF2B5EF4-FFF2-40B4-BE49-F238E27FC236}">
                    <a16:creationId xmlns:a16="http://schemas.microsoft.com/office/drawing/2014/main" id="{201BB2FC-B01F-4234-8674-8AF3590F82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40">
                <a:extLst>
                  <a:ext uri="{FF2B5EF4-FFF2-40B4-BE49-F238E27FC236}">
                    <a16:creationId xmlns:a16="http://schemas.microsoft.com/office/drawing/2014/main" id="{D56AEBB1-2F0F-4C36-A09B-E5B0C0487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41">
                <a:extLst>
                  <a:ext uri="{FF2B5EF4-FFF2-40B4-BE49-F238E27FC236}">
                    <a16:creationId xmlns:a16="http://schemas.microsoft.com/office/drawing/2014/main" id="{9281D841-DE46-468A-BF30-816C43A0FC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42">
                <a:extLst>
                  <a:ext uri="{FF2B5EF4-FFF2-40B4-BE49-F238E27FC236}">
                    <a16:creationId xmlns:a16="http://schemas.microsoft.com/office/drawing/2014/main" id="{D7373F80-5F82-4D53-B945-64AAA2ABAE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43">
                <a:extLst>
                  <a:ext uri="{FF2B5EF4-FFF2-40B4-BE49-F238E27FC236}">
                    <a16:creationId xmlns:a16="http://schemas.microsoft.com/office/drawing/2014/main" id="{F94C84E3-8FF6-419A-A08F-1ECD9BFEB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Oval 44">
                <a:extLst>
                  <a:ext uri="{FF2B5EF4-FFF2-40B4-BE49-F238E27FC236}">
                    <a16:creationId xmlns:a16="http://schemas.microsoft.com/office/drawing/2014/main" id="{CAAC75F9-B32B-4C4E-A85C-00F34C11D5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Oval 45">
                <a:extLst>
                  <a:ext uri="{FF2B5EF4-FFF2-40B4-BE49-F238E27FC236}">
                    <a16:creationId xmlns:a16="http://schemas.microsoft.com/office/drawing/2014/main" id="{4D00A6F3-31F3-4E83-B5CE-AA85DFEE2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91" name="Group 397">
              <a:extLst>
                <a:ext uri="{FF2B5EF4-FFF2-40B4-BE49-F238E27FC236}">
                  <a16:creationId xmlns:a16="http://schemas.microsoft.com/office/drawing/2014/main" id="{9E7DC640-15BA-4986-A62B-8CF418CB66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92" name="Line 141">
                <a:extLst>
                  <a:ext uri="{FF2B5EF4-FFF2-40B4-BE49-F238E27FC236}">
                    <a16:creationId xmlns:a16="http://schemas.microsoft.com/office/drawing/2014/main" id="{2A019805-A2B6-4C81-A6E9-13C027D967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3" name="Line 142">
                <a:extLst>
                  <a:ext uri="{FF2B5EF4-FFF2-40B4-BE49-F238E27FC236}">
                    <a16:creationId xmlns:a16="http://schemas.microsoft.com/office/drawing/2014/main" id="{B25723E5-35B9-46F9-AFC7-65D2046B3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4" name="Rectangle 126">
                <a:extLst>
                  <a:ext uri="{FF2B5EF4-FFF2-40B4-BE49-F238E27FC236}">
                    <a16:creationId xmlns:a16="http://schemas.microsoft.com/office/drawing/2014/main" id="{6A13E0CF-9FD4-4962-B84D-FC8384DE9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27">
                <a:extLst>
                  <a:ext uri="{FF2B5EF4-FFF2-40B4-BE49-F238E27FC236}">
                    <a16:creationId xmlns:a16="http://schemas.microsoft.com/office/drawing/2014/main" id="{9DA5A757-5C01-4C5D-A68A-FEE2E57AE2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Rectangle 128">
                <a:extLst>
                  <a:ext uri="{FF2B5EF4-FFF2-40B4-BE49-F238E27FC236}">
                    <a16:creationId xmlns:a16="http://schemas.microsoft.com/office/drawing/2014/main" id="{DFC120B1-D290-4CB4-88F8-B5359A388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Line 129">
                <a:extLst>
                  <a:ext uri="{FF2B5EF4-FFF2-40B4-BE49-F238E27FC236}">
                    <a16:creationId xmlns:a16="http://schemas.microsoft.com/office/drawing/2014/main" id="{0E8A88E5-1BD4-42F4-955B-1BE165E082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8" name="Line 130">
                <a:extLst>
                  <a:ext uri="{FF2B5EF4-FFF2-40B4-BE49-F238E27FC236}">
                    <a16:creationId xmlns:a16="http://schemas.microsoft.com/office/drawing/2014/main" id="{895F1DA5-9CA3-4622-8401-DFE06CEF76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131">
                <a:extLst>
                  <a:ext uri="{FF2B5EF4-FFF2-40B4-BE49-F238E27FC236}">
                    <a16:creationId xmlns:a16="http://schemas.microsoft.com/office/drawing/2014/main" id="{FC8DF9CC-3B56-4D38-AC00-95CF3FD9C3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0" name="Line 132">
                <a:extLst>
                  <a:ext uri="{FF2B5EF4-FFF2-40B4-BE49-F238E27FC236}">
                    <a16:creationId xmlns:a16="http://schemas.microsoft.com/office/drawing/2014/main" id="{C747EDDA-6650-44D0-B13E-0F3A399AA6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1" name="Line 133">
                <a:extLst>
                  <a:ext uri="{FF2B5EF4-FFF2-40B4-BE49-F238E27FC236}">
                    <a16:creationId xmlns:a16="http://schemas.microsoft.com/office/drawing/2014/main" id="{53EFD7A2-DD66-437E-905E-41C832D991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2" name="Line 134">
                <a:extLst>
                  <a:ext uri="{FF2B5EF4-FFF2-40B4-BE49-F238E27FC236}">
                    <a16:creationId xmlns:a16="http://schemas.microsoft.com/office/drawing/2014/main" id="{6BFF6C70-BE19-40A7-95AD-E3643059F0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135">
                <a:extLst>
                  <a:ext uri="{FF2B5EF4-FFF2-40B4-BE49-F238E27FC236}">
                    <a16:creationId xmlns:a16="http://schemas.microsoft.com/office/drawing/2014/main" id="{E4190CA1-C895-4342-A417-C7290328F8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136">
                <a:extLst>
                  <a:ext uri="{FF2B5EF4-FFF2-40B4-BE49-F238E27FC236}">
                    <a16:creationId xmlns:a16="http://schemas.microsoft.com/office/drawing/2014/main" id="{75E529C4-05BC-4C8C-AE98-377D06EDFC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5" name="Line 137">
                <a:extLst>
                  <a:ext uri="{FF2B5EF4-FFF2-40B4-BE49-F238E27FC236}">
                    <a16:creationId xmlns:a16="http://schemas.microsoft.com/office/drawing/2014/main" id="{56E60C08-846E-4D65-A6B7-F8B742473A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6" name="Line 138">
                <a:extLst>
                  <a:ext uri="{FF2B5EF4-FFF2-40B4-BE49-F238E27FC236}">
                    <a16:creationId xmlns:a16="http://schemas.microsoft.com/office/drawing/2014/main" id="{FC64D769-8C02-49A7-A4E1-A3DB6AB36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7" name="Line 139">
                <a:extLst>
                  <a:ext uri="{FF2B5EF4-FFF2-40B4-BE49-F238E27FC236}">
                    <a16:creationId xmlns:a16="http://schemas.microsoft.com/office/drawing/2014/main" id="{EAD6D1DE-DFE1-45FE-BBF8-FB4604F2F2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8" name="Line 140">
                <a:extLst>
                  <a:ext uri="{FF2B5EF4-FFF2-40B4-BE49-F238E27FC236}">
                    <a16:creationId xmlns:a16="http://schemas.microsoft.com/office/drawing/2014/main" id="{7B060042-D902-4AFE-B0AC-3CF10AC79B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09" name="AutoShape 143">
                <a:extLst>
                  <a:ext uri="{FF2B5EF4-FFF2-40B4-BE49-F238E27FC236}">
                    <a16:creationId xmlns:a16="http://schemas.microsoft.com/office/drawing/2014/main" id="{297B2607-B442-486D-AEBD-D5E43860F0AE}"/>
                  </a:ext>
                </a:extLst>
              </p:cNvPr>
              <p:cNvCxnSpPr>
                <a:cxnSpLocks noChangeAspect="1" noChangeShapeType="1"/>
                <a:stCxn id="316" idx="0"/>
                <a:endCxn id="313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0" name="Rectangle 144">
                <a:extLst>
                  <a:ext uri="{FF2B5EF4-FFF2-40B4-BE49-F238E27FC236}">
                    <a16:creationId xmlns:a16="http://schemas.microsoft.com/office/drawing/2014/main" id="{A33BB5D1-AC9B-4233-B10B-54FCF29D1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Rectangle 145">
                <a:extLst>
                  <a:ext uri="{FF2B5EF4-FFF2-40B4-BE49-F238E27FC236}">
                    <a16:creationId xmlns:a16="http://schemas.microsoft.com/office/drawing/2014/main" id="{565D520E-6A4A-4217-8D65-06B3980A5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Rectangle 146">
                <a:extLst>
                  <a:ext uri="{FF2B5EF4-FFF2-40B4-BE49-F238E27FC236}">
                    <a16:creationId xmlns:a16="http://schemas.microsoft.com/office/drawing/2014/main" id="{FEB62DC3-1590-446B-9188-75033E521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147">
                <a:extLst>
                  <a:ext uri="{FF2B5EF4-FFF2-40B4-BE49-F238E27FC236}">
                    <a16:creationId xmlns:a16="http://schemas.microsoft.com/office/drawing/2014/main" id="{AB0118A1-6AE6-40A1-A734-1311A5A683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148">
                <a:extLst>
                  <a:ext uri="{FF2B5EF4-FFF2-40B4-BE49-F238E27FC236}">
                    <a16:creationId xmlns:a16="http://schemas.microsoft.com/office/drawing/2014/main" id="{CE1E7F2B-A89F-4AF3-808D-75BE6658D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49">
                <a:extLst>
                  <a:ext uri="{FF2B5EF4-FFF2-40B4-BE49-F238E27FC236}">
                    <a16:creationId xmlns:a16="http://schemas.microsoft.com/office/drawing/2014/main" id="{A04A9530-2390-4B12-AADB-3D78114851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50">
                <a:extLst>
                  <a:ext uri="{FF2B5EF4-FFF2-40B4-BE49-F238E27FC236}">
                    <a16:creationId xmlns:a16="http://schemas.microsoft.com/office/drawing/2014/main" id="{AD73EC49-BFC7-4057-9BBD-2BBF5DB75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51">
                <a:extLst>
                  <a:ext uri="{FF2B5EF4-FFF2-40B4-BE49-F238E27FC236}">
                    <a16:creationId xmlns:a16="http://schemas.microsoft.com/office/drawing/2014/main" id="{65C65EC9-7F7E-498B-AD85-B516A5E14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18" name="AutoShape 152">
                <a:extLst>
                  <a:ext uri="{FF2B5EF4-FFF2-40B4-BE49-F238E27FC236}">
                    <a16:creationId xmlns:a16="http://schemas.microsoft.com/office/drawing/2014/main" id="{FAD5A8B7-5D6B-4E7B-A768-45EAF0779AD8}"/>
                  </a:ext>
                </a:extLst>
              </p:cNvPr>
              <p:cNvCxnSpPr>
                <a:cxnSpLocks noChangeAspect="1" noChangeShapeType="1"/>
                <a:stCxn id="317" idx="3"/>
                <a:endCxn id="317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9" name="AutoShape 153">
                <a:extLst>
                  <a:ext uri="{FF2B5EF4-FFF2-40B4-BE49-F238E27FC236}">
                    <a16:creationId xmlns:a16="http://schemas.microsoft.com/office/drawing/2014/main" id="{7328F1EB-CB6D-45B6-B3E8-942D20731911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0" name="AutoShape 154">
                <a:extLst>
                  <a:ext uri="{FF2B5EF4-FFF2-40B4-BE49-F238E27FC236}">
                    <a16:creationId xmlns:a16="http://schemas.microsoft.com/office/drawing/2014/main" id="{BFD92C86-4661-4F51-946F-8800820CC3DB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155">
                <a:extLst>
                  <a:ext uri="{FF2B5EF4-FFF2-40B4-BE49-F238E27FC236}">
                    <a16:creationId xmlns:a16="http://schemas.microsoft.com/office/drawing/2014/main" id="{3E9813A9-6AF3-40C8-8FF4-1015FC49FD5C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156">
                <a:extLst>
                  <a:ext uri="{FF2B5EF4-FFF2-40B4-BE49-F238E27FC236}">
                    <a16:creationId xmlns:a16="http://schemas.microsoft.com/office/drawing/2014/main" id="{309CAD87-3A47-42AA-8B08-F6CFE53BBBF8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157">
                <a:extLst>
                  <a:ext uri="{FF2B5EF4-FFF2-40B4-BE49-F238E27FC236}">
                    <a16:creationId xmlns:a16="http://schemas.microsoft.com/office/drawing/2014/main" id="{DA5C63C2-BAF0-4ADC-A781-278BC955A1D0}"/>
                  </a:ext>
                </a:extLst>
              </p:cNvPr>
              <p:cNvCxnSpPr>
                <a:cxnSpLocks noChangeAspect="1" noChangeShapeType="1"/>
                <a:stCxn id="311" idx="3"/>
                <a:endCxn id="311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158">
                <a:extLst>
                  <a:ext uri="{FF2B5EF4-FFF2-40B4-BE49-F238E27FC236}">
                    <a16:creationId xmlns:a16="http://schemas.microsoft.com/office/drawing/2014/main" id="{D8208003-CA90-4D69-9085-A2106A0CDC99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159">
                <a:extLst>
                  <a:ext uri="{FF2B5EF4-FFF2-40B4-BE49-F238E27FC236}">
                    <a16:creationId xmlns:a16="http://schemas.microsoft.com/office/drawing/2014/main" id="{63EA2770-3E9C-42E2-A0C5-0AD2B2EAD020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160">
                <a:extLst>
                  <a:ext uri="{FF2B5EF4-FFF2-40B4-BE49-F238E27FC236}">
                    <a16:creationId xmlns:a16="http://schemas.microsoft.com/office/drawing/2014/main" id="{9907D60C-186A-4B4C-9105-E6A087594B31}"/>
                  </a:ext>
                </a:extLst>
              </p:cNvPr>
              <p:cNvCxnSpPr>
                <a:cxnSpLocks noChangeAspect="1" noChangeShapeType="1"/>
                <a:stCxn id="317" idx="1"/>
                <a:endCxn id="31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161">
                <a:extLst>
                  <a:ext uri="{FF2B5EF4-FFF2-40B4-BE49-F238E27FC236}">
                    <a16:creationId xmlns:a16="http://schemas.microsoft.com/office/drawing/2014/main" id="{4401C19E-AB13-4DB5-927E-7B58C419CF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162">
                <a:extLst>
                  <a:ext uri="{FF2B5EF4-FFF2-40B4-BE49-F238E27FC236}">
                    <a16:creationId xmlns:a16="http://schemas.microsoft.com/office/drawing/2014/main" id="{C99450DA-1E27-453B-B6A9-657B0F7027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163">
                <a:extLst>
                  <a:ext uri="{FF2B5EF4-FFF2-40B4-BE49-F238E27FC236}">
                    <a16:creationId xmlns:a16="http://schemas.microsoft.com/office/drawing/2014/main" id="{FAC735A1-4284-4501-80B5-EFE7DCAAC2E2}"/>
                  </a:ext>
                </a:extLst>
              </p:cNvPr>
              <p:cNvCxnSpPr>
                <a:cxnSpLocks noChangeAspect="1" noChangeShapeType="1"/>
                <a:stCxn id="311" idx="1"/>
                <a:endCxn id="311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0" name="Line 164">
                <a:extLst>
                  <a:ext uri="{FF2B5EF4-FFF2-40B4-BE49-F238E27FC236}">
                    <a16:creationId xmlns:a16="http://schemas.microsoft.com/office/drawing/2014/main" id="{A019DCCD-9489-4C43-81FC-68114FD79F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Line 165">
                <a:extLst>
                  <a:ext uri="{FF2B5EF4-FFF2-40B4-BE49-F238E27FC236}">
                    <a16:creationId xmlns:a16="http://schemas.microsoft.com/office/drawing/2014/main" id="{1538B08D-6AE4-444C-8230-45C62A4231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166">
                <a:extLst>
                  <a:ext uri="{FF2B5EF4-FFF2-40B4-BE49-F238E27FC236}">
                    <a16:creationId xmlns:a16="http://schemas.microsoft.com/office/drawing/2014/main" id="{0660836E-7FE1-4600-B67E-4054EA2F68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167">
                <a:extLst>
                  <a:ext uri="{FF2B5EF4-FFF2-40B4-BE49-F238E27FC236}">
                    <a16:creationId xmlns:a16="http://schemas.microsoft.com/office/drawing/2014/main" id="{B1293D81-E844-4BA4-B682-F576F0C907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168">
                <a:extLst>
                  <a:ext uri="{FF2B5EF4-FFF2-40B4-BE49-F238E27FC236}">
                    <a16:creationId xmlns:a16="http://schemas.microsoft.com/office/drawing/2014/main" id="{888688F3-6A05-4345-9324-E4B0CD663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169">
                <a:extLst>
                  <a:ext uri="{FF2B5EF4-FFF2-40B4-BE49-F238E27FC236}">
                    <a16:creationId xmlns:a16="http://schemas.microsoft.com/office/drawing/2014/main" id="{C824DB72-5D7E-4AF8-8112-F190304BF6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170">
                <a:extLst>
                  <a:ext uri="{FF2B5EF4-FFF2-40B4-BE49-F238E27FC236}">
                    <a16:creationId xmlns:a16="http://schemas.microsoft.com/office/drawing/2014/main" id="{86D350F9-7300-4F36-A899-4F0A4CB9BA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171">
                <a:extLst>
                  <a:ext uri="{FF2B5EF4-FFF2-40B4-BE49-F238E27FC236}">
                    <a16:creationId xmlns:a16="http://schemas.microsoft.com/office/drawing/2014/main" id="{A7491D4E-4162-43E4-9252-C1E001FB4E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172">
                <a:extLst>
                  <a:ext uri="{FF2B5EF4-FFF2-40B4-BE49-F238E27FC236}">
                    <a16:creationId xmlns:a16="http://schemas.microsoft.com/office/drawing/2014/main" id="{B462F7B5-0B85-411D-9393-640C7F7472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173">
                <a:extLst>
                  <a:ext uri="{FF2B5EF4-FFF2-40B4-BE49-F238E27FC236}">
                    <a16:creationId xmlns:a16="http://schemas.microsoft.com/office/drawing/2014/main" id="{90A025E6-6AB9-4B6C-916C-92A575AB2B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174">
                <a:extLst>
                  <a:ext uri="{FF2B5EF4-FFF2-40B4-BE49-F238E27FC236}">
                    <a16:creationId xmlns:a16="http://schemas.microsoft.com/office/drawing/2014/main" id="{D3485997-6A1B-4F85-B6F3-5CE26A592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175">
                <a:extLst>
                  <a:ext uri="{FF2B5EF4-FFF2-40B4-BE49-F238E27FC236}">
                    <a16:creationId xmlns:a16="http://schemas.microsoft.com/office/drawing/2014/main" id="{A2AE1DD7-9E59-4622-9E26-A01C355C6F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176">
                <a:extLst>
                  <a:ext uri="{FF2B5EF4-FFF2-40B4-BE49-F238E27FC236}">
                    <a16:creationId xmlns:a16="http://schemas.microsoft.com/office/drawing/2014/main" id="{FE5E9CBE-9ED4-4C4A-82A0-63D081929C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177">
                <a:extLst>
                  <a:ext uri="{FF2B5EF4-FFF2-40B4-BE49-F238E27FC236}">
                    <a16:creationId xmlns:a16="http://schemas.microsoft.com/office/drawing/2014/main" id="{8D771ECD-325A-4316-AED5-F7563EDD5D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Oval 178">
                <a:extLst>
                  <a:ext uri="{FF2B5EF4-FFF2-40B4-BE49-F238E27FC236}">
                    <a16:creationId xmlns:a16="http://schemas.microsoft.com/office/drawing/2014/main" id="{F8BE13E6-ADF1-4D04-B9E5-8441023E75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Oval 179">
                <a:extLst>
                  <a:ext uri="{FF2B5EF4-FFF2-40B4-BE49-F238E27FC236}">
                    <a16:creationId xmlns:a16="http://schemas.microsoft.com/office/drawing/2014/main" id="{EE80F5FE-E504-4204-84E5-6F9E4F063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Oval 180">
                <a:extLst>
                  <a:ext uri="{FF2B5EF4-FFF2-40B4-BE49-F238E27FC236}">
                    <a16:creationId xmlns:a16="http://schemas.microsoft.com/office/drawing/2014/main" id="{847C23D6-A7DE-44DD-A137-04577E667D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Oval 181">
                <a:extLst>
                  <a:ext uri="{FF2B5EF4-FFF2-40B4-BE49-F238E27FC236}">
                    <a16:creationId xmlns:a16="http://schemas.microsoft.com/office/drawing/2014/main" id="{C58B5691-DBF2-45A5-BC2B-4EF599583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Oval 182">
                <a:extLst>
                  <a:ext uri="{FF2B5EF4-FFF2-40B4-BE49-F238E27FC236}">
                    <a16:creationId xmlns:a16="http://schemas.microsoft.com/office/drawing/2014/main" id="{85DDF8DB-71E2-4F64-8B33-2C5FD794FA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Oval 183">
                <a:extLst>
                  <a:ext uri="{FF2B5EF4-FFF2-40B4-BE49-F238E27FC236}">
                    <a16:creationId xmlns:a16="http://schemas.microsoft.com/office/drawing/2014/main" id="{2C4FE3FD-2B35-4FBD-86FE-3B80A2A6A6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Oval 184">
                <a:extLst>
                  <a:ext uri="{FF2B5EF4-FFF2-40B4-BE49-F238E27FC236}">
                    <a16:creationId xmlns:a16="http://schemas.microsoft.com/office/drawing/2014/main" id="{2AEF606F-1718-4019-8DC5-257DE7FA8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2" name="Oval 185">
                <a:extLst>
                  <a:ext uri="{FF2B5EF4-FFF2-40B4-BE49-F238E27FC236}">
                    <a16:creationId xmlns:a16="http://schemas.microsoft.com/office/drawing/2014/main" id="{7F0D2862-71BB-4AAE-ACCD-15CD8CFF44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3" name="Oval 186">
                <a:extLst>
                  <a:ext uri="{FF2B5EF4-FFF2-40B4-BE49-F238E27FC236}">
                    <a16:creationId xmlns:a16="http://schemas.microsoft.com/office/drawing/2014/main" id="{71FE1DE3-57B0-4D9C-8DCB-1236A8FA10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Oval 187">
                <a:extLst>
                  <a:ext uri="{FF2B5EF4-FFF2-40B4-BE49-F238E27FC236}">
                    <a16:creationId xmlns:a16="http://schemas.microsoft.com/office/drawing/2014/main" id="{6253BC3C-5EE7-460B-A894-32CC7E549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Line 188">
                <a:extLst>
                  <a:ext uri="{FF2B5EF4-FFF2-40B4-BE49-F238E27FC236}">
                    <a16:creationId xmlns:a16="http://schemas.microsoft.com/office/drawing/2014/main" id="{617222F0-59A1-4DC5-9F27-1EA00F38EF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6" name="Line 189">
                <a:extLst>
                  <a:ext uri="{FF2B5EF4-FFF2-40B4-BE49-F238E27FC236}">
                    <a16:creationId xmlns:a16="http://schemas.microsoft.com/office/drawing/2014/main" id="{80387DC3-4992-460F-93C9-077CFE54A4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7" name="Line 190">
                <a:extLst>
                  <a:ext uri="{FF2B5EF4-FFF2-40B4-BE49-F238E27FC236}">
                    <a16:creationId xmlns:a16="http://schemas.microsoft.com/office/drawing/2014/main" id="{DA302740-901F-4E0E-B694-FE1ADCE63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58" name="AutoShape 191">
                <a:extLst>
                  <a:ext uri="{FF2B5EF4-FFF2-40B4-BE49-F238E27FC236}">
                    <a16:creationId xmlns:a16="http://schemas.microsoft.com/office/drawing/2014/main" id="{8A772658-7041-4382-B157-FFE7873DE673}"/>
                  </a:ext>
                </a:extLst>
              </p:cNvPr>
              <p:cNvCxnSpPr>
                <a:cxnSpLocks noChangeAspect="1" noChangeShapeType="1"/>
                <a:stCxn id="367" idx="0"/>
                <a:endCxn id="363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9" name="Rectangle 192">
                <a:extLst>
                  <a:ext uri="{FF2B5EF4-FFF2-40B4-BE49-F238E27FC236}">
                    <a16:creationId xmlns:a16="http://schemas.microsoft.com/office/drawing/2014/main" id="{F2A4394F-D76E-44DC-A55D-7D5E5E187E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93">
                <a:extLst>
                  <a:ext uri="{FF2B5EF4-FFF2-40B4-BE49-F238E27FC236}">
                    <a16:creationId xmlns:a16="http://schemas.microsoft.com/office/drawing/2014/main" id="{032EB525-4E60-40C0-B54A-9BB5D0DDD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Rectangle 194">
                <a:extLst>
                  <a:ext uri="{FF2B5EF4-FFF2-40B4-BE49-F238E27FC236}">
                    <a16:creationId xmlns:a16="http://schemas.microsoft.com/office/drawing/2014/main" id="{875378B3-3E6D-4B2A-9575-604DB745B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" name="Rectangle 195">
                <a:extLst>
                  <a:ext uri="{FF2B5EF4-FFF2-40B4-BE49-F238E27FC236}">
                    <a16:creationId xmlns:a16="http://schemas.microsoft.com/office/drawing/2014/main" id="{F34630E5-7B0C-4A12-946D-121CE520B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3" name="Rectangle 196">
                <a:extLst>
                  <a:ext uri="{FF2B5EF4-FFF2-40B4-BE49-F238E27FC236}">
                    <a16:creationId xmlns:a16="http://schemas.microsoft.com/office/drawing/2014/main" id="{814C736A-44D6-4A49-8DD1-A41E03F846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" name="Rectangle 197">
                <a:extLst>
                  <a:ext uri="{FF2B5EF4-FFF2-40B4-BE49-F238E27FC236}">
                    <a16:creationId xmlns:a16="http://schemas.microsoft.com/office/drawing/2014/main" id="{4BC07034-6E4D-4B7F-993A-EFB9EEA80E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5" name="Rectangle 198">
                <a:extLst>
                  <a:ext uri="{FF2B5EF4-FFF2-40B4-BE49-F238E27FC236}">
                    <a16:creationId xmlns:a16="http://schemas.microsoft.com/office/drawing/2014/main" id="{B217B275-0F47-48AA-9396-A63E916CF6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6" name="Rectangle 199">
                <a:extLst>
                  <a:ext uri="{FF2B5EF4-FFF2-40B4-BE49-F238E27FC236}">
                    <a16:creationId xmlns:a16="http://schemas.microsoft.com/office/drawing/2014/main" id="{6C83DC08-1BE4-48E4-9D89-47C1A2C988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7" name="Rectangle 200">
                <a:extLst>
                  <a:ext uri="{FF2B5EF4-FFF2-40B4-BE49-F238E27FC236}">
                    <a16:creationId xmlns:a16="http://schemas.microsoft.com/office/drawing/2014/main" id="{949704A3-18FB-4397-A952-46A040F32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8" name="Rectangle 201">
                <a:extLst>
                  <a:ext uri="{FF2B5EF4-FFF2-40B4-BE49-F238E27FC236}">
                    <a16:creationId xmlns:a16="http://schemas.microsoft.com/office/drawing/2014/main" id="{AAB747EE-5639-4E78-8193-702D49DAA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69" name="AutoShape 202">
                <a:extLst>
                  <a:ext uri="{FF2B5EF4-FFF2-40B4-BE49-F238E27FC236}">
                    <a16:creationId xmlns:a16="http://schemas.microsoft.com/office/drawing/2014/main" id="{D87927B1-A98D-429C-BC54-820ED7E8E19B}"/>
                  </a:ext>
                </a:extLst>
              </p:cNvPr>
              <p:cNvCxnSpPr>
                <a:cxnSpLocks noChangeAspect="1" noChangeShapeType="1"/>
                <a:stCxn id="368" idx="3"/>
                <a:endCxn id="368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0" name="AutoShape 203">
                <a:extLst>
                  <a:ext uri="{FF2B5EF4-FFF2-40B4-BE49-F238E27FC236}">
                    <a16:creationId xmlns:a16="http://schemas.microsoft.com/office/drawing/2014/main" id="{FAB36231-2F8F-48A4-AC27-BD0116E49902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1" name="AutoShape 204">
                <a:extLst>
                  <a:ext uri="{FF2B5EF4-FFF2-40B4-BE49-F238E27FC236}">
                    <a16:creationId xmlns:a16="http://schemas.microsoft.com/office/drawing/2014/main" id="{0B07E9E4-5859-46AB-9469-125435B82B5C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2" name="AutoShape 205">
                <a:extLst>
                  <a:ext uri="{FF2B5EF4-FFF2-40B4-BE49-F238E27FC236}">
                    <a16:creationId xmlns:a16="http://schemas.microsoft.com/office/drawing/2014/main" id="{78D9023F-3E1C-4EE9-A5A9-95D28B107D3A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3" name="AutoShape 206">
                <a:extLst>
                  <a:ext uri="{FF2B5EF4-FFF2-40B4-BE49-F238E27FC236}">
                    <a16:creationId xmlns:a16="http://schemas.microsoft.com/office/drawing/2014/main" id="{397DFE11-BAD0-4777-8F00-EDEFF687CE17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AutoShape 207">
                <a:extLst>
                  <a:ext uri="{FF2B5EF4-FFF2-40B4-BE49-F238E27FC236}">
                    <a16:creationId xmlns:a16="http://schemas.microsoft.com/office/drawing/2014/main" id="{ECDCF94D-E496-4660-8612-980227855451}"/>
                  </a:ext>
                </a:extLst>
              </p:cNvPr>
              <p:cNvCxnSpPr>
                <a:cxnSpLocks noChangeAspect="1" noChangeShapeType="1"/>
                <a:stCxn id="361" idx="3"/>
                <a:endCxn id="361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AutoShape 208">
                <a:extLst>
                  <a:ext uri="{FF2B5EF4-FFF2-40B4-BE49-F238E27FC236}">
                    <a16:creationId xmlns:a16="http://schemas.microsoft.com/office/drawing/2014/main" id="{F3878350-DA29-4237-8EF2-5EF3D4BE0258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AutoShape 209">
                <a:extLst>
                  <a:ext uri="{FF2B5EF4-FFF2-40B4-BE49-F238E27FC236}">
                    <a16:creationId xmlns:a16="http://schemas.microsoft.com/office/drawing/2014/main" id="{AF86996F-D39F-43D1-AA33-8A393C2431B8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AutoShape 210">
                <a:extLst>
                  <a:ext uri="{FF2B5EF4-FFF2-40B4-BE49-F238E27FC236}">
                    <a16:creationId xmlns:a16="http://schemas.microsoft.com/office/drawing/2014/main" id="{724824C2-7F2A-44F1-AB5B-2225E77F5BE9}"/>
                  </a:ext>
                </a:extLst>
              </p:cNvPr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AutoShape 211">
                <a:extLst>
                  <a:ext uri="{FF2B5EF4-FFF2-40B4-BE49-F238E27FC236}">
                    <a16:creationId xmlns:a16="http://schemas.microsoft.com/office/drawing/2014/main" id="{9584B61C-4A56-488B-9139-2D7DE91C7B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9" name="AutoShape 212">
                <a:extLst>
                  <a:ext uri="{FF2B5EF4-FFF2-40B4-BE49-F238E27FC236}">
                    <a16:creationId xmlns:a16="http://schemas.microsoft.com/office/drawing/2014/main" id="{52B16F79-C98A-4C91-9372-537CC6B3A5E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0" name="AutoShape 213">
                <a:extLst>
                  <a:ext uri="{FF2B5EF4-FFF2-40B4-BE49-F238E27FC236}">
                    <a16:creationId xmlns:a16="http://schemas.microsoft.com/office/drawing/2014/main" id="{EDD857B7-E368-4192-A41C-C57702EC73E5}"/>
                  </a:ext>
                </a:extLst>
              </p:cNvPr>
              <p:cNvCxnSpPr>
                <a:cxnSpLocks noChangeAspect="1" noChangeShapeType="1"/>
                <a:stCxn id="361" idx="1"/>
                <a:endCxn id="361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1" name="Line 214">
                <a:extLst>
                  <a:ext uri="{FF2B5EF4-FFF2-40B4-BE49-F238E27FC236}">
                    <a16:creationId xmlns:a16="http://schemas.microsoft.com/office/drawing/2014/main" id="{6FFA6385-521F-48CE-9E06-5DD5A0A0A8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2" name="Line 215">
                <a:extLst>
                  <a:ext uri="{FF2B5EF4-FFF2-40B4-BE49-F238E27FC236}">
                    <a16:creationId xmlns:a16="http://schemas.microsoft.com/office/drawing/2014/main" id="{D4BD75FA-91D3-4AED-9008-BA9105B2CB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3" name="Line 216">
                <a:extLst>
                  <a:ext uri="{FF2B5EF4-FFF2-40B4-BE49-F238E27FC236}">
                    <a16:creationId xmlns:a16="http://schemas.microsoft.com/office/drawing/2014/main" id="{C98887CA-2508-4F6C-B636-EF559AADC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4" name="Line 217">
                <a:extLst>
                  <a:ext uri="{FF2B5EF4-FFF2-40B4-BE49-F238E27FC236}">
                    <a16:creationId xmlns:a16="http://schemas.microsoft.com/office/drawing/2014/main" id="{3E4F472C-74F9-44A2-ADF3-B69E523AD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5" name="Line 218">
                <a:extLst>
                  <a:ext uri="{FF2B5EF4-FFF2-40B4-BE49-F238E27FC236}">
                    <a16:creationId xmlns:a16="http://schemas.microsoft.com/office/drawing/2014/main" id="{C44E1B0D-23CB-4C92-B541-A5F33045B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219">
                <a:extLst>
                  <a:ext uri="{FF2B5EF4-FFF2-40B4-BE49-F238E27FC236}">
                    <a16:creationId xmlns:a16="http://schemas.microsoft.com/office/drawing/2014/main" id="{5D36DCA7-41AF-4DAD-970D-10BE2016DB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7" name="Line 220">
                <a:extLst>
                  <a:ext uri="{FF2B5EF4-FFF2-40B4-BE49-F238E27FC236}">
                    <a16:creationId xmlns:a16="http://schemas.microsoft.com/office/drawing/2014/main" id="{FD48F9DF-0AF9-458B-AC54-A4585433BD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8" name="Line 221">
                <a:extLst>
                  <a:ext uri="{FF2B5EF4-FFF2-40B4-BE49-F238E27FC236}">
                    <a16:creationId xmlns:a16="http://schemas.microsoft.com/office/drawing/2014/main" id="{5E41B8D5-C70B-4514-971A-C345C55C4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9" name="Line 222">
                <a:extLst>
                  <a:ext uri="{FF2B5EF4-FFF2-40B4-BE49-F238E27FC236}">
                    <a16:creationId xmlns:a16="http://schemas.microsoft.com/office/drawing/2014/main" id="{A7DCA3FB-D236-47E3-B2D7-EFF0353BD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223">
                <a:extLst>
                  <a:ext uri="{FF2B5EF4-FFF2-40B4-BE49-F238E27FC236}">
                    <a16:creationId xmlns:a16="http://schemas.microsoft.com/office/drawing/2014/main" id="{D1007C74-E001-4C00-8FD4-38693CD0C1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224">
                <a:extLst>
                  <a:ext uri="{FF2B5EF4-FFF2-40B4-BE49-F238E27FC236}">
                    <a16:creationId xmlns:a16="http://schemas.microsoft.com/office/drawing/2014/main" id="{736C8EED-E05F-4F96-8ADE-7186C414D4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2" name="Line 225">
                <a:extLst>
                  <a:ext uri="{FF2B5EF4-FFF2-40B4-BE49-F238E27FC236}">
                    <a16:creationId xmlns:a16="http://schemas.microsoft.com/office/drawing/2014/main" id="{C1BFF042-6B7E-4C19-964B-72B576C01B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3" name="Line 226">
                <a:extLst>
                  <a:ext uri="{FF2B5EF4-FFF2-40B4-BE49-F238E27FC236}">
                    <a16:creationId xmlns:a16="http://schemas.microsoft.com/office/drawing/2014/main" id="{BBC231C9-7725-420C-8078-1E556820DC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4" name="Line 227">
                <a:extLst>
                  <a:ext uri="{FF2B5EF4-FFF2-40B4-BE49-F238E27FC236}">
                    <a16:creationId xmlns:a16="http://schemas.microsoft.com/office/drawing/2014/main" id="{3A0EC276-A312-463D-9B43-6AEAF23BCF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Oval 228">
                <a:extLst>
                  <a:ext uri="{FF2B5EF4-FFF2-40B4-BE49-F238E27FC236}">
                    <a16:creationId xmlns:a16="http://schemas.microsoft.com/office/drawing/2014/main" id="{EB13F24F-C7A6-4768-92EE-AC1072F50D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Oval 229">
                <a:extLst>
                  <a:ext uri="{FF2B5EF4-FFF2-40B4-BE49-F238E27FC236}">
                    <a16:creationId xmlns:a16="http://schemas.microsoft.com/office/drawing/2014/main" id="{6C2219DE-AB42-4291-A185-A64A94EF99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Oval 230">
                <a:extLst>
                  <a:ext uri="{FF2B5EF4-FFF2-40B4-BE49-F238E27FC236}">
                    <a16:creationId xmlns:a16="http://schemas.microsoft.com/office/drawing/2014/main" id="{4760D16B-F2D0-4ADD-BDD1-09C302E52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Oval 231">
                <a:extLst>
                  <a:ext uri="{FF2B5EF4-FFF2-40B4-BE49-F238E27FC236}">
                    <a16:creationId xmlns:a16="http://schemas.microsoft.com/office/drawing/2014/main" id="{1358FAE0-2617-4A7D-A7CE-C639AB39A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Oval 232">
                <a:extLst>
                  <a:ext uri="{FF2B5EF4-FFF2-40B4-BE49-F238E27FC236}">
                    <a16:creationId xmlns:a16="http://schemas.microsoft.com/office/drawing/2014/main" id="{F0B409B5-477C-4AE4-958F-F78A6CF4A3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Oval 233">
                <a:extLst>
                  <a:ext uri="{FF2B5EF4-FFF2-40B4-BE49-F238E27FC236}">
                    <a16:creationId xmlns:a16="http://schemas.microsoft.com/office/drawing/2014/main" id="{86BEE0DD-0216-4FA1-A02D-2561810C0B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Oval 234">
                <a:extLst>
                  <a:ext uri="{FF2B5EF4-FFF2-40B4-BE49-F238E27FC236}">
                    <a16:creationId xmlns:a16="http://schemas.microsoft.com/office/drawing/2014/main" id="{68C4D01B-C4C7-4EEB-B0BB-3BE799220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Oval 235">
                <a:extLst>
                  <a:ext uri="{FF2B5EF4-FFF2-40B4-BE49-F238E27FC236}">
                    <a16:creationId xmlns:a16="http://schemas.microsoft.com/office/drawing/2014/main" id="{EB8AB736-0AC8-49E4-995E-6082890A45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Oval 236">
                <a:extLst>
                  <a:ext uri="{FF2B5EF4-FFF2-40B4-BE49-F238E27FC236}">
                    <a16:creationId xmlns:a16="http://schemas.microsoft.com/office/drawing/2014/main" id="{DD48AE69-CCD4-4D0A-9D8C-7EDF879AA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Oval 237">
                <a:extLst>
                  <a:ext uri="{FF2B5EF4-FFF2-40B4-BE49-F238E27FC236}">
                    <a16:creationId xmlns:a16="http://schemas.microsoft.com/office/drawing/2014/main" id="{59A1350E-D391-4C17-A67B-699F3A8F6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Line 238">
                <a:extLst>
                  <a:ext uri="{FF2B5EF4-FFF2-40B4-BE49-F238E27FC236}">
                    <a16:creationId xmlns:a16="http://schemas.microsoft.com/office/drawing/2014/main" id="{31684BD8-CF53-4907-8403-6F8ADAA80D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6" name="Line 239">
                <a:extLst>
                  <a:ext uri="{FF2B5EF4-FFF2-40B4-BE49-F238E27FC236}">
                    <a16:creationId xmlns:a16="http://schemas.microsoft.com/office/drawing/2014/main" id="{51A08E0F-52A0-4E13-8814-365F819AAF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7" name="Line 240">
                <a:extLst>
                  <a:ext uri="{FF2B5EF4-FFF2-40B4-BE49-F238E27FC236}">
                    <a16:creationId xmlns:a16="http://schemas.microsoft.com/office/drawing/2014/main" id="{926A1745-3305-4F82-8C8E-1E58F465DF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08" name="AutoShape 241">
                <a:extLst>
                  <a:ext uri="{FF2B5EF4-FFF2-40B4-BE49-F238E27FC236}">
                    <a16:creationId xmlns:a16="http://schemas.microsoft.com/office/drawing/2014/main" id="{718C3A3A-37B0-430B-B822-435761E0DF6A}"/>
                  </a:ext>
                </a:extLst>
              </p:cNvPr>
              <p:cNvCxnSpPr>
                <a:cxnSpLocks noChangeAspect="1" noChangeShapeType="1"/>
                <a:stCxn id="417" idx="0"/>
                <a:endCxn id="413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9" name="Rectangle 242">
                <a:extLst>
                  <a:ext uri="{FF2B5EF4-FFF2-40B4-BE49-F238E27FC236}">
                    <a16:creationId xmlns:a16="http://schemas.microsoft.com/office/drawing/2014/main" id="{5FB2273A-24DF-4A2B-8623-1A30705F67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Rectangle 243">
                <a:extLst>
                  <a:ext uri="{FF2B5EF4-FFF2-40B4-BE49-F238E27FC236}">
                    <a16:creationId xmlns:a16="http://schemas.microsoft.com/office/drawing/2014/main" id="{634C9D3D-89D2-43EF-A72A-5FECEAA4CF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Rectangle 244">
                <a:extLst>
                  <a:ext uri="{FF2B5EF4-FFF2-40B4-BE49-F238E27FC236}">
                    <a16:creationId xmlns:a16="http://schemas.microsoft.com/office/drawing/2014/main" id="{8CAE3D2E-53AA-4326-A6EB-3C05F022B9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Rectangle 245">
                <a:extLst>
                  <a:ext uri="{FF2B5EF4-FFF2-40B4-BE49-F238E27FC236}">
                    <a16:creationId xmlns:a16="http://schemas.microsoft.com/office/drawing/2014/main" id="{1615B966-4342-49E6-B8B5-8FA46059F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Rectangle 246">
                <a:extLst>
                  <a:ext uri="{FF2B5EF4-FFF2-40B4-BE49-F238E27FC236}">
                    <a16:creationId xmlns:a16="http://schemas.microsoft.com/office/drawing/2014/main" id="{4151E6B7-2594-4309-9D8A-43264AA54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Rectangle 247">
                <a:extLst>
                  <a:ext uri="{FF2B5EF4-FFF2-40B4-BE49-F238E27FC236}">
                    <a16:creationId xmlns:a16="http://schemas.microsoft.com/office/drawing/2014/main" id="{E083E9C0-D197-4A4B-B49D-37340EB10F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Rectangle 248">
                <a:extLst>
                  <a:ext uri="{FF2B5EF4-FFF2-40B4-BE49-F238E27FC236}">
                    <a16:creationId xmlns:a16="http://schemas.microsoft.com/office/drawing/2014/main" id="{821F6FA2-076C-4A03-978B-FA6021DBF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Rectangle 249">
                <a:extLst>
                  <a:ext uri="{FF2B5EF4-FFF2-40B4-BE49-F238E27FC236}">
                    <a16:creationId xmlns:a16="http://schemas.microsoft.com/office/drawing/2014/main" id="{97F1CF07-ADEA-41F4-BE95-3A1CB83032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Rectangle 250">
                <a:extLst>
                  <a:ext uri="{FF2B5EF4-FFF2-40B4-BE49-F238E27FC236}">
                    <a16:creationId xmlns:a16="http://schemas.microsoft.com/office/drawing/2014/main" id="{839A3BA5-7696-4EAA-8139-3D3FF6EC5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Rectangle 251">
                <a:extLst>
                  <a:ext uri="{FF2B5EF4-FFF2-40B4-BE49-F238E27FC236}">
                    <a16:creationId xmlns:a16="http://schemas.microsoft.com/office/drawing/2014/main" id="{B324199A-9AFE-4C47-BE17-89EA87ABB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19" name="AutoShape 252">
                <a:extLst>
                  <a:ext uri="{FF2B5EF4-FFF2-40B4-BE49-F238E27FC236}">
                    <a16:creationId xmlns:a16="http://schemas.microsoft.com/office/drawing/2014/main" id="{820B066D-61CC-4312-82FE-0A56D0596A9B}"/>
                  </a:ext>
                </a:extLst>
              </p:cNvPr>
              <p:cNvCxnSpPr>
                <a:cxnSpLocks noChangeAspect="1" noChangeShapeType="1"/>
                <a:stCxn id="418" idx="3"/>
                <a:endCxn id="418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0" name="AutoShape 253">
                <a:extLst>
                  <a:ext uri="{FF2B5EF4-FFF2-40B4-BE49-F238E27FC236}">
                    <a16:creationId xmlns:a16="http://schemas.microsoft.com/office/drawing/2014/main" id="{BAA28EA1-A0AB-455D-B8DA-98B2E64653C7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1" name="AutoShape 254">
                <a:extLst>
                  <a:ext uri="{FF2B5EF4-FFF2-40B4-BE49-F238E27FC236}">
                    <a16:creationId xmlns:a16="http://schemas.microsoft.com/office/drawing/2014/main" id="{EB67BF6B-171F-4021-B652-E91A25BB47D6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2" name="AutoShape 255">
                <a:extLst>
                  <a:ext uri="{FF2B5EF4-FFF2-40B4-BE49-F238E27FC236}">
                    <a16:creationId xmlns:a16="http://schemas.microsoft.com/office/drawing/2014/main" id="{9E26CF0D-5BDA-47C9-BC56-96757826FC7D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3" name="AutoShape 256">
                <a:extLst>
                  <a:ext uri="{FF2B5EF4-FFF2-40B4-BE49-F238E27FC236}">
                    <a16:creationId xmlns:a16="http://schemas.microsoft.com/office/drawing/2014/main" id="{8F67F507-0D91-43D6-91FB-519D072D2B5B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4" name="AutoShape 257">
                <a:extLst>
                  <a:ext uri="{FF2B5EF4-FFF2-40B4-BE49-F238E27FC236}">
                    <a16:creationId xmlns:a16="http://schemas.microsoft.com/office/drawing/2014/main" id="{78360356-59AB-4ACB-9E89-2D9A0F14689B}"/>
                  </a:ext>
                </a:extLst>
              </p:cNvPr>
              <p:cNvCxnSpPr>
                <a:cxnSpLocks noChangeAspect="1" noChangeShapeType="1"/>
                <a:stCxn id="411" idx="3"/>
                <a:endCxn id="411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5" name="AutoShape 258">
                <a:extLst>
                  <a:ext uri="{FF2B5EF4-FFF2-40B4-BE49-F238E27FC236}">
                    <a16:creationId xmlns:a16="http://schemas.microsoft.com/office/drawing/2014/main" id="{7E705DA6-2C1A-4BA4-9A76-732CAB1EEC6A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6" name="AutoShape 259">
                <a:extLst>
                  <a:ext uri="{FF2B5EF4-FFF2-40B4-BE49-F238E27FC236}">
                    <a16:creationId xmlns:a16="http://schemas.microsoft.com/office/drawing/2014/main" id="{2B9FF3B0-C3EE-4180-A91D-B867A2F40866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7" name="AutoShape 260">
                <a:extLst>
                  <a:ext uri="{FF2B5EF4-FFF2-40B4-BE49-F238E27FC236}">
                    <a16:creationId xmlns:a16="http://schemas.microsoft.com/office/drawing/2014/main" id="{A8080361-B50A-4351-9B75-4D13783A43D5}"/>
                  </a:ext>
                </a:extLst>
              </p:cNvPr>
              <p:cNvCxnSpPr>
                <a:cxnSpLocks noChangeAspect="1" noChangeShapeType="1"/>
                <a:stCxn id="418" idx="1"/>
                <a:endCxn id="4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8" name="AutoShape 261">
                <a:extLst>
                  <a:ext uri="{FF2B5EF4-FFF2-40B4-BE49-F238E27FC236}">
                    <a16:creationId xmlns:a16="http://schemas.microsoft.com/office/drawing/2014/main" id="{BF48272B-B79F-41E8-9D58-0123F74D24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9" name="AutoShape 262">
                <a:extLst>
                  <a:ext uri="{FF2B5EF4-FFF2-40B4-BE49-F238E27FC236}">
                    <a16:creationId xmlns:a16="http://schemas.microsoft.com/office/drawing/2014/main" id="{0839366A-5DD9-4FD9-88D7-F3B526A342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0" name="AutoShape 263">
                <a:extLst>
                  <a:ext uri="{FF2B5EF4-FFF2-40B4-BE49-F238E27FC236}">
                    <a16:creationId xmlns:a16="http://schemas.microsoft.com/office/drawing/2014/main" id="{D43FF132-60AB-4CCB-972D-07B3E0652311}"/>
                  </a:ext>
                </a:extLst>
              </p:cNvPr>
              <p:cNvCxnSpPr>
                <a:cxnSpLocks noChangeAspect="1" noChangeShapeType="1"/>
                <a:stCxn id="411" idx="1"/>
                <a:endCxn id="411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1" name="Line 264">
                <a:extLst>
                  <a:ext uri="{FF2B5EF4-FFF2-40B4-BE49-F238E27FC236}">
                    <a16:creationId xmlns:a16="http://schemas.microsoft.com/office/drawing/2014/main" id="{6D5E0468-78AC-4284-BCBF-7BC4B9AA0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2" name="Line 265">
                <a:extLst>
                  <a:ext uri="{FF2B5EF4-FFF2-40B4-BE49-F238E27FC236}">
                    <a16:creationId xmlns:a16="http://schemas.microsoft.com/office/drawing/2014/main" id="{B1B107A9-8FA7-4958-8D18-7CBBD388E5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3" name="Line 266">
                <a:extLst>
                  <a:ext uri="{FF2B5EF4-FFF2-40B4-BE49-F238E27FC236}">
                    <a16:creationId xmlns:a16="http://schemas.microsoft.com/office/drawing/2014/main" id="{5E919A9D-B9D0-4DDA-8FF9-89D4F80B0B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4" name="Line 267">
                <a:extLst>
                  <a:ext uri="{FF2B5EF4-FFF2-40B4-BE49-F238E27FC236}">
                    <a16:creationId xmlns:a16="http://schemas.microsoft.com/office/drawing/2014/main" id="{2E0CF55A-13BD-430A-9094-0B3E1B6D7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5" name="Line 268">
                <a:extLst>
                  <a:ext uri="{FF2B5EF4-FFF2-40B4-BE49-F238E27FC236}">
                    <a16:creationId xmlns:a16="http://schemas.microsoft.com/office/drawing/2014/main" id="{D2FC2C14-92AA-4CA8-84E3-30A1D60215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6" name="Line 269">
                <a:extLst>
                  <a:ext uri="{FF2B5EF4-FFF2-40B4-BE49-F238E27FC236}">
                    <a16:creationId xmlns:a16="http://schemas.microsoft.com/office/drawing/2014/main" id="{BAE1CBFF-0BC4-4585-83BE-E7E645933D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7" name="Line 270">
                <a:extLst>
                  <a:ext uri="{FF2B5EF4-FFF2-40B4-BE49-F238E27FC236}">
                    <a16:creationId xmlns:a16="http://schemas.microsoft.com/office/drawing/2014/main" id="{306CB598-0C79-4779-8B20-4F91D6E1B7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8" name="Line 271">
                <a:extLst>
                  <a:ext uri="{FF2B5EF4-FFF2-40B4-BE49-F238E27FC236}">
                    <a16:creationId xmlns:a16="http://schemas.microsoft.com/office/drawing/2014/main" id="{1DF28909-D74B-4AC9-816A-1C25BD5D9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9" name="Line 272">
                <a:extLst>
                  <a:ext uri="{FF2B5EF4-FFF2-40B4-BE49-F238E27FC236}">
                    <a16:creationId xmlns:a16="http://schemas.microsoft.com/office/drawing/2014/main" id="{C7D4CD69-3E28-4EB0-998A-0C6CA6743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0" name="Line 273">
                <a:extLst>
                  <a:ext uri="{FF2B5EF4-FFF2-40B4-BE49-F238E27FC236}">
                    <a16:creationId xmlns:a16="http://schemas.microsoft.com/office/drawing/2014/main" id="{A7DC8F7C-1409-4CD7-BDE4-E330F312CE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1" name="Line 274">
                <a:extLst>
                  <a:ext uri="{FF2B5EF4-FFF2-40B4-BE49-F238E27FC236}">
                    <a16:creationId xmlns:a16="http://schemas.microsoft.com/office/drawing/2014/main" id="{048285E5-22B3-4742-8400-BD4982D439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2" name="Line 275">
                <a:extLst>
                  <a:ext uri="{FF2B5EF4-FFF2-40B4-BE49-F238E27FC236}">
                    <a16:creationId xmlns:a16="http://schemas.microsoft.com/office/drawing/2014/main" id="{A7BDF8C5-19A2-48A9-A1DD-FDB3B45A3A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276">
                <a:extLst>
                  <a:ext uri="{FF2B5EF4-FFF2-40B4-BE49-F238E27FC236}">
                    <a16:creationId xmlns:a16="http://schemas.microsoft.com/office/drawing/2014/main" id="{6334DC83-6A94-4D9C-ACBA-8FE9A43265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4" name="Line 277">
                <a:extLst>
                  <a:ext uri="{FF2B5EF4-FFF2-40B4-BE49-F238E27FC236}">
                    <a16:creationId xmlns:a16="http://schemas.microsoft.com/office/drawing/2014/main" id="{7506F371-E757-42D4-9570-6D05026D49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Oval 278">
                <a:extLst>
                  <a:ext uri="{FF2B5EF4-FFF2-40B4-BE49-F238E27FC236}">
                    <a16:creationId xmlns:a16="http://schemas.microsoft.com/office/drawing/2014/main" id="{BDDB9EA0-9D50-49DE-BC95-7D7C3280E0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Oval 279">
                <a:extLst>
                  <a:ext uri="{FF2B5EF4-FFF2-40B4-BE49-F238E27FC236}">
                    <a16:creationId xmlns:a16="http://schemas.microsoft.com/office/drawing/2014/main" id="{777C7FED-F570-4113-9E9A-AC2D17DC4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Oval 280">
                <a:extLst>
                  <a:ext uri="{FF2B5EF4-FFF2-40B4-BE49-F238E27FC236}">
                    <a16:creationId xmlns:a16="http://schemas.microsoft.com/office/drawing/2014/main" id="{981D705C-E480-4201-A7E1-9F8DBBF03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Oval 281">
                <a:extLst>
                  <a:ext uri="{FF2B5EF4-FFF2-40B4-BE49-F238E27FC236}">
                    <a16:creationId xmlns:a16="http://schemas.microsoft.com/office/drawing/2014/main" id="{4E6FD84C-0B4D-4B86-B1B1-488549DAE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Oval 282">
                <a:extLst>
                  <a:ext uri="{FF2B5EF4-FFF2-40B4-BE49-F238E27FC236}">
                    <a16:creationId xmlns:a16="http://schemas.microsoft.com/office/drawing/2014/main" id="{6AA17C78-F05A-4B54-82CD-582A93012B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Oval 283">
                <a:extLst>
                  <a:ext uri="{FF2B5EF4-FFF2-40B4-BE49-F238E27FC236}">
                    <a16:creationId xmlns:a16="http://schemas.microsoft.com/office/drawing/2014/main" id="{4EF0381D-A357-49CA-B404-1EB57589A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Oval 284">
                <a:extLst>
                  <a:ext uri="{FF2B5EF4-FFF2-40B4-BE49-F238E27FC236}">
                    <a16:creationId xmlns:a16="http://schemas.microsoft.com/office/drawing/2014/main" id="{BA3F341E-02BA-46A7-98BB-153C6D860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Oval 285">
                <a:extLst>
                  <a:ext uri="{FF2B5EF4-FFF2-40B4-BE49-F238E27FC236}">
                    <a16:creationId xmlns:a16="http://schemas.microsoft.com/office/drawing/2014/main" id="{FE8E6DA2-342A-472B-9E7E-076362031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Oval 286">
                <a:extLst>
                  <a:ext uri="{FF2B5EF4-FFF2-40B4-BE49-F238E27FC236}">
                    <a16:creationId xmlns:a16="http://schemas.microsoft.com/office/drawing/2014/main" id="{BF9CFCA3-FC2D-45DE-922F-DFE3265565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Oval 287">
                <a:extLst>
                  <a:ext uri="{FF2B5EF4-FFF2-40B4-BE49-F238E27FC236}">
                    <a16:creationId xmlns:a16="http://schemas.microsoft.com/office/drawing/2014/main" id="{158D9119-C429-40FE-93CB-8F0A12ABC6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5" name="Line 288">
                <a:extLst>
                  <a:ext uri="{FF2B5EF4-FFF2-40B4-BE49-F238E27FC236}">
                    <a16:creationId xmlns:a16="http://schemas.microsoft.com/office/drawing/2014/main" id="{9CA3ED45-E47F-4DD4-A9EA-14D282115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89">
                <a:extLst>
                  <a:ext uri="{FF2B5EF4-FFF2-40B4-BE49-F238E27FC236}">
                    <a16:creationId xmlns:a16="http://schemas.microsoft.com/office/drawing/2014/main" id="{776359DF-0036-415A-8D65-35DACD1D64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90">
                <a:extLst>
                  <a:ext uri="{FF2B5EF4-FFF2-40B4-BE49-F238E27FC236}">
                    <a16:creationId xmlns:a16="http://schemas.microsoft.com/office/drawing/2014/main" id="{58EFA4C6-C2C8-4ADE-B95A-6A05E3B7CF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58" name="AutoShape 291">
                <a:extLst>
                  <a:ext uri="{FF2B5EF4-FFF2-40B4-BE49-F238E27FC236}">
                    <a16:creationId xmlns:a16="http://schemas.microsoft.com/office/drawing/2014/main" id="{6CFF3F9C-39FE-404F-B297-900ADB108860}"/>
                  </a:ext>
                </a:extLst>
              </p:cNvPr>
              <p:cNvCxnSpPr>
                <a:cxnSpLocks noChangeAspect="1" noChangeShapeType="1"/>
                <a:stCxn id="467" idx="0"/>
                <a:endCxn id="463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59" name="Rectangle 292">
                <a:extLst>
                  <a:ext uri="{FF2B5EF4-FFF2-40B4-BE49-F238E27FC236}">
                    <a16:creationId xmlns:a16="http://schemas.microsoft.com/office/drawing/2014/main" id="{118D7C89-A8FF-45B2-AB8E-1E90FD870D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Rectangle 293">
                <a:extLst>
                  <a:ext uri="{FF2B5EF4-FFF2-40B4-BE49-F238E27FC236}">
                    <a16:creationId xmlns:a16="http://schemas.microsoft.com/office/drawing/2014/main" id="{6C452350-4FAF-471D-8D2F-44B8C0018D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Rectangle 294">
                <a:extLst>
                  <a:ext uri="{FF2B5EF4-FFF2-40B4-BE49-F238E27FC236}">
                    <a16:creationId xmlns:a16="http://schemas.microsoft.com/office/drawing/2014/main" id="{4FE29D3E-1A3D-443D-99CC-F8013DEBE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Rectangle 295">
                <a:extLst>
                  <a:ext uri="{FF2B5EF4-FFF2-40B4-BE49-F238E27FC236}">
                    <a16:creationId xmlns:a16="http://schemas.microsoft.com/office/drawing/2014/main" id="{8047AD40-6797-4222-881E-499B9753A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Rectangle 296">
                <a:extLst>
                  <a:ext uri="{FF2B5EF4-FFF2-40B4-BE49-F238E27FC236}">
                    <a16:creationId xmlns:a16="http://schemas.microsoft.com/office/drawing/2014/main" id="{00DE1196-D879-4CC5-9A44-FAFE2687FB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Rectangle 297">
                <a:extLst>
                  <a:ext uri="{FF2B5EF4-FFF2-40B4-BE49-F238E27FC236}">
                    <a16:creationId xmlns:a16="http://schemas.microsoft.com/office/drawing/2014/main" id="{4C5C1451-2807-4393-A94F-95BC456F2B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Rectangle 298">
                <a:extLst>
                  <a:ext uri="{FF2B5EF4-FFF2-40B4-BE49-F238E27FC236}">
                    <a16:creationId xmlns:a16="http://schemas.microsoft.com/office/drawing/2014/main" id="{E8F15A26-36F0-4414-A141-EAAFAA50C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Rectangle 299">
                <a:extLst>
                  <a:ext uri="{FF2B5EF4-FFF2-40B4-BE49-F238E27FC236}">
                    <a16:creationId xmlns:a16="http://schemas.microsoft.com/office/drawing/2014/main" id="{6F24F369-E1F8-4A72-8302-F96C023120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Rectangle 300">
                <a:extLst>
                  <a:ext uri="{FF2B5EF4-FFF2-40B4-BE49-F238E27FC236}">
                    <a16:creationId xmlns:a16="http://schemas.microsoft.com/office/drawing/2014/main" id="{DB14A373-3452-4130-A940-5F40BEFF5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Rectangle 301">
                <a:extLst>
                  <a:ext uri="{FF2B5EF4-FFF2-40B4-BE49-F238E27FC236}">
                    <a16:creationId xmlns:a16="http://schemas.microsoft.com/office/drawing/2014/main" id="{DF90F5F9-85FC-4986-9FC2-B572029294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69" name="AutoShape 302">
                <a:extLst>
                  <a:ext uri="{FF2B5EF4-FFF2-40B4-BE49-F238E27FC236}">
                    <a16:creationId xmlns:a16="http://schemas.microsoft.com/office/drawing/2014/main" id="{77DA7241-4A54-47C9-BCC8-FBD7F7EED4EC}"/>
                  </a:ext>
                </a:extLst>
              </p:cNvPr>
              <p:cNvCxnSpPr>
                <a:cxnSpLocks noChangeAspect="1" noChangeShapeType="1"/>
                <a:stCxn id="468" idx="3"/>
                <a:endCxn id="468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0" name="AutoShape 303">
                <a:extLst>
                  <a:ext uri="{FF2B5EF4-FFF2-40B4-BE49-F238E27FC236}">
                    <a16:creationId xmlns:a16="http://schemas.microsoft.com/office/drawing/2014/main" id="{6597DDA8-F061-49F3-A9C6-69798C26A9C9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1" name="AutoShape 304">
                <a:extLst>
                  <a:ext uri="{FF2B5EF4-FFF2-40B4-BE49-F238E27FC236}">
                    <a16:creationId xmlns:a16="http://schemas.microsoft.com/office/drawing/2014/main" id="{C9A4E10D-60EC-4386-8F2B-2F1C41FC311A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2" name="AutoShape 305">
                <a:extLst>
                  <a:ext uri="{FF2B5EF4-FFF2-40B4-BE49-F238E27FC236}">
                    <a16:creationId xmlns:a16="http://schemas.microsoft.com/office/drawing/2014/main" id="{B88E1B8E-AE4D-4C41-8D8D-C4C2EFEC96D9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3" name="AutoShape 306">
                <a:extLst>
                  <a:ext uri="{FF2B5EF4-FFF2-40B4-BE49-F238E27FC236}">
                    <a16:creationId xmlns:a16="http://schemas.microsoft.com/office/drawing/2014/main" id="{467A7559-2B55-46F4-86F1-3A4E32669EDF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4" name="AutoShape 307">
                <a:extLst>
                  <a:ext uri="{FF2B5EF4-FFF2-40B4-BE49-F238E27FC236}">
                    <a16:creationId xmlns:a16="http://schemas.microsoft.com/office/drawing/2014/main" id="{5B1868A0-AE03-405E-A7D6-E776B9612433}"/>
                  </a:ext>
                </a:extLst>
              </p:cNvPr>
              <p:cNvCxnSpPr>
                <a:cxnSpLocks noChangeAspect="1" noChangeShapeType="1"/>
                <a:stCxn id="461" idx="3"/>
                <a:endCxn id="461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5" name="AutoShape 308">
                <a:extLst>
                  <a:ext uri="{FF2B5EF4-FFF2-40B4-BE49-F238E27FC236}">
                    <a16:creationId xmlns:a16="http://schemas.microsoft.com/office/drawing/2014/main" id="{4776CB8D-7DD7-4489-8E34-EAEA2F235A59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AutoShape 309">
                <a:extLst>
                  <a:ext uri="{FF2B5EF4-FFF2-40B4-BE49-F238E27FC236}">
                    <a16:creationId xmlns:a16="http://schemas.microsoft.com/office/drawing/2014/main" id="{704D085E-D979-44FA-A108-1FEFA270913B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7" name="AutoShape 310">
                <a:extLst>
                  <a:ext uri="{FF2B5EF4-FFF2-40B4-BE49-F238E27FC236}">
                    <a16:creationId xmlns:a16="http://schemas.microsoft.com/office/drawing/2014/main" id="{14633095-E28B-4025-A886-0B009354BF27}"/>
                  </a:ext>
                </a:extLst>
              </p:cNvPr>
              <p:cNvCxnSpPr>
                <a:cxnSpLocks noChangeAspect="1" noChangeShapeType="1"/>
                <a:stCxn id="468" idx="1"/>
                <a:endCxn id="4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8" name="AutoShape 311">
                <a:extLst>
                  <a:ext uri="{FF2B5EF4-FFF2-40B4-BE49-F238E27FC236}">
                    <a16:creationId xmlns:a16="http://schemas.microsoft.com/office/drawing/2014/main" id="{77072196-7AE1-4B5E-9F3C-A07144FD8D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9" name="AutoShape 312">
                <a:extLst>
                  <a:ext uri="{FF2B5EF4-FFF2-40B4-BE49-F238E27FC236}">
                    <a16:creationId xmlns:a16="http://schemas.microsoft.com/office/drawing/2014/main" id="{D4F0DF78-AC5C-4BC5-B964-FE97533B95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0" name="AutoShape 313">
                <a:extLst>
                  <a:ext uri="{FF2B5EF4-FFF2-40B4-BE49-F238E27FC236}">
                    <a16:creationId xmlns:a16="http://schemas.microsoft.com/office/drawing/2014/main" id="{A7EBF36D-43ED-4F03-93F6-D21FFE4B0C2D}"/>
                  </a:ext>
                </a:extLst>
              </p:cNvPr>
              <p:cNvCxnSpPr>
                <a:cxnSpLocks noChangeAspect="1" noChangeShapeType="1"/>
                <a:stCxn id="461" idx="1"/>
                <a:endCxn id="461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81" name="Line 314">
                <a:extLst>
                  <a:ext uri="{FF2B5EF4-FFF2-40B4-BE49-F238E27FC236}">
                    <a16:creationId xmlns:a16="http://schemas.microsoft.com/office/drawing/2014/main" id="{2A9E7744-02FD-4F1A-847E-F75EADCFC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2" name="Line 315">
                <a:extLst>
                  <a:ext uri="{FF2B5EF4-FFF2-40B4-BE49-F238E27FC236}">
                    <a16:creationId xmlns:a16="http://schemas.microsoft.com/office/drawing/2014/main" id="{853C7A83-EFFD-46C2-A2C4-1D4E26C3BD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3" name="Line 316">
                <a:extLst>
                  <a:ext uri="{FF2B5EF4-FFF2-40B4-BE49-F238E27FC236}">
                    <a16:creationId xmlns:a16="http://schemas.microsoft.com/office/drawing/2014/main" id="{1A4E85BB-2D0A-4DFE-B8DE-7DDD39A012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4" name="Line 317">
                <a:extLst>
                  <a:ext uri="{FF2B5EF4-FFF2-40B4-BE49-F238E27FC236}">
                    <a16:creationId xmlns:a16="http://schemas.microsoft.com/office/drawing/2014/main" id="{4C263228-FC8A-4DE2-BB27-62B27164B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5" name="Line 318">
                <a:extLst>
                  <a:ext uri="{FF2B5EF4-FFF2-40B4-BE49-F238E27FC236}">
                    <a16:creationId xmlns:a16="http://schemas.microsoft.com/office/drawing/2014/main" id="{9D45E358-A48F-42F5-8512-ECB074D1A5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6" name="Line 319">
                <a:extLst>
                  <a:ext uri="{FF2B5EF4-FFF2-40B4-BE49-F238E27FC236}">
                    <a16:creationId xmlns:a16="http://schemas.microsoft.com/office/drawing/2014/main" id="{F2452EBC-8127-433E-AD75-7733DEB033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7" name="Line 320">
                <a:extLst>
                  <a:ext uri="{FF2B5EF4-FFF2-40B4-BE49-F238E27FC236}">
                    <a16:creationId xmlns:a16="http://schemas.microsoft.com/office/drawing/2014/main" id="{A0A2039A-3769-4B1A-BA96-903E0720DB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8" name="Line 321">
                <a:extLst>
                  <a:ext uri="{FF2B5EF4-FFF2-40B4-BE49-F238E27FC236}">
                    <a16:creationId xmlns:a16="http://schemas.microsoft.com/office/drawing/2014/main" id="{E070BFDB-32FF-43A5-BAED-7080655DEF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9" name="Line 322">
                <a:extLst>
                  <a:ext uri="{FF2B5EF4-FFF2-40B4-BE49-F238E27FC236}">
                    <a16:creationId xmlns:a16="http://schemas.microsoft.com/office/drawing/2014/main" id="{35C49271-4803-4072-BE27-518AB2ED5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0" name="Line 323">
                <a:extLst>
                  <a:ext uri="{FF2B5EF4-FFF2-40B4-BE49-F238E27FC236}">
                    <a16:creationId xmlns:a16="http://schemas.microsoft.com/office/drawing/2014/main" id="{BFCA0C48-A65E-4AD4-AF2D-2CA2B92753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1" name="Line 324">
                <a:extLst>
                  <a:ext uri="{FF2B5EF4-FFF2-40B4-BE49-F238E27FC236}">
                    <a16:creationId xmlns:a16="http://schemas.microsoft.com/office/drawing/2014/main" id="{DC949E22-EE29-474F-AEDB-96C95369C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2" name="Line 325">
                <a:extLst>
                  <a:ext uri="{FF2B5EF4-FFF2-40B4-BE49-F238E27FC236}">
                    <a16:creationId xmlns:a16="http://schemas.microsoft.com/office/drawing/2014/main" id="{B4BDECDA-2BA8-4F59-9AB2-ADB8A6C4BF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3" name="Line 326">
                <a:extLst>
                  <a:ext uri="{FF2B5EF4-FFF2-40B4-BE49-F238E27FC236}">
                    <a16:creationId xmlns:a16="http://schemas.microsoft.com/office/drawing/2014/main" id="{55C83640-9771-4443-BA4A-306CC6581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4" name="Line 327">
                <a:extLst>
                  <a:ext uri="{FF2B5EF4-FFF2-40B4-BE49-F238E27FC236}">
                    <a16:creationId xmlns:a16="http://schemas.microsoft.com/office/drawing/2014/main" id="{43DCF700-9D28-42EA-AC95-D20F366F11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Oval 328">
                <a:extLst>
                  <a:ext uri="{FF2B5EF4-FFF2-40B4-BE49-F238E27FC236}">
                    <a16:creationId xmlns:a16="http://schemas.microsoft.com/office/drawing/2014/main" id="{602BA1B6-F0F2-42B9-950C-9FF7511BE7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Oval 329">
                <a:extLst>
                  <a:ext uri="{FF2B5EF4-FFF2-40B4-BE49-F238E27FC236}">
                    <a16:creationId xmlns:a16="http://schemas.microsoft.com/office/drawing/2014/main" id="{5A73EDA3-BC4E-48F0-8236-AD6DCCA8C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Oval 330">
                <a:extLst>
                  <a:ext uri="{FF2B5EF4-FFF2-40B4-BE49-F238E27FC236}">
                    <a16:creationId xmlns:a16="http://schemas.microsoft.com/office/drawing/2014/main" id="{C179322A-C33C-4650-8782-535B7350BA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Oval 331">
                <a:extLst>
                  <a:ext uri="{FF2B5EF4-FFF2-40B4-BE49-F238E27FC236}">
                    <a16:creationId xmlns:a16="http://schemas.microsoft.com/office/drawing/2014/main" id="{173FE497-644F-4D6A-B085-49E083608C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Oval 332">
                <a:extLst>
                  <a:ext uri="{FF2B5EF4-FFF2-40B4-BE49-F238E27FC236}">
                    <a16:creationId xmlns:a16="http://schemas.microsoft.com/office/drawing/2014/main" id="{1C089736-94D5-42A3-A494-AE002434C4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Oval 333">
                <a:extLst>
                  <a:ext uri="{FF2B5EF4-FFF2-40B4-BE49-F238E27FC236}">
                    <a16:creationId xmlns:a16="http://schemas.microsoft.com/office/drawing/2014/main" id="{568EC9AA-47D8-48AC-8E8F-1C267B4BB4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Oval 334">
                <a:extLst>
                  <a:ext uri="{FF2B5EF4-FFF2-40B4-BE49-F238E27FC236}">
                    <a16:creationId xmlns:a16="http://schemas.microsoft.com/office/drawing/2014/main" id="{6A28F611-4F81-4A25-A5F2-0D9F2A296E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Oval 335">
                <a:extLst>
                  <a:ext uri="{FF2B5EF4-FFF2-40B4-BE49-F238E27FC236}">
                    <a16:creationId xmlns:a16="http://schemas.microsoft.com/office/drawing/2014/main" id="{5C20CCF8-A859-40FD-A6E8-130576E458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Oval 336">
                <a:extLst>
                  <a:ext uri="{FF2B5EF4-FFF2-40B4-BE49-F238E27FC236}">
                    <a16:creationId xmlns:a16="http://schemas.microsoft.com/office/drawing/2014/main" id="{3C24272B-F0A6-4FC2-8E69-2804B51725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Oval 337">
                <a:extLst>
                  <a:ext uri="{FF2B5EF4-FFF2-40B4-BE49-F238E27FC236}">
                    <a16:creationId xmlns:a16="http://schemas.microsoft.com/office/drawing/2014/main" id="{DFF9F375-47C7-4DFF-A32F-DD0E6CEEF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5" name="Line 338">
                <a:extLst>
                  <a:ext uri="{FF2B5EF4-FFF2-40B4-BE49-F238E27FC236}">
                    <a16:creationId xmlns:a16="http://schemas.microsoft.com/office/drawing/2014/main" id="{B2EAB35E-714F-4AA0-B486-833B1BB04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6" name="Line 339">
                <a:extLst>
                  <a:ext uri="{FF2B5EF4-FFF2-40B4-BE49-F238E27FC236}">
                    <a16:creationId xmlns:a16="http://schemas.microsoft.com/office/drawing/2014/main" id="{B4ABD810-A389-4552-AB76-54C0AB0EEB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7" name="Line 340">
                <a:extLst>
                  <a:ext uri="{FF2B5EF4-FFF2-40B4-BE49-F238E27FC236}">
                    <a16:creationId xmlns:a16="http://schemas.microsoft.com/office/drawing/2014/main" id="{A7F93DD8-2B10-4410-A079-7372D82B1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08" name="AutoShape 341">
                <a:extLst>
                  <a:ext uri="{FF2B5EF4-FFF2-40B4-BE49-F238E27FC236}">
                    <a16:creationId xmlns:a16="http://schemas.microsoft.com/office/drawing/2014/main" id="{0FCF8CA8-0B5D-4CE5-85FA-94115FF6776C}"/>
                  </a:ext>
                </a:extLst>
              </p:cNvPr>
              <p:cNvCxnSpPr>
                <a:cxnSpLocks noChangeAspect="1" noChangeShapeType="1"/>
                <a:stCxn id="517" idx="0"/>
                <a:endCxn id="513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09" name="Rectangle 342">
                <a:extLst>
                  <a:ext uri="{FF2B5EF4-FFF2-40B4-BE49-F238E27FC236}">
                    <a16:creationId xmlns:a16="http://schemas.microsoft.com/office/drawing/2014/main" id="{4A95A00F-7381-48E7-8845-5937CA8BA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Rectangle 343">
                <a:extLst>
                  <a:ext uri="{FF2B5EF4-FFF2-40B4-BE49-F238E27FC236}">
                    <a16:creationId xmlns:a16="http://schemas.microsoft.com/office/drawing/2014/main" id="{561AEEA7-B924-427B-AD3F-CEF050211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Rectangle 344">
                <a:extLst>
                  <a:ext uri="{FF2B5EF4-FFF2-40B4-BE49-F238E27FC236}">
                    <a16:creationId xmlns:a16="http://schemas.microsoft.com/office/drawing/2014/main" id="{A0379EBD-FE44-4F80-9BAA-AF0322FC54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Rectangle 345">
                <a:extLst>
                  <a:ext uri="{FF2B5EF4-FFF2-40B4-BE49-F238E27FC236}">
                    <a16:creationId xmlns:a16="http://schemas.microsoft.com/office/drawing/2014/main" id="{1426130F-6C3E-429E-A4DA-79B615E9E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Rectangle 346">
                <a:extLst>
                  <a:ext uri="{FF2B5EF4-FFF2-40B4-BE49-F238E27FC236}">
                    <a16:creationId xmlns:a16="http://schemas.microsoft.com/office/drawing/2014/main" id="{6AA51DE8-E389-4227-909A-FDEDDEC40B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Rectangle 347">
                <a:extLst>
                  <a:ext uri="{FF2B5EF4-FFF2-40B4-BE49-F238E27FC236}">
                    <a16:creationId xmlns:a16="http://schemas.microsoft.com/office/drawing/2014/main" id="{7FF3B6AE-BE7C-4D6F-A6D6-0437E357E4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Rectangle 348">
                <a:extLst>
                  <a:ext uri="{FF2B5EF4-FFF2-40B4-BE49-F238E27FC236}">
                    <a16:creationId xmlns:a16="http://schemas.microsoft.com/office/drawing/2014/main" id="{0415D8E9-74BE-41EE-B64C-F99B160DF3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Rectangle 349">
                <a:extLst>
                  <a:ext uri="{FF2B5EF4-FFF2-40B4-BE49-F238E27FC236}">
                    <a16:creationId xmlns:a16="http://schemas.microsoft.com/office/drawing/2014/main" id="{FF6AC0EF-A697-4C84-A8AC-A50A256F25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Rectangle 350">
                <a:extLst>
                  <a:ext uri="{FF2B5EF4-FFF2-40B4-BE49-F238E27FC236}">
                    <a16:creationId xmlns:a16="http://schemas.microsoft.com/office/drawing/2014/main" id="{2B1C11AB-5023-4CC4-8C9C-0E8DE40D62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Rectangle 351">
                <a:extLst>
                  <a:ext uri="{FF2B5EF4-FFF2-40B4-BE49-F238E27FC236}">
                    <a16:creationId xmlns:a16="http://schemas.microsoft.com/office/drawing/2014/main" id="{9F3D81E1-A152-4030-AB84-28948FCD00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19" name="AutoShape 352">
                <a:extLst>
                  <a:ext uri="{FF2B5EF4-FFF2-40B4-BE49-F238E27FC236}">
                    <a16:creationId xmlns:a16="http://schemas.microsoft.com/office/drawing/2014/main" id="{B992FD7F-DE82-48F5-9180-6570368E8F62}"/>
                  </a:ext>
                </a:extLst>
              </p:cNvPr>
              <p:cNvCxnSpPr>
                <a:cxnSpLocks noChangeAspect="1" noChangeShapeType="1"/>
                <a:stCxn id="518" idx="3"/>
                <a:endCxn id="518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0" name="AutoShape 353">
                <a:extLst>
                  <a:ext uri="{FF2B5EF4-FFF2-40B4-BE49-F238E27FC236}">
                    <a16:creationId xmlns:a16="http://schemas.microsoft.com/office/drawing/2014/main" id="{2647C04B-D5CD-40C5-80E4-9EC2925AE423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1" name="AutoShape 354">
                <a:extLst>
                  <a:ext uri="{FF2B5EF4-FFF2-40B4-BE49-F238E27FC236}">
                    <a16:creationId xmlns:a16="http://schemas.microsoft.com/office/drawing/2014/main" id="{7200F7A1-ED5B-4CBE-BD32-75FC0C2AB623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2" name="AutoShape 355">
                <a:extLst>
                  <a:ext uri="{FF2B5EF4-FFF2-40B4-BE49-F238E27FC236}">
                    <a16:creationId xmlns:a16="http://schemas.microsoft.com/office/drawing/2014/main" id="{D0A17698-08D1-4CE2-86BA-2BF904391CEA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3" name="AutoShape 356">
                <a:extLst>
                  <a:ext uri="{FF2B5EF4-FFF2-40B4-BE49-F238E27FC236}">
                    <a16:creationId xmlns:a16="http://schemas.microsoft.com/office/drawing/2014/main" id="{55964232-3CD2-4A18-B0EE-8649D41B4FCA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4" name="AutoShape 357">
                <a:extLst>
                  <a:ext uri="{FF2B5EF4-FFF2-40B4-BE49-F238E27FC236}">
                    <a16:creationId xmlns:a16="http://schemas.microsoft.com/office/drawing/2014/main" id="{0DD45C98-35D8-4DDC-9F6A-181E731A7DC9}"/>
                  </a:ext>
                </a:extLst>
              </p:cNvPr>
              <p:cNvCxnSpPr>
                <a:cxnSpLocks noChangeAspect="1" noChangeShapeType="1"/>
                <a:stCxn id="511" idx="3"/>
                <a:endCxn id="511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5" name="AutoShape 358">
                <a:extLst>
                  <a:ext uri="{FF2B5EF4-FFF2-40B4-BE49-F238E27FC236}">
                    <a16:creationId xmlns:a16="http://schemas.microsoft.com/office/drawing/2014/main" id="{1A377598-6AE1-49A6-AA4B-B2FF93D1E885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6" name="AutoShape 359">
                <a:extLst>
                  <a:ext uri="{FF2B5EF4-FFF2-40B4-BE49-F238E27FC236}">
                    <a16:creationId xmlns:a16="http://schemas.microsoft.com/office/drawing/2014/main" id="{71146B85-7643-4BE7-9A52-983694C3939B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7" name="AutoShape 360">
                <a:extLst>
                  <a:ext uri="{FF2B5EF4-FFF2-40B4-BE49-F238E27FC236}">
                    <a16:creationId xmlns:a16="http://schemas.microsoft.com/office/drawing/2014/main" id="{1A1EDF36-2AE4-47BF-B990-0922D865BE4A}"/>
                  </a:ext>
                </a:extLst>
              </p:cNvPr>
              <p:cNvCxnSpPr>
                <a:cxnSpLocks noChangeAspect="1" noChangeShapeType="1"/>
                <a:stCxn id="518" idx="1"/>
                <a:endCxn id="5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8" name="AutoShape 361">
                <a:extLst>
                  <a:ext uri="{FF2B5EF4-FFF2-40B4-BE49-F238E27FC236}">
                    <a16:creationId xmlns:a16="http://schemas.microsoft.com/office/drawing/2014/main" id="{7EB84E51-204E-4E69-8A2A-FEFAB5613D5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9" name="AutoShape 362">
                <a:extLst>
                  <a:ext uri="{FF2B5EF4-FFF2-40B4-BE49-F238E27FC236}">
                    <a16:creationId xmlns:a16="http://schemas.microsoft.com/office/drawing/2014/main" id="{873E296D-865D-43A7-A6E3-67FB08E04C3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0" name="AutoShape 363">
                <a:extLst>
                  <a:ext uri="{FF2B5EF4-FFF2-40B4-BE49-F238E27FC236}">
                    <a16:creationId xmlns:a16="http://schemas.microsoft.com/office/drawing/2014/main" id="{89B917A8-3FB5-445E-B05E-5DF56D6E3BDB}"/>
                  </a:ext>
                </a:extLst>
              </p:cNvPr>
              <p:cNvCxnSpPr>
                <a:cxnSpLocks noChangeAspect="1" noChangeShapeType="1"/>
                <a:stCxn id="511" idx="1"/>
                <a:endCxn id="511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31" name="Line 364">
                <a:extLst>
                  <a:ext uri="{FF2B5EF4-FFF2-40B4-BE49-F238E27FC236}">
                    <a16:creationId xmlns:a16="http://schemas.microsoft.com/office/drawing/2014/main" id="{65A581C9-43D9-4B92-9114-2D0397805A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2" name="Line 365">
                <a:extLst>
                  <a:ext uri="{FF2B5EF4-FFF2-40B4-BE49-F238E27FC236}">
                    <a16:creationId xmlns:a16="http://schemas.microsoft.com/office/drawing/2014/main" id="{9D6CA0B4-04D2-46FA-AE94-2FA4E1F661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3" name="Line 366">
                <a:extLst>
                  <a:ext uri="{FF2B5EF4-FFF2-40B4-BE49-F238E27FC236}">
                    <a16:creationId xmlns:a16="http://schemas.microsoft.com/office/drawing/2014/main" id="{D56952B5-91FD-4ABE-9498-9310AC842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4" name="Line 367">
                <a:extLst>
                  <a:ext uri="{FF2B5EF4-FFF2-40B4-BE49-F238E27FC236}">
                    <a16:creationId xmlns:a16="http://schemas.microsoft.com/office/drawing/2014/main" id="{BFED5BC9-4CF3-4565-9FDA-FF2E4B232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5" name="Line 368">
                <a:extLst>
                  <a:ext uri="{FF2B5EF4-FFF2-40B4-BE49-F238E27FC236}">
                    <a16:creationId xmlns:a16="http://schemas.microsoft.com/office/drawing/2014/main" id="{87AE2651-9E37-4724-ADD3-0600ECCF2F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6" name="Line 369">
                <a:extLst>
                  <a:ext uri="{FF2B5EF4-FFF2-40B4-BE49-F238E27FC236}">
                    <a16:creationId xmlns:a16="http://schemas.microsoft.com/office/drawing/2014/main" id="{317BBEE4-5AC2-47AC-BA25-832B9B2CBF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7" name="Line 370">
                <a:extLst>
                  <a:ext uri="{FF2B5EF4-FFF2-40B4-BE49-F238E27FC236}">
                    <a16:creationId xmlns:a16="http://schemas.microsoft.com/office/drawing/2014/main" id="{045BD3E4-78E9-4BD0-9B2E-1C13D53E0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8" name="Line 371">
                <a:extLst>
                  <a:ext uri="{FF2B5EF4-FFF2-40B4-BE49-F238E27FC236}">
                    <a16:creationId xmlns:a16="http://schemas.microsoft.com/office/drawing/2014/main" id="{00839FAE-823F-4BFA-8068-AD0BA636B5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9" name="Line 372">
                <a:extLst>
                  <a:ext uri="{FF2B5EF4-FFF2-40B4-BE49-F238E27FC236}">
                    <a16:creationId xmlns:a16="http://schemas.microsoft.com/office/drawing/2014/main" id="{1B67BFFF-76F7-4CD3-8092-400D3596E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0" name="Line 373">
                <a:extLst>
                  <a:ext uri="{FF2B5EF4-FFF2-40B4-BE49-F238E27FC236}">
                    <a16:creationId xmlns:a16="http://schemas.microsoft.com/office/drawing/2014/main" id="{C2AA05D1-493B-4FB4-9495-9529C20210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1" name="Line 374">
                <a:extLst>
                  <a:ext uri="{FF2B5EF4-FFF2-40B4-BE49-F238E27FC236}">
                    <a16:creationId xmlns:a16="http://schemas.microsoft.com/office/drawing/2014/main" id="{192CBB91-0DED-4DC3-8A5F-CB7BF8716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2" name="Line 375">
                <a:extLst>
                  <a:ext uri="{FF2B5EF4-FFF2-40B4-BE49-F238E27FC236}">
                    <a16:creationId xmlns:a16="http://schemas.microsoft.com/office/drawing/2014/main" id="{69B13A2E-4B8E-46C7-83C4-0C11ED613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376">
                <a:extLst>
                  <a:ext uri="{FF2B5EF4-FFF2-40B4-BE49-F238E27FC236}">
                    <a16:creationId xmlns:a16="http://schemas.microsoft.com/office/drawing/2014/main" id="{8588913F-AC00-4208-B759-D80001B2B6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4" name="Line 377">
                <a:extLst>
                  <a:ext uri="{FF2B5EF4-FFF2-40B4-BE49-F238E27FC236}">
                    <a16:creationId xmlns:a16="http://schemas.microsoft.com/office/drawing/2014/main" id="{E3457492-163A-42C6-9B44-EE7E109DC8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Oval 378">
                <a:extLst>
                  <a:ext uri="{FF2B5EF4-FFF2-40B4-BE49-F238E27FC236}">
                    <a16:creationId xmlns:a16="http://schemas.microsoft.com/office/drawing/2014/main" id="{0AC5DC76-871B-4817-8499-4D1DE6A6F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Oval 379">
                <a:extLst>
                  <a:ext uri="{FF2B5EF4-FFF2-40B4-BE49-F238E27FC236}">
                    <a16:creationId xmlns:a16="http://schemas.microsoft.com/office/drawing/2014/main" id="{26977ED9-69F8-449E-B97D-BAE3040EB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Oval 380">
                <a:extLst>
                  <a:ext uri="{FF2B5EF4-FFF2-40B4-BE49-F238E27FC236}">
                    <a16:creationId xmlns:a16="http://schemas.microsoft.com/office/drawing/2014/main" id="{E41883B8-FDA1-4B1A-BB33-DDF4A32444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Oval 381">
                <a:extLst>
                  <a:ext uri="{FF2B5EF4-FFF2-40B4-BE49-F238E27FC236}">
                    <a16:creationId xmlns:a16="http://schemas.microsoft.com/office/drawing/2014/main" id="{1B85CE15-0D24-4D44-84D5-5DAE23FF0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Oval 382">
                <a:extLst>
                  <a:ext uri="{FF2B5EF4-FFF2-40B4-BE49-F238E27FC236}">
                    <a16:creationId xmlns:a16="http://schemas.microsoft.com/office/drawing/2014/main" id="{38DC569A-DD06-43CA-B26C-F86FA13EE6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0" name="Oval 383">
                <a:extLst>
                  <a:ext uri="{FF2B5EF4-FFF2-40B4-BE49-F238E27FC236}">
                    <a16:creationId xmlns:a16="http://schemas.microsoft.com/office/drawing/2014/main" id="{EB636897-0E33-4BC7-AD0B-E007A75195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1" name="Oval 384">
                <a:extLst>
                  <a:ext uri="{FF2B5EF4-FFF2-40B4-BE49-F238E27FC236}">
                    <a16:creationId xmlns:a16="http://schemas.microsoft.com/office/drawing/2014/main" id="{E318AE83-B961-4CEE-A46E-82D7DD8F05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2" name="Oval 385">
                <a:extLst>
                  <a:ext uri="{FF2B5EF4-FFF2-40B4-BE49-F238E27FC236}">
                    <a16:creationId xmlns:a16="http://schemas.microsoft.com/office/drawing/2014/main" id="{4FBF7308-1F50-49D5-8200-613EBA0C85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3" name="Oval 386">
                <a:extLst>
                  <a:ext uri="{FF2B5EF4-FFF2-40B4-BE49-F238E27FC236}">
                    <a16:creationId xmlns:a16="http://schemas.microsoft.com/office/drawing/2014/main" id="{8C93B782-871B-4D7F-88C9-FF04BDDBD8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4" name="Oval 387">
                <a:extLst>
                  <a:ext uri="{FF2B5EF4-FFF2-40B4-BE49-F238E27FC236}">
                    <a16:creationId xmlns:a16="http://schemas.microsoft.com/office/drawing/2014/main" id="{6B799098-A1C7-45D8-B884-2EE821B9AA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5" name="Line 388">
                <a:extLst>
                  <a:ext uri="{FF2B5EF4-FFF2-40B4-BE49-F238E27FC236}">
                    <a16:creationId xmlns:a16="http://schemas.microsoft.com/office/drawing/2014/main" id="{6EC3C0BF-3CBB-46F0-8CBF-B6C3BD83E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89">
                <a:extLst>
                  <a:ext uri="{FF2B5EF4-FFF2-40B4-BE49-F238E27FC236}">
                    <a16:creationId xmlns:a16="http://schemas.microsoft.com/office/drawing/2014/main" id="{9F5A6694-4B65-4AB8-AB95-C9987EBFD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Text Box 391">
                <a:extLst>
                  <a:ext uri="{FF2B5EF4-FFF2-40B4-BE49-F238E27FC236}">
                    <a16:creationId xmlns:a16="http://schemas.microsoft.com/office/drawing/2014/main" id="{C33FC0D9-485A-4FE3-BA1E-2CCFC391A5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8" name="Text Box 392">
                <a:extLst>
                  <a:ext uri="{FF2B5EF4-FFF2-40B4-BE49-F238E27FC236}">
                    <a16:creationId xmlns:a16="http://schemas.microsoft.com/office/drawing/2014/main" id="{9BD5E625-B739-4D50-88D3-9DB2797B97A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Text Box 393">
                <a:extLst>
                  <a:ext uri="{FF2B5EF4-FFF2-40B4-BE49-F238E27FC236}">
                    <a16:creationId xmlns:a16="http://schemas.microsoft.com/office/drawing/2014/main" id="{88B0A515-7241-45ED-976D-F92BCB01B6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Text Box 394">
                <a:extLst>
                  <a:ext uri="{FF2B5EF4-FFF2-40B4-BE49-F238E27FC236}">
                    <a16:creationId xmlns:a16="http://schemas.microsoft.com/office/drawing/2014/main" id="{DE016FB4-C844-42FC-951A-557AD9D515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Text Box 395">
                <a:extLst>
                  <a:ext uri="{FF2B5EF4-FFF2-40B4-BE49-F238E27FC236}">
                    <a16:creationId xmlns:a16="http://schemas.microsoft.com/office/drawing/2014/main" id="{15A8FF4F-AC16-4ED6-AFA7-CD0B2219FE2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Arc 396">
                <a:extLst>
                  <a:ext uri="{FF2B5EF4-FFF2-40B4-BE49-F238E27FC236}">
                    <a16:creationId xmlns:a16="http://schemas.microsoft.com/office/drawing/2014/main" id="{9BCFC0A0-35AA-43F2-A5EB-1048B74877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1039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>
            <a:extLst>
              <a:ext uri="{FF2B5EF4-FFF2-40B4-BE49-F238E27FC236}">
                <a16:creationId xmlns:a16="http://schemas.microsoft.com/office/drawing/2014/main" id="{24E7DBC5-DDD8-46DD-A670-197DB946B21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lady’s plasma now gave positive reactions with several examples of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r”r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” red cells, and also three examples of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Negative red cells.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31EF09A-D4B0-431D-B710-4CF1083CBB5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E644D8E-76A8-4FA1-A448-496AAE4984A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C426890-E677-4D6D-8B26-4881889B830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6FE1327-2566-4407-A910-228DB3BC1CF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EF75FAD-C86B-423A-BE53-AA06BAAF28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10F75B2F-F2B8-4AD6-B9CC-F76DDC0579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34EBA2B2-BA1F-46ED-B11A-03AC944E4B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E388F696-4191-46E2-AB41-3FBB6962F5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2E3773FB-6A96-49CD-8B42-B419778DA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0F690EDB-A847-4878-93FA-C5029CC25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C62633B-38DD-4064-A1FD-666F14583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DACA35D0-3854-4BD9-9A2E-A16AD96C28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B80C92B-E80B-4B8A-B839-1877EA6205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EDA00F53-521D-4DF0-871A-C4D72642F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A3DDE20C-5B6C-4966-90F2-CB0C26461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7C6FF18-A6C3-4945-89EE-C2DF622FA6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0D687C30-7342-487F-97F8-DA940C395C2E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D60CED1A-AB69-4448-B693-835BB48F956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4165B7AE-99EC-4FF2-8DA8-5D4B48A444D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3828F199-0C06-45FE-B094-0630084C43E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57F947DC-05A0-4B80-B955-18FF304FA5B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1683494-B888-4D11-B9EF-3946FC569597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C23BDA65-0FA6-40E6-9D2E-E9DAAC83835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0B504801-1A29-45B1-A9F7-14D8A008AD0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32F90A5E-6EBD-4F54-9661-B0B4E3174D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856A9DB1-5BC9-498B-957B-318F2B8EF41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9E35F8C5-17D5-499A-8B17-3050543BD0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1F9B097-2203-4CB4-85D2-142FE7EAF5E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7BA1FBD-E4C3-4875-802D-3D359DE462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28B7827-AF47-448C-97C0-D09377DEB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EE4C9659-7C30-4872-B284-2228CC02F1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30F45C46-6012-4EC9-BB82-1BE7AC8A0A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61332902-3CA4-42AA-B05B-BC2C230005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F9B8EE99-9DB4-45DD-A225-A0F24315BB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38E4424-8D9A-47A9-9EF9-266FD18EA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AC1F3B4-A127-4FF3-8F79-05E9E1D31C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C50FA6C0-7D70-49F0-B559-A857EF152D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5305A11-FB22-4375-B848-447EF3CA0C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DC3DD589-10E5-447B-AB6F-8B6EFC3489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16A9C34-EAD6-4D34-A69B-09A25DEA1D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00B14D80-17C4-45A6-81AE-25936684F2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25CF1706-B331-4840-849B-DC7D2E923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F0330A2-DBDA-46F0-A3B2-5B1A9F8543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C63D8381-3537-4FC2-8AA8-6E5106853F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BEAE8C9-F0F6-46DD-ABA8-ABE1C43F1E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35FCC52-4209-4319-8968-B92D8F051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CAF08C32-154C-4029-9F92-CFA1AAB58D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3D38E15-034D-409D-844F-B0AB6DA822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3754C61F-CC02-4A5C-AA2F-A7B0EF39D6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77689F4A-58DD-4336-AF8D-124B1BC89D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B0629358-7CEB-46B5-881A-388EA9B89E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BFFFD7A2-2EFE-4B7C-83FF-99E99D054A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D0F9FC8-A63A-4660-B497-0AADAD822C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558EE34A-EED5-4B04-A557-746C282CA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F2B8F1F-2C69-497D-8CA6-7EE0BA4F8B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9EC1EC18-2A95-47C1-AF60-0F8B9B8739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3899845E-06AD-4CEE-826A-0F53F37D6B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DCB7DC94-914C-4C5D-8584-4428BBBD0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D92AC3CF-C8E5-4BFA-8B5A-89FFDC5784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26FFD11D-A806-43E4-A5BD-FD6F10180D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00FAE2C3-1BCA-4D41-A701-FE9D127554DD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C85A698E-AB30-4FF8-B79A-D67AB27D3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4ED3063F-5C1E-4E4F-AE6D-CF20A13C2A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DE6B8774-0D5A-4BF8-BD55-D5B989190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C84136F2-A8DA-4223-B1DD-C77A6FA39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9FEC208-ECD6-4061-B911-B9BC032EF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1C89AC69-4D2C-4A78-B6E2-9FD86CA49D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7DB1D81F-2DAB-48EC-9326-47CDEC90E4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28A1EFA4-F4A5-4FD6-8AAD-F443C27ED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FFCAD86-7CB3-4B6E-9088-CE8814323C07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BAB7BC24-D944-4549-A181-3E39AB76B40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1F60230A-3EAD-48C5-A8F2-D2918CA9B28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A3BCB7DB-4B72-4449-966A-62701C8962C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20B7A4F4-FBB2-42FB-A2CA-4BADB7337CA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1BA61F9D-0371-4A71-865E-3D2E2A30A626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DF97420-8756-4519-A6C7-6C7DE7E3770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2555D694-D6B9-4262-A2B6-9F2D26B2D17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E09EF17F-321C-476A-8CF6-BAF5061AB8D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1B85D391-401A-476E-B6CD-D770E346D4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F4E47903-4835-425A-9EB8-029DE8A633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ABA5F7DC-16C4-4B21-87BC-370C0CE99BFD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D499A7E-8921-40E8-96DE-BBE498089F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618FB9D0-D422-4512-A82C-E92710478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F86BEDC0-03B6-480F-BA48-DC12B2CCBF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895052AE-3D5E-42A6-BA3E-E2158E099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9D1FC52D-5BC5-4F49-9BA6-C49B9B3AB5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38A1CA1F-3DE3-4F8D-9126-35C5D27A08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981435BF-A3F5-431A-9B96-9383BEA59E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BF7DCFED-848C-4412-8D2A-CFD31A05D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66437231-B508-40DC-B8C4-CF66C7BCE1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531C5EA8-1F4D-44E5-93D3-D3C8D62717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DDC2FDAA-0DDC-429C-85C2-1C912413BF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85DA1DA8-C6DC-47A8-9078-4A1741D896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5228DF59-C58F-4BA7-AC22-972ABBA7A2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4D9A462-8187-42DB-BA91-921B50C49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58962460-4951-44A6-B1F4-FB54DF94F0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51320B88-96E4-413C-95CA-FAA9C6A59F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E0AA878F-7BC0-416E-95AF-0492D9D522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0A9F020A-DB1F-46FF-A92D-8890392523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C69D3D04-A263-4857-A4BD-D0E3896B9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5949223-F202-4576-A646-B22C36DA6D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1DA3222E-31BE-41B5-B989-CE874C92A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67038985-D7AA-4422-BD68-B84A361AB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A7FF265-01F3-43C0-A6C4-5D762D495F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826C7A8-5555-4AA1-8419-7D0CE65C9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E07434E2-E7F9-4CDF-ABDF-0C9947732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BC98004E-1A08-4C4A-A74B-38519D04C2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50F8659C-756E-4ACB-B79C-E05B825A48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5A1151F9-2098-405B-BF37-99F1AE20A6E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0403FEB-D71D-4826-9C22-55AF068A9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9527E2C3-9FB5-4E73-93D0-2A14064C4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2FBEE036-92B5-4BC3-8244-F64D506F2F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F3E3010F-71EF-493C-842F-E960A2875D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218283B8-F1A6-48DA-B07F-CC90405B2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8B2C6C28-94EA-426E-8DD2-DD167BE18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697F8EED-3CBD-49FD-ACCC-6C3B0D454E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32BDE8A5-4C58-465B-8EB4-59A7C9CC68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0A73F19-CD78-4214-AD65-0517254C3D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8BCFB82-A687-435A-BC3C-0ED13F46BB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65DDBC30-ACDF-4C7A-9776-12687D6D92B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B15105E2-69AB-421C-9E10-9E365134625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A6951695-5C7D-4303-A976-9F4C4C61A8C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B799E5C-074C-468C-B261-99C5768D1A2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5A2D524-5B0B-4AA6-9598-FAE94A91A1E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C6553708-0850-49DD-9BDC-E96E24E7D09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99DBF4F6-8B92-4F35-A0A1-098E5D9F12B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27096C16-EDF4-4ACA-B1A8-4B41B00A9DC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E8E74DF-DC5E-4E97-8B13-21F5F37D5DB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56590AE1-CFFB-4E89-8F13-66C8A623AC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896F7F48-F95B-4EB5-A87C-4F6E765B2F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468BFC46-66BE-4D42-8037-C144A03B029A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80A39D37-8B69-4B11-B704-15B4F19522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AA0B4D5E-C202-4454-B05B-9C62573829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BCCBCA3A-E876-4004-9382-841F7BC76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03B82F13-0CF0-470E-ACFB-12DED94EB9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58D34775-8056-413A-A2B0-C2A272727D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7722EEE9-936F-4BC1-BACD-4773E48F84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DF89AC8A-0C58-4FB8-B5FE-1B6D8B4FE9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604D9283-184D-4519-93DB-9BF7A4EEE1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4A4AE1B6-5B8F-4E45-856B-F129A57FD1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CBD1C12B-F452-475D-A92F-A6F8FB2DA7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476D4B73-3C7F-447E-8C19-4C8C6C9A7F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DCBD99E2-8718-4EB9-852F-E5DDFDE8B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CD5B5B15-33C4-4607-803F-71CEFF816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565D82DF-A537-4F06-A805-1E606FCB1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8D078E97-4704-44FF-A632-19E64549DD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9E1D762F-1217-47AD-82CD-5D9AC8924B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0111F6F0-FDA2-4ED8-BB5A-6785D3D3E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6A7A330-B464-4EBA-9383-764DF2134C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D4E623A-4F29-4EEA-8996-9EAB64B3D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8DEB81EF-04DC-4974-958D-201028F854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F01A2C5F-68A7-4F9C-8D6E-D6C62FCDC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A823576-EBE6-4304-B34E-3836B1E8E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A2C599D-ECFE-4C53-A762-78008A8CCD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3F35F3F-E972-45EF-A339-E286D67D22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A22F3DD1-156D-48AB-BEC9-CB5458DD49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FB190F2-6491-4EC1-BBE1-CB820DD14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AFCAA92-3D73-4936-88BB-EF9308B9B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08716BD-170F-4838-90A8-E940EB5A43FB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30EB998-1867-4208-BF14-895D59CE6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8AAB49F4-4177-4ADD-B8CF-7CE1EC00EF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10F68415-34FD-41A4-8873-54CA8335F1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79E017C7-ADDB-45D3-8B45-42DB9EADB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FF895AF6-0C50-4DF4-A5AC-59B3D3E294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5DAB556-FB62-40E7-986E-5C6249775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92675027-D7B0-42D4-A230-C1E13BE93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F8F85164-4D62-429B-975C-B6239308F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19D9887-75DB-4535-B71D-35AB1342A0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D891109A-F1BC-476F-B197-5C0B0094E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4E884411-4751-460B-9C76-B595EAC29DC5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3D7C9FF-5F60-4595-98E5-901E12B1FB7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ABD8897-6DC3-41E9-A8C6-4E53043F480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946D1252-F13F-4A6E-B48A-3733FA8A22A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7DD4EFBD-427B-4632-86E5-1177E31273F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F9BA16A-8FAC-4867-921B-1DDC256CAD20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D3B8046C-A784-4BAA-A40F-6644D2A9250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C76C16F0-C88A-414A-B07E-F24429B5471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B7FF2A4-D375-47BC-9765-9155AB00B03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67A2C75E-8F5B-42F9-9E2D-DBFF989BC4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9B168AA-E56F-4E6A-A08E-37AE2083D17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1DB4B806-6E11-4439-BD38-1DB6AAED9591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A7C50E9E-EE94-403D-8D36-B556223BFF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4047E80A-27EB-430E-8760-D327D8B28F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EE975889-4404-43F0-9E1B-139064C1F1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68E4C94B-975D-42BF-8645-9F0D2BC234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7D1F6494-261C-4530-A3CC-C3D298072D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C003E307-8675-4A7A-B3E3-2820ECDC65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23586A81-A3B8-453B-AC29-FAF5E86C77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F83D299-A4AE-4008-802F-B9EDF812F5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791F2D5A-096C-497E-AA52-EF61A57652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461D7A7-6707-48A2-A051-0627CF491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EA2F0A1-3BE9-4111-9B3A-B67333337C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4A63CBA1-5F18-4C37-9CAE-B2281CF80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4A0CF06F-65FF-4349-B39B-1A7C463ED8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72B16EEA-552B-4037-8F29-D31D2E7E3E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BE4659B3-6303-4C5D-B18F-A8D0586652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F23E12E6-FCF2-4F66-B79F-8A55657196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E4B1BD84-0FB5-45A5-A22D-3BFD4FF5CD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34856642-8759-4B62-8AD5-E9BAEDFDF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E5FD7C2C-B55D-4912-B9FD-7989269E1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0158CCE-3DC2-445E-90FF-C3940A43A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14203E96-67F7-4A73-AE27-1CE3AA82E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90090FB4-FE39-44CC-A25B-0314D4D12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393D33C4-D78E-493D-9638-7D6A11C5D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4C7CE81-1CBF-4F2B-86AC-04FAB998A8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719668B2-120F-4F4D-BC6B-139C67F3EF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3A85BCD4-2F73-438D-AD6C-6C2E59D01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587F15B3-9673-4707-A0F6-BD27E36A8E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1115E279-38DC-4ABB-91DA-7E2376EF8872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B98F13DE-9144-40B9-8FA1-EEA627318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DEA733D0-42D7-4035-8D41-D851F78F8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ABFD4B0F-00AF-4942-9D58-8C352131B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DD2541EE-BE61-4FD7-9FFC-C115C5CAF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4EE26FDF-A8EC-493C-A720-5214E7409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9B1C1D3F-61BE-492B-8951-1A3709DE2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5CEEE8AB-ADD3-4A76-83DC-62547F81FF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BD21BC66-839D-404E-8073-D0C5E829C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BA1316D-C5B4-4057-93A6-3C4462E21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3340724B-F0F0-4B99-985B-C49699F2E6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D5D01B6C-A287-4CE4-9418-7732BA15AFF3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E3416C1D-745C-485B-A533-F158CB04F1D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8D094F03-8A64-4CBF-8FAE-C09A8D79D8A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646A7612-C334-4DD7-8BD6-A5277C9A302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2389200-6235-4CAA-8F93-D7D12F4130B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F2CE54A-32D4-45A8-888B-FCF3192B925B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15F0A78-8C82-434E-AF3A-062D5A981A6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9835C9A6-E26E-4563-97EA-BA48B29528F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0B65D2F3-0AD1-44FB-8E1D-33F6DDDC06D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2C7003B4-E508-4532-A0D0-20DFC2AC63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013383BA-31CB-4ED3-89EB-8327BE56D7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D04787F9-32F4-445D-A810-6AB3B1AB5727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55CC1CD-73AD-4FED-AF0A-1948C10014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FBC1460-D9A4-4361-8FE0-337A62DB01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9F878D1D-8C4B-48C5-8D2F-499321AF59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F6344BBC-D5B0-4F2F-9F1D-89B1D6625A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3BD92C74-EA49-4828-A13D-44B910CF7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E332778F-CF3E-45C1-B04E-B71F3E2CF5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1FE34AA-2F65-4BC8-AC33-750AA51D41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654627C8-E0EB-45EA-BE72-C3657922EF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1A2C236C-5EBC-4BAF-8E8A-9D5AD7B624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6724499F-86F5-48D9-BF56-A5B5CF00AA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FCF3A78-0FBE-49CD-85DB-475EF82816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0BFC7737-4009-4D01-A323-BAB9D13217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7309609A-BE08-468A-9C8F-3ACCC73D80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E161BC9-EB9F-41D8-9D7D-7BF3E7471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0787031F-F40B-4D23-85E0-BA1F748A5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DD49957C-0093-46E0-865E-C463D944C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565D2AC4-6321-4B04-B995-9C84E1C2E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4BFD343B-DB4B-4BAB-AC97-DAA705592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DFF04A1-37A8-44C0-AB3B-D2A7ACE908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B02E3AB-A278-4A92-BD2B-8ADC265E40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17D9B84-700C-4114-8E05-78B7AE0A68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A27AD4ED-DC7B-47AB-83D0-A27059A07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1887507B-24AC-4CA3-9D4A-00AC45B17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480491D6-4A04-4A7D-A8A9-46BB141F5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42A7B2A0-2507-4B97-9E54-EBDF423AB1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6585D111-76D8-4DC0-AAC2-D14F7EBB87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CB3BE6B-63C0-4AB7-ADA9-5D0E308CA1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12265FD9-FCD8-46FC-8C43-C0CAFB461E67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2406B88-59DB-4AB2-ADEE-C8D840245C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E9654FC5-2F56-4EFC-8683-124BB83A7E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C27636C2-5ABD-4539-B35B-0610480C9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F13D55D3-3B60-4003-8928-1C74D7E4E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7BDFB9F-88D5-44BC-AF96-9583BE0265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F8D56058-F34E-44D9-8FF0-71571B9E8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4AD28B20-674E-4500-9190-23ED541CC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8143561-29C4-4210-BB55-BF4264E271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B82EEA0B-42FA-4BDC-83D3-E7D4BC4253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FB0C485F-009E-400B-BFB3-E4C9B6FEA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D0D0AA64-52F8-4C52-8477-4D9DC4578A97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0DEEF1B6-CF91-41EE-8E6F-5F5EC6DC6C0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9D75A23A-8282-4726-8C34-BF70FA8C61F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7C597754-088E-4C75-A08B-8D4EAE697DA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B8F2311-B2A1-4B01-B6B2-5DA8017A555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C2ECF9D1-9FA8-4F0A-A5B9-36E3119B3A5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FA491C8-4D10-4A81-B2E4-E2593618F21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E733427B-71B8-4124-9DFF-2C1FF60A7F1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95FA687-15B3-4216-9030-6924B29113A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A364730-D965-4CF4-9A58-81B0A1DD189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4809498C-389B-4F0F-9815-59586DA55F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1DE64F20-3731-43DB-B86F-372B8626FD8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3AABFB2-820A-4517-A273-E09A48D1A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B51F7F30-4B85-4039-AD7A-7B830D4349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7D9B3587-ECCB-4E50-AAD4-0B5B3DC921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EA7DA8C-84C2-438E-9401-B461D491A8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B6636C5-E103-48AB-BAEC-518D8D08D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DAC4E1C-0406-4739-BE58-EB34911135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D3E856E7-BBB8-4604-9E4B-E4C1658AA8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101EBD1F-847D-417D-A561-0F227418CB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8328B55-66E3-44D5-B94C-168581258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5688CAA-D9D2-4287-A91F-F7CB6813F2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197480C9-8E0E-4FBA-A93A-6DA88440D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C56025C2-25FF-4AAF-8A02-1F5450083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40B56754-4F6E-448D-954A-A3FAC44FA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2053F17C-457F-4318-A2EA-C9D96A4E96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9C4C2A8-A742-427E-9D5A-A22561FC2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71BE9179-B219-49D1-9C61-85D7596E2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7C058AC-2245-4150-A704-349CF959F3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DB6897B0-AC95-4644-A246-72960BA1C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7F66230-491D-4796-BA5E-111F043F7E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B213258-7947-461C-BED4-F74151980E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F236B53A-95AE-40C8-82B3-E44F93A2C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E7FD0901-70D5-4E95-8B6F-0073417827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1F3DCC6B-9888-4390-A9D0-29A459D91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514FB961-7F03-4C5A-86EF-4B13BE259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5F829852-5444-4B22-B20C-2666D8ECA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6D2ACEC-3893-422A-AAB9-267F67310C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FDF49140-CE91-4408-8EF7-CB978747CA0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52DEE261-247F-44EC-B0D6-4D092554442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14DB1D4-4C61-44C6-8956-C7A1AE8090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99F7AC24-968F-4005-A498-20E4273B5B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438ABC0-7B73-4279-9443-32BA6A0EF17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D8AC761A-CA94-4D24-A284-D40EEE385B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DEAE0AC6-942C-4658-B5E7-39EA6802CA8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1322387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Her red cells typed as AB, D Positive, C+, 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Cw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-, c+, E-, e+, M+, N-, S+, s+, P1+, Lu(a-b+), K-, k+, 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Kp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(a-b+), Le(a-b+), 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Fy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(a-b-), 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Jk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(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a+b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-), </a:t>
            </a:r>
            <a:r>
              <a:rPr lang="en-GB" altLang="en-US" sz="3200" b="1" dirty="0" err="1">
                <a:latin typeface="Verdana" panose="020B0604030504040204" pitchFamily="34" charset="0"/>
                <a:ea typeface="Verdana" panose="020B0604030504040204" pitchFamily="34" charset="0"/>
              </a:rPr>
              <a:t>Js</a:t>
            </a:r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(b+).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081F966-4325-4CA5-A4FA-7EF7F0F11429}"/>
              </a:ext>
            </a:extLst>
          </p:cNvPr>
          <p:cNvSpPr txBox="1"/>
          <p:nvPr/>
        </p:nvSpPr>
        <p:spPr>
          <a:xfrm>
            <a:off x="728184" y="3429000"/>
            <a:ext cx="10735631" cy="166199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GB" sz="3400" b="1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The reactions with the anti-C reagent were</a:t>
            </a:r>
          </a:p>
          <a:p>
            <a:pPr algn="ctr">
              <a:defRPr/>
            </a:pPr>
            <a:r>
              <a:rPr lang="en-GB" sz="3400" b="1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distinctly weaker than those</a:t>
            </a:r>
          </a:p>
          <a:p>
            <a:pPr algn="ctr">
              <a:defRPr/>
            </a:pPr>
            <a:r>
              <a:rPr lang="en-GB" sz="3400" b="1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given by the positive control cells.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9BCAB88-8C0C-42C1-B073-A5603E87660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10DB73F-57BB-40B8-B076-BFA3F964A428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E5E829C-93F5-4A13-87A0-87702BB9DA7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06388FC-B16A-40E2-B9FA-E945CCB50E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CF25677A-17F2-4D6C-87C7-EDA3C1039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A0AC5E69-C872-441D-B57B-1D94A72AF3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23C65517-498C-4D96-8025-90B5A87EDA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B879C0C6-083B-417D-B52D-57BD3E69CA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192A3D41-3010-444F-9D95-833534589F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CDCD7EB9-480A-4E88-987B-02C98CF6C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7A04A1C5-A910-4204-93DD-56273961C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3880F3B1-6EB8-4CD0-B4DE-A9951089AC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B528AE73-9781-4B1D-A219-70F300B134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F088B25C-F558-48E8-AD2C-BB21F5D20C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C6B386E3-0BB9-4175-B0EF-AD4E86D9A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C3DA65BA-64C1-42DB-8425-6AC84BFC26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3BB57AAB-892C-46D3-96A8-EB6C77D0C1FB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11BBFD57-E40E-409C-9E62-2190859864B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A89BA09A-594A-49CD-B9E9-C6F54B66669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387D4BEB-D564-47A0-94E5-8912781AC5A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444426AE-B0B6-4148-9371-D625705843C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A23B29E2-8073-49D7-968C-ADFF288C3AB2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26990127-4F87-4250-A23C-C72ACC670E8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88907B63-58CF-48CA-861F-4D550801470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CAEF0E81-4532-4FAC-AE3A-DE195C96231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6016A3B5-0449-4B23-90D0-1F7E8EDF14C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95A98A5F-8BAD-41EE-9497-AE32A92644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B745F01B-BE37-4E65-BDF6-BE948AF3147A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F8D0CA4F-FB0B-47D9-979F-867CA8CB3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1D30860D-F7EA-4760-BEEE-502D8C3D7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5AE7738D-2F7E-4BCE-B027-7D71A1FCC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72B3F875-6E3A-45CD-8C6E-909537736E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2C769B88-D17A-49E9-97D8-ED4B0462DA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DCDA4C3B-5FFF-4CB3-B04A-6A8318ABB0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B6A7D919-14B8-45AE-BD4E-23223259C1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D8491DBF-B4B0-4D5C-8CC1-1342A999DD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B86FF8C7-DD4A-4A60-8434-374C5F1D67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80CB0A4C-5A53-47C0-A6E8-80E4D792A6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388B2131-FEE9-4AFF-A59C-39A20CA170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27D60487-8BC4-41CB-99AA-40E4FE88D7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024836DF-8143-4BC5-9682-A4175CF4B2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E5CC5288-DF81-419C-AAAB-DF4B3D8F6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12F95232-4582-46E9-ABA3-58ABF02C20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60CF2B01-83D5-459E-A3EF-BC2013A59C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E5F6AA4E-2B79-4247-A190-A137E70099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F5476F7E-A900-494D-BFC3-8CD67F1595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2A37089A-BADE-473E-A385-E4A2B4A61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CDCE99BD-AB6B-4C44-9129-6EE4BBF304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35E1F870-BA9C-4B56-B8B5-DCF5991E7D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38055B89-279E-49DE-A978-8E6389A76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163E0A1F-F6D0-421F-BDE9-FF15335C7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1A60C4F6-72C9-47CF-88E3-BC9716777D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0737EE0D-BD58-4A4B-928A-7725AF0FF0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7113D8BB-6236-414E-BFD6-6631C88116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70DA66BF-B88F-406D-BF8A-83684D7EEA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45F888A7-350B-43E5-90E0-B1C6497316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0397D681-A788-404B-8F99-D42DEF2C8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E84B38B0-4F8C-4E97-9C99-BB7C21E59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E7CCA55A-B258-4B2B-AD5C-A621CACC0D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5566080B-E213-47C1-8B7F-6504139771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163D5472-4FCF-4631-81E1-B969E30359A6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DB0B1531-59B6-471F-969F-DCA509C995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C6223B5D-7B29-4864-8983-A3EA1A0DB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511423E8-CC0F-4B1B-BB56-A517E7CEE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9B5BD96A-48E5-464B-80C1-99C3DFA9B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7364648A-A981-4699-92ED-3EF163BDA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3D992646-391D-4320-9F21-C90FA3EC4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005C7554-367C-4469-AFE1-D798C8433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66CDA05B-5F97-48DB-A6BB-EFE5329804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C18A123E-D140-40CE-918B-17A11247AD3C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36132AB6-1817-4CAF-A1B1-F32C8B5BF99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B07DBCEB-FD72-4A1C-941B-4318FFDFA77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4C3481FA-CB27-44FD-849A-58B9F302336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F0AF0904-8A54-4F83-992B-BC4C3529E71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FBAF9D77-2E3A-4C8A-919B-913E3CEFA8AE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B4D65825-1264-4011-ACBF-54487A29B9F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EA0DFD4C-B44D-46BC-90AC-8E27E67B92F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B7F3B247-DBE4-40CE-B5B9-AE0F858CD3E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210542F0-930F-4017-9F81-906E9F5AA47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3E6F6F44-CE5A-4F15-98B6-AF9DBD3C0E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F7DAAF32-627B-419C-B219-63E7ABC09FF5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4AE30291-F4BA-4590-B040-D3C33870A9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8343CB15-C7EE-49FC-A81E-D416728283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57A0DED6-8204-4659-B691-8E195F4CBC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636C5350-1FE2-40F9-83E0-E2DB362FB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7F1B715B-0372-4A7F-A216-AB7FD781EA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C139A37D-64CC-4595-BA02-ABF9705B35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30EFD033-3A42-4CA5-9141-75DFAF84D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596AE27E-8B24-458B-A858-F14469A0AB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21AD8F63-1AF5-423A-8C1E-53027EB613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F95AD075-91A3-4A14-B1D3-18AD7418B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B64A4FBF-FDA5-468F-9D7A-67A75BFD85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9857332E-EE6A-48CF-A310-DE1FB85061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76D2D2E1-0C64-4427-9617-BE9804901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7CB03151-CD0E-4D40-93E5-3386F33957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5617A05A-5AA0-44EE-A00D-508896082D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579D3008-D94A-4F7B-894B-54910F0A3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A46D27D7-3031-47D6-B9F6-4F3E05400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3997BBAA-9593-45AF-BC0A-DD4E5119B0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4D169DC0-1269-4603-8670-71C5A8E557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0124CDEC-280D-4FDC-B542-DFB1FD256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A978FE15-034C-4C8F-8A5C-3BBB09E301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34802894-6449-4743-93FF-FD8636A3A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652BE7D1-5FA9-4962-B15B-476D0D999F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FC8D8B39-4420-4397-A972-7561209731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5BF553EF-3ED3-4837-ABC4-3630607715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5FCD50F2-BE9C-4061-93B4-5D0E0D100C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5E3A891E-11AE-450A-9ACF-C958D62D9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A6F32D71-CDF0-48FB-8E93-81A35DDFBE1A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26E4229F-FD93-4556-A16E-3D87C4C19C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45BB718E-7AE2-4D21-BFFA-753D7EB058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CD74C816-6471-4DAE-8ADF-E13AFB7B1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D6997596-BD72-4570-BC43-4EC33D790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3E7A77B2-60A7-463A-965D-CB090C114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669E1803-71BB-4FF6-9162-37DD0CF325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D579FF65-A0E9-4628-B403-491CD2967D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71001B09-D211-4F3E-BFD8-474C1FA5B7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E19F459C-1AA7-4D18-97D9-497936102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A09DC267-89C3-4F57-903F-D2DF4FC455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569C1DED-EE8C-49DC-B087-A2C34E175A97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2D0E6F4B-8EEF-4289-80D5-7A75B541BD9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A21CC55D-A4FE-485A-AF0A-413FF3C33DC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D096F268-9354-4822-9E09-382634D45BC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15ADAD39-BE3B-4E92-9ADD-A38976E47BE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83CE83E8-FDA7-4EB3-BD6D-EA547E243729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95109301-320D-436B-B141-2D90662DFB9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61F304F1-9F6C-4853-A62B-63DD817E2A4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79149D0F-67F0-49F8-97FB-CD83CD8F7F6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F9ECFF5A-E82D-4D1C-8181-7489FBC5C1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81591416-506B-41FA-928A-89E0FDDB8A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96881562-189E-4781-98DD-D36A9EC4E5D7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5F1B0749-5841-4070-B5A5-6B25CF3C75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90812FDC-0A30-4784-B125-004D9399A5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EFEC0A8E-C5A9-4AB4-A9B6-F3A677311D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0BECB5CB-D725-48E7-B274-C559D4F2C2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0B3702A1-B100-4AB3-9F53-329A29B226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9D66B9A8-D76D-4E56-9B94-BF235B5BE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27F6DAC5-E189-403E-8C60-2DDC70F482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E9041350-C130-416F-8885-F9B3FDDA8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83AE3C07-BC61-4B72-B7CC-FC825466B2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DDC73591-6C77-4283-B4D3-04D94C7652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6F57201A-7923-4E76-8C9B-9F308FBD6A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330A9419-7AEC-4AB1-BD43-6A4355B032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398CEA57-9A31-41FC-A7AC-9CE5A3BC64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DF18B91D-7181-4C73-AE95-01C26EFBFB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A2C95412-32F3-4B96-A5D1-90C3A41B0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CB67E04D-F51C-4B09-B46F-00F8D6AECF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82417A12-A8F0-471D-B449-85FF12DE45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9B630EE9-575C-4A3A-95D6-A5A69F44E7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3E98A2A0-0875-4C57-A85B-26535A953B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4854DCF9-301B-401B-A911-BB46DE0C4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3582A390-A316-4E28-98E6-DAD638EB71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2899D3A5-D659-4E66-9654-E986D7E702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2F99930E-7366-4D69-9D4B-3A2D5063B1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5393900B-BACC-44E4-B473-CF2A2B10C0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3E04E88D-2DFE-47ED-8B61-9443AD4240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322498A2-2C13-444E-A133-9B68743A74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C2A8D957-C181-4827-9B93-F89EDDE705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36CB005D-FB61-4416-81E1-855F70C582DF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940A1B63-34FB-4D3E-862D-5828DDF54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35365B00-1EDD-4E1E-B13F-0B6C24D721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84DB1956-7419-4F35-A769-5C011D730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DF5192F4-68A1-4512-9605-F527CD379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80178476-C60C-4005-8EB6-B34F22EB7E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3E088619-7A1E-42CD-9634-3CAD711F2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2A619847-7D0F-40DD-BBA7-8314E917A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636B492B-E15F-4A46-8700-77010F521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1968939E-5F16-400E-BD57-3CE2EB620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36E5C3DD-E80B-4E7C-8117-FC5CD64D1B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0969737C-F877-4706-8440-2671E3CC372D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683C0325-5B41-4695-A723-220AAF837C1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C9D40468-5DA8-418A-858B-EF418923CAE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4A47C80-7996-4E0B-8454-EC30AC65674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3AAE9480-BE84-41F8-88D2-FEB5CAC57FD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7F004CA3-D67B-4CE8-A3CB-D0B5C13D93F5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4ACE8BBD-C796-49AF-8555-921538D4F40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AA81F5C7-34CE-4E2B-A118-5A8D1D01A2E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5824E74B-31B7-433A-97B5-03EEAD907C9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36FFE561-4650-4322-87C8-DFF3927CAF1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C9A0D6B-F338-4C9C-B931-7B4551C27A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575AC3AA-295C-4160-9091-2DA6385067FA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9A66C1B5-18BE-4748-9CD5-BC2FBC585E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5C5EAA00-B49A-48B5-9FB4-468B05703C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8B709B0E-BDFE-4A2B-81DD-74239874F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F2239685-810D-4081-A969-72C70740F8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67B8DA8C-63A4-4DF8-AFF6-3D5FE70A40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9A23E2F7-E914-4FEA-8B35-2631A2DB2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E4704CAA-8554-46DD-AF6F-C81B1496E8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11D9D0B5-3301-41D0-AB0F-534635E946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0DC208F4-9190-4D06-A2F6-71A3A6ED5D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BC27C3FD-8E8F-482E-97FD-07D281904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C5802057-8C41-4A7C-851F-B8B0482E9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42DD14BC-8FFB-4433-8B84-3651C1F62C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5B54DBCA-ACA1-4FDF-80C1-67559FF703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3DC342C4-C3F7-431B-8B0C-1046033FE7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43C64B13-CC69-41A8-A424-FF397B2A91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6C5FCAB9-4501-4058-BF6D-FCB5BD871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B94E3404-7E4E-4D80-8BF4-A022315B19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93B242A0-EF97-41EF-87C9-3C9690F0F5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272965DC-3978-4CF5-8F73-C680F8A32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DA81E198-9240-4DC1-8F15-9EF8E091DA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FA5D9B1F-CBC9-4C1C-A57D-13C0F7BEC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9302DB3C-6179-48A2-AA2C-A86156B65C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2AE5850C-7337-4361-AC3F-D815C4A3F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6861D599-0974-4D69-BD14-EBF10D70D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57B2D617-811C-4F44-A94E-7F9C0592E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E87FC255-644C-409A-B391-E5B96F9BA9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D1109567-2A2A-4B0C-AFBE-2FC01A99B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F7EA0E51-961F-473E-BBB2-E0F874575BF9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0A8F9D7D-3D99-441B-9086-A9F8E93E93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7DFBB1BC-7472-4A75-BED9-F3B586CB51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E48D8A39-FFF1-46E1-809E-93EF07B731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E2F6E751-0845-4EB9-9C70-D9113F3CA5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90A4A934-B131-47C2-B880-AF150C8E11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EA3313E5-88AB-42AE-82AE-54ED71F750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F40BAF1A-B5D2-46BC-A4CC-63846F257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F4ED07B6-2BC4-46B9-A57A-25B364FCA6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2D145FA7-7D94-4747-92A5-33FAC4B977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776BD294-0327-412C-A170-47A4E87397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AB5176FC-4B26-4E67-865C-4BC22CA41332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3566A9BF-E48C-4A95-883E-BB753B86B9F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17B0E96F-1796-4292-9A87-830DBB625CB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536D5186-6038-4B4D-9FBA-EAF9AD6DFD1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3B22CD80-58CE-47EA-B3F4-B0A0FEC0A5A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1EB7EB9D-84F6-48D4-8F95-BC1AD39F104A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3E49390D-D5C3-4861-99FD-13E5672EAC4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6A6DC715-39B8-41FC-86D1-377933022B5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CC9675E4-5354-48C4-88B4-524A4182E90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C68919CA-DD31-41D6-A785-4066C08EEF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77C19391-BFB4-4868-AF96-36C7A73FDCE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8E19939B-8C17-4CB9-A48F-0FB5FDCF6FCF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C84A2D86-F3BF-41C0-971D-E1B568ADDA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84AF3D76-F622-4CBA-8BAB-504E0967CE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2CAA9B78-D3B2-43F1-AA80-B1FA57B497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AC6EB7CB-09CF-4C1A-A544-E38AA8C99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C48812DA-B4BA-44C8-A973-977758331A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5B070A59-DEB8-4D23-B1F8-5FDB47BD2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6298441B-5C77-4C38-84CD-001A70A20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B2DC9AFF-B80C-4FF4-9D8C-C7698F2388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391AD7E9-A121-4CCC-91AC-9FD37FC413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95E5F58E-503C-46AD-BC42-17DCAC0176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E77FCA61-B24B-4AD1-B15A-E0974CF62D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3B6757B6-6517-47B6-9E45-345FCE8F72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3F2F159A-4B43-469D-A8F0-34C89A47FB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7A93FDD2-0E7C-41D9-A6A3-B86E08413E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813A6D7A-AFBA-40BC-80B2-426113552E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8DD0AED9-5161-4EC4-BBA9-08F06C2889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2E69A04F-4B10-4EFE-8D6E-0E072F9FEC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28AE04C7-33C5-45CC-8530-2EDFBE56F7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1475FFBA-C494-4084-9A72-915196ADC9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8BF3441F-5ED0-4624-B7FB-3E1FAF59CF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F9B8B4E5-FAFD-4C31-A991-129BB001AF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73D2E874-529D-4B5B-9365-C46E5E12F1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2B0BC928-A9C3-4F9E-9EB5-94159762A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C09BA735-65DF-4E2F-978D-EFCFA62B0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568D5B93-41D1-4586-8A85-86FEDBB4B8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32B19602-BE6A-425A-ADCC-9222BF4E27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CCBC8F50-71C9-4A0B-BB82-FB72D3FA2E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3D5A21D3-C320-48E6-A82F-E217651FFEAB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03D77879-E6D3-466D-AD25-5E7B0952A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45BFEE34-6776-4605-B06B-387BDB7E1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F29DD883-BC52-4D7F-A27B-D4E8813E2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7903D425-88F3-43EE-87D4-9A02E6423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B6474518-BB2D-400A-9D7D-75BC3D30B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13DAD787-F40C-4C2C-A54B-C98084E47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A16C6098-A005-4F72-96FC-346C387F34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ACDAD03D-D34C-4536-B614-C4A394AF0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E586499E-BD90-4AF4-850B-FA9098C231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A8325CD7-EA60-48CF-B978-1A1373F66B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ED3D5B13-6A90-4C46-A0DD-8564209DAB57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6DE8AB5D-8DE0-45A1-8076-8AFAE1A0D04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93F04CB7-C496-4B15-B083-DDA759891D7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9C32488B-54C0-489A-9CDB-0FB3E4CDB92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4F47BA8A-A56A-4A53-8374-3130C37906B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2DABEC9D-05F8-48DE-8EAF-EF83F3D23561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BD9FAC35-AC2F-4390-8864-4A84B695E47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82600B49-307F-4A43-9464-736D67EDE72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79FFD3E5-FE9A-4755-9AA1-E811C159C40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F0581807-BF77-4199-9069-455A5BEBA21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96EA469B-2E44-4043-9DD9-537C8AE100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044E3346-D256-4AD0-A169-04E348075255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A1429905-5D1C-4C43-82AF-635D84375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481C5372-5B18-4512-B8B9-5999096FE1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A02F3947-3807-4AA7-B0B7-BC36591DC8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76A550BE-F5E9-43E1-BB7A-3836709CE6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73F28305-2DCD-4598-8891-7306CB3581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E73E8FD5-96F6-4907-A7DC-3F7823CCA5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9F14AC48-C4EE-4A56-91E0-BB0A4B6BF4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5CAD024-8840-4F9A-B347-6B2E7438A2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D57B6996-A9E2-4C4E-8B7D-ECC12593BC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ABF6B3CB-AF6E-419B-9CAF-1CAAEB87D0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96D1C2CE-E234-448D-9504-5687F03D15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612355A8-A208-4154-99FE-B56831B6B9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99233C7D-394E-45C4-9EAD-7A0952C026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4C3852FA-3F3C-45DF-B8BE-157E294327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916D3E1E-6BA1-4DAA-9AE5-B1A1E5109B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D47362E7-A3CF-4FDE-9D00-A3FCA5BFC2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97C00F97-3CC4-4DD2-93C3-8EAE1BD50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17A9B06F-9110-4356-99C4-E18E3C6E33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045A7196-2618-475D-883F-AD74AAADD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860E4485-24CD-47E3-ACE2-5D50D84CF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218E1C1A-DCE5-4776-A02A-CB35F46AE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B29A4356-C18A-4A76-A0FF-45ECB1B346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614DEFC8-F2E2-4B46-9A7C-174E3531F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7E19171B-EB88-4939-A07A-F384E0F8F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557A7428-7DAA-4DBD-9AD6-ECD11C1320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3119AFC8-FC60-497E-9670-2B84EF692E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36EBEF14-D20C-4B13-96D2-1F3254ED3ED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FF467772-7619-486F-BC61-A0490835CD5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F6FC058F-71D7-4AB2-AEFD-D582A654CA8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C0FADC9C-961A-47E2-A5CE-2B89FD3725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066BF695-2022-4C3A-A877-7C7A5629247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8FBFA38A-EE4D-4CDE-9C69-1DFAF0831C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>
            <a:extLst>
              <a:ext uri="{FF2B5EF4-FFF2-40B4-BE49-F238E27FC236}">
                <a16:creationId xmlns:a16="http://schemas.microsoft.com/office/drawing/2014/main" id="{2830C2AC-62C0-4D47-9179-18EFF4EE0B0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rmAutofit fontScale="90000"/>
          </a:bodyPr>
          <a:lstStyle/>
          <a:p>
            <a:pPr algn="ctr" eaLnBrk="1" hangingPunct="1"/>
            <a:r>
              <a:rPr lang="en-GB" altLang="en-US" sz="96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Oh Joy!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17DAA68-337E-486B-B42F-120E72017D2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109376E-B9AC-437D-973D-957E42123AA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B5141CE-8EA1-44BC-A230-A716E68467C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172D5CEA-465D-4F43-9B42-CB4C812925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4FD8FFA-6DD5-4FF3-9FE2-F8D6CDC579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8AD3115D-421A-495D-915D-70A88A849C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3B0414BA-F307-4D27-B827-63235889B9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2249F1AC-B5AF-4CD0-8661-42637816C2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9443AFA-C4D0-4719-9541-140E8D1BB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8EE3FA8-050F-48EF-98A9-AF910C851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6D94615-C26B-4C15-9929-007FC0D81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89855E88-7CDE-4130-9C88-3B123F34FE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6FF439C7-031F-46B7-94DD-39111A01A6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9AE1665A-55F4-4778-90D3-0D9DF3D5E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21F659A-0858-4573-9EB0-35A4DD526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016C9F0A-8B33-46A8-97D7-09BB40EBDB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529121C-D7FB-4B8A-BE48-ECA256CDE38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E95033C4-0873-4104-BBA5-78572F0608A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DAB4C15A-F165-4958-A3AB-5DB40168FE2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BF114A8-FA30-4157-AEFF-968E7C5FCC4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9D36CC3-0608-4803-A540-DD2E0A9C21C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3349FFDF-1FDF-4C1D-9D3A-4DAF5901E3F4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9484059-C02E-4569-9DD6-0EA6B1986E1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0C95073C-A825-4677-848D-EB4DD4C396E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E9B16496-B2B8-448D-817B-E0EFFB19E69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901129D7-C295-4B80-BD6A-6ECAC6DC8D2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D06C6E3-181F-4C41-9647-66DC0516AF9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1F69F60-7674-422C-9FCD-DCCD4933F1E7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A2541DA4-B4A8-41B4-AD8A-AD188A087D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32BF0EF-A534-4B07-AF7F-1013D22093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B886AA8-FD44-473F-8FCE-E5DE1B5D9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46537863-61AB-4873-B6DF-0F9C5A8E36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141C5985-2F68-47B1-871B-D6EDD41E6F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CCCE8C1C-D676-4F39-B0C3-93ED9F3603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3931E08B-B5DF-4134-8EB9-BFE4E7D8FA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8E193473-7DB1-4125-AAC2-6B9299221A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0F14CB97-80D4-46DA-92FA-BFDBD0F320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A50F699F-BAEF-43DD-9048-E683F63A2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F8DE3EC6-52F2-4D59-B1B4-4F39367841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1A7E1753-4D29-4613-9FED-DCE3DF5BA0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E288C8FA-29FC-404A-88FC-92BA98DCA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894397A7-3D73-497C-A382-2CBA72E68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19A29EA-C279-4440-A148-8189A1A42C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E91411F8-A734-4D9F-81A3-B14ADBB3A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8F3C0E6-EC9F-4847-BAB0-B49B17D71E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6D0B314-01F6-4B75-A8A5-592038E760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54C919B2-EF87-4AFC-94AF-B904FBD39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47DEA10F-8D78-4089-A03D-5CA650569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8338A584-7627-4157-B9F9-3F4CD42A58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E31EF981-16C1-409C-B6F8-FE81B65F3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40A3A4DA-010D-4291-8CC8-0D09CA4D91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A84608A8-FEE7-49ED-961A-E5CBC7625F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63E35A77-1354-4DCE-9244-66110EBF4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B5CEF4F-3512-4CD4-BFB4-AB78F9A0A7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98AFB065-C44E-49F3-9D2D-99E0DFDE77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64D1CAF9-7F77-4D7F-9909-07B4FD5D11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E887CDF0-3596-4C97-811F-A23B36C060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3B3F74DC-9D2E-4ED4-B7CB-E210A81810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BFFF9087-672E-4369-A139-13658CC72C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511BCE47-2A67-4963-B5B6-5CF6369489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AFA0CFFF-5223-4314-BABE-00FC61E5A7D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C83F9C5C-6B16-4AFC-8230-E932CF773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1E7B7B8C-6943-443C-A668-B7B4423821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7BF4B4EC-D358-4A6A-925E-9DC852AAFC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0124C197-410D-4E93-80C2-18332AC53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552301F8-75D1-41DC-8270-46BE100E7D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56B3DB8D-0F4C-4314-B879-995C36DBB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E08CDC0-4AC9-4E74-A3DE-8FEB723356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2167617-EBFB-4DAA-BEBE-E6AE6A06A4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71FB82D-7963-4D6D-85C5-CDD7BB534A7E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DF0594F-1BCC-4F79-92BB-3E1002D5329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C236C8C0-9AF1-473F-A7C4-74864F25BCD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22ABC6D3-ABC3-4E53-A22F-908E48ED6AB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0F708925-ECE7-4ED5-A8EF-8B9485D21CA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489D36F2-2F81-4959-8764-ED931A20644B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E8C782C3-9188-478E-8127-4978F2733B1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1EE7B42E-F94A-4D41-A3AA-D6A4EDBA62B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9398EB4F-8406-4919-A846-96BC7FCE3B3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4D39F526-4BDB-4064-AE1C-48512F2477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7397939-2D5B-4A86-B8A7-A219A47BDD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594104CC-3C04-45EE-9FBC-21BC6C92651D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A570AC4-861F-4DE2-B979-9FA7C5548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0C63569A-2DF2-4B81-B74A-86D2FE2BA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F3AF74D0-0966-4216-9392-F0BCC9CE69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B913BCD9-47A2-4BCD-9A61-4852D9C4B0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481503CE-1340-4188-83F1-9E0261FEE8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581C9BDA-550A-444C-B928-0B2F21C616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2FCEDCAA-FC02-44FA-A215-5DF46F6B4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8B1A0A2-5A6D-4ACB-B7D3-2AD7F82E4A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1E4448DE-6164-4733-8AF6-19B9A4DE33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A8D37D36-F69C-4DB5-9929-1268B0D34D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B629F72C-FAEA-49C2-8D91-4517998E5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61F340B9-04B6-4783-9C16-C29CF2A6A9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C7D5D418-0AA3-476C-9FA4-92E6E28756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A1D2B64C-55C4-4E13-BD49-DEFF00BC21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CA8E0D21-80EC-42B2-BCAF-63BB05556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0C71C5C-71BF-4E65-BB68-05C0EBA983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2694A09E-EBF3-457F-98EE-3EC50A6DA3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E814B7F7-404F-478A-B3A1-6947E3E1F2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8D162CA-FAB9-43E6-83D1-7C2606828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764C4C19-D8A6-4AF2-8019-016047CAC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6A18CD3-EC9D-451E-960A-D5BF6AD37D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9BC32D8F-229E-4AD9-B8A2-2131CC4EE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F211AE23-71ED-4DB9-9E20-D8680EEE39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D1B7F430-BA88-496F-9FE5-4221CE5D2D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D52B6221-7E8B-4C08-A453-C926CECB5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DCB2FD16-86E2-40BF-958F-E069B0AEB5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9777ADC1-3D0D-41B2-B4AE-B6393B0FD9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907698E-5B0F-4E8F-8960-FFF4D0887BEC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84BAEC70-2B39-4122-A4AE-B974263D87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4CCAA319-E458-49DC-8906-780AAE62E0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3D98EBA-4206-4116-85EF-1332E267C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38C812DE-F9CD-4C72-8B64-66234B9FEB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A69A4BD2-EC59-4A15-8DF4-671D70FD8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727794A8-A7D6-4723-B322-D7A348982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C10E37C-5EEC-4154-8066-E57829C1E3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16A81BAC-A64E-49E7-B83F-31439038B2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729C112D-0143-4D5D-9034-AB1EE7EB9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706A555-4C00-483A-A56F-6D67C2EBD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61B08601-5629-4B20-81F3-D836977E0FD2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DAFA96B-640B-4C48-BE9A-BC5EB83EDC3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D39C16DF-F0D1-4474-8A7B-28A0E0C79FF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98133228-9AD5-41C4-AB5F-6A57DDB6D14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AA71647-1FFD-4558-AD82-920EE8D4B98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D544CEB6-0DD2-4FBD-A6AB-7EB65CBDC50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1D4FAD50-C818-4276-97AE-7C2ADF135C4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0B5C581-3331-464A-9BBB-90F64C7E104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8AE70AE2-ABA9-40F8-B74F-5D23843FFB7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C02F4617-50E1-446A-A12A-3382CB611B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6417EF3-C5FC-490A-9234-C1A8831C35A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797B93F9-6016-481E-96FD-5A2A2A4B25FF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92E975C-BA41-4B74-ACA5-846D7F8C22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B962E980-F147-488A-BACB-980388AC2D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6CEF410-0CCE-449E-83C8-6FD0E3044D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CA1F76DC-C5E1-4932-B439-705F9B40CB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25F0059F-080B-42B3-8A09-63559A37B7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9FB2340D-BE79-4CF3-AB25-4A98225DEB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4078A2D2-E753-44C5-B5F9-3573D0179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BD9E7C1C-B69C-43C4-83D2-81434E653D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7ED6451-6ABA-45ED-A94E-C5DA5948A7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ED3232B0-7FB0-42BB-A2FA-3EBBF3526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0A45FAEC-80CA-4482-A92C-4623DCFB60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04CEC508-DED5-43A1-8844-B27C1DAD18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268DAC4-A465-44F5-83EB-6335768326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CB45D76-5F05-475F-8C3B-D04DA99947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8ECC62BB-CE2A-40A0-838A-86B173CE5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89732DF-44E6-4E71-9FF6-DA927FC3E7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2C984FD2-ABB3-4876-9D67-85915D7473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A9C7E38B-7591-43D7-B9DC-4DD9762A1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679D24C1-31BD-46AD-B7C0-B380C5774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1C8C1A74-F490-4A7D-8632-93D73298FB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BF614A44-B2BB-4C0A-82D3-5CCC77E8E0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5C9AFB51-254F-4596-A039-C753062B7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72D78E71-69D2-442B-96A6-DBD557B471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94AA21B5-D789-42DD-B3C7-DDECB9BB4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1574A0CE-92BF-4184-B353-8ED7E2470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85B125B-F01E-4DC7-A204-85B56F7DC8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4AC56C1-C3DB-44C1-9C20-D3DFF2C09E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B7FB72BF-C1D5-41A4-8636-82AF1C63C890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62422AC3-443B-406D-A3F3-6D52F6081C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178E002-A18B-4945-9E33-E336103FE2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B044565E-A141-45E6-BF5B-E31CE8E55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1FAFA611-0B10-4557-89F3-B7A9F7DE01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1E08E134-0323-4D00-9B1A-D36DFB05B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9667FEB-DD71-424D-94C7-211BB0C4DE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AAC36213-15BB-4212-9E48-0E5D4DA19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B59A632A-0D34-41AB-8C35-AF5AAB12B9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226CCD3-7BAA-4A30-90F7-BC3767DACB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5EE3974-6430-4B27-B8E4-41094D8AE0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089D9FC-3388-46EE-8518-4D323A535A80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2F4E88B6-7F92-421C-9CF3-1CCBC8A8E12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F76DE2CD-C625-4EE4-829F-A846E9FA482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C3A420A7-5153-4BC5-ACE0-F2B62031E7E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300131C-E22C-4FAB-BC12-065E309691F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565F83E7-F966-42BD-A9F3-056579689612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3F4C7ACB-0C70-4D69-B50B-F211DB14B93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C655CB0F-6424-49D7-BC33-2EC24B7B6A4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C5FC2A43-1F8B-4343-B8A5-1274108374C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BF0ABB8-00CC-4A1A-8ACD-CFA07E08F0B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BFFECB0E-05B9-41C5-8EC4-B0C0CA1918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9332BC73-CBAC-4763-A3C6-2FD5C13D542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FC70E2FC-2B71-466E-A605-4CDEA9983C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5C0B7B06-B92C-43DA-B6C7-B029C08B42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D7D8AF0A-933A-4556-93C2-4DEA5B7F1C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FBDE4776-BCBC-40E0-8EB4-A236E24F7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A324B367-7E3F-4FD0-A8C8-80864CB53E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25A786F6-D4D4-44E8-A2E3-E3C42624E7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450926DE-F6A4-45F7-BD95-4F91CE5555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B735114-5095-4894-8CAE-C166BDFB3B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34C7D54-6CBD-4013-A31A-2BA69E9D00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266882E6-6856-4557-AD47-E07A4AE326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B6511A30-60CB-43BB-A7E0-DC93F58006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AFDB7317-A131-452E-9167-1A473B6A0A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8D1715B8-D9DA-423F-AE3C-48CAF0293B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1AF1DAE2-533A-4C0C-B4C5-93AAF3638F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AC063E08-2055-4BD9-A6A9-587FFB5C0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6272566A-EF9B-40BF-8394-E9FC6BD8E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C7E9C44-FA13-48E6-A1E6-EA8C8C17A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F655FEC-1611-4A00-9972-E9264FB917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856A7D3B-39CB-4506-832B-33C133F53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DD76A67-F4B5-4490-86DD-C3DFCE4953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F20D8C3A-D5EE-47E5-9E93-9368219F5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3092FBD-E17A-4690-BECD-79CAE67FE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25894A9-6BA1-41BD-9CCB-946044CE3D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C87524CC-83DD-4AA2-81C1-A3313803CE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0BC2D78-67FF-4A6F-9064-C9023BAEBC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E9B067F-2467-4626-ABE0-3911F6E95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82C7AF20-864C-4386-BE6B-CE2E499D34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2610B147-57D3-42B2-AEE6-8507F58125E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AAE1402-BCC3-43EF-8864-4B9A72438C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EA54A017-7954-41A1-AF80-2CEC62889C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873A324-1E39-467F-8BEB-C7D3CD2D6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BCAC099A-E255-41CD-BA85-FFBE7A89B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8FD45491-284C-493D-BDA7-5C48AC98ED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6EF664F-77A1-4959-AF3A-6B253CEC0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98D07F8-38CE-41A9-AF9C-75F64FE651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1B8F3F18-B41C-492D-B5E8-740781D6C2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883458C2-46ED-4AC2-9901-167B7254FE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C9673DF3-1182-4606-AF6A-3388D159F3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8602B651-2A14-4437-A816-D125B88A7A78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3ADE4230-4CD2-4040-BBBD-D8AB6005982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77DA9C88-EE43-467C-A6E2-E5F5A3727C5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4314F34D-24CE-4FC1-95E0-96EF819E7E1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4537F7EA-5CF2-4CFD-97AF-B344A1CB7E0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27AD8CE-6106-4B9C-AC40-A4E2029C377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2BC65562-3058-4C37-B05E-FA14AB86F66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8AEB25B-FFF8-4F19-A7C9-82B4BF41D56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ED103318-4D04-405A-A5E6-1D471FE645B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B8440B7C-6AA3-4787-B709-B0B6769F59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65894B85-14DE-442A-BCC5-42214F0841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9E044D3-7627-450F-9D2A-B70F6B908362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E84CABC5-5B35-426A-AD58-6C125BF8D6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E52260F8-529C-4228-AF73-1F30FAF5E6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C74F18A3-E09C-4BC6-A082-930550A0F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1A8F5720-86CC-4D85-B649-D1E8BE03A7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42E25164-6BB1-4A86-8904-64D4555EB6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6680F83-5543-4CB8-9CB1-1A2369AE7B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6452FAE9-225B-4695-B691-399AA73DC7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2F2F20E9-250B-43BD-BDAE-BECCD552E0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CFE49718-611B-4013-AB8B-934EEE5388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2E0A5ED8-A297-4DA3-A643-1FAC0AEA0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E84B7B41-756A-46B3-911F-5EF0FFE23E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7CEADA62-B0A2-497C-B28C-C07421FDC8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4D564101-33C4-4DCE-B647-B03E4CBEAC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576C269-18CB-4414-A306-368A9D7033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4482C711-72E8-45AC-A310-C7301195A2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FD16244C-68E9-4712-B8EA-41B2506A12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69BC1DA7-7598-4CD5-8C64-8BE33BA2DC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E97A591A-9C92-4B94-A20B-AB490D37B6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8F0C7A9C-C162-4B5B-81B0-6A6911FF4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8540C58-E1F4-4BE1-A8C2-B17B28E423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D9AEE8B1-41A2-408F-B96A-EDB3632091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FF1A65F-1349-4501-ABD2-60EC4FB874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6DF06C71-FCB4-4924-AFBE-8DA1E7599D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4D05688E-3CD4-4213-9377-35A0F1F86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6C2FDC4B-F1A5-4336-B828-19AF3EC8B5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3E31A0CE-6654-454E-87CD-BCC664B3CF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97623EB-B334-4F78-B2BE-F7C93AC670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68D8225E-C613-414C-98C2-C51A65BC25D1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1547AD8F-0E4B-44C2-A0A0-3501F71E2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E35184CF-5D5F-4F37-AE97-384728FAC9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159651B-EAC5-4814-AB4F-4D48AC121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C0879C4E-97F1-4422-9857-A81E26075C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AD1DC18C-0B6C-49E6-8A60-B60852AFD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CA14E47C-E28A-4EA8-8443-47C724E70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22A2F658-724B-4290-AC22-DF3C3FB6A9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315C227A-0937-47C6-A432-23CE64452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8E3215B4-7CFB-405C-A89E-17412FDA1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8FF6CB52-A6F5-4FF5-B52F-8DF247D120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21D1F75B-94A4-4298-A7BA-B8AD6BAFCAF3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2C6DB817-7FCA-4352-84B1-29D3EB21A7A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52C82B6F-2C82-4590-B7DD-88E2411E5FD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EC55EA43-927D-4171-A961-98E8199AB51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F727A57-9D58-41DA-8481-882C5DCE831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A6F78116-2FEE-4139-8E1D-C90330F64345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18E4AECA-1E3D-4AEC-B203-53A0E5113BC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ECE08AF8-0245-4AB0-A633-692CD128FE9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517B7146-2581-4B85-9E3B-D0C998FFCA3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140A8650-5C03-4E3C-8B63-BF55D74720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C77B039-D1CD-41D2-80BE-F3056EDD1E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54468BA8-F3ED-4ABA-9061-86ACF1267C8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E2370CBF-828D-4FD2-9E54-0E59F93AA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8B278CC-C522-42FC-98B3-6E413380DA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70D143AD-1EB3-4EEC-A292-771C8A21E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0146EBC7-F2F8-44CB-9B81-1679B1122F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DBF434F-A2DE-4773-9428-934F9909CF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ADCFFFEB-133A-4FBE-BEA8-CD624BF16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1A58BCEC-1103-42DB-94AF-7474B30DE8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48EE09F5-5E76-47FE-A7FB-AAE0065734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7022EE0D-822B-424C-B408-92479D5CE3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18429594-718B-4884-9089-538EFEDB0B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569177A-F219-4051-AA8B-87E71F8BD0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E4080A2-014B-4AC6-8C6C-50E1DCB8F9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D8A653FC-F31F-4F3F-8976-98F44CB4C3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6BD01C4-455A-4DEE-9988-68D1B18E77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FF1E8C3C-7942-4CCB-AD8F-842EC14FBC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D75880B3-366C-48D7-ADFC-1FB390ED42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77E1692-D127-4DBA-8C40-B61EE3E3C7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6A11BB41-69A5-45A5-ADAF-9DFC278D8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ECA0A692-A9DA-41DA-BB13-6518D2A0C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6AC6495-4AD0-4A28-99AC-3034E4C865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97B1ACC9-5F40-4D2D-9A0E-D83EE7145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EC12CF56-6B75-456B-9F9E-DC04B1C11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D1BA4593-49DE-4E4C-9017-AC73FA403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08BFCF0-84B6-4FCF-B197-DDFA187F4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DAC2F7E-931B-497D-A46A-907DF0E7FB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7A9C772-8539-4FA5-890E-09F9AD0848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35E5D026-F1B2-4D10-8270-5211B5F6C3A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FF6D1B42-D7D6-40CA-9A42-7B5E03DD7CA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55F4E0DC-A34F-4394-8FA3-51E2A8988E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5CF98849-2E62-4001-AB83-7A9524BACAC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870236BB-ACFF-4B2C-BE42-1D9585F15BA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C9600A0-9B4E-4387-86CB-4285DE377F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5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5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6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>
            <a:extLst>
              <a:ext uri="{FF2B5EF4-FFF2-40B4-BE49-F238E27FC236}">
                <a16:creationId xmlns:a16="http://schemas.microsoft.com/office/drawing/2014/main" id="{F8B074F7-8FAD-443B-AE6F-30D36652833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We suspected that the patient had now made an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(Rh34), and this was confirmed for us by the IBGRL.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091EE8-3041-4404-911E-5AE1B39E9E9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4ACB920-0DB6-40DE-845A-D77CFF932868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410402C-E680-4E96-A916-44CECA23B63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9219E75-E178-4CFC-A9D1-FD094D025D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F0FE89AB-E346-4F7D-BD37-B67819821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99769451-2831-45DB-BFA0-EAE00910A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997D4EB-8098-4E1F-8F05-CA16ED1C7F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3FA9EE7-8451-4EA7-9C85-26AD2238F2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9ACA307F-1A33-4EE6-986D-7DAEC4387D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448A2619-5250-44DB-9B4F-30A837A19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B6577BF-D7D0-4D9F-B566-507735C7E6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10565CBF-9185-47EE-B496-F72727FEA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993CDFA0-4E72-4AE7-BBD9-A3BC39A9A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B317C37-F28D-4027-9D02-B4A722BB01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92E2FC8-BA13-4A6C-A2E0-A5B3B8F5C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CF0CA2B7-85B8-48DB-B8BB-32774D050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4A4404B-DEED-4FB8-843E-61F961B64B51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B1089578-EFEB-4830-82A2-81AC557F973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01824ABE-E7B8-43AF-A13F-52D32118F4B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96105169-1468-4588-8627-E5ABD20CCFC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05B35FBB-1026-4434-8B1E-65970697FD7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8698275-5F32-4F25-B1A2-8DCC67063A5D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079EECAE-28F2-4941-A696-EFF4C2C9C6B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4BF9F53F-2E43-4BF6-8931-20E9F0163F2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42AAD21-7D5C-4DC4-BF0F-4BD5C7BCA57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3941456-FCA0-4EFB-89E2-9CDFAA1573D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D439685-4831-4A2F-B7E7-7D62BF8915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DF5506DE-B958-4655-92E3-753E35976D0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3221C9B-C9AA-4F53-89EF-C084875FB5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1CB593F9-03F5-4099-8C53-F6E70059D2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B25811EA-917D-45D0-9FEA-3B6963E65A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301DD8BA-EABB-4716-9B8D-1085509D77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BB3F7DDA-38C4-43AC-B9C8-7D0B8694A2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3F462F96-A1E4-49B6-8251-91FE274503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0162024-99A7-4745-B17C-07445289E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0D02BD42-3E86-4871-A6D3-66270440D6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2CF82DC-C5FB-45D2-AACD-0C37DEAAC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DC0826B4-1853-48C7-B8D3-C09AD425CA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8E6AAE9D-96A7-4883-A1E8-F385FA889D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3B93EC36-DE33-4298-A47E-53440E0657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22BB5A5-8668-4485-B233-436C4CCC9B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2ECC857C-B19B-4289-8D86-90EBBFC5D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0AF6C464-DE40-47A8-8464-7C40D24A54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C2BC376D-D8B8-42F6-9666-A88EE8FD35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2C7D0C5-F5D5-42D1-8E90-F9F8E47B6E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D1DD07E3-15E3-4E07-A9C3-83133BD135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00D2DB0-60D2-45F1-8531-77F5F9F141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491B9772-85A9-45F7-9F97-E44B849F8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53086850-3801-4281-BBDA-A990BB8BAA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5B241434-619C-4C0D-BB29-CE504EC3F6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738A04C-6FDB-44E9-809A-4CFAE95D1E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EDE8D6BA-80CF-47A3-A432-7096223418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EDA5B3B3-4E19-43A7-A0B1-6F191D417C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5A5B98AD-B999-4EE1-A27C-86F770752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3F53C9A-DDE2-4009-9135-817D930952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D561989E-8C38-4748-973F-C625FEBE1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5015A871-052C-4BBD-A604-6D188A2C62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36B50D8C-E5FB-49A5-A0E5-FE6188906F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A5F2317-1A83-4863-9B2D-661E6731E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264FA754-7907-4CE6-9553-F3498321A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E8A3AAB5-8F56-4560-9879-6D1FA72F89EB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741EE1DF-FB23-4D36-AA29-79C64D0A8B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EBB4CC0-2CBF-4EB4-97BE-27EEBE66F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DEA55DC6-F7AA-48EB-B172-FA435E2B0E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22EB6E7A-F007-4FE3-9BF7-AB97E7EF04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48FEF7FC-FAE6-4E32-A368-EFF3DBC76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7DFCE642-B8E5-41B9-BF04-4B71C0C18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5F14A688-FC95-486E-B7E0-9F3A45950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28653AA-445D-4DBF-9579-D3734A931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57C0119C-77BC-4CED-9E86-E2BD7281C36C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B9116CE7-5702-4FC6-A776-3EE43E9D7E9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365F16E0-1EB0-4A52-8F50-2426BE056F2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2E9A3407-B221-4938-94F5-3EB29492EE3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CBE219CA-CC72-4117-8572-0E471BBDDD4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8B40BB95-ED4E-440F-9F84-FF4AE07ED6C0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676BC926-2670-4C3D-85F0-176121E8F5D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B88FA4C4-08CC-463E-88BD-437CB14DAD1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BFDE09FE-35D3-451E-BCCF-EFF4F9D5F02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F24F7032-1713-4499-A66F-94A54036C4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D18F1982-D004-47E6-B275-383641B461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ED7778D1-8B6B-4ABB-A48A-716C1A148A58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667BEB71-2B83-4BE1-8782-EC94ED841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5D8B46C2-3084-4DA9-9549-58A6B5538F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1451777C-4442-4CFD-9028-EF88475F33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7D81AB38-D498-419A-81EF-D8112FAEAA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F38D6B2D-62C0-46A0-891F-3CC7B3A93B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91A9DC0-E54E-466E-B486-A3F0153A8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080C08BE-37B0-4A8E-B240-60B420CEB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7B66F1F-1FD2-49CE-AC9F-77F01DAD19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E83A6ED7-E16D-4C86-BAA3-C6107B18C0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BEFC6F1F-9636-47E0-B2A5-7E825E7D5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D1CF4183-7643-4972-9BF7-F914BB138A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35839E5-1FBC-416D-8D68-CC04DD3575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F623A98-0011-45A2-A5EB-6BE1C7B5D7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429E6778-369E-454F-9A13-C5E15BB297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E9495032-25CE-4518-9B72-D1080F80A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657CA7E9-177E-460B-93E8-C0CB164C7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C440CA71-6953-4AEA-87BA-99D3B0056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A7914B53-87B5-4272-9918-D30B584B2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263CA8A9-1FB5-4EDF-B4DB-5B037026A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356412A1-E86D-45B3-84F3-FC6C0888B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95C9C911-3663-4FF9-A324-45318C397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F5C29E5C-9AE3-4CF4-AAC2-4A5B154E9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BAC24C38-E29B-4D76-9743-28174DCC6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3A6B17E6-E3D3-4795-976C-8C6020FCF8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35A28B4E-69B0-4056-94BC-CA119D3F1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1C4ED27-BD52-41E7-BDC1-7C0E2B5EB7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59AF85A3-70DD-4F58-BF97-175CA09B02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8BFCACEB-63CF-4CCF-9259-9BAE6E881340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C4302FEA-D720-46D3-B023-A4859AB51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17A5876-76DB-4F25-900E-E6D46D0E9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616684E2-635A-43DF-84B4-44CE6A6A4C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62A4B03A-CF5D-4439-8CF0-7C5ABDAAB7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A3990A3-4398-489E-9566-21BC65617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E55DD6F-7BDC-432E-A52D-B2F2E4FB4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1C92D348-1BEC-40D5-A65F-C43D40C2D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E1FC6694-FA41-43B4-A19B-5366B56EA3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67D6D3A-D8AC-4D2A-9511-336A136EF0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27CC13B-1E4E-4D48-ADE2-D98232CEAB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32D85795-DEE9-463A-9E65-55EA38A55DC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73FDE22D-10D7-4FAD-B8EA-39FC87F116E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39184946-93C2-47E8-81A1-E85287EECA7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ED1D82F5-0E66-45EF-AE71-D40E1EF9B61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14AA9D7E-FE71-40BB-9D20-1D610638CE8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10D5ED09-0494-4243-93D6-C34AB0C0D07D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880F9D92-2947-412B-97C1-9B27321C3A6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861E0449-F8C6-4F80-8C55-4CC43C9B5B8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52EE156B-FAC9-447D-A7AD-6425301A485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F1D2FF0-0584-4B8F-B528-47E9C17DE1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FAB11B80-0767-4A66-BD74-B7D9BA54D1D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EBABE320-8EF4-40A7-9259-31CAC65E08E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56F62237-BE48-4969-8724-BC53667DFC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39D67DC4-EFE5-4D29-952B-88ABFC377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15DB1E1-1E60-4442-A06E-313CEDB6DA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E0BAF81E-C939-4212-B52C-9E938D6887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37AD4D50-420D-4398-AD35-D77EEE0F9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77373583-32B6-4CD1-AF38-068F1C9CE8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3ABA948D-93FA-43EE-93BA-9BCE2C05E9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4F74801E-ED9E-4283-A00F-FE6604E59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19C987CC-3B93-4A20-8FA7-6755ED3F6B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31FF8D9D-55F6-4131-B428-209F6CF7B1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2181A333-3C48-4363-AE5B-411EB73957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6D3B75AC-496B-4D20-9644-AB107026F6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8760B77-E12C-4233-A6BB-83FEB7B21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24AE222F-2BF2-4BA8-8CF4-F051BAEFD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91E893CA-05A4-439A-AA78-2A1F281BE3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133CAA02-83EA-4A10-A210-B4EC4A24F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CD983A83-CE8E-4D28-B0E8-F7F7D972E7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F0E14CB-69D0-476E-ABE8-845C6D82CE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C6442000-B4EA-4409-8960-92840DDFC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CA33DC63-6F54-4511-B502-AC82B3DEC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AFB54C37-2AA2-433E-B50B-2C8D0DCA90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5351D96-8310-4230-8465-BEB69B4396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60E922BA-CB29-4F19-BC3A-375BD0EA3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CF4C8CC2-5429-4728-AD7F-BC6D201CB2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FDE2CC8D-6764-45F0-8F56-E73C560AEA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7DA41555-6EF8-48FF-A8B1-960C809B19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A7FDAC85-AF7C-4F0C-9C93-0A777D7346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7C3E3619-405A-4748-B91D-306227D2FBFE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DEAC8001-178E-48EB-81D6-65BC47A78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A5A78AF9-5225-4912-9F28-8284C4A00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8B3E05E-1393-4E83-BEBD-4B20873E5C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6896A9BF-1AB7-4B9B-8D3F-2963082E4A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7A974717-BEE2-49BE-A69A-44896E3B06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3978074E-261A-441D-B36F-22FFF5B6B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D6A9E37D-C509-4AF1-A703-322FA681D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23B688D-E094-4D4C-9879-03781B866B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2C4A1568-391D-4C91-8542-11261D1757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9C1AD721-D58A-403D-8B00-50F118540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E8981F24-9340-4F35-A0A5-7ABE4DF7BB6D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2C94586-C40F-4C60-846D-62038FC5096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392C80AF-CAE7-4779-ABF3-33B2FD8C0D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205E1917-24BC-4D4B-A31D-EE479035057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2F68DA0-5434-4558-AB47-AB2279BAD12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2FF35469-0569-4A2D-8951-311942F208C0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361A5042-D4C1-4B1D-A0A4-F32E2C770DA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9B28027-6BA9-4308-A7C0-EEA26400E00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D6B1AB0-2AD3-4A41-84A5-FD5E52DA149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7CC07C50-3CB9-46B3-944C-D04E58C56EA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91255CFC-1E6A-4F3D-BB79-B3FDA0F8C0A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BD8567A6-425F-4ED4-A500-A8DCB93F681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EEB74669-B86D-4514-BC99-B98F0CA62E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E688231B-2823-415E-8066-0090F1875B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B1D977B0-E24E-498F-BB3C-94028A33D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2E035CCF-7E27-41CC-ABF3-F1EDF25006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FAB42899-E1C8-4F5F-8E61-A1FCBCD21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387A5AB-932E-47BE-BA8F-C565D2D742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FD6867CC-B08D-4BBD-BA50-5935413EF0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7B28623-4705-4526-9C7C-25622B126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AA37A0BC-C970-4283-B102-FFA7F2EA28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1F36FFE0-86BA-47C8-ADED-6EA2A02BA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424ACB8-BC58-4C45-BFF1-C984C3C8CB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41DBC50F-2D2F-4AD7-88BC-952449FC6F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74225F6-BFEE-43B4-9CDD-A10C6CE37D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B04C8C15-AF64-4C1E-8582-A333F18627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001B505D-1A0F-4D5E-9611-9A97A15F56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D56EA084-D94C-441C-8025-190C0D1258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4A83EAAF-8388-4EB6-A0F9-3558967D8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D69501A-C2C1-4D71-82AF-BBA9167EF9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4ECEE91-BF0A-4087-B38D-EB41E09BFF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AE4E5A7-13CC-4871-B6B5-9A6B9F33C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9E0D2A7B-DA4A-415C-BEEF-8AA500851B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FB6C7FE5-C947-476F-939D-3D983A231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54340A0B-7C71-4CF7-A971-6BB11287DA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9C7D66E-F9AC-4B38-8859-12F03977D8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8BFFF95F-966D-4071-9E8A-2B63100E54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EE9A7592-2CEB-4DF5-A815-6CF9CB79BD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4DE50799-706B-4C2B-9512-C0B76FDDCE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6732D75-76F2-44B2-8575-825D52EA99B0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7B92401-8D65-4746-A9EC-1C61252C7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5E0A04B-47F1-418F-8D51-7973D7454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36FBD92-2790-4C13-87F1-9D7F0B21CA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E7A9AEF-0CE9-4556-9EF6-3E12E4CA1A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DA655AF-70D0-4098-B222-5718F37B2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AC45D3B-7363-432C-83D1-796EE9CA5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DDFA5318-CC5E-46B8-AA5A-D3789A1125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B2CE7C8C-4969-4327-8FEF-642750759E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D06E812-1A4E-42D9-AF8F-242778074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E60B9476-305B-45C5-AA01-FE043149B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D91D792D-3C3D-4FD4-BACA-9C8692E49571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26DDC924-AD49-41B2-AEDF-336A8054740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ABBCE0B-7977-4A8F-A6A0-2300DC0178F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DD9B4434-99A6-4242-A7E1-9FD032359DD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03D934E3-7337-406B-A19A-DA6C2825FC9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2EBFF1A-910B-4ACA-BEB6-91199729DDD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8F0BC46-BF04-41D9-8382-B6576B9D96A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489DDC36-4670-4195-895C-5CB1A643583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FBEB38BF-9DD5-45F6-8F01-001786FBA08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451824A-9BA9-4B86-8571-5ADC588BDC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1B09A21B-82B3-4401-9A0E-EB885A7DB44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BD4073EA-3780-41AC-A502-13D41581B70A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5AF2DDD4-424A-4FDE-9057-A0013DE189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40708A2E-CB6A-4A9E-89D6-AEB80CF758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5B79112-2C29-4176-ACA3-B3E71BE9F0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2396D82B-9B8E-4E3E-B388-FB1BCDB97F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65AE740-242D-413A-BFE6-B28422546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052CFCFB-92EE-4EBD-B7DF-ADC25C0BAD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44916A4-5BD2-4EE8-A6D5-914E912BBF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69221BC9-E3F9-4F17-A823-45F3BD5359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F09561A-B026-4C34-80F2-0C7D29E45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A7EB2FF-0FF4-4E9F-BCBE-FC29E8C887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645E649E-2242-4240-9560-D37B123CEC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9FB64964-CD88-449B-B84D-053CA249C5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A0FBA89F-7F1E-4DB7-A113-9D3D830400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6A1A3F97-651E-4645-8A52-5CEFA9BAE4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334DEEA-DC17-440B-BE1F-04F9EA3B5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0C71E89A-D86F-4DAC-878A-9B1DEBEA90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26AED381-B06E-43EE-A76F-DFAC863D8F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79686A39-D525-4CC1-8685-D96697F739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1DDD84E9-3269-4485-A6BD-AC719F97F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C773686-E968-4529-90A8-6A3C99B59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94B505E-78A6-4D6C-B6A9-535A2E3B0B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511EBE51-863E-43E4-8B33-CDF057721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8864CE60-2652-4B14-9A51-127DBD509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83D6C1BC-4871-4674-A763-3CC3FF4F60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9D3FCBD2-0BC7-48A0-9502-EAD5D87C9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CA7576E7-7FAB-41F1-8D4E-3211CFBDB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EE2D94E-DE7F-4BE3-BA1A-E0E927C35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A85E650-BBE9-401A-A2AF-590FC38D284C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138DC4A5-DC1B-496B-A5B6-4B6D2591C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254BE2E4-B70A-4CCC-9DEB-6B1971F9AA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89C778E-3F06-4DF3-B3D8-13E13B4BFE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AB38A91D-BE20-49C6-AEC3-FEC09F24B3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CEBDDBC-B2CD-4F9B-9024-884FE4E70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F7F982BB-48FD-4011-B395-971F5509A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378A229-D76C-47A9-A0E8-046A88BB9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0999BBB8-2D9D-444F-8FC0-B55AD5575B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0BEDB684-1567-4A2E-B168-C6D9A06ADF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BCFA7F53-CF75-44A2-9888-01BA7A614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6DF3565F-167B-404B-A545-C84A09DEB47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A23F36E-803D-4859-9993-C5796E09D3B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1EE7009B-7DE9-47C0-B1B6-41E3834EED5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41DADE78-2791-4CB9-A7F2-D99947E9C3C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2318E1DD-8676-4160-998A-9E3E53907BD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A1669E95-132F-4D92-A953-386807B3895A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8C096DFB-CC76-479E-9779-2368C6BF4CA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26CB550-4884-437A-849E-575268DE15B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C0A38E2F-80AF-4800-935D-A348E5828A9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7186777-8AAB-4B20-B62D-AE3C85A0F8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429DE2C7-D611-4E4E-B3FE-F02906F4A03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F3B26B9-F45D-443E-BB13-F9A9489B950D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352615F7-9E19-41B0-B874-2D8C74317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1F59E746-26ED-48CD-B4BF-40F330BF3F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F4BA1A8-A662-4D22-98E7-A4D0321679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2FD7BED-2B84-4256-8D28-4AC89D5CA4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1DC6512-0078-41D1-B6E0-C200BAD14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AAC149B-AA75-4658-8C05-64A612C335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9CAC0801-70E3-4579-8DCE-2BEDE24A6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56EEC78C-515F-4559-A650-B3A8642E38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796C7E94-1267-489C-AA46-54B2459E8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6F374E3F-BCDF-48BC-998B-42D65DB656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BD89DADB-E5EC-46E3-A581-F4C137330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D4E0DABB-4224-4C3B-9D03-03E73E92B1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EC277D5-2091-49F7-9C54-037BDF5325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EF36447-2D54-44AA-9859-AAF2EFF01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20BC2F0E-1DB8-43F2-8E32-3385C13DA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598D0EC7-1268-4A07-8791-3C0993F54D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580142D6-D27D-43E2-B513-953A51A33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9222F0C9-53A4-48E8-B8DE-F36054E90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E140990-C181-4C32-BE63-5C9C26F54C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8424BD3-D348-4CF1-A762-CD21093D7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B0CB25BB-02F4-4A80-8486-F821D0D9E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DBEF346F-EFCD-48A5-97AE-ECEBCF43E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72770F78-59F0-4080-9B43-6B1D49F1A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8AB9CB8A-CD2A-4D98-9D8A-7D95BF010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36967403-277F-4C34-AB93-C302DD34AF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5DE5E6A-0DF4-4BE3-83F5-E1FD5D03E8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7F3067E7-EBF3-48C4-9868-F7ABC7E6312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C6BFC681-BED7-4B6B-AAE4-FD41850066E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BA0C744-B5B7-4CAF-BA5F-579CB08B3E3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C0AFF340-8F29-4DFB-A71F-0F65B0F3D99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4C85901C-84C8-4702-8C40-881A614ED39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F5D173E6-28DD-4530-9991-C9B5A8038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>
            <a:extLst>
              <a:ext uri="{FF2B5EF4-FFF2-40B4-BE49-F238E27FC236}">
                <a16:creationId xmlns:a16="http://schemas.microsoft.com/office/drawing/2014/main" id="{31DA64FE-C380-4F8D-8FC0-FD62FD5AE21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Unlike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,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is thought to be highly clinically significant, although it does not seem to cause clinically significant HDFN (just a positive DAT).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F73195-94CE-4014-9CF5-CFE9A40CB709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8ABCEE6-E152-461D-97E7-2564C1254F9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F1C98E5-97AF-4404-A70D-3465CCCB30F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ABBA59BD-BA32-453D-A451-3DA410FDB4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9E7C9EE-4E65-4C75-A22E-9EFF5EBAB5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1B27A35B-98A2-4D5A-8AA4-E904A82432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386DA0B6-5B7E-4F39-84CB-172E328247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6E8E607-2979-4F97-BD76-E41CAAF039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D0071DC0-9D69-49CE-AADA-A2631DEEF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82FE002-C2AB-4165-B356-67A5370D2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F4488A82-F5C4-46BB-99EA-70F95260C4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C4A3CD06-F863-462D-B920-58DE894C45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0526C42B-0536-412B-B482-14E3E5E49A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C86CD0FD-2C29-4E21-976D-DFB0B69973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1C47954-6677-4D47-9396-FEFE2F0523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4835BF8C-3BDE-4619-928E-645F23EB7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6C33EF24-8479-41DA-BDC5-816C3E65D6E4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18FAE3A-E52D-487F-80D0-9613BA4C7E4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B8A72CD6-D421-4D36-B561-19BBF57F4D4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EC15B988-B7EB-4EEA-B4CE-52F53DCC03F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09139D9-F162-412F-BE0D-9545FB18B45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1C3FDB01-73DF-48D6-809C-7BA656A8868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FF0377D-FA4E-480A-83F9-3332932A69B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BD029772-35B8-4E49-A953-B49E049FAA4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3EFB0E21-6AB1-4F67-80A3-869AA548D2E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2AA6642A-1A45-4F28-B86A-4232C6D461F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82F37AAF-60BB-483E-B958-79D0FF01F0D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87C9D71-CE38-4CEF-9CEC-EBCC3DB5279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62E45BFF-B63E-40F0-A581-77C1D5D224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327DA75F-44EC-4516-808C-A0E4E6A6A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9B994B60-99F8-480E-B2F6-3A5B24451F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88FE74D-CB7C-468F-8C66-D8791336D1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14A3B7C2-BA42-4839-95AA-02CD155999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DE52E62-BDE6-4F9C-821F-9F6892098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E46DE565-544F-48A9-834F-41ECE9CBFE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04048BF9-3426-4294-A278-DD574FB47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B547024C-297A-4FDA-BE6F-2BD06702FC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9FD8E276-0DF0-4339-ADCB-5EA1B92D03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16941BFA-A05D-4628-BD25-FE2B4F14A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44EDAE2E-2950-4268-A8D6-7A57B0D4A8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2D5C673-6735-4FA6-A1EF-D027715CDE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72DBAEF-570D-42C5-90DA-3CE83065D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78731D47-A0F7-48C7-9DFF-72C3475344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37AD7ED-B624-416B-BF92-2A49AE5F7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DA475BE1-832E-435D-9006-110951D43B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CEDF5619-AAE8-49EA-808A-262D8B6B93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801DF038-EC23-48E3-91D4-39CB20522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523E45B7-741A-424C-9A64-1AD1F8153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53CFCEDC-402A-4049-8C2B-25914FE656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C67B46F1-64D0-4D3A-8AE7-F15D8C6482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2BD57383-EC88-40E7-9923-5EA54B8573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6DA07B8B-4EA6-4FCF-B923-CAA2DAAD79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056787E-41C0-4670-B2F6-37D6162E16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CA2C74BD-6A8D-4799-8DDD-50EA320AD9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BF8535F-B283-4D9A-B4ED-19E0758846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33DFFF00-9218-46E3-BF87-6339FB40DA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40B22F12-9811-4BB8-A0DB-2B2D9CED1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D4AA0E93-FE73-4C9B-AFB4-B081EE7580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020CB078-17FF-4CDB-B1B9-7413F6348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77ED8D2-9985-4BE1-999E-807C8FA59D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3BD022D2-F45C-4F5C-BEC5-81C53EB3BE24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FB52E63-F623-4D35-B008-97F46E854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529C7BF-3826-4267-BDDE-02E58CD9D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DF2EBDB7-6BAA-40D1-A05E-2C23B3479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B3A743AA-EA5D-4AED-9D5A-EB213DF0E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525C31D-CF25-4F6B-86BA-A9A42ECD29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2C32B9D-6B3C-4451-9584-B5FB27A6BC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6C2E46C9-EED7-46BD-B26A-734FAB7983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578BE166-C7FC-40F6-B7A7-B5CB0F3F7F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A04C053-F66B-4E1D-8A77-E03D1B47ADF1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915B72F3-BAB1-4AF7-9B65-52E8F8DD491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306990E5-B4AD-4567-8688-D04D09C0FC8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D0FD9E5D-E18D-4FB5-99E1-0C3C7A0131C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720BC805-C146-4D6D-9A5D-67595A6E85D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34CE596F-CBC5-4235-AEF5-A3768CAA1269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E003FB86-DF15-4A44-8854-08D5797D0F5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F8680D83-6A6E-4153-A7B9-13F8868D342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3C235D16-8124-457D-83F5-BAA70688CA1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164ED5E-BFA7-4DD7-BFBA-335EAC1F27D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BCA189B-FFF7-4059-9414-6B4350DB18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581EDBFB-8536-48C2-AD3B-994A60F6CA17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65B335DC-0890-44F4-8FFF-58F878E72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A52F710A-F66E-4472-B8D2-D1A295C645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5F264C0-B46D-4C45-8177-7DBC5A2D39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2359E7E-27A5-4B23-A0D0-DA9D844147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468AAC7F-38C7-49F0-BE0E-CE5BE429B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DEC00383-43A5-4370-B3E6-D63B28D398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49C9A7EC-1C26-486B-9D18-66CE57C648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D1F03D4-6FB1-4AA1-9A28-2C87B7DB30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05EF721F-E6E7-448A-9BCF-B7FD956FE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9C215968-CD78-49EE-9F2F-743B9D3D12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23FCDF3A-D2D5-4BE3-8D50-1B5CB27D7B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5D723CE-DD9C-492F-8D8B-16F6219EB6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65C6D69-F7AE-49B6-B081-3DEFDBF8E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4898D9F4-CC63-41F4-A45E-36A9A2A9A7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F5F8D74-0339-4277-9948-F31E899DB6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D1FBF331-D1AC-4016-BF38-4F49CAE738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F259AB9F-4CF4-44C1-85B4-99A09A184A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6EDA6C8-3229-4D49-9D18-DCD8AB3A8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A4617C80-6388-4080-A615-DC061E05AB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DD67DDA-70C6-44EA-8C46-603FDB09B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C168993A-3A5B-41FA-B052-906D3B179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96A65F0E-B1BB-4764-9828-2BF1F78D48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5135A7B6-3C92-43DC-900A-5FAF89635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D5C2D909-90DE-4EA8-984E-FA6AC772E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175BCD96-40DA-44CE-96E7-765A31FAC7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0B425B92-FEF4-4597-99CA-30833E048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3FBD4D54-31DF-40B6-8773-837AD11890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7FFFBA23-E5DA-4B46-AE46-649C158A8E4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097EF38-814D-4157-9952-525FA28554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37063E5-99CA-4F42-AF52-7A2880D00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6B6DE5FC-3ECA-4989-A8FC-A200559C40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6FE084C0-EC51-459A-97FD-8874D3E018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C90BAF92-62F2-4EBC-9CF6-558B11395A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B36508C-E84E-4DD7-96A4-9FDE8DDDE8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70F2F3A-DBBF-4216-BCD2-57B47A50D6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57F3B114-0254-4C3E-8800-A783EB8C3C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E65B72F8-7086-410A-93CA-F838DA84C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4AA1F72F-BAE7-4FEF-A513-EB31D28FA4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FBDFAB72-10CF-445B-A9B4-E9E61AE22C5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EFDACFA6-33AA-4E2C-975C-81FB9869566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D9D38F5-972D-4D86-A150-5FC19290B34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89429958-7A9D-4716-80C6-D8EFC1AA172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443DB8B0-E446-4862-802B-C3E478B7096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562F311-8E6E-4774-9DAA-B27DEF25EF8A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2FA96851-3474-4551-8C98-7AA8D86EACB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F3BB072D-F71E-48DA-88F7-EE7D1FF0D9E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61F984B7-7DA8-4B88-9377-3EDC284AFF3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47D71145-6B36-465A-AB68-B8C2512F205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5F5E6F0A-4C20-409E-9D58-E4435CBE7F3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39AF1D3E-59AD-4511-8D4A-951E2609DFAE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4D3F95C1-E537-433B-9D30-7D028FC0A8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7E8B151-869D-41F2-88BE-27D33957B7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9E60B812-D959-4AB4-B157-B76D0EE0B9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CD65AF5F-C3A1-4129-8356-A34DCBA23A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C0A0A124-CFAB-4896-AF02-FC2BC4F757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3F1EB91F-ACBA-40F6-91EC-D5662AFEA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3E0ECF98-65F4-4781-9DD5-49ABDB2384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6D8D2EE-A120-4C5C-B494-3A39CCA045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0843016C-94FB-45AE-9BD1-B1B0D24914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A5951110-FDE0-48AD-B650-8AE53C0094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D76E5897-9ECC-42E6-9E1B-561847371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A0AF8956-9FA6-4DEF-8A08-8B6B9096D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3DC77A80-610B-41F6-9C20-42AEDA7F28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E05CEDA0-22C4-4733-AE3B-2B6431B773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AA8012E-C789-4CEE-B2D4-1FBAF7C34D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DE74B789-B85F-4BB6-9ACE-9D00C80E3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C2427FAA-46D5-4CAE-B579-A6E3E1DF85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3D318A3-FAAD-418F-A83C-0AC744E637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19B9C25B-EF73-49B5-879D-E54B282877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2411CDF4-A175-4F16-A4D4-A39B65C141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E71EDEA3-FE7D-4A5B-820B-B43149537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7BF69052-EA76-4BA8-A7E9-E27788B98E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B166409C-A982-4C30-BCEC-4096CBF944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BD6FD8FD-0047-48F9-A1B9-7C670A471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7D6B533-7667-4CC3-88A4-0D9CAC195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1527C4F9-5F9D-4EEE-950B-3A6E2B0F78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31808D7-B5C1-44F2-A141-418884B0C6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0A56BE7-B2AA-4447-BDC7-C37CCBA5EB90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557FE187-7DA6-4784-A609-55B8E6B9B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AD7FBB1B-12B8-44C3-866A-63ACEF555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10E62E6C-5E06-41DD-988B-A0DAFCA7A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59227AB-A42C-4B74-A5F9-FEFE5CC73D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065C5298-BAD9-45D0-B350-0655780A3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697990BF-80E6-4352-A8FB-F352CEA1EA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A9871D2B-F076-45FC-96F2-6944B10844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78364EC7-D859-4758-98F4-557F16D0D5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3DFCEBE1-A3FB-469F-B6D7-B3F82584E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2BA9057A-1665-4E02-9CCB-D308AC4E2F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5A427EC9-A0BE-4490-9512-2DC5B44D8CA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DEA73AB-BDC5-4EA3-86A5-DED18EF0200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12615E0-02BB-4FAC-A716-D0F38EFB18C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D0A6480-3556-4271-A210-3E130BEE228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14BC78A-2E3B-4304-8013-232D3337433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5BB40892-855B-434A-A108-F2738695CB29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F407C8D4-30B5-430B-8771-2F7E1AD22E2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5ECDE52F-C199-464A-AB55-4B5ACF42E0A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50C08045-D6CB-4818-BCBD-70CB6B2C320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936594CD-DA15-4B72-A834-20E87A9696F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C87B8C0-B163-4C2C-A809-1C9501C67A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8F7B7959-44C9-4269-B1B7-7EFD82EB1D59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872F3380-8E45-4744-9F3E-8764FE705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0FCC068F-12BF-48B3-BC89-04CB8020CD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202F1B97-EA6B-43A4-8AB8-82885B2979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7B6BF9F3-4D00-4C01-A86F-B04154D7FB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A1CD825-2404-4494-9CFB-1D2E55328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2F6DF8C9-CCA6-45E7-B931-F23089F4E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B4EA421E-F05F-4D28-9220-B408770536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5863D52-B7F2-4A74-B99D-50A3C49C8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0812CA07-58CC-47FD-B5CC-5C3198EC4B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CA338E83-BC69-4B0D-BAB7-7DC29ED823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B9B92ADF-C7A6-4C45-ACF1-9043AE1C4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41D16007-3506-4DF9-8411-697C5DC3DC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E36E520-735B-44C0-BBBA-DACBB80C57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14FC921D-FB7E-4AD7-B0D4-8577D6537D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ABF06015-3205-4622-9EB6-DB05628D2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BF7973D-480E-49A7-A0DB-23C6052B6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77D19A9A-89E9-4BE6-9506-726C43BDC1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A72CA21-3744-43A1-BB3C-28401B464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B60BAE74-66BF-439D-8442-C22EB63E23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735CC60-D34B-4EF0-A80D-0C60D54E9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A42DB5EF-ABE0-4D6F-8F45-495873CEA1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0875AAD0-FDA3-45FB-BE97-3A0EDB1C48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44CAA04B-BF33-4FCF-8B3E-5F4FC0D80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FDA84ED4-06DA-4420-B3D9-A86F63731C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E791E0A-2101-4DF6-A6AF-602E422E07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65CC9FA5-BC09-4675-9DD0-4524E4562D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64B68A79-6150-4ADA-9AA5-2F85DE4324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A9622821-4460-44E0-933E-0E4D26076444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B8952AFD-D19D-4971-A185-496FF711D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75CA6A0B-8686-4AFC-9E31-9CD0D6C725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17B7EAFF-393B-4065-BF49-F3F6AA487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25C2BB4D-26E5-44C6-9CE4-30122E3CD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44A982F9-C57D-40A4-919B-9BFD6F86C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2A3E4312-BBC8-420E-99E5-8AD2105D2B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54BA153C-3773-484F-85E3-BD2D0F6FCA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C1C769BE-27E9-44D1-B68E-A316FDBC2B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591B7EF-7520-40A2-AAE7-F7A66D80AB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D47A772E-B0A3-4618-95AF-272B28368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0B222E32-6798-4AD5-8DD7-8EE8E5B2EF1D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A2712701-6C66-4B74-8021-645C86B2B25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356AE4BA-9BBF-43A7-8450-C300EAF42D2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28B22020-2B75-429F-9201-CB5D4EA82A5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90662CFE-7DB6-4850-9D93-4EDF604700A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EE03CA9-213F-454F-845B-F23223DCE7E5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9E99206A-8BA6-42CE-962E-249E5527C89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E57BC99-06B3-4ABE-9960-9C8F4CF0D2D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63F033D-3575-4EF5-AA6B-63C794BB2D2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2511D792-48AD-43F1-9041-623F78C9AF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12415929-84B0-462E-88F0-86DA482483D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78706BAA-6A51-4514-9919-93CA6A8185DC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4C1A8783-6593-405F-84F4-EC2D7E8877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9C0EECFD-8B25-43AD-B509-7D64279981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BE761645-9609-4C97-8D2F-A3BC358EB0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1012B434-6F35-4238-B98E-271A295B49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8B618680-92A3-472C-9C8F-1A1E47B29E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D0E4A31-19C9-40F4-853D-DC446C60FA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0566771D-3D2B-4669-A45A-8525ECA9DE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FE355046-3C29-4EA0-A870-6062E8E9CC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2D36F718-A9C8-4C9B-98F5-5C4D1D82CA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28B49D9F-44AE-46B6-81EB-225E59FDF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AB2AC1F0-2639-4AC3-A025-8C83C9C327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9F6A8586-65A0-42FB-9409-0F0796651F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62B27E32-2210-41EB-B2FF-16E32B1463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AA0FB37-E362-44EC-85D9-180A777D1A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9B8A3CBF-9D88-4D81-948F-694A35452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1F97671-C482-4D0B-BAC5-70B1901AA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DE24888A-CEE8-4AD2-9A4F-A03E04558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2C0BE63-E8C8-40B3-8CF7-569487D37B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EE7EA0C1-401B-4994-8C4E-1457C0DAA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16E4751B-A59D-468C-844C-B9772D023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87A4C7CF-C9BB-417E-943D-02BB7045F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68192D78-EF51-473B-AE5F-87DAC48337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9001C813-B2F2-4168-90CF-ACF881BEB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57572CCB-485B-46C1-815F-A9308E9946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89C0D758-EDD0-43A9-B684-8C22715E4C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C35A17FD-036E-44EC-AB6F-48543F9642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36179EB-06B4-4085-B8BE-FF38A91C78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A0BD526-832F-45C6-A71B-83943B722984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8C338DAB-B9DA-416F-B920-B6AFCCFF2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1D922A95-C891-4D09-8CCB-D14D9C875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03331188-6395-450B-A632-53D39C2CD0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E60F1F9-C4F1-4822-B393-A7FEAF1A02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AA02935B-AC8F-4F29-9925-E7291C09F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E89364B2-65A7-497A-821D-CE83F35E53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46069864-8672-457E-AF1C-707940D83D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93D4E0C9-0FC9-4B13-9AD3-87758FE4F2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1E883B63-05AD-48D4-9A32-8A46F267D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99457D30-D766-46B0-A9C7-13FD880649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66C942B3-241F-44C1-8918-3AFC3E9A0C3F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3944EAFF-73B0-4520-B86A-499050BCB0B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45C9B28F-3EE7-4260-B410-68432CA1F47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A4A99F0-B162-4B0E-BF01-9E6387CA5F8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BD5B4D2B-8C5D-4E64-B6DE-9B8D3F02396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7CEDB40-F3BD-49E6-800E-5C356793E895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CFB30BE-F851-4447-8EFD-73A4B65B634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54F1047B-5688-4952-B3D5-67197821215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E2A67D71-32AF-42FC-AC82-22BADF2829E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0F4A5A4-B103-4CA4-86B6-806902231D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FBE87E02-FBE8-440C-88CB-F9AC229B811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E72F42C-8EC3-4C81-B8A3-B58A52E65F1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7B49D8BF-B2F0-4CD5-A697-39E49BB71F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C41E76C-239D-403F-A128-AE8665D0BD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6AF16C5-E93B-4892-9110-DE2439023B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0F99AE0D-9911-47BA-9D79-89892378AD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9C7B393F-1F61-40AB-9E50-BAA41A13C5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40241246-755D-470C-B8EE-C6E6CC26DD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0B51646-0F56-4EED-967C-D2AF014ABD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F9F393A8-298C-4BE0-B4D4-965D20B5A2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ED81999C-7EA0-45A3-82A9-AD154D216A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42B006E2-8CFE-4CE2-B363-E101E02874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5DAC712-56B9-4F8B-BB7B-7AC30163C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4290E2A-CFF7-41B1-B638-53B5C09A8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0A47AD4F-4962-4059-9514-55E4BE865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021E89A-9436-46E6-80B2-51CD239A05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904A3DCF-F39E-4C9E-8162-025962F4D7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AC1B1196-7690-465B-B895-5322436389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3AB8BDAB-A22B-4FD5-8BAD-3D5540EF6B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EEB209A9-F6E9-4FBD-9F98-B68055427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3C24AFBD-0C1D-48B8-AB9D-2ED572E2E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9517A78-6731-4CE8-92E8-9A983464F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075E1732-BC71-47B6-B3F4-BEB3C258AC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7BFE30E-70BE-4EFA-8AF5-AD451624BC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5BD560B-9A9D-4A84-9F95-723E9E361B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5940020E-7A42-4CB5-8F19-5B2545C724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91162620-3F89-4EEC-ACAC-088A3DC2D2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ECBD4994-912D-4D07-9C5B-98CA222812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9F8CEAAE-8D75-45D8-9F27-054BA7D9D5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D75BC78-C656-488E-9A84-25AD72BF3F5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8EEB8459-22F9-422B-A4D2-8181C842460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C13A6A64-08A5-4E25-9030-DD9346BB04B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E1D5EAF-2BA5-457E-9B18-4317FE8B81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A3ED575-6984-487D-9C8B-2D4BB6A052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8C8BBCDC-6EEC-4C3A-92FD-B736194DCC3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lady is likely to have the </a:t>
            </a:r>
            <a:r>
              <a:rPr lang="en-GB" altLang="en-US" b="1" i="1" dirty="0" err="1">
                <a:latin typeface="Verdana" panose="020B0604030504040204" pitchFamily="34" charset="0"/>
                <a:ea typeface="Verdana" panose="020B0604030504040204" pitchFamily="34" charset="0"/>
              </a:rPr>
              <a:t>D</a:t>
            </a:r>
            <a:r>
              <a:rPr lang="en-GB" altLang="en-US" b="1" i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IIIa</a:t>
            </a:r>
            <a:r>
              <a:rPr lang="en-GB" altLang="en-US" b="1" i="1" dirty="0" err="1">
                <a:latin typeface="Verdana" panose="020B0604030504040204" pitchFamily="34" charset="0"/>
                <a:ea typeface="Verdana" panose="020B0604030504040204" pitchFamily="34" charset="0"/>
              </a:rPr>
              <a:t>ce</a:t>
            </a:r>
            <a:r>
              <a:rPr lang="en-GB" altLang="en-US" b="1" i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S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haplotype, with a 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</a:rPr>
              <a:t>d(C)</a:t>
            </a:r>
            <a:r>
              <a:rPr lang="en-GB" altLang="en-US" b="1" i="1" dirty="0" err="1">
                <a:latin typeface="Verdana" panose="020B0604030504040204" pitchFamily="34" charset="0"/>
                <a:ea typeface="Verdana" panose="020B0604030504040204" pitchFamily="34" charset="0"/>
              </a:rPr>
              <a:t>ce</a:t>
            </a:r>
            <a:r>
              <a:rPr lang="en-GB" altLang="en-US" b="1" i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S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in 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</a:rPr>
              <a:t>trans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C12954B-2D1A-4568-B48D-97140E5584BF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F20245-99BF-41EA-9168-96EEBFB6EE7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93C1229-B383-4A44-B225-D5F8CB99FFC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809F6CB7-EC02-4D19-897D-76FD106C61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A5B47184-226E-4B3D-B98C-6575EA72A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287315A1-62B0-4FBE-A2BE-11FDFF8007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D01F4315-0A10-4ED6-81E8-6730D3482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E16BC520-F3BD-4363-82AA-D0AB30D70A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67458AA-9F9E-4168-A0CA-5A1B9562D1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77FC7EBA-FADA-4FA5-9EC0-CE567BD92C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F9EE6AB-2210-4E25-A6FA-AC60308B57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53BD7A4-616D-424A-AFFF-AD1BA386A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51E435B3-EEF4-4AE9-BE4C-7C315C8D90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89193168-58EE-41CD-980A-2375103234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5DC44036-62AB-4870-B791-E752E83CD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AC37924B-A623-4912-8888-C495A7C39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EF08FAF-71B1-4852-A0C8-F74635F35C7B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B8FD969-FD63-49B9-AC64-A83A664309C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7C366809-1E26-4C64-8028-BA0C060F83C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C753EDD3-33CB-4D8F-8DD5-EFB1F93C828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6AF0FE6-402B-42A2-869C-8A9DA5A9C7B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03195DB5-8307-45DF-8F5D-03AD1B58166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E7431BFF-09E5-4AC0-9FFD-B28706904B3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CE981D6C-3A8D-414D-8C48-BF1A4DFE52D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25BBC7E-0F22-416A-88AC-4335A2ED89E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3E502586-168F-4AAA-B371-7FDD39AA0F5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97FC52C-53E8-4382-A12A-443A26B2C05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E86D484E-5230-4DC6-A3FB-E70BC13E304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2A0DCF95-34EB-44D8-AF4B-27A6178C68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672D373-47F0-469F-8DA1-866D59382E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E8BC95C7-81E6-469C-87EB-85650E245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9A0E096-BC66-4120-A5F4-E189FE9047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8CE20F7-864A-46B9-BA31-5CFC0B2F0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E4B0D61B-D42F-4E80-85C1-4855D9BA64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2C6A40AB-7E0A-43FB-AD1A-8FF381A11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EA4CBE3-2AFF-4BEB-9E92-EF7531CCFF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343E4F7E-EA47-4026-8B83-63370469F5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9D482EDE-EAF2-4AAF-B458-83D58F7F31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1B911458-0FEE-4381-BFB1-0DFDD09CEE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DCBA3493-B22B-446B-A4BE-24DDE60472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E23EC29C-E4F3-4C73-B9CD-1E5B4D37A2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E27D08F9-AB46-4FDB-A146-F193C12680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00722A6C-3DAD-4951-B2B3-3FCE423FB0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FE8C630A-E61C-414A-B04E-CB5456BC82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B53B161-336D-4655-848A-B4E3EFD8F0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E9A353D5-1817-4F17-AEDF-33076268AB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960D9E51-6F68-4FD6-9D5F-2942F42F9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B414F711-46CB-423E-8256-A632EB5364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667E7510-6418-42AA-B7D9-870BF9B829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48678575-305A-4F64-91A5-0A0C0F83B2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6C5EAF0C-E1FD-4388-9F79-6DA4E70E0F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09F320C0-6298-4074-8312-F4012D0D97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9CB3C06C-E514-498B-99C3-BF14C969CC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83368EC-AF14-418E-8427-2422BBDE51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4261E534-4742-4786-A3B3-ABDCCC788D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410DFBDA-3240-40C8-A5C7-03A373F085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0CA8A1F8-F36B-4595-B933-B40D5355B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7EB33DC4-C412-406D-A88E-CA6BF7DF75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DCDEFD64-885D-49BE-A7C9-0F50BE6DFD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EEC5854A-9B92-4A24-844C-CFAFEFC128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4CB551A-2361-4FB5-9E21-C5F03625728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418C1785-6024-4521-83B4-69D0E1DF8F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D836D744-EADB-4C7E-989A-205DE29AE9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A69768D0-8580-4C0C-B212-04B86CA60E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C9ECABB9-C021-4FCC-9E96-C43E4297F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111ACB5C-765E-40CC-90BB-FF2CDA1C33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87E3D5AC-BC18-4D1B-9F34-75A672108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B9FC922-EC83-42E7-8C92-450AA2B25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F28418D7-96BD-49AC-8FAA-647887196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3831568-8BE6-4E5A-95A0-F87170BE3CB9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FCFC85E-1C21-4D8A-863A-2CE9298C372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7CEC0BD6-0FD5-4AE0-BFAE-0DB5D48E362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90EA03D6-F7F7-45A2-AD4E-928A6E5C83C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67217124-2B85-477F-9C53-A50C0DFF0B3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F1C7544D-73C4-4421-AE57-F8E9A6B0CD51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D88C6E0-06EF-4FC9-A51D-EDADFD3796E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4B684A90-3222-4734-BB4F-86975277B30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3A082F8-7AC7-4A50-A15B-14029A45DBE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B190F750-520E-4869-9BB0-615DA3BA4D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78985E7F-BA32-4A45-9FAA-FA678AA9C1C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FC0E3AC-66DB-4FEB-A8D1-E9CA87F744FC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CA10A7A5-8483-4225-A004-9D1A478974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98E678CA-30F1-487A-8C82-BF924691FE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513E4D9C-AB0F-48D3-B979-D8ED808E14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ECDACE01-441A-44BE-A57F-5107BFE6AA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C76E5BC7-2377-4B82-B9C0-0775B6DDE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A6B76DD2-2FCB-4128-8640-4B1134DC1E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D40839B-F356-48B4-B357-0E441C3ABB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1BDEF5AF-2137-4B0A-9760-EA988F1D2D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F38A0E8E-AAFD-4C6D-8036-33D7AA434E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56AF8B92-835F-4DDC-815C-C18E902D51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4CD722E2-D184-4BA1-A5DB-6EEF67581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835AAC61-4577-49AD-A4C3-0B5C41133B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8294F981-7AD9-4736-BC7A-C7B2D3AA9A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FFCA456-54C0-4120-9351-B091E6A8F8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49BF9DBA-C03B-458D-B7E3-6087506676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95C0FEC9-CBBC-42E3-8048-227AC928C1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8BD685DE-6350-4AAD-958A-133A8B155D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F3391388-2349-4D1C-B165-0E539CCB5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E363AE2C-677C-48C5-8251-136D19DFB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07C88412-B602-4F58-8681-A88DAB6103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73C0FF02-1508-4F5D-BC63-B786DACF6D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BFD1A374-6F20-472C-9F80-82219AE3D0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F6CE5F6A-37EF-48E5-9D87-6CB6673DD5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546C997-8F4C-48FD-863A-F0D397E3C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5474EA01-D60C-4F24-A458-B44B194BF3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B35B589B-4E8B-4270-95A4-E6710EE3E4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3AEA2BF-A028-4D05-86B8-E85B5D9008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4B3D91A6-2098-4DB1-93A7-45D81291FBCB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421C1A3C-B19E-4816-8B5D-44B0F37BB7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1AFE1DA-EC88-4F67-AAE8-CF9F98A55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6A77EBC-276D-4C19-943C-40D97CBA2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F05A79C9-3D56-4AAE-A230-E7F362AD86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1F4E1B8-2A6F-4845-A7A6-23188BBE9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F65E26C-1F1A-427F-974D-0792ABD16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CEC890A-71D6-48EE-ABD5-354477479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8268F21-5EDB-4729-9E79-AA8C4E640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AC0A5593-593E-4698-829E-AFBE6E089C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0CED325-91F3-406F-BB09-9CA9465E7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A17EBC23-BCDB-450F-8984-1465D2C4F7E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4A8F75E2-28CA-459D-B8FC-215C6029590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0944469B-917B-4C63-A592-EA0377AD759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7093953B-B60E-4561-8B46-472A6956145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25545447-B96E-4535-9CD1-EEB36373304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AAC1E21-68B3-44E0-A897-E60E03898E4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31880AD-0F20-4D64-A9B4-36BA2728666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8AF4289-FA7E-4336-B275-D59A3D980AC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EFB5C6A2-F08C-4A3B-8AAC-D69C006CC0A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7DF5A91-BACE-488B-BC0D-45CE33A02E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0A5E7F14-4875-493E-ACC5-EB13B01D5E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7BF53E8-B3E0-4CBC-A33B-AFA6E3AAF590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FEB4DB00-6015-4C4A-A81F-EAAF94235C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1E70FE1E-E63A-4E6D-A194-0E6120850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6FDAC7B-1414-4C07-8DEC-DE8304B5A1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2246229E-1551-46CB-8EBC-9A4FFC1E20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F9FB2791-1CF9-464A-89F8-8687A8BD4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A002FF66-DB21-4806-A3C8-DEF00D4BE2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C5A73B8-3C58-4DC0-825A-193D1FDAE8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4D7625C-5C58-486C-9A9F-2392CE558A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C92E234A-CA18-456E-907C-3CDDBA1BD9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2A292B6E-149F-40BB-B2E2-DCEDB1ED8A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E8507C95-4C57-46C5-A086-5ED7B919EA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7BF84028-80CA-46EA-B2E9-E2E86D161F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F329733-2BBA-4722-8839-7AA4373933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A360BBE8-0473-4151-B58C-7AA5B88FE1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797FC1B4-DC82-4371-8D8D-9D4179AD8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7035864A-C751-461A-923B-4B8DE9B4CB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E2F4E17A-1C42-47C9-865E-AF1119A50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591B9870-E844-4D5D-B713-B948D4B6FA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97C60BF3-C36E-4BB4-B7B7-B0B5D684E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93E532EB-D16E-4554-BA17-055D2E5A29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47528ED-973F-4FDE-9E0E-1ED057C933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FED7B14-47A3-4C80-9936-0325DC2E46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26C81E2E-1E8E-4017-B0FB-500D51D4AF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86213E5-7FD5-447D-8B4B-B9B26B31E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67ACB61B-992C-4705-9942-DEF5AE9180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88AF98CE-399A-4C33-B2E9-1980D7FEF4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15DEF24-F9A5-435E-80AF-766AF4693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068C090E-4C51-4665-BD90-E89BA4FFA0F7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53A8B15-92B1-4B96-98C8-D32FCB7261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91ECF9F3-2516-4C08-8134-C27582D1EF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F7166E0-4814-439C-80B9-28923F2D6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D6D41D2D-FC08-414C-BC88-45A8ADA50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034C313-FF3A-4EC3-B516-3B3238877A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13D6AB34-A566-48AE-8AEC-53CADF11F3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0F8F33B8-30D4-4C9F-82DB-3F2AE9922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2963FF6-CCE0-4666-9910-7FED951A8C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97585918-C931-4A14-939C-38CCFF0BC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44CD79E-4D41-4C23-BF86-77989E190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C88EEE4-A52D-46E8-BFFA-B605E0D83151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9EC7B30-A844-493B-96A0-91859D1AB02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1F5188A6-4AEB-4380-A072-65A9999ED7B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5E9C86BB-E4BE-4AF6-A744-9F9137DD79E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3FA5BD7-1124-418F-A375-53A8E66B2D0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539B2129-C949-4A1C-9696-98A5974ADF5E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9DF9222F-8721-4DB8-81BC-2F37D488469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53061C41-E3BB-441B-BDC5-004A672C05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80B0CBF-6680-42AB-A033-11313643724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297F4613-99C0-4FB8-BA3A-2B517C05273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83E6B166-2E32-44AB-9E58-33F182ADE7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E0FAAC10-DEAB-4D9E-A2C4-393ACA65FCA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2DC6D88F-1FD0-48E0-A557-C71EB55914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4FDC9869-747D-4A28-BE64-327CC4381E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BBD7866-9892-44AD-8110-C7CE0AA071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7A63613C-E5DC-48DA-9F17-2BD71C91F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8B93223-4F6C-4773-94AF-F64FE7AA6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6AE08AB4-101E-48CC-BA57-D5E10ED3AD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D44D1E8B-BDEF-4E75-955B-3FDEAE4C96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317974C-1BD6-4D5D-8D9B-CB3B06CB66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E5E865E-D6FA-4097-BEEE-CC73DFD8E8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CDFED4DA-E80D-4463-8112-494081920A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FCD4B9AA-7439-4361-81F7-221AC0C549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B92C32EA-4BEB-4990-90DD-8800D5BD09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8219595-E56F-4741-AACE-4A1E288EE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6095297-3510-42C2-B056-9527A232D7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3CEE4D79-04D7-42E5-A08F-A7B41971D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7359AA53-4BB1-4B16-8C39-2572E537C3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67DB308-DAB6-4FF4-B8B0-DEBF7CB9F1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7086156E-6D8C-48B6-970C-9E165A974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A1B76468-C92D-425D-96D5-8F7C42B8A8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09D47E3A-2A7A-4D4E-8E77-664598207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A0452D45-8A6E-4B43-ABCE-2E06888B61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A271043-D8F2-458A-B963-15FC2B04E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8298F768-49C7-4762-BD5E-ED73BE455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323B6534-3507-4A1F-BFC5-905E3E6AB1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05C71584-1973-4995-B349-365D81A55E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F167AD2B-F538-479C-8D04-E57C6575DE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CE92273E-7CE4-475C-90BC-B64F7CFF46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FD824C79-180C-495D-B167-8A515DAD99BA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7C3D54FE-7252-451D-AD28-1FF39AEB2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C61FD323-A2AD-4BEE-B3E2-ABB2C3ECD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87D5AA5-FBB4-4744-8113-3728003638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80E6EF37-3B93-4552-810E-3EF06EB71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3B17A3CE-BCA6-4C6C-BAF3-34FCF6329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CC66906-C829-4E95-899B-DBD391A383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8BD8539-2067-4F4F-8F44-F95957B59F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26F30A63-9004-459B-85F9-7DF003892C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9222541F-DA22-449C-B120-C6AD3BCC0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8811841-EF93-4847-937F-66741CA9C6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C71BEEFF-EC1E-4AA7-A2DB-70664C21B77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E534C2EE-B2C4-41AA-BF02-731F6225C29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48BA9012-197B-49BC-966D-1FBA4A9F2FA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CB4A0BA6-F93F-4660-9544-1029CC96E0A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97544670-80AD-4599-886D-AEA8D8751DB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12974E9-475E-414C-A995-670CC18B3BFB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E14EA0A1-AD96-4BB8-9653-E76A9ABF49E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61ACF373-D205-4DD2-9359-4E21E1F8B94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4B79818E-76A1-4E83-B65C-902187910E9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385F10BE-25D9-4A75-B9E9-A62245AE1EA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E4E1D627-BFF5-4D35-BCE7-76238D882D1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A0F36F5C-D4FD-430C-B503-2E95085F192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377A7C05-5FBC-476F-902F-5E698AEF59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E8F5283-CE42-452B-B450-1B4FEDDAF9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5F0F3F0A-7607-43AE-A3EC-3A6E67F95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7EBD4A73-D4D5-4C14-BC6F-D2056625B2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B972059-AD1B-4FDC-B039-9FD165699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3EC436A0-0BDD-4121-93F0-2C128A0C9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918C4B9A-2FFC-4B6F-B93D-F6A73D11C5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1CF644E2-E854-4183-A99D-73ABBC833A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21E468C-A603-4F1D-B8A5-1C61CCB644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A0B1FA6D-F282-4645-BB8E-098E146FA1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80C31808-741A-49E3-8642-A1C393AB36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E502A915-20D9-4A26-B035-102E590C50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E7165080-2AF1-4A4A-A0BB-28D270500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7964CE2F-EF4C-4AE6-95CB-51B1EA4728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B6D304E-3F2A-47A2-A274-49D9CD6B22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7EDA23C-E418-421C-BD32-2041873DEB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30785733-72AF-4BAF-8DB8-4707604FB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29A340D-5DEE-4963-A141-35A760D3D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47943521-A8C5-4386-A2CE-ACADA472F9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D957572F-3A1A-47BB-9F18-EAA2FE084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1D7803D-39AA-47B4-B916-E6D568F55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DD57C743-929E-411D-9CFB-64D9BDC45F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F058BF6D-F055-499F-A231-FD05D11AD4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2DCB7E4F-9E5B-4E67-9523-1D0066983C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ACCFDE62-D267-4182-9DB7-266A701CC9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1C58B68-5061-463C-8108-D0A93DB77E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EEAAAFC-49F4-4117-B949-03DB7100B2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13D5F511-8785-4CFE-A80B-EF8E78F00B98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5E4EBF1D-A2F7-4088-AA02-F80B62CB4C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5F91AC0B-FC8D-4478-8C95-24538983A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1444EA62-0327-4A24-AE6C-9E6BEC642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E4FFC75-2A27-4982-B253-0AFAB4506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0F86A8C-2557-4C8A-8E56-D95141106C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878F601B-8285-48B0-95B3-8CB8D5C7DC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83585D60-B57D-43BE-9FC3-9002100FD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F314844D-B418-4905-AF6C-4B23F1A5B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BA8C0B36-EFB8-403E-8C7B-9F5687737A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4557E3B-A550-4769-A5E6-EDF98DBDFD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B7233BE-A5EC-4239-9F97-88F4BC5B4ECE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EC686E4A-7049-43C4-8754-677E25E7641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78FA9822-3EE5-4BD7-85FC-99F63775BAF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BAE26ECF-049B-4775-98CC-74D6D69D7A5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E88A7662-9272-4DCA-802C-CEB21E58080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D7963644-30E8-4556-A577-825F272B7AB2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0B6BDE4D-16D3-4D4F-A80E-67843DA22B5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463DC2FD-E446-4F54-9997-D2AAFD829A6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3653140A-884D-407B-AF88-3A4853DDCCF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8D899B7E-F1A8-4074-837A-0B86E5220B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2940F1F-9FDB-434F-8112-BA173FA283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D2C61400-13C1-4CE2-9904-8432F6E117A6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1EC3831E-AEFF-480F-9FD6-DD0A9DCF0A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E53AD73F-881E-492C-9E73-2582CBCF4E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43BDC545-7845-4A4E-8B41-A73A55D65C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0D7F451F-F58D-419C-9C46-32F1DB18AC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514FB0A9-8734-451B-9F9E-4F6DCC4DFD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ADABE213-F248-4E8B-B42D-18E9CA32D7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23DF8C75-21C8-4476-80BD-CA7C945FA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FE01B767-5451-44E0-BB62-06C8672028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FE8ECF8C-94DA-4C62-AF56-D50D8D876E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96A7DB8C-EB9C-4234-A9CC-C645443A0E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B31ECC0B-E994-4324-B040-57F031B3F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85C1064A-BF65-4515-97F1-5D980ED9E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3521FC4A-B639-43D0-95A5-7C926BE0DA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03A5246F-316C-47AD-8596-047068572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E52A4FE3-E602-4240-B772-DA4FCD22E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DB40C5F5-BD1B-48EB-8766-2F6C0E4B55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5C3076EB-7357-4FB4-A5EC-B23EAA89B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1F42CB51-6BCA-4EB0-94AB-67CC47F0C9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0C31FF2-A073-4C5B-BF9B-13DC698421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1206700D-1508-48DE-8D76-AC5B3D0119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8B866AD8-35DB-468F-AC12-D4CE5DE43F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E467426E-11CE-4ABB-B926-763A1EB0EA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CCADFD19-D583-4D8A-9BBC-F36BDA28A5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72F0B643-4092-4435-883D-D86C07FCA9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534BDCBB-F60E-496F-AAAB-06128B8958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EEF541EC-7913-4A05-81D6-63829F2132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82476510-0998-44FC-BFF1-4EF7E8A66C7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86137F58-06BB-4250-9B17-46C26DFB153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44BE783E-8776-4514-8B29-31D82C971E9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DC3CE579-9D83-410E-891D-E15632333D5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378A3E0-B805-454D-87A9-11D054D49A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470FD80D-14F1-456C-BD78-72C3CB3BBA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585D6E1A-B3ED-4FD6-BCFD-963221812DC9}"/>
              </a:ext>
            </a:extLst>
          </p:cNvPr>
          <p:cNvGrpSpPr/>
          <p:nvPr/>
        </p:nvGrpSpPr>
        <p:grpSpPr>
          <a:xfrm>
            <a:off x="1722959" y="813478"/>
            <a:ext cx="8746082" cy="4367443"/>
            <a:chOff x="1722959" y="914084"/>
            <a:chExt cx="8746082" cy="4367443"/>
          </a:xfrm>
        </p:grpSpPr>
        <p:grpSp>
          <p:nvGrpSpPr>
            <p:cNvPr id="44034" name="Group 16">
              <a:extLst>
                <a:ext uri="{FF2B5EF4-FFF2-40B4-BE49-F238E27FC236}">
                  <a16:creationId xmlns:a16="http://schemas.microsoft.com/office/drawing/2014/main" id="{92763889-8A62-42BC-8743-4E4ABAD483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2959" y="1576473"/>
              <a:ext cx="8746082" cy="3705054"/>
              <a:chOff x="176553" y="1201243"/>
              <a:chExt cx="8747481" cy="3705377"/>
            </a:xfrm>
          </p:grpSpPr>
          <p:grpSp>
            <p:nvGrpSpPr>
              <p:cNvPr id="44035" name="Group 12">
                <a:extLst>
                  <a:ext uri="{FF2B5EF4-FFF2-40B4-BE49-F238E27FC236}">
                    <a16:creationId xmlns:a16="http://schemas.microsoft.com/office/drawing/2014/main" id="{4E1DB23D-B01D-464A-A76D-8E7ED6D48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4721" y="1201243"/>
                <a:ext cx="8617733" cy="1546054"/>
                <a:chOff x="180508" y="1201243"/>
                <a:chExt cx="8617733" cy="1546054"/>
              </a:xfrm>
            </p:grpSpPr>
            <p:grpSp>
              <p:nvGrpSpPr>
                <p:cNvPr id="44088" name="Group 10">
                  <a:extLst>
                    <a:ext uri="{FF2B5EF4-FFF2-40B4-BE49-F238E27FC236}">
                      <a16:creationId xmlns:a16="http://schemas.microsoft.com/office/drawing/2014/main" id="{5D9CB0E4-E277-40DB-B587-47394DC4673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508" y="1201243"/>
                  <a:ext cx="4656952" cy="1546054"/>
                  <a:chOff x="180508" y="1201243"/>
                  <a:chExt cx="4656952" cy="1546054"/>
                </a:xfrm>
              </p:grpSpPr>
              <p:grpSp>
                <p:nvGrpSpPr>
                  <p:cNvPr id="44112" name="Group 9">
                    <a:extLst>
                      <a:ext uri="{FF2B5EF4-FFF2-40B4-BE49-F238E27FC236}">
                        <a16:creationId xmlns:a16="http://schemas.microsoft.com/office/drawing/2014/main" id="{BF67B16C-52C4-497A-B854-F980F25B15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0508" y="1201243"/>
                    <a:ext cx="4656952" cy="1546054"/>
                    <a:chOff x="180508" y="1201243"/>
                    <a:chExt cx="4656952" cy="1546054"/>
                  </a:xfrm>
                </p:grpSpPr>
                <p:sp>
                  <p:nvSpPr>
                    <p:cNvPr id="5" name="Line 6">
                      <a:extLst>
                        <a:ext uri="{FF2B5EF4-FFF2-40B4-BE49-F238E27FC236}">
                          <a16:creationId xmlns:a16="http://schemas.microsoft.com/office/drawing/2014/main" id="{4F41A2CD-9887-46A4-9108-F01A491E392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70969" y="1968072"/>
                      <a:ext cx="3308879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GB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" name="Rectangle 7">
                      <a:extLst>
                        <a:ext uri="{FF2B5EF4-FFF2-40B4-BE49-F238E27FC236}">
                          <a16:creationId xmlns:a16="http://schemas.microsoft.com/office/drawing/2014/main" id="{B5463012-BE5E-4027-8B5E-C8C2DB6E258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23394" y="1877577"/>
                      <a:ext cx="16988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" name="Rectangle 8">
                      <a:extLst>
                        <a:ext uri="{FF2B5EF4-FFF2-40B4-BE49-F238E27FC236}">
                          <a16:creationId xmlns:a16="http://schemas.microsoft.com/office/drawing/2014/main" id="{692F9961-83DF-49A3-94A9-C4DA56C9033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4287" y="1877577"/>
                      <a:ext cx="214347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" name="Rectangle 9">
                      <a:extLst>
                        <a:ext uri="{FF2B5EF4-FFF2-40B4-BE49-F238E27FC236}">
                          <a16:creationId xmlns:a16="http://schemas.microsoft.com/office/drawing/2014/main" id="{CD72E090-C044-44F6-8380-4D80D3A5E1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26768" y="1877577"/>
                      <a:ext cx="169890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" name="Rectangle 10">
                      <a:extLst>
                        <a:ext uri="{FF2B5EF4-FFF2-40B4-BE49-F238E27FC236}">
                          <a16:creationId xmlns:a16="http://schemas.microsoft.com/office/drawing/2014/main" id="{E2C5041C-B2FF-4E91-A0E0-23500CB524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77663" y="1877577"/>
                      <a:ext cx="16988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041" name="Rectangle 11">
                      <a:extLst>
                        <a:ext uri="{FF2B5EF4-FFF2-40B4-BE49-F238E27FC236}">
                          <a16:creationId xmlns:a16="http://schemas.microsoft.com/office/drawing/2014/main" id="{1ABE833E-418A-4094-AF9E-0856CB00F1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0144" y="1877577"/>
                      <a:ext cx="16988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10" name="Rectangle 12">
                      <a:extLst>
                        <a:ext uri="{FF2B5EF4-FFF2-40B4-BE49-F238E27FC236}">
                          <a16:creationId xmlns:a16="http://schemas.microsoft.com/office/drawing/2014/main" id="{A3A1B467-4FF9-4481-B429-AC8C3D2B7F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81037" y="1877577"/>
                      <a:ext cx="169890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11" name="Rectangle 13">
                      <a:extLst>
                        <a:ext uri="{FF2B5EF4-FFF2-40B4-BE49-F238E27FC236}">
                          <a16:creationId xmlns:a16="http://schemas.microsoft.com/office/drawing/2014/main" id="{C341C5A2-8818-4179-8E6B-1BE840563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33519" y="1877577"/>
                      <a:ext cx="169890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12" name="Rectangle 14">
                      <a:extLst>
                        <a:ext uri="{FF2B5EF4-FFF2-40B4-BE49-F238E27FC236}">
                          <a16:creationId xmlns:a16="http://schemas.microsoft.com/office/drawing/2014/main" id="{B85D5C5E-E5EF-48A8-BEEA-E2AAA0908B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84413" y="1877577"/>
                      <a:ext cx="127020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13" name="Rectangle 15">
                      <a:extLst>
                        <a:ext uri="{FF2B5EF4-FFF2-40B4-BE49-F238E27FC236}">
                          <a16:creationId xmlns:a16="http://schemas.microsoft.com/office/drawing/2014/main" id="{A83E6180-228E-40F7-AAFE-A995C4773B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67033" y="1877577"/>
                      <a:ext cx="8573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14" name="Rectangle 16">
                      <a:extLst>
                        <a:ext uri="{FF2B5EF4-FFF2-40B4-BE49-F238E27FC236}">
                          <a16:creationId xmlns:a16="http://schemas.microsoft.com/office/drawing/2014/main" id="{B14ED8F6-9CD6-4520-A780-A9566F11B4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78204" y="1877577"/>
                      <a:ext cx="41282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25" name="Text Box 30">
                      <a:extLst>
                        <a:ext uri="{FF2B5EF4-FFF2-40B4-BE49-F238E27FC236}">
                          <a16:creationId xmlns:a16="http://schemas.microsoft.com/office/drawing/2014/main" id="{A8B4C748-65D3-4271-82E7-4A028058412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80508" y="1815606"/>
                      <a:ext cx="1023037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r>
                        <a:rPr lang="en-GB" altLang="en-US" sz="1400" b="1" i="1" dirty="0"/>
                        <a:t>RHD*</a:t>
                      </a:r>
                      <a:r>
                        <a:rPr lang="en-GB" altLang="en-US" sz="1400" b="1" i="1" dirty="0" err="1"/>
                        <a:t>DIIIa</a:t>
                      </a:r>
                      <a:endParaRPr lang="en-GB" altLang="en-US" sz="1400" b="1" i="1" dirty="0"/>
                    </a:p>
                  </p:txBody>
                </p:sp>
                <p:sp>
                  <p:nvSpPr>
                    <p:cNvPr id="44126" name="Rectangle 32">
                      <a:extLst>
                        <a:ext uri="{FF2B5EF4-FFF2-40B4-BE49-F238E27FC236}">
                          <a16:creationId xmlns:a16="http://schemas.microsoft.com/office/drawing/2014/main" id="{5EE16E08-03DB-4992-BDD4-9E19DBEB58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01914" y="1875931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27" name="Rectangle 33">
                      <a:extLst>
                        <a:ext uri="{FF2B5EF4-FFF2-40B4-BE49-F238E27FC236}">
                          <a16:creationId xmlns:a16="http://schemas.microsoft.com/office/drawing/2014/main" id="{C329D989-7567-4FF7-9DA9-AF8F5D5B830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97164" y="1877518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28" name="Text Box 36">
                      <a:extLst>
                        <a:ext uri="{FF2B5EF4-FFF2-40B4-BE49-F238E27FC236}">
                          <a16:creationId xmlns:a16="http://schemas.microsoft.com/office/drawing/2014/main" id="{F60953AD-4581-4E51-A7A8-BE5474BD044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414614" y="1201243"/>
                      <a:ext cx="2422846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defTabSz="914400"/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Asn152Thr Thr201Arg</a:t>
                      </a:r>
                    </a:p>
                  </p:txBody>
                </p:sp>
                <p:sp>
                  <p:nvSpPr>
                    <p:cNvPr id="44129" name="Rectangle 60">
                      <a:extLst>
                        <a:ext uri="{FF2B5EF4-FFF2-40B4-BE49-F238E27FC236}">
                          <a16:creationId xmlns:a16="http://schemas.microsoft.com/office/drawing/2014/main" id="{677CC416-2ED9-4E98-A211-A1FED6398C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49451" y="1879106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30" name="Rectangle 61">
                      <a:extLst>
                        <a:ext uri="{FF2B5EF4-FFF2-40B4-BE49-F238E27FC236}">
                          <a16:creationId xmlns:a16="http://schemas.microsoft.com/office/drawing/2014/main" id="{761AA39A-0607-4314-A13A-53E8E08A47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71801" y="1879106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31" name="Rectangle 62">
                      <a:extLst>
                        <a:ext uri="{FF2B5EF4-FFF2-40B4-BE49-F238E27FC236}">
                          <a16:creationId xmlns:a16="http://schemas.microsoft.com/office/drawing/2014/main" id="{C9828638-CBC9-49D6-BB3F-BF72A3A6A6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81239" y="1879106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132" name="Text Box 63">
                      <a:extLst>
                        <a:ext uri="{FF2B5EF4-FFF2-40B4-BE49-F238E27FC236}">
                          <a16:creationId xmlns:a16="http://schemas.microsoft.com/office/drawing/2014/main" id="{CE23A5ED-FCB3-4908-96F9-0E88F33E06C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8276" y="1201243"/>
                      <a:ext cx="1180320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Leu62Phe</a:t>
                      </a:r>
                    </a:p>
                  </p:txBody>
                </p:sp>
                <p:sp>
                  <p:nvSpPr>
                    <p:cNvPr id="44133" name="Line 64">
                      <a:extLst>
                        <a:ext uri="{FF2B5EF4-FFF2-40B4-BE49-F238E27FC236}">
                          <a16:creationId xmlns:a16="http://schemas.microsoft.com/office/drawing/2014/main" id="{3CA584B6-778E-4336-B1DA-85D8DA7D14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3264" y="1506043"/>
                      <a:ext cx="0" cy="309563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134" name="Text Box 65">
                      <a:extLst>
                        <a:ext uri="{FF2B5EF4-FFF2-40B4-BE49-F238E27FC236}">
                          <a16:creationId xmlns:a16="http://schemas.microsoft.com/office/drawing/2014/main" id="{C8DC06EF-29E2-41E3-92E4-DED5DBEEE12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525614" y="2439493"/>
                      <a:ext cx="1197956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Ala137Val</a:t>
                      </a:r>
                    </a:p>
                  </p:txBody>
                </p:sp>
                <p:sp>
                  <p:nvSpPr>
                    <p:cNvPr id="44135" name="Line 66">
                      <a:extLst>
                        <a:ext uri="{FF2B5EF4-FFF2-40B4-BE49-F238E27FC236}">
                          <a16:creationId xmlns:a16="http://schemas.microsoft.com/office/drawing/2014/main" id="{A048B4BD-7F84-4377-9D3E-55FDB8E56DC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1239" y="2118818"/>
                      <a:ext cx="0" cy="320675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136" name="Text Box 67">
                      <a:extLst>
                        <a:ext uri="{FF2B5EF4-FFF2-40B4-BE49-F238E27FC236}">
                          <a16:creationId xmlns:a16="http://schemas.microsoft.com/office/drawing/2014/main" id="{A198F50F-392A-4F5F-8006-AB123B61E49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547964" y="2439493"/>
                      <a:ext cx="1327820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Phe223Val</a:t>
                      </a:r>
                    </a:p>
                  </p:txBody>
                </p:sp>
                <p:sp>
                  <p:nvSpPr>
                    <p:cNvPr id="44137" name="Line 68">
                      <a:extLst>
                        <a:ext uri="{FF2B5EF4-FFF2-40B4-BE49-F238E27FC236}">
                          <a16:creationId xmlns:a16="http://schemas.microsoft.com/office/drawing/2014/main" id="{7F4BB4C7-14BB-49F3-B4B2-9DE4959AED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414614" y="1433018"/>
                      <a:ext cx="528637" cy="442913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138" name="Line 69">
                      <a:extLst>
                        <a:ext uri="{FF2B5EF4-FFF2-40B4-BE49-F238E27FC236}">
                          <a16:creationId xmlns:a16="http://schemas.microsoft.com/office/drawing/2014/main" id="{5CBBD0FA-DF8A-4F71-B7A0-9F923AB1B2F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520976" y="1433018"/>
                      <a:ext cx="1390650" cy="442913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139" name="Line 70">
                      <a:extLst>
                        <a:ext uri="{FF2B5EF4-FFF2-40B4-BE49-F238E27FC236}">
                          <a16:creationId xmlns:a16="http://schemas.microsoft.com/office/drawing/2014/main" id="{1E091EAD-68DD-41E4-9C84-EFEF91DB5A2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795614" y="2063256"/>
                      <a:ext cx="285750" cy="3762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  <p:sp>
                <p:nvSpPr>
                  <p:cNvPr id="44113" name="TextBox 6">
                    <a:extLst>
                      <a:ext uri="{FF2B5EF4-FFF2-40B4-BE49-F238E27FC236}">
                        <a16:creationId xmlns:a16="http://schemas.microsoft.com/office/drawing/2014/main" id="{770068FC-BF1B-4706-AADE-0C0954CB30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62939" y="1783340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/>
                      <a:t>/</a:t>
                    </a:r>
                  </a:p>
                </p:txBody>
              </p:sp>
            </p:grpSp>
            <p:grpSp>
              <p:nvGrpSpPr>
                <p:cNvPr id="44089" name="Group 11">
                  <a:extLst>
                    <a:ext uri="{FF2B5EF4-FFF2-40B4-BE49-F238E27FC236}">
                      <a16:creationId xmlns:a16="http://schemas.microsoft.com/office/drawing/2014/main" id="{B4435865-3DAB-4741-9BE6-3C7C695D85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81514" y="1784927"/>
                  <a:ext cx="4516727" cy="737719"/>
                  <a:chOff x="4632351" y="1782566"/>
                  <a:chExt cx="4516727" cy="737719"/>
                </a:xfrm>
              </p:grpSpPr>
              <p:grpSp>
                <p:nvGrpSpPr>
                  <p:cNvPr id="44090" name="Group 8">
                    <a:extLst>
                      <a:ext uri="{FF2B5EF4-FFF2-40B4-BE49-F238E27FC236}">
                        <a16:creationId xmlns:a16="http://schemas.microsoft.com/office/drawing/2014/main" id="{A5944771-B6AB-45FF-9FEE-0DDF9AE51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632351" y="1815606"/>
                    <a:ext cx="4516727" cy="704679"/>
                    <a:chOff x="4632351" y="1815606"/>
                    <a:chExt cx="4516727" cy="704679"/>
                  </a:xfrm>
                </p:grpSpPr>
                <p:sp>
                  <p:nvSpPr>
                    <p:cNvPr id="44092" name="Text Box 325">
                      <a:extLst>
                        <a:ext uri="{FF2B5EF4-FFF2-40B4-BE49-F238E27FC236}">
                          <a16:creationId xmlns:a16="http://schemas.microsoft.com/office/drawing/2014/main" id="{5D674900-A3AC-4758-AEA4-2F025C86ED0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628015" y="1815606"/>
                      <a:ext cx="1521063" cy="52326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r>
                        <a:rPr lang="en-GB" altLang="en-US" sz="1400" b="1" i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RHCE*ceVS.03</a:t>
                      </a:r>
                    </a:p>
                  </p:txBody>
                </p:sp>
                <p:sp>
                  <p:nvSpPr>
                    <p:cNvPr id="74839" name="Line 155">
                      <a:extLst>
                        <a:ext uri="{FF2B5EF4-FFF2-40B4-BE49-F238E27FC236}">
                          <a16:creationId xmlns:a16="http://schemas.microsoft.com/office/drawing/2014/main" id="{87A84EA3-6657-4DA0-8BFC-CFAA7967CDA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89432" y="1970474"/>
                      <a:ext cx="274522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GB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0" name="Rectangle 208">
                      <a:extLst>
                        <a:ext uri="{FF2B5EF4-FFF2-40B4-BE49-F238E27FC236}">
                          <a16:creationId xmlns:a16="http://schemas.microsoft.com/office/drawing/2014/main" id="{4B512F86-D77B-46E1-9053-34B9F3C6CAC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41857" y="1878391"/>
                      <a:ext cx="171477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1" name="Rectangle 209">
                      <a:extLst>
                        <a:ext uri="{FF2B5EF4-FFF2-40B4-BE49-F238E27FC236}">
                          <a16:creationId xmlns:a16="http://schemas.microsoft.com/office/drawing/2014/main" id="{D6AE8BE4-14E6-46CC-B7EA-8B668D8A6D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91162" y="1878391"/>
                      <a:ext cx="21275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2" name="Rectangle 210">
                      <a:extLst>
                        <a:ext uri="{FF2B5EF4-FFF2-40B4-BE49-F238E27FC236}">
                          <a16:creationId xmlns:a16="http://schemas.microsoft.com/office/drawing/2014/main" id="{6FC4C60A-AFB7-4CA0-A6EE-BD33FE7EE52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43644" y="1878391"/>
                      <a:ext cx="169890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3" name="Rectangle 211">
                      <a:extLst>
                        <a:ext uri="{FF2B5EF4-FFF2-40B4-BE49-F238E27FC236}">
                          <a16:creationId xmlns:a16="http://schemas.microsoft.com/office/drawing/2014/main" id="{8A70CA54-19FE-41E6-9474-854EFA8FE5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24677" y="1878391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4" name="Rectangle 212">
                      <a:extLst>
                        <a:ext uri="{FF2B5EF4-FFF2-40B4-BE49-F238E27FC236}">
                          <a16:creationId xmlns:a16="http://schemas.microsoft.com/office/drawing/2014/main" id="{B22927C5-832A-4029-8214-1A467A57D6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4122" y="1878391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5" name="Rectangle 213">
                      <a:extLst>
                        <a:ext uri="{FF2B5EF4-FFF2-40B4-BE49-F238E27FC236}">
                          <a16:creationId xmlns:a16="http://schemas.microsoft.com/office/drawing/2014/main" id="{A67DA926-E2BA-4552-AEEB-0F588944ACA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86742" y="1878391"/>
                      <a:ext cx="171477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6" name="Rectangle 214">
                      <a:extLst>
                        <a:ext uri="{FF2B5EF4-FFF2-40B4-BE49-F238E27FC236}">
                          <a16:creationId xmlns:a16="http://schemas.microsoft.com/office/drawing/2014/main" id="{BAF7759E-DAC1-40B3-AFA4-ECC401E591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869362" y="1878391"/>
                      <a:ext cx="119081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7" name="Rectangle 215">
                      <a:extLst>
                        <a:ext uri="{FF2B5EF4-FFF2-40B4-BE49-F238E27FC236}">
                          <a16:creationId xmlns:a16="http://schemas.microsoft.com/office/drawing/2014/main" id="{99E4CA77-9D53-4E96-BEFB-3FB4528C7B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82121" y="1878391"/>
                      <a:ext cx="82563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8" name="Rectangle 216">
                      <a:extLst>
                        <a:ext uri="{FF2B5EF4-FFF2-40B4-BE49-F238E27FC236}">
                          <a16:creationId xmlns:a16="http://schemas.microsoft.com/office/drawing/2014/main" id="{2A6777C7-DD83-45D8-A436-8685AB322E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291705" y="1878391"/>
                      <a:ext cx="39693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74879" name="Rectangle 217">
                      <a:extLst>
                        <a:ext uri="{FF2B5EF4-FFF2-40B4-BE49-F238E27FC236}">
                          <a16:creationId xmlns:a16="http://schemas.microsoft.com/office/drawing/2014/main" id="{B0BB0FF9-29BA-4E46-BF9F-D6A858ADA2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29839" y="1878391"/>
                      <a:ext cx="33343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2" name="Rectangle 217">
                      <a:extLst>
                        <a:ext uri="{FF2B5EF4-FFF2-40B4-BE49-F238E27FC236}">
                          <a16:creationId xmlns:a16="http://schemas.microsoft.com/office/drawing/2014/main" id="{F0E7C7E6-5E40-451F-BD1D-BECD31BB78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34288" y="1876803"/>
                      <a:ext cx="26992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105" name="Text Box 53">
                      <a:extLst>
                        <a:ext uri="{FF2B5EF4-FFF2-40B4-BE49-F238E27FC236}">
                          <a16:creationId xmlns:a16="http://schemas.microsoft.com/office/drawing/2014/main" id="{3ABF914E-EC85-4D90-9DF2-36253B3966B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867798" y="2199781"/>
                      <a:ext cx="2371542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Leu245Val Gly338Cys</a:t>
                      </a:r>
                    </a:p>
                  </p:txBody>
                </p:sp>
                <p:sp>
                  <p:nvSpPr>
                    <p:cNvPr id="44106" name="Line 54">
                      <a:extLst>
                        <a:ext uri="{FF2B5EF4-FFF2-40B4-BE49-F238E27FC236}">
                          <a16:creationId xmlns:a16="http://schemas.microsoft.com/office/drawing/2014/main" id="{854C0798-1DF7-4D50-8438-7BAF1F12AF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345563" y="2056906"/>
                      <a:ext cx="0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3" name="Rectangle 217">
                      <a:extLst>
                        <a:ext uri="{FF2B5EF4-FFF2-40B4-BE49-F238E27FC236}">
                          <a16:creationId xmlns:a16="http://schemas.microsoft.com/office/drawing/2014/main" id="{0E1CF2D9-65F6-4F51-A349-D8A341D18A2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60910" y="1876803"/>
                      <a:ext cx="28580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108" name="Text Box 56">
                      <a:extLst>
                        <a:ext uri="{FF2B5EF4-FFF2-40B4-BE49-F238E27FC236}">
                          <a16:creationId xmlns:a16="http://schemas.microsoft.com/office/drawing/2014/main" id="{CB6D0816-3541-4641-B3D5-02FD7D3C7CB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632351" y="2212481"/>
                      <a:ext cx="1130619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Trp16Cys</a:t>
                      </a:r>
                    </a:p>
                  </p:txBody>
                </p:sp>
                <p:sp>
                  <p:nvSpPr>
                    <p:cNvPr id="44109" name="Line 57">
                      <a:extLst>
                        <a:ext uri="{FF2B5EF4-FFF2-40B4-BE49-F238E27FC236}">
                          <a16:creationId xmlns:a16="http://schemas.microsoft.com/office/drawing/2014/main" id="{CE54EBB5-647C-4164-849B-FFBFB720B19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076408" y="2068019"/>
                      <a:ext cx="0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" name="Rectangle 217">
                      <a:extLst>
                        <a:ext uri="{FF2B5EF4-FFF2-40B4-BE49-F238E27FC236}">
                          <a16:creationId xmlns:a16="http://schemas.microsoft.com/office/drawing/2014/main" id="{04FA7306-EC62-4597-B97C-BFBD0F2A23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918582" y="1876803"/>
                      <a:ext cx="30168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111" name="Line 59">
                      <a:extLst>
                        <a:ext uri="{FF2B5EF4-FFF2-40B4-BE49-F238E27FC236}">
                          <a16:creationId xmlns:a16="http://schemas.microsoft.com/office/drawing/2014/main" id="{95A20C1B-0428-4DA9-9899-6FBEF83CCE7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6964019" y="2068019"/>
                      <a:ext cx="199313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  <p:sp>
                <p:nvSpPr>
                  <p:cNvPr id="44091" name="TextBox 76">
                    <a:extLst>
                      <a:ext uri="{FF2B5EF4-FFF2-40B4-BE49-F238E27FC236}">
                        <a16:creationId xmlns:a16="http://schemas.microsoft.com/office/drawing/2014/main" id="{E5CFB39A-AFF7-4C47-819D-4885D8E2F19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81464" y="1782566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 dirty="0"/>
                      <a:t>/</a:t>
                    </a:r>
                  </a:p>
                </p:txBody>
              </p:sp>
            </p:grpSp>
          </p:grpSp>
          <p:grpSp>
            <p:nvGrpSpPr>
              <p:cNvPr id="44036" name="Group 15">
                <a:extLst>
                  <a:ext uri="{FF2B5EF4-FFF2-40B4-BE49-F238E27FC236}">
                    <a16:creationId xmlns:a16="http://schemas.microsoft.com/office/drawing/2014/main" id="{2028CEC5-876D-47FD-87BF-CF317D0E87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6553" y="3351665"/>
                <a:ext cx="8747481" cy="1554955"/>
                <a:chOff x="142454" y="3351665"/>
                <a:chExt cx="8747481" cy="1554955"/>
              </a:xfrm>
            </p:grpSpPr>
            <p:grpSp>
              <p:nvGrpSpPr>
                <p:cNvPr id="44037" name="Group 14">
                  <a:extLst>
                    <a:ext uri="{FF2B5EF4-FFF2-40B4-BE49-F238E27FC236}">
                      <a16:creationId xmlns:a16="http://schemas.microsoft.com/office/drawing/2014/main" id="{D7A0236F-CA35-4387-A817-1C19E77A00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73208" y="3936483"/>
                  <a:ext cx="4516727" cy="735358"/>
                  <a:chOff x="4627273" y="3936483"/>
                  <a:chExt cx="4516727" cy="735358"/>
                </a:xfrm>
              </p:grpSpPr>
              <p:sp>
                <p:nvSpPr>
                  <p:cNvPr id="44066" name="Text Box 56">
                    <a:extLst>
                      <a:ext uri="{FF2B5EF4-FFF2-40B4-BE49-F238E27FC236}">
                        <a16:creationId xmlns:a16="http://schemas.microsoft.com/office/drawing/2014/main" id="{1C284A42-FB67-4CF6-A3DE-A441C61749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27273" y="4364037"/>
                    <a:ext cx="1130619" cy="30780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 sz="1400" b="1" dirty="0">
                        <a:latin typeface="Verdana" panose="020B0604030504040204" pitchFamily="34" charset="0"/>
                        <a:ea typeface="Verdana" panose="020B0604030504040204" pitchFamily="34" charset="0"/>
                      </a:rPr>
                      <a:t>Trp16Cys</a:t>
                    </a:r>
                  </a:p>
                </p:txBody>
              </p:sp>
              <p:grpSp>
                <p:nvGrpSpPr>
                  <p:cNvPr id="44067" name="Group 7">
                    <a:extLst>
                      <a:ext uri="{FF2B5EF4-FFF2-40B4-BE49-F238E27FC236}">
                        <a16:creationId xmlns:a16="http://schemas.microsoft.com/office/drawing/2014/main" id="{4525845B-EADD-4235-9799-3B287788C7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882468" y="3967162"/>
                    <a:ext cx="4261532" cy="691979"/>
                    <a:chOff x="4882468" y="3967162"/>
                    <a:chExt cx="4261532" cy="691979"/>
                  </a:xfrm>
                </p:grpSpPr>
                <p:sp>
                  <p:nvSpPr>
                    <p:cNvPr id="44069" name="Text Box 325">
                      <a:extLst>
                        <a:ext uri="{FF2B5EF4-FFF2-40B4-BE49-F238E27FC236}">
                          <a16:creationId xmlns:a16="http://schemas.microsoft.com/office/drawing/2014/main" id="{3113BE0E-F8A8-4316-BBBF-B82F9137046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622937" y="3967162"/>
                      <a:ext cx="1521063" cy="52326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r>
                        <a:rPr lang="en-GB" altLang="en-US" sz="1400" b="1" i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RHCE*ceVS.03</a:t>
                      </a:r>
                    </a:p>
                  </p:txBody>
                </p:sp>
                <p:sp>
                  <p:nvSpPr>
                    <p:cNvPr id="57" name="Line 155">
                      <a:extLst>
                        <a:ext uri="{FF2B5EF4-FFF2-40B4-BE49-F238E27FC236}">
                          <a16:creationId xmlns:a16="http://schemas.microsoft.com/office/drawing/2014/main" id="{EEB57339-696B-49DD-AA27-F89A9C86CB2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82468" y="4122499"/>
                      <a:ext cx="274522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GB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58" name="Rectangle 208">
                      <a:extLst>
                        <a:ext uri="{FF2B5EF4-FFF2-40B4-BE49-F238E27FC236}">
                          <a16:creationId xmlns:a16="http://schemas.microsoft.com/office/drawing/2014/main" id="{364D974F-1553-40B1-9FB0-C934AE07618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34892" y="4030416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59" name="Rectangle 209">
                      <a:extLst>
                        <a:ext uri="{FF2B5EF4-FFF2-40B4-BE49-F238E27FC236}">
                          <a16:creationId xmlns:a16="http://schemas.microsoft.com/office/drawing/2014/main" id="{02F0521C-A37D-468E-8E10-5C25E85543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4198" y="4030416"/>
                      <a:ext cx="21275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0" name="Rectangle 210">
                      <a:extLst>
                        <a:ext uri="{FF2B5EF4-FFF2-40B4-BE49-F238E27FC236}">
                          <a16:creationId xmlns:a16="http://schemas.microsoft.com/office/drawing/2014/main" id="{474CAC1F-8A4C-4D83-ABF8-D75A80EE65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35091" y="4030416"/>
                      <a:ext cx="169890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1" name="Rectangle 211">
                      <a:extLst>
                        <a:ext uri="{FF2B5EF4-FFF2-40B4-BE49-F238E27FC236}">
                          <a16:creationId xmlns:a16="http://schemas.microsoft.com/office/drawing/2014/main" id="{2F6907E0-F95C-40E0-9496-6BAF458B9C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17711" y="4030416"/>
                      <a:ext cx="169890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2" name="Rectangle 212">
                      <a:extLst>
                        <a:ext uri="{FF2B5EF4-FFF2-40B4-BE49-F238E27FC236}">
                          <a16:creationId xmlns:a16="http://schemas.microsoft.com/office/drawing/2014/main" id="{4E452180-2A77-457F-A356-30F4AA739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8744" y="4030416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3" name="Rectangle 213">
                      <a:extLst>
                        <a:ext uri="{FF2B5EF4-FFF2-40B4-BE49-F238E27FC236}">
                          <a16:creationId xmlns:a16="http://schemas.microsoft.com/office/drawing/2014/main" id="{77F63976-A882-4E1C-A38A-6B8FC0D32B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81365" y="4030416"/>
                      <a:ext cx="171477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4" name="Rectangle 214">
                      <a:extLst>
                        <a:ext uri="{FF2B5EF4-FFF2-40B4-BE49-F238E27FC236}">
                          <a16:creationId xmlns:a16="http://schemas.microsoft.com/office/drawing/2014/main" id="{C8535D65-72E9-44DB-B497-3499E54227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862397" y="4030416"/>
                      <a:ext cx="12066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5" name="Rectangle 215">
                      <a:extLst>
                        <a:ext uri="{FF2B5EF4-FFF2-40B4-BE49-F238E27FC236}">
                          <a16:creationId xmlns:a16="http://schemas.microsoft.com/office/drawing/2014/main" id="{2992F3DB-4CD7-49BE-B723-2970EBAF46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076744" y="4030416"/>
                      <a:ext cx="82563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6" name="Rectangle 216">
                      <a:extLst>
                        <a:ext uri="{FF2B5EF4-FFF2-40B4-BE49-F238E27FC236}">
                          <a16:creationId xmlns:a16="http://schemas.microsoft.com/office/drawing/2014/main" id="{D79D84A5-9E6C-4E95-9994-B4A22B595E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286328" y="4030416"/>
                      <a:ext cx="39693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7" name="Rectangle 217">
                      <a:extLst>
                        <a:ext uri="{FF2B5EF4-FFF2-40B4-BE49-F238E27FC236}">
                          <a16:creationId xmlns:a16="http://schemas.microsoft.com/office/drawing/2014/main" id="{1EFF39F6-C89D-47A4-834C-4082F6097F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24462" y="4030416"/>
                      <a:ext cx="31755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68" name="Rectangle 217">
                      <a:extLst>
                        <a:ext uri="{FF2B5EF4-FFF2-40B4-BE49-F238E27FC236}">
                          <a16:creationId xmlns:a16="http://schemas.microsoft.com/office/drawing/2014/main" id="{2E9CA9FD-3330-47A7-B9CA-8C94774D53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27324" y="4028827"/>
                      <a:ext cx="28580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082" name="Text Box 53">
                      <a:extLst>
                        <a:ext uri="{FF2B5EF4-FFF2-40B4-BE49-F238E27FC236}">
                          <a16:creationId xmlns:a16="http://schemas.microsoft.com/office/drawing/2014/main" id="{BF18A301-D359-4CC5-829A-65C98CE43F6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862720" y="4351337"/>
                      <a:ext cx="2371542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Leu245Val Gly338Cys</a:t>
                      </a:r>
                    </a:p>
                  </p:txBody>
                </p:sp>
                <p:sp>
                  <p:nvSpPr>
                    <p:cNvPr id="44083" name="Line 54">
                      <a:extLst>
                        <a:ext uri="{FF2B5EF4-FFF2-40B4-BE49-F238E27FC236}">
                          <a16:creationId xmlns:a16="http://schemas.microsoft.com/office/drawing/2014/main" id="{5E7D9406-9FF8-42AB-B397-B028116610F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340485" y="4208462"/>
                      <a:ext cx="0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71" name="Rectangle 217">
                      <a:extLst>
                        <a:ext uri="{FF2B5EF4-FFF2-40B4-BE49-F238E27FC236}">
                          <a16:creationId xmlns:a16="http://schemas.microsoft.com/office/drawing/2014/main" id="{24FDD8EF-7847-4DCA-B93A-446C1DE2C8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53945" y="4028827"/>
                      <a:ext cx="28580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085" name="Line 57">
                      <a:extLst>
                        <a:ext uri="{FF2B5EF4-FFF2-40B4-BE49-F238E27FC236}">
                          <a16:creationId xmlns:a16="http://schemas.microsoft.com/office/drawing/2014/main" id="{0A480113-BC12-4AD1-9ABE-59D2DDDF4A2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071330" y="4219575"/>
                      <a:ext cx="0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74" name="Rectangle 217">
                      <a:extLst>
                        <a:ext uri="{FF2B5EF4-FFF2-40B4-BE49-F238E27FC236}">
                          <a16:creationId xmlns:a16="http://schemas.microsoft.com/office/drawing/2014/main" id="{5B85C86B-AF76-4FA0-BAF4-4D3AD0C712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913205" y="4028827"/>
                      <a:ext cx="30168" cy="18416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762000">
                        <a:defRPr/>
                      </a:pPr>
                      <a:endParaRPr lang="en-US" sz="240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44087" name="Line 59">
                      <a:extLst>
                        <a:ext uri="{FF2B5EF4-FFF2-40B4-BE49-F238E27FC236}">
                          <a16:creationId xmlns:a16="http://schemas.microsoft.com/office/drawing/2014/main" id="{560C7C9F-2A2C-488F-8020-571ACACDA83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6958941" y="4219575"/>
                      <a:ext cx="199313" cy="21590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  <p:sp>
                <p:nvSpPr>
                  <p:cNvPr id="44068" name="TextBox 77">
                    <a:extLst>
                      <a:ext uri="{FF2B5EF4-FFF2-40B4-BE49-F238E27FC236}">
                        <a16:creationId xmlns:a16="http://schemas.microsoft.com/office/drawing/2014/main" id="{9DC22A36-7FF6-413C-8102-30B9EA91A0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58983" y="3936483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/>
                      <a:t>/</a:t>
                    </a:r>
                  </a:p>
                </p:txBody>
              </p:sp>
            </p:grpSp>
            <p:grpSp>
              <p:nvGrpSpPr>
                <p:cNvPr id="44038" name="Group 13">
                  <a:extLst>
                    <a:ext uri="{FF2B5EF4-FFF2-40B4-BE49-F238E27FC236}">
                      <a16:creationId xmlns:a16="http://schemas.microsoft.com/office/drawing/2014/main" id="{00950E40-3160-482F-96EA-B9C9E704BA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2454" y="3351665"/>
                  <a:ext cx="4563958" cy="1554955"/>
                  <a:chOff x="121" y="3351665"/>
                  <a:chExt cx="4563958" cy="1554955"/>
                </a:xfrm>
              </p:grpSpPr>
              <p:sp>
                <p:nvSpPr>
                  <p:cNvPr id="44039" name="TextBox 78">
                    <a:extLst>
                      <a:ext uri="{FF2B5EF4-FFF2-40B4-BE49-F238E27FC236}">
                        <a16:creationId xmlns:a16="http://schemas.microsoft.com/office/drawing/2014/main" id="{7B70B565-DE4A-44C6-9ADC-6D8BAC3DF1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15293" y="3936483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/>
                      <a:t>/</a:t>
                    </a:r>
                  </a:p>
                </p:txBody>
              </p:sp>
              <p:grpSp>
                <p:nvGrpSpPr>
                  <p:cNvPr id="44040" name="Group 82">
                    <a:extLst>
                      <a:ext uri="{FF2B5EF4-FFF2-40B4-BE49-F238E27FC236}">
                        <a16:creationId xmlns:a16="http://schemas.microsoft.com/office/drawing/2014/main" id="{57588B63-6D85-48E0-A779-08CF450142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21" y="3360566"/>
                    <a:ext cx="4430378" cy="1546054"/>
                    <a:chOff x="48959" y="1201243"/>
                    <a:chExt cx="4430378" cy="1546054"/>
                  </a:xfrm>
                </p:grpSpPr>
                <p:sp>
                  <p:nvSpPr>
                    <p:cNvPr id="84" name="Line 6">
                      <a:extLst>
                        <a:ext uri="{FF2B5EF4-FFF2-40B4-BE49-F238E27FC236}">
                          <a16:creationId xmlns:a16="http://schemas.microsoft.com/office/drawing/2014/main" id="{20602958-4F03-4F40-B8A3-2A81E339FAF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72045" y="1967938"/>
                      <a:ext cx="33072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GB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5" name="Rectangle 7">
                      <a:extLst>
                        <a:ext uri="{FF2B5EF4-FFF2-40B4-BE49-F238E27FC236}">
                          <a16:creationId xmlns:a16="http://schemas.microsoft.com/office/drawing/2014/main" id="{EAC32773-186A-42CE-8684-FCC931AD84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24470" y="1877443"/>
                      <a:ext cx="16988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6" name="Rectangle 8">
                      <a:extLst>
                        <a:ext uri="{FF2B5EF4-FFF2-40B4-BE49-F238E27FC236}">
                          <a16:creationId xmlns:a16="http://schemas.microsoft.com/office/drawing/2014/main" id="{FA5943A1-295D-45E6-8E09-DDC4D605B00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5363" y="1877443"/>
                      <a:ext cx="21275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7" name="Rectangle 9">
                      <a:extLst>
                        <a:ext uri="{FF2B5EF4-FFF2-40B4-BE49-F238E27FC236}">
                          <a16:creationId xmlns:a16="http://schemas.microsoft.com/office/drawing/2014/main" id="{855FF9E7-F204-41BD-B7EA-3544ECC15E2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26257" y="1877443"/>
                      <a:ext cx="16988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8" name="Rectangle 10">
                      <a:extLst>
                        <a:ext uri="{FF2B5EF4-FFF2-40B4-BE49-F238E27FC236}">
                          <a16:creationId xmlns:a16="http://schemas.microsoft.com/office/drawing/2014/main" id="{F14D594E-3D9A-4719-9659-E8AB1FBAE05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77150" y="1877443"/>
                      <a:ext cx="169890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89" name="Rectangle 11">
                      <a:extLst>
                        <a:ext uri="{FF2B5EF4-FFF2-40B4-BE49-F238E27FC236}">
                          <a16:creationId xmlns:a16="http://schemas.microsoft.com/office/drawing/2014/main" id="{6D7F9099-C681-4052-9F42-3161DF38D8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9632" y="1877443"/>
                      <a:ext cx="169890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0" name="Rectangle 12">
                      <a:extLst>
                        <a:ext uri="{FF2B5EF4-FFF2-40B4-BE49-F238E27FC236}">
                          <a16:creationId xmlns:a16="http://schemas.microsoft.com/office/drawing/2014/main" id="{EE5B2F91-52DC-479E-B88B-4720CC2DC9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80526" y="1877443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1" name="Rectangle 13">
                      <a:extLst>
                        <a:ext uri="{FF2B5EF4-FFF2-40B4-BE49-F238E27FC236}">
                          <a16:creationId xmlns:a16="http://schemas.microsoft.com/office/drawing/2014/main" id="{F5E7F85E-EEB6-4B9A-AB14-26E7D37D56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33007" y="1877443"/>
                      <a:ext cx="169889" cy="184166"/>
                    </a:xfrm>
                    <a:prstGeom prst="rect">
                      <a:avLst/>
                    </a:prstGeom>
                    <a:solidFill>
                      <a:srgbClr val="FFC000"/>
                    </a:solidFill>
                    <a:ln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>
                        <a:defRPr/>
                      </a:pPr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2" name="Rectangle 14">
                      <a:extLst>
                        <a:ext uri="{FF2B5EF4-FFF2-40B4-BE49-F238E27FC236}">
                          <a16:creationId xmlns:a16="http://schemas.microsoft.com/office/drawing/2014/main" id="{B416FD53-FC38-48C4-A592-9B9C6844C2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83901" y="1877443"/>
                      <a:ext cx="127020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3" name="Rectangle 15">
                      <a:extLst>
                        <a:ext uri="{FF2B5EF4-FFF2-40B4-BE49-F238E27FC236}">
                          <a16:creationId xmlns:a16="http://schemas.microsoft.com/office/drawing/2014/main" id="{C6FF3620-6079-4F3D-A596-AFE2565D12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66521" y="1877443"/>
                      <a:ext cx="85739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94" name="Rectangle 16">
                      <a:extLst>
                        <a:ext uri="{FF2B5EF4-FFF2-40B4-BE49-F238E27FC236}">
                          <a16:creationId xmlns:a16="http://schemas.microsoft.com/office/drawing/2014/main" id="{7CE0F467-D91F-4E6F-9665-B94C518E3A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77693" y="1877443"/>
                      <a:ext cx="41282" cy="184166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  <a:headEnd/>
                      <a:tailE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wrap="none" anchor="ctr"/>
                    <a:lstStyle/>
                    <a:p>
                      <a:pPr algn="ctr" defTabSz="762000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059" name="Text Box 30">
                      <a:extLst>
                        <a:ext uri="{FF2B5EF4-FFF2-40B4-BE49-F238E27FC236}">
                          <a16:creationId xmlns:a16="http://schemas.microsoft.com/office/drawing/2014/main" id="{4BEB8E9D-0AE7-48BC-A8A8-E4003676E92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8959" y="1815606"/>
                      <a:ext cx="1286135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r>
                        <a:rPr lang="en-GB" altLang="en-US" sz="1400" b="1" i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RHD-CE-D</a:t>
                      </a:r>
                      <a:r>
                        <a:rPr lang="en-GB" altLang="en-US" sz="1400" b="1" i="1" baseline="300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</a:t>
                      </a:r>
                    </a:p>
                  </p:txBody>
                </p:sp>
                <p:sp>
                  <p:nvSpPr>
                    <p:cNvPr id="44060" name="Rectangle 60">
                      <a:extLst>
                        <a:ext uri="{FF2B5EF4-FFF2-40B4-BE49-F238E27FC236}">
                          <a16:creationId xmlns:a16="http://schemas.microsoft.com/office/drawing/2014/main" id="{EC3EC5F2-65AF-4E02-80AD-1B201EC263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49451" y="1879106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061" name="Rectangle 62">
                      <a:extLst>
                        <a:ext uri="{FF2B5EF4-FFF2-40B4-BE49-F238E27FC236}">
                          <a16:creationId xmlns:a16="http://schemas.microsoft.com/office/drawing/2014/main" id="{D7CCF46E-213F-414D-9EC2-0737827E38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81239" y="1879106"/>
                      <a:ext cx="23812" cy="18415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FF9900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defTabSz="7620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 sz="2400">
                        <a:solidFill>
                          <a:schemeClr val="tx2"/>
                        </a:solidFill>
                        <a:latin typeface="Tahoma" panose="020B0604030504040204" pitchFamily="34" charset="0"/>
                      </a:endParaRPr>
                    </a:p>
                  </p:txBody>
                </p:sp>
                <p:sp>
                  <p:nvSpPr>
                    <p:cNvPr id="44062" name="Text Box 63">
                      <a:extLst>
                        <a:ext uri="{FF2B5EF4-FFF2-40B4-BE49-F238E27FC236}">
                          <a16:creationId xmlns:a16="http://schemas.microsoft.com/office/drawing/2014/main" id="{A4F02CA9-5006-4BAE-AE96-DC4FE1E87D2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60899" y="1201243"/>
                      <a:ext cx="1180320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Leu62Phe</a:t>
                      </a:r>
                    </a:p>
                  </p:txBody>
                </p:sp>
                <p:sp>
                  <p:nvSpPr>
                    <p:cNvPr id="44063" name="Line 64">
                      <a:extLst>
                        <a:ext uri="{FF2B5EF4-FFF2-40B4-BE49-F238E27FC236}">
                          <a16:creationId xmlns:a16="http://schemas.microsoft.com/office/drawing/2014/main" id="{38EB17B2-8916-4CB6-A913-AAAEA4DB9C8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3264" y="1506043"/>
                      <a:ext cx="0" cy="309563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44064" name="Text Box 65">
                      <a:extLst>
                        <a:ext uri="{FF2B5EF4-FFF2-40B4-BE49-F238E27FC236}">
                          <a16:creationId xmlns:a16="http://schemas.microsoft.com/office/drawing/2014/main" id="{E004B0AD-9222-48F4-B7D4-9B08DC29C8E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570064" y="2439493"/>
                      <a:ext cx="1209179" cy="30780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r>
                        <a:rPr lang="en-GB" altLang="en-US" sz="1400" b="1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Ala137Val</a:t>
                      </a:r>
                    </a:p>
                  </p:txBody>
                </p:sp>
                <p:sp>
                  <p:nvSpPr>
                    <p:cNvPr id="44065" name="Line 66">
                      <a:extLst>
                        <a:ext uri="{FF2B5EF4-FFF2-40B4-BE49-F238E27FC236}">
                          <a16:creationId xmlns:a16="http://schemas.microsoft.com/office/drawing/2014/main" id="{9AE44023-6A43-4017-8B7F-2A0B473FDD8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81239" y="2118818"/>
                      <a:ext cx="0" cy="320675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</p:grpSp>
              <p:sp>
                <p:nvSpPr>
                  <p:cNvPr id="113" name="Rectangle 15">
                    <a:extLst>
                      <a:ext uri="{FF2B5EF4-FFF2-40B4-BE49-F238E27FC236}">
                        <a16:creationId xmlns:a16="http://schemas.microsoft.com/office/drawing/2014/main" id="{41F489D0-4054-4C33-A06E-CCECDE3363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3158" y="4038353"/>
                    <a:ext cx="85739" cy="184166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headEnd/>
                    <a:tailE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wrap="none" anchor="ctr"/>
                  <a:lstStyle/>
                  <a:p>
                    <a:pPr algn="ctr" defTabSz="762000">
                      <a:defRPr/>
                    </a:pPr>
                    <a:endParaRPr lang="en-US" altLang="en-US" sz="2400">
                      <a:solidFill>
                        <a:schemeClr val="tx2"/>
                      </a:solidFill>
                      <a:latin typeface="Tahoma" panose="020B0604030504040204" pitchFamily="34" charset="0"/>
                    </a:endParaRPr>
                  </a:p>
                </p:txBody>
              </p:sp>
              <p:sp>
                <p:nvSpPr>
                  <p:cNvPr id="44042" name="Line 64">
                    <a:extLst>
                      <a:ext uri="{FF2B5EF4-FFF2-40B4-BE49-F238E27FC236}">
                        <a16:creationId xmlns:a16="http://schemas.microsoft.com/office/drawing/2014/main" id="{F5D8DDAF-0593-45CA-86F5-63268D15DA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41219" y="3665366"/>
                    <a:ext cx="0" cy="309563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043" name="Rectangle 60">
                    <a:extLst>
                      <a:ext uri="{FF2B5EF4-FFF2-40B4-BE49-F238E27FC236}">
                        <a16:creationId xmlns:a16="http://schemas.microsoft.com/office/drawing/2014/main" id="{EED188B4-2BD8-4820-9C5A-5E7AECF0D7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25004" y="4038429"/>
                    <a:ext cx="23812" cy="184150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rgbClr val="FF99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 sz="2400">
                      <a:solidFill>
                        <a:schemeClr val="tx2"/>
                      </a:solidFill>
                      <a:latin typeface="Tahoma" panose="020B0604030504040204" pitchFamily="34" charset="0"/>
                    </a:endParaRPr>
                  </a:p>
                </p:txBody>
              </p:sp>
              <p:sp>
                <p:nvSpPr>
                  <p:cNvPr id="44044" name="Text Box 63">
                    <a:extLst>
                      <a:ext uri="{FF2B5EF4-FFF2-40B4-BE49-F238E27FC236}">
                        <a16:creationId xmlns:a16="http://schemas.microsoft.com/office/drawing/2014/main" id="{128A5BA8-B879-4A5C-8112-5F1A6E8FEF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10200" y="3351665"/>
                    <a:ext cx="1249260" cy="30780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 sz="1400" b="1" dirty="0">
                        <a:latin typeface="Verdana" panose="020B0604030504040204" pitchFamily="34" charset="0"/>
                        <a:ea typeface="Verdana" panose="020B0604030504040204" pitchFamily="34" charset="0"/>
                      </a:rPr>
                      <a:t>Val245Leu</a:t>
                    </a:r>
                  </a:p>
                </p:txBody>
              </p:sp>
              <p:sp>
                <p:nvSpPr>
                  <p:cNvPr id="44045" name="Line 66">
                    <a:extLst>
                      <a:ext uri="{FF2B5EF4-FFF2-40B4-BE49-F238E27FC236}">
                        <a16:creationId xmlns:a16="http://schemas.microsoft.com/office/drawing/2014/main" id="{D7C3B1E8-B36C-4E2E-9F29-4D0E8DEA72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63933" y="4259606"/>
                    <a:ext cx="0" cy="3206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44046" name="Text Box 65">
                    <a:extLst>
                      <a:ext uri="{FF2B5EF4-FFF2-40B4-BE49-F238E27FC236}">
                        <a16:creationId xmlns:a16="http://schemas.microsoft.com/office/drawing/2014/main" id="{A7AEA877-0D2D-49F6-944C-943324CA24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13942" y="4587534"/>
                    <a:ext cx="1246053" cy="30780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r>
                      <a:rPr lang="en-GB" altLang="en-US" sz="1400" b="1" dirty="0">
                        <a:latin typeface="Verdana" panose="020B0604030504040204" pitchFamily="34" charset="0"/>
                        <a:ea typeface="Verdana" panose="020B0604030504040204" pitchFamily="34" charset="0"/>
                      </a:rPr>
                      <a:t>Gly336Cys</a:t>
                    </a:r>
                  </a:p>
                </p:txBody>
              </p:sp>
              <p:sp>
                <p:nvSpPr>
                  <p:cNvPr id="44047" name="Rectangle 60">
                    <a:extLst>
                      <a:ext uri="{FF2B5EF4-FFF2-40B4-BE49-F238E27FC236}">
                        <a16:creationId xmlns:a16="http://schemas.microsoft.com/office/drawing/2014/main" id="{1B41C921-6F17-4920-8FDE-A55B6ADCA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2387" y="4038429"/>
                    <a:ext cx="23812" cy="184150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rgbClr val="FF99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1pPr>
                    <a:lvl2pPr marL="742950" indent="-28575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 defTabSz="76200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 sz="2400">
                      <a:solidFill>
                        <a:schemeClr val="tx2"/>
                      </a:solidFill>
                      <a:latin typeface="Tahoma" panose="020B0604030504040204" pitchFamily="34" charset="0"/>
                    </a:endParaRPr>
                  </a:p>
                </p:txBody>
              </p:sp>
            </p:grpSp>
          </p:grp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52E06D7-1C6B-46E9-87B3-59EE7E3F80AD}"/>
                </a:ext>
              </a:extLst>
            </p:cNvPr>
            <p:cNvSpPr txBox="1"/>
            <p:nvPr/>
          </p:nvSpPr>
          <p:spPr>
            <a:xfrm>
              <a:off x="2365923" y="914084"/>
              <a:ext cx="74703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</a:rPr>
                <a:t>Black oblongs are </a:t>
              </a:r>
              <a:r>
                <a:rPr lang="en-GB" b="1" i="1" dirty="0">
                  <a:latin typeface="Verdana" panose="020B0604030504040204" pitchFamily="34" charset="0"/>
                  <a:ea typeface="Verdana" panose="020B0604030504040204" pitchFamily="34" charset="0"/>
                </a:rPr>
                <a:t>RHD</a:t>
              </a: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</a:rPr>
                <a:t> exons, and gold are </a:t>
              </a:r>
              <a:r>
                <a:rPr lang="en-GB" b="1" i="1" dirty="0">
                  <a:latin typeface="Verdana" panose="020B0604030504040204" pitchFamily="34" charset="0"/>
                  <a:ea typeface="Verdana" panose="020B0604030504040204" pitchFamily="34" charset="0"/>
                </a:rPr>
                <a:t>RHCE</a:t>
              </a:r>
              <a:r>
                <a:rPr lang="en-GB" b="1" dirty="0">
                  <a:latin typeface="Verdana" panose="020B0604030504040204" pitchFamily="34" charset="0"/>
                  <a:ea typeface="Verdana" panose="020B0604030504040204" pitchFamily="34" charset="0"/>
                </a:rPr>
                <a:t> exons.</a:t>
              </a: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E126CBC8-9AF3-4A4D-8EA3-A705046519E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608A9BE4-5787-4E4E-BE42-47D162A276E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F88F754F-155E-4EAB-B1C6-AD6E4E75F35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14" name="Group 7">
              <a:extLst>
                <a:ext uri="{FF2B5EF4-FFF2-40B4-BE49-F238E27FC236}">
                  <a16:creationId xmlns:a16="http://schemas.microsoft.com/office/drawing/2014/main" id="{27C67505-E9AE-4236-8BC9-05B2EA25C2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86" name="Line 8">
                <a:extLst>
                  <a:ext uri="{FF2B5EF4-FFF2-40B4-BE49-F238E27FC236}">
                    <a16:creationId xmlns:a16="http://schemas.microsoft.com/office/drawing/2014/main" id="{0A24190F-CEEB-4A70-AFCB-9CDCF7A68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7" name="Line 9">
                <a:extLst>
                  <a:ext uri="{FF2B5EF4-FFF2-40B4-BE49-F238E27FC236}">
                    <a16:creationId xmlns:a16="http://schemas.microsoft.com/office/drawing/2014/main" id="{6B7C46A2-EDCB-4905-8F40-E5DF16692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8" name="Line 10">
                <a:extLst>
                  <a:ext uri="{FF2B5EF4-FFF2-40B4-BE49-F238E27FC236}">
                    <a16:creationId xmlns:a16="http://schemas.microsoft.com/office/drawing/2014/main" id="{007B7912-9AC0-4025-A0D4-B067821DF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9" name="Line 11">
                <a:extLst>
                  <a:ext uri="{FF2B5EF4-FFF2-40B4-BE49-F238E27FC236}">
                    <a16:creationId xmlns:a16="http://schemas.microsoft.com/office/drawing/2014/main" id="{11D41CCE-9F04-4AA6-B9CA-B7615B6B1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Rectangle 12">
                <a:extLst>
                  <a:ext uri="{FF2B5EF4-FFF2-40B4-BE49-F238E27FC236}">
                    <a16:creationId xmlns:a16="http://schemas.microsoft.com/office/drawing/2014/main" id="{8CF62497-9FD4-4BE3-B7CA-29C822C4E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Rectangle 13">
                <a:extLst>
                  <a:ext uri="{FF2B5EF4-FFF2-40B4-BE49-F238E27FC236}">
                    <a16:creationId xmlns:a16="http://schemas.microsoft.com/office/drawing/2014/main" id="{6F5E00B1-6E63-4A96-80F3-5D937DEF5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Rectangle 14">
                <a:extLst>
                  <a:ext uri="{FF2B5EF4-FFF2-40B4-BE49-F238E27FC236}">
                    <a16:creationId xmlns:a16="http://schemas.microsoft.com/office/drawing/2014/main" id="{7A3AE2A2-7FAD-4D31-8AF2-F48E385604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" name="Rectangle 15">
                <a:extLst>
                  <a:ext uri="{FF2B5EF4-FFF2-40B4-BE49-F238E27FC236}">
                    <a16:creationId xmlns:a16="http://schemas.microsoft.com/office/drawing/2014/main" id="{E2F0CD07-83ED-4017-BC67-8B84CD64CF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4" name="Rectangle 16">
                <a:extLst>
                  <a:ext uri="{FF2B5EF4-FFF2-40B4-BE49-F238E27FC236}">
                    <a16:creationId xmlns:a16="http://schemas.microsoft.com/office/drawing/2014/main" id="{6D642E68-C2DD-48DF-A383-2C15A2EDBA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" name="Rectangle 17">
                <a:extLst>
                  <a:ext uri="{FF2B5EF4-FFF2-40B4-BE49-F238E27FC236}">
                    <a16:creationId xmlns:a16="http://schemas.microsoft.com/office/drawing/2014/main" id="{3746A0C9-2A27-4300-AB69-F38B4F7637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Rectangle 18">
                <a:extLst>
                  <a:ext uri="{FF2B5EF4-FFF2-40B4-BE49-F238E27FC236}">
                    <a16:creationId xmlns:a16="http://schemas.microsoft.com/office/drawing/2014/main" id="{10640417-4B2D-4DFB-9A87-5EA63FD568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Rectangle 19">
                <a:extLst>
                  <a:ext uri="{FF2B5EF4-FFF2-40B4-BE49-F238E27FC236}">
                    <a16:creationId xmlns:a16="http://schemas.microsoft.com/office/drawing/2014/main" id="{B82F663B-7A0D-4B4E-B724-721BF488D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98" name="AutoShape 20">
                <a:extLst>
                  <a:ext uri="{FF2B5EF4-FFF2-40B4-BE49-F238E27FC236}">
                    <a16:creationId xmlns:a16="http://schemas.microsoft.com/office/drawing/2014/main" id="{8FAEE2D0-4521-4447-AC20-2BD9D8FE9A73}"/>
                  </a:ext>
                </a:extLst>
              </p:cNvPr>
              <p:cNvCxnSpPr>
                <a:cxnSpLocks noChangeAspect="1" noChangeShapeType="1"/>
                <a:stCxn id="397" idx="3"/>
                <a:endCxn id="39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9" name="AutoShape 21">
                <a:extLst>
                  <a:ext uri="{FF2B5EF4-FFF2-40B4-BE49-F238E27FC236}">
                    <a16:creationId xmlns:a16="http://schemas.microsoft.com/office/drawing/2014/main" id="{FE92E660-528F-478B-8065-1B64F091E8C4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0" name="AutoShape 22">
                <a:extLst>
                  <a:ext uri="{FF2B5EF4-FFF2-40B4-BE49-F238E27FC236}">
                    <a16:creationId xmlns:a16="http://schemas.microsoft.com/office/drawing/2014/main" id="{2E33B18E-2205-44CF-8A0A-966FA2857633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1" name="AutoShape 23">
                <a:extLst>
                  <a:ext uri="{FF2B5EF4-FFF2-40B4-BE49-F238E27FC236}">
                    <a16:creationId xmlns:a16="http://schemas.microsoft.com/office/drawing/2014/main" id="{7BBF9053-67DC-477C-8B5F-4CF94FE8B999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AutoShape 24">
                <a:extLst>
                  <a:ext uri="{FF2B5EF4-FFF2-40B4-BE49-F238E27FC236}">
                    <a16:creationId xmlns:a16="http://schemas.microsoft.com/office/drawing/2014/main" id="{BA15E0AA-EB13-4881-9A5E-27783C47D533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3" name="AutoShape 25">
                <a:extLst>
                  <a:ext uri="{FF2B5EF4-FFF2-40B4-BE49-F238E27FC236}">
                    <a16:creationId xmlns:a16="http://schemas.microsoft.com/office/drawing/2014/main" id="{0639E1EE-612C-45FE-9126-1DF007EF640D}"/>
                  </a:ext>
                </a:extLst>
              </p:cNvPr>
              <p:cNvCxnSpPr>
                <a:cxnSpLocks noChangeAspect="1" noChangeShapeType="1"/>
                <a:stCxn id="391" idx="3"/>
                <a:endCxn id="39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4" name="AutoShape 26">
                <a:extLst>
                  <a:ext uri="{FF2B5EF4-FFF2-40B4-BE49-F238E27FC236}">
                    <a16:creationId xmlns:a16="http://schemas.microsoft.com/office/drawing/2014/main" id="{F2FE7E21-2473-4CD0-8ABD-5A6EC7A0A6FB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5" name="AutoShape 27">
                <a:extLst>
                  <a:ext uri="{FF2B5EF4-FFF2-40B4-BE49-F238E27FC236}">
                    <a16:creationId xmlns:a16="http://schemas.microsoft.com/office/drawing/2014/main" id="{341E3E58-9AD4-4E7A-AD8D-B9C93AAE44C5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28">
                <a:extLst>
                  <a:ext uri="{FF2B5EF4-FFF2-40B4-BE49-F238E27FC236}">
                    <a16:creationId xmlns:a16="http://schemas.microsoft.com/office/drawing/2014/main" id="{8AA99B88-D445-47DE-9957-1F429BC2193D}"/>
                  </a:ext>
                </a:extLst>
              </p:cNvPr>
              <p:cNvCxnSpPr>
                <a:cxnSpLocks noChangeAspect="1" noChangeShapeType="1"/>
                <a:stCxn id="397" idx="1"/>
                <a:endCxn id="39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29">
                <a:extLst>
                  <a:ext uri="{FF2B5EF4-FFF2-40B4-BE49-F238E27FC236}">
                    <a16:creationId xmlns:a16="http://schemas.microsoft.com/office/drawing/2014/main" id="{3DD6B475-CFCE-4478-ACBA-5003322151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30">
                <a:extLst>
                  <a:ext uri="{FF2B5EF4-FFF2-40B4-BE49-F238E27FC236}">
                    <a16:creationId xmlns:a16="http://schemas.microsoft.com/office/drawing/2014/main" id="{B7491BA4-FF4C-4943-9827-463E8120B9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31">
                <a:extLst>
                  <a:ext uri="{FF2B5EF4-FFF2-40B4-BE49-F238E27FC236}">
                    <a16:creationId xmlns:a16="http://schemas.microsoft.com/office/drawing/2014/main" id="{5920EC02-047F-4D28-B7EC-6FEF0B461354}"/>
                  </a:ext>
                </a:extLst>
              </p:cNvPr>
              <p:cNvCxnSpPr>
                <a:cxnSpLocks noChangeAspect="1" noChangeShapeType="1"/>
                <a:stCxn id="391" idx="1"/>
                <a:endCxn id="39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0" name="Line 32">
                <a:extLst>
                  <a:ext uri="{FF2B5EF4-FFF2-40B4-BE49-F238E27FC236}">
                    <a16:creationId xmlns:a16="http://schemas.microsoft.com/office/drawing/2014/main" id="{2D2B3650-E7E7-422C-B99C-DC4A3950AB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1" name="Line 33">
                <a:extLst>
                  <a:ext uri="{FF2B5EF4-FFF2-40B4-BE49-F238E27FC236}">
                    <a16:creationId xmlns:a16="http://schemas.microsoft.com/office/drawing/2014/main" id="{62A1E74E-E510-4C95-B753-23D5EAB36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2" name="Line 34">
                <a:extLst>
                  <a:ext uri="{FF2B5EF4-FFF2-40B4-BE49-F238E27FC236}">
                    <a16:creationId xmlns:a16="http://schemas.microsoft.com/office/drawing/2014/main" id="{AE6D44C5-AA62-4993-8F42-CEA093913D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3" name="Line 35">
                <a:extLst>
                  <a:ext uri="{FF2B5EF4-FFF2-40B4-BE49-F238E27FC236}">
                    <a16:creationId xmlns:a16="http://schemas.microsoft.com/office/drawing/2014/main" id="{5DD394C0-D9D3-4579-B3AB-BA5956DE2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4" name="Line 36">
                <a:extLst>
                  <a:ext uri="{FF2B5EF4-FFF2-40B4-BE49-F238E27FC236}">
                    <a16:creationId xmlns:a16="http://schemas.microsoft.com/office/drawing/2014/main" id="{0FDD5982-6D51-40F8-ABBC-05CD8FF482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5" name="Line 37">
                <a:extLst>
                  <a:ext uri="{FF2B5EF4-FFF2-40B4-BE49-F238E27FC236}">
                    <a16:creationId xmlns:a16="http://schemas.microsoft.com/office/drawing/2014/main" id="{4F8957FB-AAE7-478D-859E-0105566BAC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6" name="Line 38">
                <a:extLst>
                  <a:ext uri="{FF2B5EF4-FFF2-40B4-BE49-F238E27FC236}">
                    <a16:creationId xmlns:a16="http://schemas.microsoft.com/office/drawing/2014/main" id="{1055827F-863B-470F-837F-45CC5F843F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7" name="Line 39">
                <a:extLst>
                  <a:ext uri="{FF2B5EF4-FFF2-40B4-BE49-F238E27FC236}">
                    <a16:creationId xmlns:a16="http://schemas.microsoft.com/office/drawing/2014/main" id="{94818AF1-D161-4050-A6C7-0DA31913E9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40">
                <a:extLst>
                  <a:ext uri="{FF2B5EF4-FFF2-40B4-BE49-F238E27FC236}">
                    <a16:creationId xmlns:a16="http://schemas.microsoft.com/office/drawing/2014/main" id="{36CF2508-CCA5-4DE8-A8F0-68DE12B8BC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41">
                <a:extLst>
                  <a:ext uri="{FF2B5EF4-FFF2-40B4-BE49-F238E27FC236}">
                    <a16:creationId xmlns:a16="http://schemas.microsoft.com/office/drawing/2014/main" id="{C570B044-9E1A-4137-96B5-1D55B3F22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42">
                <a:extLst>
                  <a:ext uri="{FF2B5EF4-FFF2-40B4-BE49-F238E27FC236}">
                    <a16:creationId xmlns:a16="http://schemas.microsoft.com/office/drawing/2014/main" id="{E165DA02-26E1-4EF0-8D83-5C5A56BA9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43">
                <a:extLst>
                  <a:ext uri="{FF2B5EF4-FFF2-40B4-BE49-F238E27FC236}">
                    <a16:creationId xmlns:a16="http://schemas.microsoft.com/office/drawing/2014/main" id="{EF61C8BD-B1A0-4903-AD36-61C929AFF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Oval 44">
                <a:extLst>
                  <a:ext uri="{FF2B5EF4-FFF2-40B4-BE49-F238E27FC236}">
                    <a16:creationId xmlns:a16="http://schemas.microsoft.com/office/drawing/2014/main" id="{C309E4D5-3C3B-4558-B3EA-9D63A480D9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Oval 45">
                <a:extLst>
                  <a:ext uri="{FF2B5EF4-FFF2-40B4-BE49-F238E27FC236}">
                    <a16:creationId xmlns:a16="http://schemas.microsoft.com/office/drawing/2014/main" id="{81772784-A1E1-4115-9F4D-3A237C6C67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5" name="Group 397">
              <a:extLst>
                <a:ext uri="{FF2B5EF4-FFF2-40B4-BE49-F238E27FC236}">
                  <a16:creationId xmlns:a16="http://schemas.microsoft.com/office/drawing/2014/main" id="{954B9C21-371F-4860-8AD8-27056041C1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16" name="Line 141">
                <a:extLst>
                  <a:ext uri="{FF2B5EF4-FFF2-40B4-BE49-F238E27FC236}">
                    <a16:creationId xmlns:a16="http://schemas.microsoft.com/office/drawing/2014/main" id="{9F3C5686-40C8-4355-8F91-7C764E7D25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7" name="Line 142">
                <a:extLst>
                  <a:ext uri="{FF2B5EF4-FFF2-40B4-BE49-F238E27FC236}">
                    <a16:creationId xmlns:a16="http://schemas.microsoft.com/office/drawing/2014/main" id="{94E49237-281C-4997-8800-515E6136F0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8" name="Rectangle 126">
                <a:extLst>
                  <a:ext uri="{FF2B5EF4-FFF2-40B4-BE49-F238E27FC236}">
                    <a16:creationId xmlns:a16="http://schemas.microsoft.com/office/drawing/2014/main" id="{79C3F275-7508-4AA1-A943-0DECA81830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127">
                <a:extLst>
                  <a:ext uri="{FF2B5EF4-FFF2-40B4-BE49-F238E27FC236}">
                    <a16:creationId xmlns:a16="http://schemas.microsoft.com/office/drawing/2014/main" id="{7E1D2E68-F625-46BA-9E8F-BA029BEE35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Rectangle 128">
                <a:extLst>
                  <a:ext uri="{FF2B5EF4-FFF2-40B4-BE49-F238E27FC236}">
                    <a16:creationId xmlns:a16="http://schemas.microsoft.com/office/drawing/2014/main" id="{E7E9CDC7-DC9C-4D9A-8938-E10861419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129">
                <a:extLst>
                  <a:ext uri="{FF2B5EF4-FFF2-40B4-BE49-F238E27FC236}">
                    <a16:creationId xmlns:a16="http://schemas.microsoft.com/office/drawing/2014/main" id="{C776351D-AFD8-45CA-97DA-0DE399326C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130">
                <a:extLst>
                  <a:ext uri="{FF2B5EF4-FFF2-40B4-BE49-F238E27FC236}">
                    <a16:creationId xmlns:a16="http://schemas.microsoft.com/office/drawing/2014/main" id="{C973577F-FB2F-4563-8256-20FB791BC8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3" name="Line 131">
                <a:extLst>
                  <a:ext uri="{FF2B5EF4-FFF2-40B4-BE49-F238E27FC236}">
                    <a16:creationId xmlns:a16="http://schemas.microsoft.com/office/drawing/2014/main" id="{85414F82-2E5B-4567-AF48-683AEE2804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4" name="Line 132">
                <a:extLst>
                  <a:ext uri="{FF2B5EF4-FFF2-40B4-BE49-F238E27FC236}">
                    <a16:creationId xmlns:a16="http://schemas.microsoft.com/office/drawing/2014/main" id="{80421B9E-6ED5-4B3B-9624-EB7CF307C9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5" name="Line 133">
                <a:extLst>
                  <a:ext uri="{FF2B5EF4-FFF2-40B4-BE49-F238E27FC236}">
                    <a16:creationId xmlns:a16="http://schemas.microsoft.com/office/drawing/2014/main" id="{FB12F6BE-57C2-42CF-9BDA-DB5C2F7BB0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6" name="Line 134">
                <a:extLst>
                  <a:ext uri="{FF2B5EF4-FFF2-40B4-BE49-F238E27FC236}">
                    <a16:creationId xmlns:a16="http://schemas.microsoft.com/office/drawing/2014/main" id="{F2D7FCC4-E9AD-4984-A2BA-71DB910715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135">
                <a:extLst>
                  <a:ext uri="{FF2B5EF4-FFF2-40B4-BE49-F238E27FC236}">
                    <a16:creationId xmlns:a16="http://schemas.microsoft.com/office/drawing/2014/main" id="{CA69F4AA-168D-4D8A-B283-B94ECE7A06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136">
                <a:extLst>
                  <a:ext uri="{FF2B5EF4-FFF2-40B4-BE49-F238E27FC236}">
                    <a16:creationId xmlns:a16="http://schemas.microsoft.com/office/drawing/2014/main" id="{DA881498-C56C-46AF-BA56-35DF2411B7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9" name="Line 137">
                <a:extLst>
                  <a:ext uri="{FF2B5EF4-FFF2-40B4-BE49-F238E27FC236}">
                    <a16:creationId xmlns:a16="http://schemas.microsoft.com/office/drawing/2014/main" id="{712B094F-A24E-4047-958D-905AD1AFC6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0" name="Line 138">
                <a:extLst>
                  <a:ext uri="{FF2B5EF4-FFF2-40B4-BE49-F238E27FC236}">
                    <a16:creationId xmlns:a16="http://schemas.microsoft.com/office/drawing/2014/main" id="{0D8A5A8B-6811-4458-A749-E34F01C23C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1" name="Line 139">
                <a:extLst>
                  <a:ext uri="{FF2B5EF4-FFF2-40B4-BE49-F238E27FC236}">
                    <a16:creationId xmlns:a16="http://schemas.microsoft.com/office/drawing/2014/main" id="{33477EB8-B96E-4CC4-8B8A-82183AE049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2" name="Line 140">
                <a:extLst>
                  <a:ext uri="{FF2B5EF4-FFF2-40B4-BE49-F238E27FC236}">
                    <a16:creationId xmlns:a16="http://schemas.microsoft.com/office/drawing/2014/main" id="{C760C50D-26EC-40FC-A201-B59130D40B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3" name="AutoShape 143">
                <a:extLst>
                  <a:ext uri="{FF2B5EF4-FFF2-40B4-BE49-F238E27FC236}">
                    <a16:creationId xmlns:a16="http://schemas.microsoft.com/office/drawing/2014/main" id="{295AAA27-EFC9-4CEB-8658-E8032E80791A}"/>
                  </a:ext>
                </a:extLst>
              </p:cNvPr>
              <p:cNvCxnSpPr>
                <a:cxnSpLocks noChangeAspect="1" noChangeShapeType="1"/>
                <a:stCxn id="140" idx="0"/>
                <a:endCxn id="13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4" name="Rectangle 144">
                <a:extLst>
                  <a:ext uri="{FF2B5EF4-FFF2-40B4-BE49-F238E27FC236}">
                    <a16:creationId xmlns:a16="http://schemas.microsoft.com/office/drawing/2014/main" id="{CC4D94A9-34A7-497B-942F-FA21E62A4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145">
                <a:extLst>
                  <a:ext uri="{FF2B5EF4-FFF2-40B4-BE49-F238E27FC236}">
                    <a16:creationId xmlns:a16="http://schemas.microsoft.com/office/drawing/2014/main" id="{05800801-3F79-4354-8111-952421D22A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146">
                <a:extLst>
                  <a:ext uri="{FF2B5EF4-FFF2-40B4-BE49-F238E27FC236}">
                    <a16:creationId xmlns:a16="http://schemas.microsoft.com/office/drawing/2014/main" id="{51DEAF6B-14EA-4CB0-B461-C69A6C22E3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147">
                <a:extLst>
                  <a:ext uri="{FF2B5EF4-FFF2-40B4-BE49-F238E27FC236}">
                    <a16:creationId xmlns:a16="http://schemas.microsoft.com/office/drawing/2014/main" id="{B8F34B41-ABF9-446A-A491-F322111D7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148">
                <a:extLst>
                  <a:ext uri="{FF2B5EF4-FFF2-40B4-BE49-F238E27FC236}">
                    <a16:creationId xmlns:a16="http://schemas.microsoft.com/office/drawing/2014/main" id="{12075338-E9B0-497B-A006-532BE2F6BC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149">
                <a:extLst>
                  <a:ext uri="{FF2B5EF4-FFF2-40B4-BE49-F238E27FC236}">
                    <a16:creationId xmlns:a16="http://schemas.microsoft.com/office/drawing/2014/main" id="{06BAE156-1F03-41D7-A302-7774542E9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150">
                <a:extLst>
                  <a:ext uri="{FF2B5EF4-FFF2-40B4-BE49-F238E27FC236}">
                    <a16:creationId xmlns:a16="http://schemas.microsoft.com/office/drawing/2014/main" id="{21FCC89E-6034-437D-A8FD-423DC36A2B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151">
                <a:extLst>
                  <a:ext uri="{FF2B5EF4-FFF2-40B4-BE49-F238E27FC236}">
                    <a16:creationId xmlns:a16="http://schemas.microsoft.com/office/drawing/2014/main" id="{AA33A208-92B1-4CF7-9590-3D901368EC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2" name="AutoShape 152">
                <a:extLst>
                  <a:ext uri="{FF2B5EF4-FFF2-40B4-BE49-F238E27FC236}">
                    <a16:creationId xmlns:a16="http://schemas.microsoft.com/office/drawing/2014/main" id="{3D7EFC07-7034-402E-9619-C35BCBF041A9}"/>
                  </a:ext>
                </a:extLst>
              </p:cNvPr>
              <p:cNvCxnSpPr>
                <a:cxnSpLocks noChangeAspect="1" noChangeShapeType="1"/>
                <a:stCxn id="141" idx="3"/>
                <a:endCxn id="14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153">
                <a:extLst>
                  <a:ext uri="{FF2B5EF4-FFF2-40B4-BE49-F238E27FC236}">
                    <a16:creationId xmlns:a16="http://schemas.microsoft.com/office/drawing/2014/main" id="{AB8D16C2-F13F-47DC-BAF2-04E9C58E952C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154">
                <a:extLst>
                  <a:ext uri="{FF2B5EF4-FFF2-40B4-BE49-F238E27FC236}">
                    <a16:creationId xmlns:a16="http://schemas.microsoft.com/office/drawing/2014/main" id="{76804291-A00C-40FF-88D5-938B07F78F9C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155">
                <a:extLst>
                  <a:ext uri="{FF2B5EF4-FFF2-40B4-BE49-F238E27FC236}">
                    <a16:creationId xmlns:a16="http://schemas.microsoft.com/office/drawing/2014/main" id="{B4BA5843-971A-43B1-989C-2DFCF6B700F9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156">
                <a:extLst>
                  <a:ext uri="{FF2B5EF4-FFF2-40B4-BE49-F238E27FC236}">
                    <a16:creationId xmlns:a16="http://schemas.microsoft.com/office/drawing/2014/main" id="{7B63B7CE-6565-4AD8-BA86-468F3E1E01F9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157">
                <a:extLst>
                  <a:ext uri="{FF2B5EF4-FFF2-40B4-BE49-F238E27FC236}">
                    <a16:creationId xmlns:a16="http://schemas.microsoft.com/office/drawing/2014/main" id="{99F6CC0C-45D7-4051-A6AB-A4B57920B8A7}"/>
                  </a:ext>
                </a:extLst>
              </p:cNvPr>
              <p:cNvCxnSpPr>
                <a:cxnSpLocks noChangeAspect="1" noChangeShapeType="1"/>
                <a:stCxn id="135" idx="3"/>
                <a:endCxn id="13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158">
                <a:extLst>
                  <a:ext uri="{FF2B5EF4-FFF2-40B4-BE49-F238E27FC236}">
                    <a16:creationId xmlns:a16="http://schemas.microsoft.com/office/drawing/2014/main" id="{544DB53A-6865-4069-9E68-11BE87F3F463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159">
                <a:extLst>
                  <a:ext uri="{FF2B5EF4-FFF2-40B4-BE49-F238E27FC236}">
                    <a16:creationId xmlns:a16="http://schemas.microsoft.com/office/drawing/2014/main" id="{DEE8C5E0-0BE2-4CB9-961F-B553A334C188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160">
                <a:extLst>
                  <a:ext uri="{FF2B5EF4-FFF2-40B4-BE49-F238E27FC236}">
                    <a16:creationId xmlns:a16="http://schemas.microsoft.com/office/drawing/2014/main" id="{DA0CA653-E2F4-40C6-8B50-726F322819C7}"/>
                  </a:ext>
                </a:extLst>
              </p:cNvPr>
              <p:cNvCxnSpPr>
                <a:cxnSpLocks noChangeAspect="1" noChangeShapeType="1"/>
                <a:stCxn id="141" idx="1"/>
                <a:endCxn id="14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161">
                <a:extLst>
                  <a:ext uri="{FF2B5EF4-FFF2-40B4-BE49-F238E27FC236}">
                    <a16:creationId xmlns:a16="http://schemas.microsoft.com/office/drawing/2014/main" id="{42E6AFAE-A7A2-4DB7-BE4B-57E2DE227D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162">
                <a:extLst>
                  <a:ext uri="{FF2B5EF4-FFF2-40B4-BE49-F238E27FC236}">
                    <a16:creationId xmlns:a16="http://schemas.microsoft.com/office/drawing/2014/main" id="{DC7CB6A5-7A9B-4CFE-9972-B43FBE45F6F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163">
                <a:extLst>
                  <a:ext uri="{FF2B5EF4-FFF2-40B4-BE49-F238E27FC236}">
                    <a16:creationId xmlns:a16="http://schemas.microsoft.com/office/drawing/2014/main" id="{79D59D5C-30EB-456E-867E-1CAE175ACDE2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4" name="Line 164">
                <a:extLst>
                  <a:ext uri="{FF2B5EF4-FFF2-40B4-BE49-F238E27FC236}">
                    <a16:creationId xmlns:a16="http://schemas.microsoft.com/office/drawing/2014/main" id="{E2C35200-26DF-4710-9929-8098414138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165">
                <a:extLst>
                  <a:ext uri="{FF2B5EF4-FFF2-40B4-BE49-F238E27FC236}">
                    <a16:creationId xmlns:a16="http://schemas.microsoft.com/office/drawing/2014/main" id="{86D6BCE6-901D-42DE-BEC0-3243D86606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166">
                <a:extLst>
                  <a:ext uri="{FF2B5EF4-FFF2-40B4-BE49-F238E27FC236}">
                    <a16:creationId xmlns:a16="http://schemas.microsoft.com/office/drawing/2014/main" id="{014458F2-0913-4468-AB3A-2CBE78507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167">
                <a:extLst>
                  <a:ext uri="{FF2B5EF4-FFF2-40B4-BE49-F238E27FC236}">
                    <a16:creationId xmlns:a16="http://schemas.microsoft.com/office/drawing/2014/main" id="{5E4ACB41-1418-40AF-BF93-8D8FEEDC8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168">
                <a:extLst>
                  <a:ext uri="{FF2B5EF4-FFF2-40B4-BE49-F238E27FC236}">
                    <a16:creationId xmlns:a16="http://schemas.microsoft.com/office/drawing/2014/main" id="{3A30843F-4E5C-41DE-8141-FE6A90BAD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169">
                <a:extLst>
                  <a:ext uri="{FF2B5EF4-FFF2-40B4-BE49-F238E27FC236}">
                    <a16:creationId xmlns:a16="http://schemas.microsoft.com/office/drawing/2014/main" id="{E0F1E229-5DEC-430E-8E88-DE263F548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170">
                <a:extLst>
                  <a:ext uri="{FF2B5EF4-FFF2-40B4-BE49-F238E27FC236}">
                    <a16:creationId xmlns:a16="http://schemas.microsoft.com/office/drawing/2014/main" id="{FF0727B2-84C9-4751-82F6-00FF4A803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171">
                <a:extLst>
                  <a:ext uri="{FF2B5EF4-FFF2-40B4-BE49-F238E27FC236}">
                    <a16:creationId xmlns:a16="http://schemas.microsoft.com/office/drawing/2014/main" id="{6D3B2B5E-24DA-465B-B58C-5C27F2B0A7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172">
                <a:extLst>
                  <a:ext uri="{FF2B5EF4-FFF2-40B4-BE49-F238E27FC236}">
                    <a16:creationId xmlns:a16="http://schemas.microsoft.com/office/drawing/2014/main" id="{810B9D8B-17B7-4BB5-8160-4EC759FE14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173">
                <a:extLst>
                  <a:ext uri="{FF2B5EF4-FFF2-40B4-BE49-F238E27FC236}">
                    <a16:creationId xmlns:a16="http://schemas.microsoft.com/office/drawing/2014/main" id="{C4A7D88B-2CFF-48D3-B3AE-CCDD0F0959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174">
                <a:extLst>
                  <a:ext uri="{FF2B5EF4-FFF2-40B4-BE49-F238E27FC236}">
                    <a16:creationId xmlns:a16="http://schemas.microsoft.com/office/drawing/2014/main" id="{D3569210-BF78-43E3-A1DB-15F8A9372A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175">
                <a:extLst>
                  <a:ext uri="{FF2B5EF4-FFF2-40B4-BE49-F238E27FC236}">
                    <a16:creationId xmlns:a16="http://schemas.microsoft.com/office/drawing/2014/main" id="{B9AD2AD7-2908-4AA8-B96E-FADD9A1D6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176">
                <a:extLst>
                  <a:ext uri="{FF2B5EF4-FFF2-40B4-BE49-F238E27FC236}">
                    <a16:creationId xmlns:a16="http://schemas.microsoft.com/office/drawing/2014/main" id="{FC1A3AE3-2E73-4C62-9520-758B5C19B8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177">
                <a:extLst>
                  <a:ext uri="{FF2B5EF4-FFF2-40B4-BE49-F238E27FC236}">
                    <a16:creationId xmlns:a16="http://schemas.microsoft.com/office/drawing/2014/main" id="{576A5A9D-70E2-4F89-8CF8-B573B2856C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Oval 178">
                <a:extLst>
                  <a:ext uri="{FF2B5EF4-FFF2-40B4-BE49-F238E27FC236}">
                    <a16:creationId xmlns:a16="http://schemas.microsoft.com/office/drawing/2014/main" id="{C0998BC3-585E-44BA-A6AD-85FEF38276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179">
                <a:extLst>
                  <a:ext uri="{FF2B5EF4-FFF2-40B4-BE49-F238E27FC236}">
                    <a16:creationId xmlns:a16="http://schemas.microsoft.com/office/drawing/2014/main" id="{E8084E01-AE38-4C32-9F2A-0993E701E7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180">
                <a:extLst>
                  <a:ext uri="{FF2B5EF4-FFF2-40B4-BE49-F238E27FC236}">
                    <a16:creationId xmlns:a16="http://schemas.microsoft.com/office/drawing/2014/main" id="{C2EC2947-1573-44B3-8AF3-49E271AEB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181">
                <a:extLst>
                  <a:ext uri="{FF2B5EF4-FFF2-40B4-BE49-F238E27FC236}">
                    <a16:creationId xmlns:a16="http://schemas.microsoft.com/office/drawing/2014/main" id="{A02DEB6D-4BA6-4AAE-90A5-0276445287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182">
                <a:extLst>
                  <a:ext uri="{FF2B5EF4-FFF2-40B4-BE49-F238E27FC236}">
                    <a16:creationId xmlns:a16="http://schemas.microsoft.com/office/drawing/2014/main" id="{9AC8CA32-49F4-49CD-92BF-03E22816F1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183">
                <a:extLst>
                  <a:ext uri="{FF2B5EF4-FFF2-40B4-BE49-F238E27FC236}">
                    <a16:creationId xmlns:a16="http://schemas.microsoft.com/office/drawing/2014/main" id="{BC18BC30-DAC8-471D-9A07-47303CCA0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184">
                <a:extLst>
                  <a:ext uri="{FF2B5EF4-FFF2-40B4-BE49-F238E27FC236}">
                    <a16:creationId xmlns:a16="http://schemas.microsoft.com/office/drawing/2014/main" id="{3B124F61-E6F0-475F-99D4-26F1AB95C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185">
                <a:extLst>
                  <a:ext uri="{FF2B5EF4-FFF2-40B4-BE49-F238E27FC236}">
                    <a16:creationId xmlns:a16="http://schemas.microsoft.com/office/drawing/2014/main" id="{CB50D5A5-380E-4CEC-BF87-B6FDC1CDC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186">
                <a:extLst>
                  <a:ext uri="{FF2B5EF4-FFF2-40B4-BE49-F238E27FC236}">
                    <a16:creationId xmlns:a16="http://schemas.microsoft.com/office/drawing/2014/main" id="{438CAB95-0211-49BF-8041-3BEB53A45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187">
                <a:extLst>
                  <a:ext uri="{FF2B5EF4-FFF2-40B4-BE49-F238E27FC236}">
                    <a16:creationId xmlns:a16="http://schemas.microsoft.com/office/drawing/2014/main" id="{5BB50C29-5186-4E92-8F04-C393FF952B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Line 188">
                <a:extLst>
                  <a:ext uri="{FF2B5EF4-FFF2-40B4-BE49-F238E27FC236}">
                    <a16:creationId xmlns:a16="http://schemas.microsoft.com/office/drawing/2014/main" id="{E1DA19D5-1F49-45EF-98B9-433E95D040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189">
                <a:extLst>
                  <a:ext uri="{FF2B5EF4-FFF2-40B4-BE49-F238E27FC236}">
                    <a16:creationId xmlns:a16="http://schemas.microsoft.com/office/drawing/2014/main" id="{15037277-1318-455C-9D22-EBFD52F64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190">
                <a:extLst>
                  <a:ext uri="{FF2B5EF4-FFF2-40B4-BE49-F238E27FC236}">
                    <a16:creationId xmlns:a16="http://schemas.microsoft.com/office/drawing/2014/main" id="{F784892B-3CA7-41C6-AB38-551FE51A31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81" name="AutoShape 191">
                <a:extLst>
                  <a:ext uri="{FF2B5EF4-FFF2-40B4-BE49-F238E27FC236}">
                    <a16:creationId xmlns:a16="http://schemas.microsoft.com/office/drawing/2014/main" id="{F583DF8A-A4CD-4A27-B895-9F478AE277E7}"/>
                  </a:ext>
                </a:extLst>
              </p:cNvPr>
              <p:cNvCxnSpPr>
                <a:cxnSpLocks noChangeAspect="1" noChangeShapeType="1"/>
                <a:stCxn id="190" idx="0"/>
                <a:endCxn id="18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2" name="Rectangle 192">
                <a:extLst>
                  <a:ext uri="{FF2B5EF4-FFF2-40B4-BE49-F238E27FC236}">
                    <a16:creationId xmlns:a16="http://schemas.microsoft.com/office/drawing/2014/main" id="{9E53DE10-2A34-40E7-8F3E-F569D40D7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193">
                <a:extLst>
                  <a:ext uri="{FF2B5EF4-FFF2-40B4-BE49-F238E27FC236}">
                    <a16:creationId xmlns:a16="http://schemas.microsoft.com/office/drawing/2014/main" id="{7C0B5B61-5357-4B15-9073-E4F3927629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194">
                <a:extLst>
                  <a:ext uri="{FF2B5EF4-FFF2-40B4-BE49-F238E27FC236}">
                    <a16:creationId xmlns:a16="http://schemas.microsoft.com/office/drawing/2014/main" id="{C368CF1A-3FFB-4ABB-835C-1C150E918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195">
                <a:extLst>
                  <a:ext uri="{FF2B5EF4-FFF2-40B4-BE49-F238E27FC236}">
                    <a16:creationId xmlns:a16="http://schemas.microsoft.com/office/drawing/2014/main" id="{7109E84B-9927-4FF0-962D-506956588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196">
                <a:extLst>
                  <a:ext uri="{FF2B5EF4-FFF2-40B4-BE49-F238E27FC236}">
                    <a16:creationId xmlns:a16="http://schemas.microsoft.com/office/drawing/2014/main" id="{40ED2900-5E91-492B-A0E7-F1BFDF9426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197">
                <a:extLst>
                  <a:ext uri="{FF2B5EF4-FFF2-40B4-BE49-F238E27FC236}">
                    <a16:creationId xmlns:a16="http://schemas.microsoft.com/office/drawing/2014/main" id="{BDF87222-B918-40C5-8BAA-238965F019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198">
                <a:extLst>
                  <a:ext uri="{FF2B5EF4-FFF2-40B4-BE49-F238E27FC236}">
                    <a16:creationId xmlns:a16="http://schemas.microsoft.com/office/drawing/2014/main" id="{11419F1E-D737-4B1A-84FB-0045011FE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199">
                <a:extLst>
                  <a:ext uri="{FF2B5EF4-FFF2-40B4-BE49-F238E27FC236}">
                    <a16:creationId xmlns:a16="http://schemas.microsoft.com/office/drawing/2014/main" id="{4BC36CCB-9B36-4D21-A846-1541A6646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00">
                <a:extLst>
                  <a:ext uri="{FF2B5EF4-FFF2-40B4-BE49-F238E27FC236}">
                    <a16:creationId xmlns:a16="http://schemas.microsoft.com/office/drawing/2014/main" id="{9EEC1F45-602E-4139-AEF0-DDF38ADB2D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201">
                <a:extLst>
                  <a:ext uri="{FF2B5EF4-FFF2-40B4-BE49-F238E27FC236}">
                    <a16:creationId xmlns:a16="http://schemas.microsoft.com/office/drawing/2014/main" id="{9C04E4D3-3CF2-4536-BA9D-6C46E31DF8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2" name="AutoShape 202">
                <a:extLst>
                  <a:ext uri="{FF2B5EF4-FFF2-40B4-BE49-F238E27FC236}">
                    <a16:creationId xmlns:a16="http://schemas.microsoft.com/office/drawing/2014/main" id="{F7819164-793D-4170-ABDC-AD103AD6F2C1}"/>
                  </a:ext>
                </a:extLst>
              </p:cNvPr>
              <p:cNvCxnSpPr>
                <a:cxnSpLocks noChangeAspect="1" noChangeShapeType="1"/>
                <a:stCxn id="191" idx="3"/>
                <a:endCxn id="19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203">
                <a:extLst>
                  <a:ext uri="{FF2B5EF4-FFF2-40B4-BE49-F238E27FC236}">
                    <a16:creationId xmlns:a16="http://schemas.microsoft.com/office/drawing/2014/main" id="{F687447B-02C8-429C-B2C1-A05A8BB76ACD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204">
                <a:extLst>
                  <a:ext uri="{FF2B5EF4-FFF2-40B4-BE49-F238E27FC236}">
                    <a16:creationId xmlns:a16="http://schemas.microsoft.com/office/drawing/2014/main" id="{05872CC6-D54B-42BD-87F7-7610D1389D06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205">
                <a:extLst>
                  <a:ext uri="{FF2B5EF4-FFF2-40B4-BE49-F238E27FC236}">
                    <a16:creationId xmlns:a16="http://schemas.microsoft.com/office/drawing/2014/main" id="{720FC6EE-163C-4D85-9855-7E4E4E28AD33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206">
                <a:extLst>
                  <a:ext uri="{FF2B5EF4-FFF2-40B4-BE49-F238E27FC236}">
                    <a16:creationId xmlns:a16="http://schemas.microsoft.com/office/drawing/2014/main" id="{2084175C-17A9-4A36-A48D-710A51E6FE57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207">
                <a:extLst>
                  <a:ext uri="{FF2B5EF4-FFF2-40B4-BE49-F238E27FC236}">
                    <a16:creationId xmlns:a16="http://schemas.microsoft.com/office/drawing/2014/main" id="{17B10662-D4D5-4F3C-9995-9C04BAD85A17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208">
                <a:extLst>
                  <a:ext uri="{FF2B5EF4-FFF2-40B4-BE49-F238E27FC236}">
                    <a16:creationId xmlns:a16="http://schemas.microsoft.com/office/drawing/2014/main" id="{071912F9-F136-4C6B-84BE-FF79AA53408F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209">
                <a:extLst>
                  <a:ext uri="{FF2B5EF4-FFF2-40B4-BE49-F238E27FC236}">
                    <a16:creationId xmlns:a16="http://schemas.microsoft.com/office/drawing/2014/main" id="{0AF6A767-41E6-45FE-8457-4470B6A16B06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210">
                <a:extLst>
                  <a:ext uri="{FF2B5EF4-FFF2-40B4-BE49-F238E27FC236}">
                    <a16:creationId xmlns:a16="http://schemas.microsoft.com/office/drawing/2014/main" id="{90248B89-0840-43D8-A145-F4369B229B73}"/>
                  </a:ext>
                </a:extLst>
              </p:cNvPr>
              <p:cNvCxnSpPr>
                <a:cxnSpLocks noChangeAspect="1" noChangeShapeType="1"/>
                <a:stCxn id="191" idx="1"/>
                <a:endCxn id="19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211">
                <a:extLst>
                  <a:ext uri="{FF2B5EF4-FFF2-40B4-BE49-F238E27FC236}">
                    <a16:creationId xmlns:a16="http://schemas.microsoft.com/office/drawing/2014/main" id="{270B3CC3-259F-4D0A-A3EB-3C4E82BF8A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212">
                <a:extLst>
                  <a:ext uri="{FF2B5EF4-FFF2-40B4-BE49-F238E27FC236}">
                    <a16:creationId xmlns:a16="http://schemas.microsoft.com/office/drawing/2014/main" id="{21831E2B-56F6-4368-BC28-C8E8791E0A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213">
                <a:extLst>
                  <a:ext uri="{FF2B5EF4-FFF2-40B4-BE49-F238E27FC236}">
                    <a16:creationId xmlns:a16="http://schemas.microsoft.com/office/drawing/2014/main" id="{2B89C8E7-AE23-4C57-BDDA-2C56509E49C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4" name="Line 214">
                <a:extLst>
                  <a:ext uri="{FF2B5EF4-FFF2-40B4-BE49-F238E27FC236}">
                    <a16:creationId xmlns:a16="http://schemas.microsoft.com/office/drawing/2014/main" id="{987DFF0D-73F5-4F63-B8D1-25415850D9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215">
                <a:extLst>
                  <a:ext uri="{FF2B5EF4-FFF2-40B4-BE49-F238E27FC236}">
                    <a16:creationId xmlns:a16="http://schemas.microsoft.com/office/drawing/2014/main" id="{4CDD0783-1C9F-40D0-9BDD-0AC827515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216">
                <a:extLst>
                  <a:ext uri="{FF2B5EF4-FFF2-40B4-BE49-F238E27FC236}">
                    <a16:creationId xmlns:a16="http://schemas.microsoft.com/office/drawing/2014/main" id="{506D7EA4-4F37-4580-85AC-9E7D90138E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17">
                <a:extLst>
                  <a:ext uri="{FF2B5EF4-FFF2-40B4-BE49-F238E27FC236}">
                    <a16:creationId xmlns:a16="http://schemas.microsoft.com/office/drawing/2014/main" id="{D21DF15E-A6D4-42FE-8E76-9F7F35487F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218">
                <a:extLst>
                  <a:ext uri="{FF2B5EF4-FFF2-40B4-BE49-F238E27FC236}">
                    <a16:creationId xmlns:a16="http://schemas.microsoft.com/office/drawing/2014/main" id="{A7B43CC9-F97F-44A2-8EFA-C72C795063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219">
                <a:extLst>
                  <a:ext uri="{FF2B5EF4-FFF2-40B4-BE49-F238E27FC236}">
                    <a16:creationId xmlns:a16="http://schemas.microsoft.com/office/drawing/2014/main" id="{25FA787C-35AB-434F-A5F0-446909AA95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220">
                <a:extLst>
                  <a:ext uri="{FF2B5EF4-FFF2-40B4-BE49-F238E27FC236}">
                    <a16:creationId xmlns:a16="http://schemas.microsoft.com/office/drawing/2014/main" id="{0001EF0F-D7CB-42E3-B220-715FF1D51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221">
                <a:extLst>
                  <a:ext uri="{FF2B5EF4-FFF2-40B4-BE49-F238E27FC236}">
                    <a16:creationId xmlns:a16="http://schemas.microsoft.com/office/drawing/2014/main" id="{E65E6F74-FCB0-4494-B971-45E67A98E3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222">
                <a:extLst>
                  <a:ext uri="{FF2B5EF4-FFF2-40B4-BE49-F238E27FC236}">
                    <a16:creationId xmlns:a16="http://schemas.microsoft.com/office/drawing/2014/main" id="{42C32CCD-A824-4D18-BB61-13C4D31B9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223">
                <a:extLst>
                  <a:ext uri="{FF2B5EF4-FFF2-40B4-BE49-F238E27FC236}">
                    <a16:creationId xmlns:a16="http://schemas.microsoft.com/office/drawing/2014/main" id="{462886BB-7381-48C7-A8F8-4511BD8448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224">
                <a:extLst>
                  <a:ext uri="{FF2B5EF4-FFF2-40B4-BE49-F238E27FC236}">
                    <a16:creationId xmlns:a16="http://schemas.microsoft.com/office/drawing/2014/main" id="{A9F81685-636A-4F09-B188-934149E8B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225">
                <a:extLst>
                  <a:ext uri="{FF2B5EF4-FFF2-40B4-BE49-F238E27FC236}">
                    <a16:creationId xmlns:a16="http://schemas.microsoft.com/office/drawing/2014/main" id="{15CB9722-D6E3-4B6F-8D81-05A63BAE64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226">
                <a:extLst>
                  <a:ext uri="{FF2B5EF4-FFF2-40B4-BE49-F238E27FC236}">
                    <a16:creationId xmlns:a16="http://schemas.microsoft.com/office/drawing/2014/main" id="{D051A18B-A645-4BB2-9843-96EF0AE207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227">
                <a:extLst>
                  <a:ext uri="{FF2B5EF4-FFF2-40B4-BE49-F238E27FC236}">
                    <a16:creationId xmlns:a16="http://schemas.microsoft.com/office/drawing/2014/main" id="{3240E155-011B-41A4-A13B-62F2531672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Oval 228">
                <a:extLst>
                  <a:ext uri="{FF2B5EF4-FFF2-40B4-BE49-F238E27FC236}">
                    <a16:creationId xmlns:a16="http://schemas.microsoft.com/office/drawing/2014/main" id="{0D34B642-8A22-49CE-B9F6-3A94ABC776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229">
                <a:extLst>
                  <a:ext uri="{FF2B5EF4-FFF2-40B4-BE49-F238E27FC236}">
                    <a16:creationId xmlns:a16="http://schemas.microsoft.com/office/drawing/2014/main" id="{E16E5BAE-452A-4C79-8053-D46F602987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230">
                <a:extLst>
                  <a:ext uri="{FF2B5EF4-FFF2-40B4-BE49-F238E27FC236}">
                    <a16:creationId xmlns:a16="http://schemas.microsoft.com/office/drawing/2014/main" id="{3F5658ED-4B3C-4036-B3BF-3FE8A9877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231">
                <a:extLst>
                  <a:ext uri="{FF2B5EF4-FFF2-40B4-BE49-F238E27FC236}">
                    <a16:creationId xmlns:a16="http://schemas.microsoft.com/office/drawing/2014/main" id="{27D2FD5C-E3FF-49A1-8475-2BC5F3DF2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232">
                <a:extLst>
                  <a:ext uri="{FF2B5EF4-FFF2-40B4-BE49-F238E27FC236}">
                    <a16:creationId xmlns:a16="http://schemas.microsoft.com/office/drawing/2014/main" id="{8DF60B5F-616C-401A-AC27-2CF78279F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233">
                <a:extLst>
                  <a:ext uri="{FF2B5EF4-FFF2-40B4-BE49-F238E27FC236}">
                    <a16:creationId xmlns:a16="http://schemas.microsoft.com/office/drawing/2014/main" id="{3FCA58A0-68D5-45AB-9A1F-3D3D734D18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234">
                <a:extLst>
                  <a:ext uri="{FF2B5EF4-FFF2-40B4-BE49-F238E27FC236}">
                    <a16:creationId xmlns:a16="http://schemas.microsoft.com/office/drawing/2014/main" id="{1D0CBAF2-FC6C-45DF-8D14-132C9E7AA7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235">
                <a:extLst>
                  <a:ext uri="{FF2B5EF4-FFF2-40B4-BE49-F238E27FC236}">
                    <a16:creationId xmlns:a16="http://schemas.microsoft.com/office/drawing/2014/main" id="{AE94517B-F2D6-49A3-9A27-9E08D9C41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236">
                <a:extLst>
                  <a:ext uri="{FF2B5EF4-FFF2-40B4-BE49-F238E27FC236}">
                    <a16:creationId xmlns:a16="http://schemas.microsoft.com/office/drawing/2014/main" id="{657F6FB1-EB59-4164-BD38-C45119FB7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237">
                <a:extLst>
                  <a:ext uri="{FF2B5EF4-FFF2-40B4-BE49-F238E27FC236}">
                    <a16:creationId xmlns:a16="http://schemas.microsoft.com/office/drawing/2014/main" id="{5D800D5F-959D-4EA0-BB4E-8A8157B4FD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Line 238">
                <a:extLst>
                  <a:ext uri="{FF2B5EF4-FFF2-40B4-BE49-F238E27FC236}">
                    <a16:creationId xmlns:a16="http://schemas.microsoft.com/office/drawing/2014/main" id="{6953C1E2-431D-45DC-9F67-2FB5DFD66A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9" name="Line 239">
                <a:extLst>
                  <a:ext uri="{FF2B5EF4-FFF2-40B4-BE49-F238E27FC236}">
                    <a16:creationId xmlns:a16="http://schemas.microsoft.com/office/drawing/2014/main" id="{19B3642F-0917-48B3-8B4E-A57EDC8C35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0" name="Line 240">
                <a:extLst>
                  <a:ext uri="{FF2B5EF4-FFF2-40B4-BE49-F238E27FC236}">
                    <a16:creationId xmlns:a16="http://schemas.microsoft.com/office/drawing/2014/main" id="{7D763CAE-D937-42DC-B4F4-602D5BC376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31" name="AutoShape 241">
                <a:extLst>
                  <a:ext uri="{FF2B5EF4-FFF2-40B4-BE49-F238E27FC236}">
                    <a16:creationId xmlns:a16="http://schemas.microsoft.com/office/drawing/2014/main" id="{3CECBF00-7F5B-4151-85C8-09D804E00DE8}"/>
                  </a:ext>
                </a:extLst>
              </p:cNvPr>
              <p:cNvCxnSpPr>
                <a:cxnSpLocks noChangeAspect="1" noChangeShapeType="1"/>
                <a:stCxn id="240" idx="0"/>
                <a:endCxn id="23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2" name="Rectangle 242">
                <a:extLst>
                  <a:ext uri="{FF2B5EF4-FFF2-40B4-BE49-F238E27FC236}">
                    <a16:creationId xmlns:a16="http://schemas.microsoft.com/office/drawing/2014/main" id="{C9ADFAE1-AACF-47FF-9998-55E1D4673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243">
                <a:extLst>
                  <a:ext uri="{FF2B5EF4-FFF2-40B4-BE49-F238E27FC236}">
                    <a16:creationId xmlns:a16="http://schemas.microsoft.com/office/drawing/2014/main" id="{D8B01E2B-C31F-4079-8A4D-7B74AD6860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244">
                <a:extLst>
                  <a:ext uri="{FF2B5EF4-FFF2-40B4-BE49-F238E27FC236}">
                    <a16:creationId xmlns:a16="http://schemas.microsoft.com/office/drawing/2014/main" id="{85BAA40E-454A-4087-A345-71CB74064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245">
                <a:extLst>
                  <a:ext uri="{FF2B5EF4-FFF2-40B4-BE49-F238E27FC236}">
                    <a16:creationId xmlns:a16="http://schemas.microsoft.com/office/drawing/2014/main" id="{0C470BE3-C6E7-4A01-9EB8-78CB490B4B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246">
                <a:extLst>
                  <a:ext uri="{FF2B5EF4-FFF2-40B4-BE49-F238E27FC236}">
                    <a16:creationId xmlns:a16="http://schemas.microsoft.com/office/drawing/2014/main" id="{55A84400-8949-42CD-AD74-A5A9492921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247">
                <a:extLst>
                  <a:ext uri="{FF2B5EF4-FFF2-40B4-BE49-F238E27FC236}">
                    <a16:creationId xmlns:a16="http://schemas.microsoft.com/office/drawing/2014/main" id="{30CB4696-7DE7-404F-9F37-D0E9D7B029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248">
                <a:extLst>
                  <a:ext uri="{FF2B5EF4-FFF2-40B4-BE49-F238E27FC236}">
                    <a16:creationId xmlns:a16="http://schemas.microsoft.com/office/drawing/2014/main" id="{D954D180-FAAB-4977-B9C9-D196B8D2E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249">
                <a:extLst>
                  <a:ext uri="{FF2B5EF4-FFF2-40B4-BE49-F238E27FC236}">
                    <a16:creationId xmlns:a16="http://schemas.microsoft.com/office/drawing/2014/main" id="{6906AAE0-2CEB-4B33-A9EB-9E2070BDC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250">
                <a:extLst>
                  <a:ext uri="{FF2B5EF4-FFF2-40B4-BE49-F238E27FC236}">
                    <a16:creationId xmlns:a16="http://schemas.microsoft.com/office/drawing/2014/main" id="{004074D3-0584-4264-9D04-31E53A3DB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251">
                <a:extLst>
                  <a:ext uri="{FF2B5EF4-FFF2-40B4-BE49-F238E27FC236}">
                    <a16:creationId xmlns:a16="http://schemas.microsoft.com/office/drawing/2014/main" id="{91AE9371-2F04-4181-9CF9-8F34E2F400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2" name="AutoShape 252">
                <a:extLst>
                  <a:ext uri="{FF2B5EF4-FFF2-40B4-BE49-F238E27FC236}">
                    <a16:creationId xmlns:a16="http://schemas.microsoft.com/office/drawing/2014/main" id="{245CD10E-7A95-4936-9DC8-6A8DC0901DFF}"/>
                  </a:ext>
                </a:extLst>
              </p:cNvPr>
              <p:cNvCxnSpPr>
                <a:cxnSpLocks noChangeAspect="1" noChangeShapeType="1"/>
                <a:stCxn id="241" idx="3"/>
                <a:endCxn id="24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253">
                <a:extLst>
                  <a:ext uri="{FF2B5EF4-FFF2-40B4-BE49-F238E27FC236}">
                    <a16:creationId xmlns:a16="http://schemas.microsoft.com/office/drawing/2014/main" id="{93B37F69-25B4-4EE5-BB1C-EB00952058F5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254">
                <a:extLst>
                  <a:ext uri="{FF2B5EF4-FFF2-40B4-BE49-F238E27FC236}">
                    <a16:creationId xmlns:a16="http://schemas.microsoft.com/office/drawing/2014/main" id="{BDDA0C09-4E0E-4BAF-98DA-26B11A6C4F81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255">
                <a:extLst>
                  <a:ext uri="{FF2B5EF4-FFF2-40B4-BE49-F238E27FC236}">
                    <a16:creationId xmlns:a16="http://schemas.microsoft.com/office/drawing/2014/main" id="{FF8859EE-6ED7-403F-B563-668BB160925F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256">
                <a:extLst>
                  <a:ext uri="{FF2B5EF4-FFF2-40B4-BE49-F238E27FC236}">
                    <a16:creationId xmlns:a16="http://schemas.microsoft.com/office/drawing/2014/main" id="{8F19814A-C36B-4953-A09B-AB66F8967AAD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257">
                <a:extLst>
                  <a:ext uri="{FF2B5EF4-FFF2-40B4-BE49-F238E27FC236}">
                    <a16:creationId xmlns:a16="http://schemas.microsoft.com/office/drawing/2014/main" id="{BD187E36-CB6C-4702-9D8A-886316B08527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258">
                <a:extLst>
                  <a:ext uri="{FF2B5EF4-FFF2-40B4-BE49-F238E27FC236}">
                    <a16:creationId xmlns:a16="http://schemas.microsoft.com/office/drawing/2014/main" id="{593E5856-9D5C-4927-B40A-ED670312C4F1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259">
                <a:extLst>
                  <a:ext uri="{FF2B5EF4-FFF2-40B4-BE49-F238E27FC236}">
                    <a16:creationId xmlns:a16="http://schemas.microsoft.com/office/drawing/2014/main" id="{9137FC8C-5E46-424E-B6EC-1C38D995E7E7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260">
                <a:extLst>
                  <a:ext uri="{FF2B5EF4-FFF2-40B4-BE49-F238E27FC236}">
                    <a16:creationId xmlns:a16="http://schemas.microsoft.com/office/drawing/2014/main" id="{0BF5F904-7A82-4A23-9E2F-C3FADFE0C28D}"/>
                  </a:ext>
                </a:extLst>
              </p:cNvPr>
              <p:cNvCxnSpPr>
                <a:cxnSpLocks noChangeAspect="1" noChangeShapeType="1"/>
                <a:stCxn id="241" idx="1"/>
                <a:endCxn id="24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261">
                <a:extLst>
                  <a:ext uri="{FF2B5EF4-FFF2-40B4-BE49-F238E27FC236}">
                    <a16:creationId xmlns:a16="http://schemas.microsoft.com/office/drawing/2014/main" id="{A38FACD2-A517-4AA2-A9CE-6D65F2F34AB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262">
                <a:extLst>
                  <a:ext uri="{FF2B5EF4-FFF2-40B4-BE49-F238E27FC236}">
                    <a16:creationId xmlns:a16="http://schemas.microsoft.com/office/drawing/2014/main" id="{72D5F3C5-88E6-4716-9C19-1587DCC3CD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263">
                <a:extLst>
                  <a:ext uri="{FF2B5EF4-FFF2-40B4-BE49-F238E27FC236}">
                    <a16:creationId xmlns:a16="http://schemas.microsoft.com/office/drawing/2014/main" id="{5C58335F-FA96-4355-B963-B8721FA19099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4" name="Line 264">
                <a:extLst>
                  <a:ext uri="{FF2B5EF4-FFF2-40B4-BE49-F238E27FC236}">
                    <a16:creationId xmlns:a16="http://schemas.microsoft.com/office/drawing/2014/main" id="{0E132DBD-6051-494A-A9DF-022B566AF5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265">
                <a:extLst>
                  <a:ext uri="{FF2B5EF4-FFF2-40B4-BE49-F238E27FC236}">
                    <a16:creationId xmlns:a16="http://schemas.microsoft.com/office/drawing/2014/main" id="{8F533715-E557-40C6-9B4E-DCD2A0BFD5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266">
                <a:extLst>
                  <a:ext uri="{FF2B5EF4-FFF2-40B4-BE49-F238E27FC236}">
                    <a16:creationId xmlns:a16="http://schemas.microsoft.com/office/drawing/2014/main" id="{CDD73DA2-6A76-49FD-8C1C-874106F800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267">
                <a:extLst>
                  <a:ext uri="{FF2B5EF4-FFF2-40B4-BE49-F238E27FC236}">
                    <a16:creationId xmlns:a16="http://schemas.microsoft.com/office/drawing/2014/main" id="{B44EA790-98BE-494D-9AC4-0BA7F66324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268">
                <a:extLst>
                  <a:ext uri="{FF2B5EF4-FFF2-40B4-BE49-F238E27FC236}">
                    <a16:creationId xmlns:a16="http://schemas.microsoft.com/office/drawing/2014/main" id="{40903E4B-3A49-4C2B-A4FB-3496BC70D8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269">
                <a:extLst>
                  <a:ext uri="{FF2B5EF4-FFF2-40B4-BE49-F238E27FC236}">
                    <a16:creationId xmlns:a16="http://schemas.microsoft.com/office/drawing/2014/main" id="{97650B3F-3C9B-4F34-A8AB-4D89DFC04F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270">
                <a:extLst>
                  <a:ext uri="{FF2B5EF4-FFF2-40B4-BE49-F238E27FC236}">
                    <a16:creationId xmlns:a16="http://schemas.microsoft.com/office/drawing/2014/main" id="{4F58C548-41AC-4A48-A9F7-3DAEB9913B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271">
                <a:extLst>
                  <a:ext uri="{FF2B5EF4-FFF2-40B4-BE49-F238E27FC236}">
                    <a16:creationId xmlns:a16="http://schemas.microsoft.com/office/drawing/2014/main" id="{E77844D1-68B7-4D65-9555-E6C94507F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272">
                <a:extLst>
                  <a:ext uri="{FF2B5EF4-FFF2-40B4-BE49-F238E27FC236}">
                    <a16:creationId xmlns:a16="http://schemas.microsoft.com/office/drawing/2014/main" id="{47C14238-C0C0-4A72-A965-85D2668DCE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273">
                <a:extLst>
                  <a:ext uri="{FF2B5EF4-FFF2-40B4-BE49-F238E27FC236}">
                    <a16:creationId xmlns:a16="http://schemas.microsoft.com/office/drawing/2014/main" id="{12FC69E4-0540-45DF-8807-DEA73BBF3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274">
                <a:extLst>
                  <a:ext uri="{FF2B5EF4-FFF2-40B4-BE49-F238E27FC236}">
                    <a16:creationId xmlns:a16="http://schemas.microsoft.com/office/drawing/2014/main" id="{94F5689A-B57A-4D5D-A16F-00EAE15FE4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275">
                <a:extLst>
                  <a:ext uri="{FF2B5EF4-FFF2-40B4-BE49-F238E27FC236}">
                    <a16:creationId xmlns:a16="http://schemas.microsoft.com/office/drawing/2014/main" id="{A415CD5F-BC04-4983-83BA-2525216E5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276">
                <a:extLst>
                  <a:ext uri="{FF2B5EF4-FFF2-40B4-BE49-F238E27FC236}">
                    <a16:creationId xmlns:a16="http://schemas.microsoft.com/office/drawing/2014/main" id="{A56D87B2-6090-45ED-A7AD-DB68141502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277">
                <a:extLst>
                  <a:ext uri="{FF2B5EF4-FFF2-40B4-BE49-F238E27FC236}">
                    <a16:creationId xmlns:a16="http://schemas.microsoft.com/office/drawing/2014/main" id="{4D0340A1-24AC-40FF-8EDE-CBFDBB1B0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Oval 278">
                <a:extLst>
                  <a:ext uri="{FF2B5EF4-FFF2-40B4-BE49-F238E27FC236}">
                    <a16:creationId xmlns:a16="http://schemas.microsoft.com/office/drawing/2014/main" id="{47B0BEB6-C043-4318-A84D-6692B13B7D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279">
                <a:extLst>
                  <a:ext uri="{FF2B5EF4-FFF2-40B4-BE49-F238E27FC236}">
                    <a16:creationId xmlns:a16="http://schemas.microsoft.com/office/drawing/2014/main" id="{7398A4C0-CE2C-42E6-AB09-6B31FCF72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280">
                <a:extLst>
                  <a:ext uri="{FF2B5EF4-FFF2-40B4-BE49-F238E27FC236}">
                    <a16:creationId xmlns:a16="http://schemas.microsoft.com/office/drawing/2014/main" id="{52B934E9-F478-4324-9DB2-662425E5FD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281">
                <a:extLst>
                  <a:ext uri="{FF2B5EF4-FFF2-40B4-BE49-F238E27FC236}">
                    <a16:creationId xmlns:a16="http://schemas.microsoft.com/office/drawing/2014/main" id="{F7C434D7-0EAF-46ED-B878-4D22118F6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282">
                <a:extLst>
                  <a:ext uri="{FF2B5EF4-FFF2-40B4-BE49-F238E27FC236}">
                    <a16:creationId xmlns:a16="http://schemas.microsoft.com/office/drawing/2014/main" id="{BAA2CE50-7108-48A4-A9B2-67D6A3C6A7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283">
                <a:extLst>
                  <a:ext uri="{FF2B5EF4-FFF2-40B4-BE49-F238E27FC236}">
                    <a16:creationId xmlns:a16="http://schemas.microsoft.com/office/drawing/2014/main" id="{D3E5547A-5F92-4BB3-A7F5-3824E32F8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284">
                <a:extLst>
                  <a:ext uri="{FF2B5EF4-FFF2-40B4-BE49-F238E27FC236}">
                    <a16:creationId xmlns:a16="http://schemas.microsoft.com/office/drawing/2014/main" id="{8A2BBE3C-32F7-4692-B58A-946B5CF7F1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285">
                <a:extLst>
                  <a:ext uri="{FF2B5EF4-FFF2-40B4-BE49-F238E27FC236}">
                    <a16:creationId xmlns:a16="http://schemas.microsoft.com/office/drawing/2014/main" id="{E416C506-DBB1-4BDE-A175-4A27CC5292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286">
                <a:extLst>
                  <a:ext uri="{FF2B5EF4-FFF2-40B4-BE49-F238E27FC236}">
                    <a16:creationId xmlns:a16="http://schemas.microsoft.com/office/drawing/2014/main" id="{3E2F2053-CF24-4A4D-9667-33852E280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287">
                <a:extLst>
                  <a:ext uri="{FF2B5EF4-FFF2-40B4-BE49-F238E27FC236}">
                    <a16:creationId xmlns:a16="http://schemas.microsoft.com/office/drawing/2014/main" id="{CCE9252B-F68E-44AA-83C1-1B3D869DB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Line 288">
                <a:extLst>
                  <a:ext uri="{FF2B5EF4-FFF2-40B4-BE49-F238E27FC236}">
                    <a16:creationId xmlns:a16="http://schemas.microsoft.com/office/drawing/2014/main" id="{4C089AF4-5522-440C-BABF-ABC1A51FCE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289">
                <a:extLst>
                  <a:ext uri="{FF2B5EF4-FFF2-40B4-BE49-F238E27FC236}">
                    <a16:creationId xmlns:a16="http://schemas.microsoft.com/office/drawing/2014/main" id="{EFED94C3-EF4A-44E4-87E9-60DAA9E2FA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290">
                <a:extLst>
                  <a:ext uri="{FF2B5EF4-FFF2-40B4-BE49-F238E27FC236}">
                    <a16:creationId xmlns:a16="http://schemas.microsoft.com/office/drawing/2014/main" id="{477765B4-2F36-426D-ADEE-7409CDDB6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81" name="AutoShape 291">
                <a:extLst>
                  <a:ext uri="{FF2B5EF4-FFF2-40B4-BE49-F238E27FC236}">
                    <a16:creationId xmlns:a16="http://schemas.microsoft.com/office/drawing/2014/main" id="{95EFC1CC-C694-4693-A23A-345948CA2BB8}"/>
                  </a:ext>
                </a:extLst>
              </p:cNvPr>
              <p:cNvCxnSpPr>
                <a:cxnSpLocks noChangeAspect="1" noChangeShapeType="1"/>
                <a:stCxn id="290" idx="0"/>
                <a:endCxn id="28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2" name="Rectangle 292">
                <a:extLst>
                  <a:ext uri="{FF2B5EF4-FFF2-40B4-BE49-F238E27FC236}">
                    <a16:creationId xmlns:a16="http://schemas.microsoft.com/office/drawing/2014/main" id="{DE556663-5B18-4A41-90DF-37425786D0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293">
                <a:extLst>
                  <a:ext uri="{FF2B5EF4-FFF2-40B4-BE49-F238E27FC236}">
                    <a16:creationId xmlns:a16="http://schemas.microsoft.com/office/drawing/2014/main" id="{6C63B263-0E6B-4B99-A3A0-B164589BB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294">
                <a:extLst>
                  <a:ext uri="{FF2B5EF4-FFF2-40B4-BE49-F238E27FC236}">
                    <a16:creationId xmlns:a16="http://schemas.microsoft.com/office/drawing/2014/main" id="{505087A7-B28A-4DA1-AB4D-61B5A0FDF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295">
                <a:extLst>
                  <a:ext uri="{FF2B5EF4-FFF2-40B4-BE49-F238E27FC236}">
                    <a16:creationId xmlns:a16="http://schemas.microsoft.com/office/drawing/2014/main" id="{231719E3-7AA6-45C8-8E2B-694441E60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296">
                <a:extLst>
                  <a:ext uri="{FF2B5EF4-FFF2-40B4-BE49-F238E27FC236}">
                    <a16:creationId xmlns:a16="http://schemas.microsoft.com/office/drawing/2014/main" id="{6666677B-7320-4718-B26C-FD8A93DB76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297">
                <a:extLst>
                  <a:ext uri="{FF2B5EF4-FFF2-40B4-BE49-F238E27FC236}">
                    <a16:creationId xmlns:a16="http://schemas.microsoft.com/office/drawing/2014/main" id="{0DFE8AC4-77D9-491D-974C-EF748132CD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298">
                <a:extLst>
                  <a:ext uri="{FF2B5EF4-FFF2-40B4-BE49-F238E27FC236}">
                    <a16:creationId xmlns:a16="http://schemas.microsoft.com/office/drawing/2014/main" id="{7D81660E-B375-4791-AF85-8F8897DD14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299">
                <a:extLst>
                  <a:ext uri="{FF2B5EF4-FFF2-40B4-BE49-F238E27FC236}">
                    <a16:creationId xmlns:a16="http://schemas.microsoft.com/office/drawing/2014/main" id="{9BF2CE47-5CA6-4913-9766-488BEDDF6C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300">
                <a:extLst>
                  <a:ext uri="{FF2B5EF4-FFF2-40B4-BE49-F238E27FC236}">
                    <a16:creationId xmlns:a16="http://schemas.microsoft.com/office/drawing/2014/main" id="{3604BFF0-6B12-413C-B180-115DC4F51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Rectangle 301">
                <a:extLst>
                  <a:ext uri="{FF2B5EF4-FFF2-40B4-BE49-F238E27FC236}">
                    <a16:creationId xmlns:a16="http://schemas.microsoft.com/office/drawing/2014/main" id="{D7D2EB1C-31C1-4900-A195-DA9C550CB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2" name="AutoShape 302">
                <a:extLst>
                  <a:ext uri="{FF2B5EF4-FFF2-40B4-BE49-F238E27FC236}">
                    <a16:creationId xmlns:a16="http://schemas.microsoft.com/office/drawing/2014/main" id="{A037F6AE-0210-46F1-AFFE-E3D21F3DDAA3}"/>
                  </a:ext>
                </a:extLst>
              </p:cNvPr>
              <p:cNvCxnSpPr>
                <a:cxnSpLocks noChangeAspect="1" noChangeShapeType="1"/>
                <a:stCxn id="291" idx="3"/>
                <a:endCxn id="29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303">
                <a:extLst>
                  <a:ext uri="{FF2B5EF4-FFF2-40B4-BE49-F238E27FC236}">
                    <a16:creationId xmlns:a16="http://schemas.microsoft.com/office/drawing/2014/main" id="{3234A818-54C6-4C78-8EB3-0AEC39E05FA4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304">
                <a:extLst>
                  <a:ext uri="{FF2B5EF4-FFF2-40B4-BE49-F238E27FC236}">
                    <a16:creationId xmlns:a16="http://schemas.microsoft.com/office/drawing/2014/main" id="{3E94A859-2D83-4EE0-A4D7-1D1D22065CB5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305">
                <a:extLst>
                  <a:ext uri="{FF2B5EF4-FFF2-40B4-BE49-F238E27FC236}">
                    <a16:creationId xmlns:a16="http://schemas.microsoft.com/office/drawing/2014/main" id="{2FFBC176-B95B-4332-A7AF-9D2F9408D548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306">
                <a:extLst>
                  <a:ext uri="{FF2B5EF4-FFF2-40B4-BE49-F238E27FC236}">
                    <a16:creationId xmlns:a16="http://schemas.microsoft.com/office/drawing/2014/main" id="{0F4EC113-50F8-46F2-9822-CB25239F1844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307">
                <a:extLst>
                  <a:ext uri="{FF2B5EF4-FFF2-40B4-BE49-F238E27FC236}">
                    <a16:creationId xmlns:a16="http://schemas.microsoft.com/office/drawing/2014/main" id="{F1CAADA8-3C70-49E8-974F-E69A5613F610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308">
                <a:extLst>
                  <a:ext uri="{FF2B5EF4-FFF2-40B4-BE49-F238E27FC236}">
                    <a16:creationId xmlns:a16="http://schemas.microsoft.com/office/drawing/2014/main" id="{4843F7FE-DB73-4CAD-A994-74670F5C101E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309">
                <a:extLst>
                  <a:ext uri="{FF2B5EF4-FFF2-40B4-BE49-F238E27FC236}">
                    <a16:creationId xmlns:a16="http://schemas.microsoft.com/office/drawing/2014/main" id="{35EF88D6-E9B1-45A1-94DF-65026DE8F790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10">
                <a:extLst>
                  <a:ext uri="{FF2B5EF4-FFF2-40B4-BE49-F238E27FC236}">
                    <a16:creationId xmlns:a16="http://schemas.microsoft.com/office/drawing/2014/main" id="{71FEAA32-2964-45B5-8754-47F4F136D52F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1">
                <a:extLst>
                  <a:ext uri="{FF2B5EF4-FFF2-40B4-BE49-F238E27FC236}">
                    <a16:creationId xmlns:a16="http://schemas.microsoft.com/office/drawing/2014/main" id="{99D45685-47B2-4940-AB89-22DEF36843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2">
                <a:extLst>
                  <a:ext uri="{FF2B5EF4-FFF2-40B4-BE49-F238E27FC236}">
                    <a16:creationId xmlns:a16="http://schemas.microsoft.com/office/drawing/2014/main" id="{9ACAA655-150D-4C18-AB6A-76A36D6A01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313">
                <a:extLst>
                  <a:ext uri="{FF2B5EF4-FFF2-40B4-BE49-F238E27FC236}">
                    <a16:creationId xmlns:a16="http://schemas.microsoft.com/office/drawing/2014/main" id="{CD25C9C6-D46A-44D5-BA72-D0A97D5FCF2B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4" name="Line 314">
                <a:extLst>
                  <a:ext uri="{FF2B5EF4-FFF2-40B4-BE49-F238E27FC236}">
                    <a16:creationId xmlns:a16="http://schemas.microsoft.com/office/drawing/2014/main" id="{A38252FB-5C0F-40F7-B917-6E747F9786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15">
                <a:extLst>
                  <a:ext uri="{FF2B5EF4-FFF2-40B4-BE49-F238E27FC236}">
                    <a16:creationId xmlns:a16="http://schemas.microsoft.com/office/drawing/2014/main" id="{93BC12EE-6E6F-4360-8684-DD36F12D8A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16">
                <a:extLst>
                  <a:ext uri="{FF2B5EF4-FFF2-40B4-BE49-F238E27FC236}">
                    <a16:creationId xmlns:a16="http://schemas.microsoft.com/office/drawing/2014/main" id="{B8E5864F-6C58-4009-BEEA-BBBC48538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17">
                <a:extLst>
                  <a:ext uri="{FF2B5EF4-FFF2-40B4-BE49-F238E27FC236}">
                    <a16:creationId xmlns:a16="http://schemas.microsoft.com/office/drawing/2014/main" id="{7ACBC81E-49D0-4618-9B24-AE91720EC7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18">
                <a:extLst>
                  <a:ext uri="{FF2B5EF4-FFF2-40B4-BE49-F238E27FC236}">
                    <a16:creationId xmlns:a16="http://schemas.microsoft.com/office/drawing/2014/main" id="{79596BB8-19A2-481A-BFB1-A970939F37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19">
                <a:extLst>
                  <a:ext uri="{FF2B5EF4-FFF2-40B4-BE49-F238E27FC236}">
                    <a16:creationId xmlns:a16="http://schemas.microsoft.com/office/drawing/2014/main" id="{8DF4FB08-EE83-4C69-A2BC-8CC82E771F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20">
                <a:extLst>
                  <a:ext uri="{FF2B5EF4-FFF2-40B4-BE49-F238E27FC236}">
                    <a16:creationId xmlns:a16="http://schemas.microsoft.com/office/drawing/2014/main" id="{C6E67695-D91B-4BA7-B1DF-19F2FE3C3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21">
                <a:extLst>
                  <a:ext uri="{FF2B5EF4-FFF2-40B4-BE49-F238E27FC236}">
                    <a16:creationId xmlns:a16="http://schemas.microsoft.com/office/drawing/2014/main" id="{D2776E9A-3563-42EB-8EEB-B9D328AFD5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22">
                <a:extLst>
                  <a:ext uri="{FF2B5EF4-FFF2-40B4-BE49-F238E27FC236}">
                    <a16:creationId xmlns:a16="http://schemas.microsoft.com/office/drawing/2014/main" id="{D3D66873-D397-47FE-9814-2481357862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23">
                <a:extLst>
                  <a:ext uri="{FF2B5EF4-FFF2-40B4-BE49-F238E27FC236}">
                    <a16:creationId xmlns:a16="http://schemas.microsoft.com/office/drawing/2014/main" id="{989B7779-E016-466A-8F47-A64D23F18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24">
                <a:extLst>
                  <a:ext uri="{FF2B5EF4-FFF2-40B4-BE49-F238E27FC236}">
                    <a16:creationId xmlns:a16="http://schemas.microsoft.com/office/drawing/2014/main" id="{017D1393-A5C6-4BEC-BEF9-35396EF36D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25">
                <a:extLst>
                  <a:ext uri="{FF2B5EF4-FFF2-40B4-BE49-F238E27FC236}">
                    <a16:creationId xmlns:a16="http://schemas.microsoft.com/office/drawing/2014/main" id="{31AC563F-9747-4980-B37A-048891989F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26">
                <a:extLst>
                  <a:ext uri="{FF2B5EF4-FFF2-40B4-BE49-F238E27FC236}">
                    <a16:creationId xmlns:a16="http://schemas.microsoft.com/office/drawing/2014/main" id="{E9008FB3-94E4-4A81-9E32-924C5C2C9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27">
                <a:extLst>
                  <a:ext uri="{FF2B5EF4-FFF2-40B4-BE49-F238E27FC236}">
                    <a16:creationId xmlns:a16="http://schemas.microsoft.com/office/drawing/2014/main" id="{027708B0-F557-4AF4-BBAF-3EC9B7C164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Oval 328">
                <a:extLst>
                  <a:ext uri="{FF2B5EF4-FFF2-40B4-BE49-F238E27FC236}">
                    <a16:creationId xmlns:a16="http://schemas.microsoft.com/office/drawing/2014/main" id="{98CD086A-14CA-4F54-8A14-AF9CDEEC01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Oval 329">
                <a:extLst>
                  <a:ext uri="{FF2B5EF4-FFF2-40B4-BE49-F238E27FC236}">
                    <a16:creationId xmlns:a16="http://schemas.microsoft.com/office/drawing/2014/main" id="{95A21C04-9FC7-4883-8AB7-A31A9324E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Oval 330">
                <a:extLst>
                  <a:ext uri="{FF2B5EF4-FFF2-40B4-BE49-F238E27FC236}">
                    <a16:creationId xmlns:a16="http://schemas.microsoft.com/office/drawing/2014/main" id="{B982F04B-6619-45F6-BE27-3DC91D1F5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Oval 331">
                <a:extLst>
                  <a:ext uri="{FF2B5EF4-FFF2-40B4-BE49-F238E27FC236}">
                    <a16:creationId xmlns:a16="http://schemas.microsoft.com/office/drawing/2014/main" id="{077BB64E-6EA3-4FB4-A563-1BF3F61DB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Oval 332">
                <a:extLst>
                  <a:ext uri="{FF2B5EF4-FFF2-40B4-BE49-F238E27FC236}">
                    <a16:creationId xmlns:a16="http://schemas.microsoft.com/office/drawing/2014/main" id="{B5EB7DCB-B8D9-4D0D-84C0-15E8125B9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Oval 333">
                <a:extLst>
                  <a:ext uri="{FF2B5EF4-FFF2-40B4-BE49-F238E27FC236}">
                    <a16:creationId xmlns:a16="http://schemas.microsoft.com/office/drawing/2014/main" id="{7EF24D83-9A45-4FBF-B997-74A3C7D3C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Oval 334">
                <a:extLst>
                  <a:ext uri="{FF2B5EF4-FFF2-40B4-BE49-F238E27FC236}">
                    <a16:creationId xmlns:a16="http://schemas.microsoft.com/office/drawing/2014/main" id="{CBE41010-59BE-4B13-B3A2-D5AE6150BD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Oval 335">
                <a:extLst>
                  <a:ext uri="{FF2B5EF4-FFF2-40B4-BE49-F238E27FC236}">
                    <a16:creationId xmlns:a16="http://schemas.microsoft.com/office/drawing/2014/main" id="{2828509C-B840-47DE-B3B2-60F0586CF5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Oval 336">
                <a:extLst>
                  <a:ext uri="{FF2B5EF4-FFF2-40B4-BE49-F238E27FC236}">
                    <a16:creationId xmlns:a16="http://schemas.microsoft.com/office/drawing/2014/main" id="{4D6785FD-EF45-4FBD-8D5F-7CE9B9BB6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Oval 337">
                <a:extLst>
                  <a:ext uri="{FF2B5EF4-FFF2-40B4-BE49-F238E27FC236}">
                    <a16:creationId xmlns:a16="http://schemas.microsoft.com/office/drawing/2014/main" id="{8439E0F7-EC7C-40A3-A8A8-1EE641CDBA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Line 338">
                <a:extLst>
                  <a:ext uri="{FF2B5EF4-FFF2-40B4-BE49-F238E27FC236}">
                    <a16:creationId xmlns:a16="http://schemas.microsoft.com/office/drawing/2014/main" id="{48F1AB8D-0990-4A90-95A9-F0AFD48A9E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9" name="Line 339">
                <a:extLst>
                  <a:ext uri="{FF2B5EF4-FFF2-40B4-BE49-F238E27FC236}">
                    <a16:creationId xmlns:a16="http://schemas.microsoft.com/office/drawing/2014/main" id="{B505910A-72DB-4BCD-A1F2-9AFCD80F9D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0" name="Line 340">
                <a:extLst>
                  <a:ext uri="{FF2B5EF4-FFF2-40B4-BE49-F238E27FC236}">
                    <a16:creationId xmlns:a16="http://schemas.microsoft.com/office/drawing/2014/main" id="{9B203B3A-6941-403F-AB0B-01AFED9EAB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31" name="AutoShape 341">
                <a:extLst>
                  <a:ext uri="{FF2B5EF4-FFF2-40B4-BE49-F238E27FC236}">
                    <a16:creationId xmlns:a16="http://schemas.microsoft.com/office/drawing/2014/main" id="{65701F8E-730B-4F16-AD25-1C2144842BFB}"/>
                  </a:ext>
                </a:extLst>
              </p:cNvPr>
              <p:cNvCxnSpPr>
                <a:cxnSpLocks noChangeAspect="1" noChangeShapeType="1"/>
                <a:stCxn id="340" idx="0"/>
                <a:endCxn id="33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2" name="Rectangle 342">
                <a:extLst>
                  <a:ext uri="{FF2B5EF4-FFF2-40B4-BE49-F238E27FC236}">
                    <a16:creationId xmlns:a16="http://schemas.microsoft.com/office/drawing/2014/main" id="{B2200676-DC08-437C-9134-1FE3EB8634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Rectangle 343">
                <a:extLst>
                  <a:ext uri="{FF2B5EF4-FFF2-40B4-BE49-F238E27FC236}">
                    <a16:creationId xmlns:a16="http://schemas.microsoft.com/office/drawing/2014/main" id="{5C3B2C1D-39EC-4343-8D5E-D7A74DDB5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Rectangle 344">
                <a:extLst>
                  <a:ext uri="{FF2B5EF4-FFF2-40B4-BE49-F238E27FC236}">
                    <a16:creationId xmlns:a16="http://schemas.microsoft.com/office/drawing/2014/main" id="{50BA8C67-5BF0-49EE-A5B7-84615CFFA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Rectangle 345">
                <a:extLst>
                  <a:ext uri="{FF2B5EF4-FFF2-40B4-BE49-F238E27FC236}">
                    <a16:creationId xmlns:a16="http://schemas.microsoft.com/office/drawing/2014/main" id="{77AF88FE-232C-4898-99E2-445A75C83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Rectangle 346">
                <a:extLst>
                  <a:ext uri="{FF2B5EF4-FFF2-40B4-BE49-F238E27FC236}">
                    <a16:creationId xmlns:a16="http://schemas.microsoft.com/office/drawing/2014/main" id="{F72EDF3B-A776-4206-9AF4-8C1CB366A0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Rectangle 347">
                <a:extLst>
                  <a:ext uri="{FF2B5EF4-FFF2-40B4-BE49-F238E27FC236}">
                    <a16:creationId xmlns:a16="http://schemas.microsoft.com/office/drawing/2014/main" id="{03A23728-A270-44E9-B955-A43BB0BE7E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8" name="Rectangle 348">
                <a:extLst>
                  <a:ext uri="{FF2B5EF4-FFF2-40B4-BE49-F238E27FC236}">
                    <a16:creationId xmlns:a16="http://schemas.microsoft.com/office/drawing/2014/main" id="{DCAFAD22-5471-4FBD-819B-1F05C63479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9" name="Rectangle 349">
                <a:extLst>
                  <a:ext uri="{FF2B5EF4-FFF2-40B4-BE49-F238E27FC236}">
                    <a16:creationId xmlns:a16="http://schemas.microsoft.com/office/drawing/2014/main" id="{AEC64DCE-8170-41CD-92E3-C73E9512A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Rectangle 350">
                <a:extLst>
                  <a:ext uri="{FF2B5EF4-FFF2-40B4-BE49-F238E27FC236}">
                    <a16:creationId xmlns:a16="http://schemas.microsoft.com/office/drawing/2014/main" id="{9B9391D7-D169-4873-9E2B-05D33B8C2D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Rectangle 351">
                <a:extLst>
                  <a:ext uri="{FF2B5EF4-FFF2-40B4-BE49-F238E27FC236}">
                    <a16:creationId xmlns:a16="http://schemas.microsoft.com/office/drawing/2014/main" id="{CCDECF5C-99B8-4CBE-AE9A-D2FABE09C7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2" name="AutoShape 352">
                <a:extLst>
                  <a:ext uri="{FF2B5EF4-FFF2-40B4-BE49-F238E27FC236}">
                    <a16:creationId xmlns:a16="http://schemas.microsoft.com/office/drawing/2014/main" id="{4036F5ED-45F4-4002-BA8D-048ADCC8EB57}"/>
                  </a:ext>
                </a:extLst>
              </p:cNvPr>
              <p:cNvCxnSpPr>
                <a:cxnSpLocks noChangeAspect="1" noChangeShapeType="1"/>
                <a:stCxn id="341" idx="3"/>
                <a:endCxn id="34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3" name="AutoShape 353">
                <a:extLst>
                  <a:ext uri="{FF2B5EF4-FFF2-40B4-BE49-F238E27FC236}">
                    <a16:creationId xmlns:a16="http://schemas.microsoft.com/office/drawing/2014/main" id="{FC6EE7B2-AB15-45D1-8ED7-9A1E92D4E25B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4" name="AutoShape 354">
                <a:extLst>
                  <a:ext uri="{FF2B5EF4-FFF2-40B4-BE49-F238E27FC236}">
                    <a16:creationId xmlns:a16="http://schemas.microsoft.com/office/drawing/2014/main" id="{0D51EC1F-B43B-4258-B4BA-67D38B5C50BE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5" name="AutoShape 355">
                <a:extLst>
                  <a:ext uri="{FF2B5EF4-FFF2-40B4-BE49-F238E27FC236}">
                    <a16:creationId xmlns:a16="http://schemas.microsoft.com/office/drawing/2014/main" id="{C92477AC-5B80-4E9F-9668-F96EB14BF0D0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6" name="AutoShape 356">
                <a:extLst>
                  <a:ext uri="{FF2B5EF4-FFF2-40B4-BE49-F238E27FC236}">
                    <a16:creationId xmlns:a16="http://schemas.microsoft.com/office/drawing/2014/main" id="{CF01EAE6-29F7-4161-9BA5-BCDB3892CF1A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7" name="AutoShape 357">
                <a:extLst>
                  <a:ext uri="{FF2B5EF4-FFF2-40B4-BE49-F238E27FC236}">
                    <a16:creationId xmlns:a16="http://schemas.microsoft.com/office/drawing/2014/main" id="{E4487F8B-7454-444B-AC71-8645039D8098}"/>
                  </a:ext>
                </a:extLst>
              </p:cNvPr>
              <p:cNvCxnSpPr>
                <a:cxnSpLocks noChangeAspect="1" noChangeShapeType="1"/>
                <a:stCxn id="334" idx="3"/>
                <a:endCxn id="33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8" name="AutoShape 358">
                <a:extLst>
                  <a:ext uri="{FF2B5EF4-FFF2-40B4-BE49-F238E27FC236}">
                    <a16:creationId xmlns:a16="http://schemas.microsoft.com/office/drawing/2014/main" id="{13B3FD5F-1245-4C89-B17B-CAA922818E03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9" name="AutoShape 359">
                <a:extLst>
                  <a:ext uri="{FF2B5EF4-FFF2-40B4-BE49-F238E27FC236}">
                    <a16:creationId xmlns:a16="http://schemas.microsoft.com/office/drawing/2014/main" id="{7C5EEDBF-1879-4372-A292-1ED735786CF7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0" name="AutoShape 360">
                <a:extLst>
                  <a:ext uri="{FF2B5EF4-FFF2-40B4-BE49-F238E27FC236}">
                    <a16:creationId xmlns:a16="http://schemas.microsoft.com/office/drawing/2014/main" id="{A7D4A9D2-C77C-4A6F-89D0-D84D377E5ABF}"/>
                  </a:ext>
                </a:extLst>
              </p:cNvPr>
              <p:cNvCxnSpPr>
                <a:cxnSpLocks noChangeAspect="1" noChangeShapeType="1"/>
                <a:stCxn id="341" idx="1"/>
                <a:endCxn id="34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1" name="AutoShape 361">
                <a:extLst>
                  <a:ext uri="{FF2B5EF4-FFF2-40B4-BE49-F238E27FC236}">
                    <a16:creationId xmlns:a16="http://schemas.microsoft.com/office/drawing/2014/main" id="{C71082D1-F56A-4388-AA2C-BDF1A9AA62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2" name="AutoShape 362">
                <a:extLst>
                  <a:ext uri="{FF2B5EF4-FFF2-40B4-BE49-F238E27FC236}">
                    <a16:creationId xmlns:a16="http://schemas.microsoft.com/office/drawing/2014/main" id="{ABD5B109-6947-4418-9B86-92CF537AC1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3" name="AutoShape 363">
                <a:extLst>
                  <a:ext uri="{FF2B5EF4-FFF2-40B4-BE49-F238E27FC236}">
                    <a16:creationId xmlns:a16="http://schemas.microsoft.com/office/drawing/2014/main" id="{B3DD28EC-4354-4ABC-91C0-B6DBC64AE4EA}"/>
                  </a:ext>
                </a:extLst>
              </p:cNvPr>
              <p:cNvCxnSpPr>
                <a:cxnSpLocks noChangeAspect="1" noChangeShapeType="1"/>
                <a:stCxn id="334" idx="1"/>
                <a:endCxn id="33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4" name="Line 364">
                <a:extLst>
                  <a:ext uri="{FF2B5EF4-FFF2-40B4-BE49-F238E27FC236}">
                    <a16:creationId xmlns:a16="http://schemas.microsoft.com/office/drawing/2014/main" id="{E20551AF-504D-491F-BFC8-9DA9CAFA3E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5" name="Line 365">
                <a:extLst>
                  <a:ext uri="{FF2B5EF4-FFF2-40B4-BE49-F238E27FC236}">
                    <a16:creationId xmlns:a16="http://schemas.microsoft.com/office/drawing/2014/main" id="{A4AC13C7-8E12-4640-AB30-3849A8A513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6" name="Line 366">
                <a:extLst>
                  <a:ext uri="{FF2B5EF4-FFF2-40B4-BE49-F238E27FC236}">
                    <a16:creationId xmlns:a16="http://schemas.microsoft.com/office/drawing/2014/main" id="{89F770A9-49CF-4074-AB8F-C1870CE2AC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7" name="Line 367">
                <a:extLst>
                  <a:ext uri="{FF2B5EF4-FFF2-40B4-BE49-F238E27FC236}">
                    <a16:creationId xmlns:a16="http://schemas.microsoft.com/office/drawing/2014/main" id="{2B26BAAA-4EB0-4012-866B-3D8973A86F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8" name="Line 368">
                <a:extLst>
                  <a:ext uri="{FF2B5EF4-FFF2-40B4-BE49-F238E27FC236}">
                    <a16:creationId xmlns:a16="http://schemas.microsoft.com/office/drawing/2014/main" id="{7AAE9356-83D7-41AC-A2B1-1A19E222BA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9" name="Line 369">
                <a:extLst>
                  <a:ext uri="{FF2B5EF4-FFF2-40B4-BE49-F238E27FC236}">
                    <a16:creationId xmlns:a16="http://schemas.microsoft.com/office/drawing/2014/main" id="{5219785D-76FB-4C3B-A07C-0D4C546865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370">
                <a:extLst>
                  <a:ext uri="{FF2B5EF4-FFF2-40B4-BE49-F238E27FC236}">
                    <a16:creationId xmlns:a16="http://schemas.microsoft.com/office/drawing/2014/main" id="{C5E79895-38D0-4BA7-ADF7-47D4BE62D8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371">
                <a:extLst>
                  <a:ext uri="{FF2B5EF4-FFF2-40B4-BE49-F238E27FC236}">
                    <a16:creationId xmlns:a16="http://schemas.microsoft.com/office/drawing/2014/main" id="{4D225AF0-B5C0-4E4D-AE5B-4723D6260B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Line 372">
                <a:extLst>
                  <a:ext uri="{FF2B5EF4-FFF2-40B4-BE49-F238E27FC236}">
                    <a16:creationId xmlns:a16="http://schemas.microsoft.com/office/drawing/2014/main" id="{C49F2169-FBD6-46A7-A7D4-3E355B09C6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373">
                <a:extLst>
                  <a:ext uri="{FF2B5EF4-FFF2-40B4-BE49-F238E27FC236}">
                    <a16:creationId xmlns:a16="http://schemas.microsoft.com/office/drawing/2014/main" id="{C0371E82-2EF9-4D6A-B6C6-8270D109E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374">
                <a:extLst>
                  <a:ext uri="{FF2B5EF4-FFF2-40B4-BE49-F238E27FC236}">
                    <a16:creationId xmlns:a16="http://schemas.microsoft.com/office/drawing/2014/main" id="{50FDDB99-BEFD-4EAE-8AE2-BD3587BE42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375">
                <a:extLst>
                  <a:ext uri="{FF2B5EF4-FFF2-40B4-BE49-F238E27FC236}">
                    <a16:creationId xmlns:a16="http://schemas.microsoft.com/office/drawing/2014/main" id="{1DA1F190-C824-4B38-AEE3-278F89563D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376">
                <a:extLst>
                  <a:ext uri="{FF2B5EF4-FFF2-40B4-BE49-F238E27FC236}">
                    <a16:creationId xmlns:a16="http://schemas.microsoft.com/office/drawing/2014/main" id="{4403F9BB-C6CB-47BF-B69F-244E5F8343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377">
                <a:extLst>
                  <a:ext uri="{FF2B5EF4-FFF2-40B4-BE49-F238E27FC236}">
                    <a16:creationId xmlns:a16="http://schemas.microsoft.com/office/drawing/2014/main" id="{2A43CD4E-2413-4F0E-BEC4-A4D4CDABF4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Oval 378">
                <a:extLst>
                  <a:ext uri="{FF2B5EF4-FFF2-40B4-BE49-F238E27FC236}">
                    <a16:creationId xmlns:a16="http://schemas.microsoft.com/office/drawing/2014/main" id="{FE577158-C7A3-4339-A791-C9DEC7C0B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9" name="Oval 379">
                <a:extLst>
                  <a:ext uri="{FF2B5EF4-FFF2-40B4-BE49-F238E27FC236}">
                    <a16:creationId xmlns:a16="http://schemas.microsoft.com/office/drawing/2014/main" id="{2BAD2B96-657F-4AE0-96DC-21E5BE8D9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0" name="Oval 380">
                <a:extLst>
                  <a:ext uri="{FF2B5EF4-FFF2-40B4-BE49-F238E27FC236}">
                    <a16:creationId xmlns:a16="http://schemas.microsoft.com/office/drawing/2014/main" id="{A537CE0F-088A-4A08-A98A-1D04C4E45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1" name="Oval 381">
                <a:extLst>
                  <a:ext uri="{FF2B5EF4-FFF2-40B4-BE49-F238E27FC236}">
                    <a16:creationId xmlns:a16="http://schemas.microsoft.com/office/drawing/2014/main" id="{BDD26E38-2F1E-42D5-8FE5-E69A5ADA44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2" name="Oval 382">
                <a:extLst>
                  <a:ext uri="{FF2B5EF4-FFF2-40B4-BE49-F238E27FC236}">
                    <a16:creationId xmlns:a16="http://schemas.microsoft.com/office/drawing/2014/main" id="{383AA7C2-8EF3-4A7B-8002-3C26EBB7E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3" name="Oval 383">
                <a:extLst>
                  <a:ext uri="{FF2B5EF4-FFF2-40B4-BE49-F238E27FC236}">
                    <a16:creationId xmlns:a16="http://schemas.microsoft.com/office/drawing/2014/main" id="{4C851282-E87C-4D12-944A-56F3D91E7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Oval 384">
                <a:extLst>
                  <a:ext uri="{FF2B5EF4-FFF2-40B4-BE49-F238E27FC236}">
                    <a16:creationId xmlns:a16="http://schemas.microsoft.com/office/drawing/2014/main" id="{267B962A-BDB6-4B33-9A9A-39C3F3FDB7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Oval 385">
                <a:extLst>
                  <a:ext uri="{FF2B5EF4-FFF2-40B4-BE49-F238E27FC236}">
                    <a16:creationId xmlns:a16="http://schemas.microsoft.com/office/drawing/2014/main" id="{259014FC-90CD-4CFE-BF6A-30DBA97AFC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Oval 386">
                <a:extLst>
                  <a:ext uri="{FF2B5EF4-FFF2-40B4-BE49-F238E27FC236}">
                    <a16:creationId xmlns:a16="http://schemas.microsoft.com/office/drawing/2014/main" id="{646E71D5-DE0A-4809-BE1D-E9D364A3B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Oval 387">
                <a:extLst>
                  <a:ext uri="{FF2B5EF4-FFF2-40B4-BE49-F238E27FC236}">
                    <a16:creationId xmlns:a16="http://schemas.microsoft.com/office/drawing/2014/main" id="{C0D0AB59-8CAE-46E1-961E-72F3AC548B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Line 388">
                <a:extLst>
                  <a:ext uri="{FF2B5EF4-FFF2-40B4-BE49-F238E27FC236}">
                    <a16:creationId xmlns:a16="http://schemas.microsoft.com/office/drawing/2014/main" id="{67AB7D4E-C1EC-4492-88EC-56178BCB15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9" name="Line 389">
                <a:extLst>
                  <a:ext uri="{FF2B5EF4-FFF2-40B4-BE49-F238E27FC236}">
                    <a16:creationId xmlns:a16="http://schemas.microsoft.com/office/drawing/2014/main" id="{5EBC7478-4338-44A2-B4BE-B19F3C0D31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0" name="Text Box 391">
                <a:extLst>
                  <a:ext uri="{FF2B5EF4-FFF2-40B4-BE49-F238E27FC236}">
                    <a16:creationId xmlns:a16="http://schemas.microsoft.com/office/drawing/2014/main" id="{920406F5-9542-4EDB-BF3E-D32CD991937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Text Box 392">
                <a:extLst>
                  <a:ext uri="{FF2B5EF4-FFF2-40B4-BE49-F238E27FC236}">
                    <a16:creationId xmlns:a16="http://schemas.microsoft.com/office/drawing/2014/main" id="{53AEADB6-E384-4307-9C46-BF98A98F5FB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Text Box 393">
                <a:extLst>
                  <a:ext uri="{FF2B5EF4-FFF2-40B4-BE49-F238E27FC236}">
                    <a16:creationId xmlns:a16="http://schemas.microsoft.com/office/drawing/2014/main" id="{8CB4BC98-5491-48AA-8AE7-41A72638D5A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Text Box 394">
                <a:extLst>
                  <a:ext uri="{FF2B5EF4-FFF2-40B4-BE49-F238E27FC236}">
                    <a16:creationId xmlns:a16="http://schemas.microsoft.com/office/drawing/2014/main" id="{F53A32DF-01A7-43B7-8F06-0BBA941C540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Text Box 395">
                <a:extLst>
                  <a:ext uri="{FF2B5EF4-FFF2-40B4-BE49-F238E27FC236}">
                    <a16:creationId xmlns:a16="http://schemas.microsoft.com/office/drawing/2014/main" id="{61816461-7B9B-4525-B98B-D9782A5979A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" name="Arc 396">
                <a:extLst>
                  <a:ext uri="{FF2B5EF4-FFF2-40B4-BE49-F238E27FC236}">
                    <a16:creationId xmlns:a16="http://schemas.microsoft.com/office/drawing/2014/main" id="{91E5D322-9722-4B3D-8AC2-D20F903F60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319E87F4-67F3-4988-B7B7-5BCC5B86E7E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Although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does not seem to cause clinically significant HDFN, we still needed blood cover for the mother.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8A42D0E-0A5F-4CED-99E4-AF032878DCD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886882F-2B5C-4997-A0F5-72A86009D01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16E9382-F0D3-481D-859E-1937CC8D57A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A4DA041E-4997-4CD8-8C26-951C0B323E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BB508B75-7C5E-47DD-822A-37161507D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D028B53-B9A2-4BA7-9301-6EE1D3C487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061A4547-3588-4A47-AA2F-20A7FF7D6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B5BA9EF4-3230-4BE0-A7A2-0E063C6BE8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2BA5ADF0-C957-4913-919E-A16483D886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E8EDC1E9-7F6B-4478-BD6D-45ECD178D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51983C0B-8103-49BE-8DE2-E89B2005BE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5E6E495-AB35-41BD-AD91-FAE982B13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9A6709B9-5821-4115-9693-AD702E36E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86A7811D-248C-4051-8ED1-54A18B8F4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E4C9799D-B846-4B20-8193-9BFF475E5F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639C08EA-F95C-48EE-888C-1CADE49D7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6AFE9BE-B668-4A2E-A0DD-BBA6CAAA9DF3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EB6BE86-9434-499D-942A-04EEEB03BF9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5472382F-E580-4D7F-A078-BDBEFA1846D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9635A9C-D97C-4361-8AC1-7B033CB2DE4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7B132C88-4EE3-41D9-9E65-19CCC045B5D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1EBA8E52-C71A-4EE1-8D94-D685C68662D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144B18FF-0C82-4385-AF38-22095CFE51F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788C0082-8DEA-422C-B7D7-1B087A2D4EE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F65FC29-55BB-467E-842C-C7C36850A44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7C57AC61-1498-49D0-AB91-AFB2F6EAE1F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86D2A128-5399-4E10-8260-3DBB2ADCF8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EE3D215-B5C1-479A-BD5E-5591506BCF2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62D402D3-4256-4205-A65C-E6C5743CCB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899819F7-13BC-468E-AF94-C7AB98566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AA493E6F-00B9-423C-BB4D-E399216D17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5AB7B5C5-029B-4923-935A-C9B9350A71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7540C549-39F2-469B-8983-ADD231E98D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087B619-97AB-44AF-9726-CBCDD41F0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E13BD9DC-3ECE-403C-9F7B-D589B18560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16C1A393-90C8-4986-835C-0FADBED5F6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15C6C170-86B3-4BE1-B83D-D424AB48DA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FB9CF2C2-555E-4D47-8D55-2DBBA23622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8FE2DBCA-CDC1-4297-92CF-97BF77724E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521E2B6C-9EA9-4EFB-8943-6E679C0C8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2186AFC-EA1E-476B-A584-165E71835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578946A1-90A1-4EFE-B213-31B7680DA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56C5D04F-BF49-4800-9BD0-8A3649B89F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1C8DAB0D-1CAE-47F3-97FD-ED3C5B5C0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B3D84A90-61A8-4527-99C2-EE5F2ADE95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58824389-B54D-4F5B-B787-9151A5B5D8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A564D30-9D7A-4A72-A98F-4FA2EEDB6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808277F-02C5-4FE0-8884-5AC44F9F5C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1ED98225-17B2-4BEE-8AF7-1C5279CCF4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06D81FC3-CAC3-4F92-9209-6DBF2F0CC2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A8C4938C-88A5-4C9F-9017-5F6BB9EDB8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C9B8F26E-84E0-4E95-A482-6957BE923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170692A4-8FD5-403D-956D-07F51B7A1B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0882D467-A975-45C6-A3F4-81F071FDE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FB4C9017-A6B3-4DC3-B327-8623EC5C58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BF1A4B05-7C98-4B2B-9973-4E780C282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2F2D94A-922F-4655-B3D5-202102366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BCE063D6-4BC2-4598-B974-3767F9E297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082A05B-EBD1-4D73-9435-7C7D64D015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1E147AE3-6EC8-436B-A6AB-7FA2577743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BF60B72D-7B17-4811-AC16-B5B18A18913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283E538-E3A9-4E45-8215-BBE21FF091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D80E390B-B4BD-40D2-A585-10B8D906D5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62BFD87C-FEED-4B05-807C-2D3F2EF50F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93C66B34-BAEA-4B58-81CC-D93F877CD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6BD2367A-06D4-4496-8B95-55C2E031D4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440E78AD-F7A7-4773-BE6D-30643A2F51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0158393D-250B-4A88-98D8-F91CB3D35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38F18D6-FA81-4C4F-AB3E-13D9B84A9E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580F2FA-7698-4210-8419-7DAC64B2B160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43CC05B-7D20-4B19-AB97-A7D0D569385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730D222-B280-4371-91AD-B272937DC9C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4F208030-CAF9-474C-84E2-E160DA1B255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42D5DDAC-41D5-4729-A70B-D36400399AF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FFE60F43-938C-4364-9CBF-DBC61C5E77FC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B58406F-5E0B-480E-90A4-81C0F8D7321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9F253A24-39F4-4FDF-9CCA-A89EC9DC072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7713BB9D-DF09-4BC7-A108-4BF1BBC4F4D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8F89A50-395F-4BC8-9C7B-4021A7346C4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CE468781-3D98-4720-B976-7678E47671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E7AEFCC4-D074-4246-91B4-47AE737F1B45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061FCFED-818F-4092-A93E-F6CE3BC3BF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E7A2772F-D9C1-456E-A7FA-7CBE7AA89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AD8A7BE-5016-4023-8730-A258AB6C2B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ECE94F0A-1B96-4395-8ADA-2F159F2FD5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A3743C7D-083C-445D-AA26-F403B05398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E9EFB7B-D4C7-4137-9188-3C5987B6A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EE499977-1D1D-4EF7-90BB-599A1D75B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332CADD2-65A9-4A39-B9F1-248D0E2A2A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C7D979CC-0B08-4D5B-B934-1137AAEA5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194EA232-A380-4EFE-99DC-5C08EF2906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EE771EB-7C93-4879-8FE2-D06768A60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3E8BB088-2FAF-4E96-ADEB-E0BDFDDC7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B5DEFEB-6F16-4D2B-A36C-494A71FC6E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C097296-3D5A-4A86-9772-7539DAD62B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734B57CE-BB91-4516-9172-66EFB200D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06BB59AB-840C-4DA1-A80F-487E38CB0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5ECFB26D-EA5A-4861-8BD9-8AC8632A08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3721B121-3060-41E8-B680-7190256715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04237FD-7F35-4166-B8F0-23E45A1B41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AD955F7-BCF4-4B21-8604-5E395AE6F8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C4DB6E4D-FF3C-4170-BFE4-DF589C4A34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EFD29E4C-063E-424C-BADA-CE5D1DC833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2C8913ED-4AB0-4E56-B38C-E49490AF7F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E144B691-38B5-4C7D-9114-47DFCDFFE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A844FAA-7CCC-494C-BD5C-F5F761F30C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A08EB3F8-0513-47E1-89BE-AFF0C647EA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10426BAB-9006-44DA-8443-642C831EAE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73E67007-C2B2-483D-BA0A-6101742D25CC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68BEB8D-4C53-43A5-98C7-2F3AB938E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70516C31-E9AF-473E-9561-15E9792801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F22D0F00-AD24-46ED-81A3-A97A8BC0A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67FDDD27-7A3F-4727-935B-5D8213D9EB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2C3B6A32-5A4A-4521-AEAB-33ADC4475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1D539977-9234-405B-BD7D-AC0339FC0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CFF67A6-97BF-467F-A6F8-0F1DAAD816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9DFA0CA3-AD71-4762-A4D1-8068FAD62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F722C39B-202B-402C-8F02-554A48E72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4FBDEF3-B356-485C-B7D9-9B9BD760A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B71EB776-E2D1-48DA-84BC-3ECACB76515A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DB379938-FBFA-4652-96EB-9F9C218370B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9D6A957-1F34-4BDF-8BEB-D4B9051D3FC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A53FF2BE-4BEC-4786-B7D9-53E826CC378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82FD6DEE-18D0-4E5B-9C15-458F2D70EDC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D7AE9FA7-55F1-4EF2-9E65-CE267C66659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48261A48-2927-41E6-B457-7D7C3D09E79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0FB98DD1-C755-4276-87C6-20E585F824E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4965759-B215-4F15-BCB6-F59FDE15412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7E6A6F9-4B08-430E-9257-B6C2ED1C5C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E75F85B2-8218-4E7F-B8ED-A1E8D780A09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52046A8E-5864-406E-BF16-3A68A030A551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6BE870D-DB85-4DD4-886B-C6C0F2383D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C34E965-9AC8-4EC7-B34C-48897E8F46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FDA40C18-509A-4ACF-97EC-9815AAD06A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F5100C2A-171F-4959-BEB7-ECFBF9793D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5F878B8-8638-4A7A-A43B-C5992A50C4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E570FD6C-ECE5-484A-A7AA-B998251AD7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5B9C8EF4-6173-4A75-AC03-C0349DCE60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8055BB37-8F8F-4F0F-9BBE-C981F65678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DD92B241-FD3D-4C56-B874-6DCFEA3FC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D56D7E7-6E93-4641-A1C3-313A6DFE76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C64CAD9C-1F86-4041-9957-C9567D1FED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FD7CEF36-9523-4B93-BC56-2B0B2AB7E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FC845D1-93A9-4763-8801-880C693E41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79BA8F3-9206-45CB-B84E-E31A2E286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8EF00BB0-7DE7-49CC-B4EB-D0431DC1F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771CA65B-EF18-4365-8C34-6BEC2E82B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3F2EC764-F0DB-4B32-9E34-BA58585E7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B06E3F85-ED77-4399-8FB5-A8139AD497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83C3FAB6-7AF8-4E58-BDFD-77F09F5915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ECFED125-718A-4EE8-9BF2-9763582DE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0026D7D4-C85D-4BC5-82B9-5A022C4B86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3C117A9-3F6D-49BD-87AA-691A532AD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1164E38-3CE6-4115-A669-9665A68844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D685EC62-E3CF-482F-857F-6F77075A8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84C1A582-FAB8-4FB7-A03C-3D7FD18488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6BA4A7C7-E191-48E8-A4F3-AFB7D9E539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C210997B-E017-40BD-8B8B-606ED1DDAE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F3417816-8E1D-4E0B-A8DF-74E2ADAA7720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CB6D447-73D2-4D5A-86DC-4E050D0D0A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1A6EA74B-E46A-4986-A3D9-3D5BCC6765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25BA0EE4-E539-4676-AAD1-5A588760C6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699A458-E629-4744-88FC-B75C4063F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552F43C9-DDF2-42EC-918E-81A444C3B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6DF089A-D363-4972-AE17-4766B4BF1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94FB58A7-BE66-4983-B420-7A494DABD2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36B7E3FA-9B9C-48EC-BE1C-F5FD066B9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6415E26-41CC-473F-8742-968A2F98F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49B598FD-9789-49A7-A90F-14B0A65A80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A43A70B7-1F69-47AB-8D31-7FFA23337575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617D07D-40DA-4138-9734-BCE2F797252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D6943952-5740-4DDF-A9D6-5F71E936E7B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740A263B-21EE-4902-AA02-62CBBCD322F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23C4E7A-57BB-4105-80A8-85D8EEB0159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3440CAD-1DC6-4641-9D3E-AF048E092858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30357D51-4142-49C1-8EAC-1B1D94D866E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97F185E-2B40-4FF5-8DBF-8C52F67DD4F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736AE59-5B89-4D78-B175-0CBA7430417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D998A033-D808-437F-B25B-74AC740520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FEE3F7E-261F-4C9B-AFD9-65BF3CD0D07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75F65092-9FAF-46EA-A0B6-D63222A121EB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CF5FEDA4-E9C3-4B61-A089-0532B5CA0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418E4ABA-75DE-4D44-A5D1-5B71A5825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15FA963-C20F-43A9-9A80-3E8D54CB33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DA74DAFB-4D16-403F-A07F-D17BD5DE5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3BBA8199-3972-4EE5-830F-B23B21A24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EB1AE19D-CF22-4E8C-B9C6-3C7339CD7D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8F28DD41-C2AD-4886-85C9-D4CB5359BB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09335DF8-D6AF-454C-AF28-4AE0E66845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4ADA672-6D32-4045-A46E-76C1FD7F09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2644FE4B-1315-4718-B021-D6EA5BA932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92DE7403-BC4F-4B02-91EA-EF1AD0F7A5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A1B8304A-7B74-4652-9BD1-A28DCAACF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8000E720-954E-4672-8C4D-417A26C67A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84D101A5-8D5C-441C-9046-4664633AC4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1142E765-A8DE-4BBE-B0D9-396798AB1E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A77A5C0-1979-463D-9F31-FB0221175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70BED153-4460-4E9F-8F1B-F7F42CCBF9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EAFE9827-853E-41DB-BC64-5FA0D3F0C2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3C3F759E-93E9-47DD-9170-1D4BADCD2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21E9FC2-CD6F-43B8-AF3C-8BAD2D0F9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AC1AA4E0-833B-4C27-A14B-0BB43BA530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40C358B1-1C7B-42AC-8E9A-107E8DF849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3D002EE-17A8-44CC-9D4A-143798C81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6AE1D704-FDBD-4ADA-9A27-4D029B825F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7C3C6C6B-CDAC-493F-8815-44F840EFA3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47EECCF4-71AA-44D1-B4FC-B9F96B385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B5341105-50F1-4863-ADB1-76289D9C4D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A44CBCE2-59B4-48D5-8296-D578E03F7A0D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E244822F-8FC4-48BA-86EF-0371F1B452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AFDB2C6-FCDD-4E94-A659-B319E099CB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9082C91C-CA11-4A4D-B434-EC37EF646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70387F1-7862-49CC-BDF6-AE7B8C1CB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C88947FC-5934-45E7-99CB-A59703362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1EC53B1D-33B4-4EBB-8EC8-D5BD8423C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E46D1336-152D-4420-985D-1E2E810BF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8E86749B-50E1-4F15-94C3-6A722A7DE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E7CC629-23E8-4BFA-962C-DD47A1AA9A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73AE5C7A-E7B7-4A64-8818-7540B260DB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DB2EDADD-8909-4D36-93CA-B95617E4DBD4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566154A-1401-415B-A8C1-A6324A07B2A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2ED31E74-4D84-4621-BBA8-A94DD10AF72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2592C898-172D-4409-8448-1AD867DD73E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6CB00EA7-BAF6-49E2-A688-C146F9AF062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B5766E72-BE8D-49BC-93F0-DA623BF818F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5BFCD994-B078-4515-9299-B07F79CD3A7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D6D31DAB-C7C0-40A0-BCEC-14816D51BCE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B3CBDDE6-EA4B-4077-BE33-1110F000CE2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D75D8146-C337-435F-BADB-95F63B8E76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78D9D6FD-7928-406C-A421-28FD106395E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5ED1B867-F383-462C-B8BA-511FFE03312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E24220A-6022-4595-B8F8-97AEF65D5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037EAC10-32AF-43FD-A619-3CE12F904E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25F685B7-3CFF-4852-A0F3-97640BEE67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0730D60F-DAC9-4803-A64B-EE6CC5A5F4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BDA8BE46-F363-4F69-8C02-2E7C0EAC63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BA1B829-52DA-4323-AA8D-9DCA251BCB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7B94A6D-008D-46DB-8D17-D8800151C8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3755FA3-10F2-4DD3-8038-4064D49458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E3F8B926-B46B-4CAF-9136-4E58F25983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B911A1A-61D9-49BD-B556-1B1FC8EEA5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3BF4AED-E0D6-4716-BF7B-34D87D9276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A526B9BA-C9A7-4F86-9676-707C70BE57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1A2777AC-E20D-46B8-A177-14ADEBFD91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019262AD-6613-4B18-AE7F-B4A4CD12FE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BD68228-AB67-4AE9-80A7-8ECAC6000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FB6FF355-19E7-4288-B803-05F07D989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E51912B0-A6FD-493D-87DF-4E65759652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E90C336C-6875-4414-83F5-2593F25C64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A7B2FF79-B2E7-4F07-BFFC-4324D6398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C5B330E-6133-4C78-B39D-E9516D1A8F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83D59716-D33E-44DD-9467-E866DB7C0C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2A5B8776-86A0-40E0-B8CD-37A2656DD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553437B-98FA-4F60-AD96-6954AC268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C3D1022B-CFD6-4A3E-AAE7-59BCCEAE4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912D1C54-1396-4F16-82B6-BB34A30FCA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C5B38158-0B00-4C6D-94C0-99C3AF898B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39655FA-6DB6-49BD-858E-6FF1F4DE8E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8E2EDC61-2AAA-444D-847E-1D5839F09B7B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4B776DAD-000B-469E-84CF-9AE83D848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D1CE7E01-B760-4226-A94C-DBD7AF2B88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2362738-7830-4CB6-8F71-9C05CA0410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6D835B7-02E9-45FE-BB45-1576C70E33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BBC033B-4230-4B7E-89FE-BB69AA37F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D25F70A0-E8D2-4D7A-A1E5-022ABEA3FA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A4A9511-C56F-4FF1-82AF-4A8E32DB9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4348D155-AD8F-4C59-80B5-ABDBECDCF6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EDE3EECA-1205-488D-BA8D-55D08D56DF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BFD2CB1-9B9C-4CCB-802E-4B65E64324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C8541C1F-BD6A-4663-8366-12AF06DDB0B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85526AEB-B17A-451D-92D2-BA5308D5539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D2DB545C-CA43-42C0-AA84-41A68A367F3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0C400938-707B-49A8-A985-DE34D5A4638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666B067E-7976-47DA-B93B-1D37159B7B7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33D13996-91F6-4DB2-8398-03CBAA83EB92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52D45CF2-885A-40E6-A2B2-2633A7F9974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90675785-71AB-4D63-9C76-DB62BDA783A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7FD937B6-80B0-4646-AEBA-2642037E792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43534D6-9FA3-4A1E-A0CA-89A3BB639C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60FDFA73-AE69-4091-AF8A-AB3C572C054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EAEB198A-7D7C-4320-A9D0-34D07D3B781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9AE8FBB-9619-4018-BE30-6E5A552828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99599852-35C7-46AE-9C29-FA3C6D2DE0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A32CACB1-B7D9-4FE0-9240-016C889CD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97C50F1-0612-4355-80B3-BABF0C870C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5621E11C-B8C6-46AA-9CDB-E7926008D2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F9871766-82A9-44B6-87C7-29446D234E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36765FDD-B55A-43DE-8A01-DA34D87312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CECD7AE-C929-4B46-AEE1-EEC5A5D73D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AA60D8A-8396-4016-B59B-4C0EE9AF5F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63E874BE-45AF-4232-B842-BC8E305AC8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72A25395-24E5-4E53-BE78-756620CAC5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68EDE5F0-27FE-4329-905E-386E277A34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724C6C7B-DD42-44C3-B16A-A87949A8BA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27BD5D5F-34B7-4604-856A-1DAA4711F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A64FD95F-8C02-4382-85D9-8B544FB9B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0040AF28-9F44-4B77-9905-BF05F865A2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3EC400C-1091-4EE4-A5AA-11F9BE1AFE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4D6914FD-EE1E-44F2-9494-647762075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15B00D7-7164-400C-968A-B53004F862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F35541D6-2854-49B8-ADF2-F658D80532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844AEF1B-DFEC-475D-A439-EE625AFF3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8EA6538B-E96C-4642-8484-1F16B049D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191B27E6-6C9F-446E-AA93-48756602F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1FB7916-5071-4673-BB53-DCE075C1D2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7DD0D10B-613B-4DBA-A2CA-CB1EB5F99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F93C1019-D37F-4FD2-84BE-272B63262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5ADF7B09-DF5A-4CEE-BD24-24CEC971B5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1A548674-B0EC-4646-A897-F96367985AC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7031CF5-B3D1-4832-AFFD-EAF2ED3F84C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763F523-E74D-47C0-A7D6-C58B0C0D6FF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604AEF6B-AB36-4020-A738-D9988268A2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7D24FE74-0B3E-40DE-9568-E56C6757DF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itle 3">
            <a:extLst>
              <a:ext uri="{FF2B5EF4-FFF2-40B4-BE49-F238E27FC236}">
                <a16:creationId xmlns:a16="http://schemas.microsoft.com/office/drawing/2014/main" id="{15720215-A912-4D80-9D3A-893EB8D1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1638480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anti-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had a titre of 64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red cells, 512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r’r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red cells and 128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r”r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” red cells.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801B279-6789-4600-AE44-27B4B96EB823}"/>
              </a:ext>
            </a:extLst>
          </p:cNvPr>
          <p:cNvSpPr txBox="1"/>
          <p:nvPr/>
        </p:nvSpPr>
        <p:spPr>
          <a:xfrm>
            <a:off x="1219504" y="4229452"/>
            <a:ext cx="9752991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We decided not to ignore this!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CAF95B0-9A0B-4876-8E86-AB9CF78A715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F8A704B-833F-4700-93AC-F0ADECF1B5A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216A22E1-0B4C-41E5-A5E7-00D8A44703E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A91D4B9-0249-43F1-8CA9-E85636B1EE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0" name="Line 8">
                <a:extLst>
                  <a:ext uri="{FF2B5EF4-FFF2-40B4-BE49-F238E27FC236}">
                    <a16:creationId xmlns:a16="http://schemas.microsoft.com/office/drawing/2014/main" id="{33B4A5A7-25F6-4EC2-BAB7-C14B27E861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9">
                <a:extLst>
                  <a:ext uri="{FF2B5EF4-FFF2-40B4-BE49-F238E27FC236}">
                    <a16:creationId xmlns:a16="http://schemas.microsoft.com/office/drawing/2014/main" id="{FB348B15-31B2-476E-9AE8-DBC8DB748B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0">
                <a:extLst>
                  <a:ext uri="{FF2B5EF4-FFF2-40B4-BE49-F238E27FC236}">
                    <a16:creationId xmlns:a16="http://schemas.microsoft.com/office/drawing/2014/main" id="{9844A9A8-2478-4678-AE2A-E6FAE0D760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11">
                <a:extLst>
                  <a:ext uri="{FF2B5EF4-FFF2-40B4-BE49-F238E27FC236}">
                    <a16:creationId xmlns:a16="http://schemas.microsoft.com/office/drawing/2014/main" id="{CA918D03-EDDE-415F-AC20-B0CEFCBDD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Rectangle 12">
                <a:extLst>
                  <a:ext uri="{FF2B5EF4-FFF2-40B4-BE49-F238E27FC236}">
                    <a16:creationId xmlns:a16="http://schemas.microsoft.com/office/drawing/2014/main" id="{FE239F85-B6D9-4F05-9659-FFA9367AF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3">
                <a:extLst>
                  <a:ext uri="{FF2B5EF4-FFF2-40B4-BE49-F238E27FC236}">
                    <a16:creationId xmlns:a16="http://schemas.microsoft.com/office/drawing/2014/main" id="{8B40F489-E13C-4AE0-B8E7-BA458A320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4">
                <a:extLst>
                  <a:ext uri="{FF2B5EF4-FFF2-40B4-BE49-F238E27FC236}">
                    <a16:creationId xmlns:a16="http://schemas.microsoft.com/office/drawing/2014/main" id="{6A23668F-9F83-4E1B-94C9-245C8349F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5">
                <a:extLst>
                  <a:ext uri="{FF2B5EF4-FFF2-40B4-BE49-F238E27FC236}">
                    <a16:creationId xmlns:a16="http://schemas.microsoft.com/office/drawing/2014/main" id="{25205AB4-4448-43D1-95BD-53004B551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6">
                <a:extLst>
                  <a:ext uri="{FF2B5EF4-FFF2-40B4-BE49-F238E27FC236}">
                    <a16:creationId xmlns:a16="http://schemas.microsoft.com/office/drawing/2014/main" id="{9DD3D555-AD47-4449-B59D-B1E50C1A7B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7">
                <a:extLst>
                  <a:ext uri="{FF2B5EF4-FFF2-40B4-BE49-F238E27FC236}">
                    <a16:creationId xmlns:a16="http://schemas.microsoft.com/office/drawing/2014/main" id="{AA1763F8-9A8B-401B-B2B4-FF6CD65F9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8">
                <a:extLst>
                  <a:ext uri="{FF2B5EF4-FFF2-40B4-BE49-F238E27FC236}">
                    <a16:creationId xmlns:a16="http://schemas.microsoft.com/office/drawing/2014/main" id="{1BDCCC69-832E-450E-B24A-ED95A24B4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Rectangle 19">
                <a:extLst>
                  <a:ext uri="{FF2B5EF4-FFF2-40B4-BE49-F238E27FC236}">
                    <a16:creationId xmlns:a16="http://schemas.microsoft.com/office/drawing/2014/main" id="{9D6AD33E-C742-4CF8-A21B-71E33A8F5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2" name="AutoShape 20">
                <a:extLst>
                  <a:ext uri="{FF2B5EF4-FFF2-40B4-BE49-F238E27FC236}">
                    <a16:creationId xmlns:a16="http://schemas.microsoft.com/office/drawing/2014/main" id="{4D8E2182-1B72-4A2F-8DD4-F4BD1E5A4C0C}"/>
                  </a:ext>
                </a:extLst>
              </p:cNvPr>
              <p:cNvCxnSpPr>
                <a:cxnSpLocks noChangeAspect="1" noChangeShapeType="1"/>
                <a:stCxn id="291" idx="3"/>
                <a:endCxn id="291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1">
                <a:extLst>
                  <a:ext uri="{FF2B5EF4-FFF2-40B4-BE49-F238E27FC236}">
                    <a16:creationId xmlns:a16="http://schemas.microsoft.com/office/drawing/2014/main" id="{9B3F86B1-8C8E-4E99-AD94-22FA684298FC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2">
                <a:extLst>
                  <a:ext uri="{FF2B5EF4-FFF2-40B4-BE49-F238E27FC236}">
                    <a16:creationId xmlns:a16="http://schemas.microsoft.com/office/drawing/2014/main" id="{68CFE0D5-DAA6-4081-BEF1-51A797E847FA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3">
                <a:extLst>
                  <a:ext uri="{FF2B5EF4-FFF2-40B4-BE49-F238E27FC236}">
                    <a16:creationId xmlns:a16="http://schemas.microsoft.com/office/drawing/2014/main" id="{14A354F3-C2DB-4CA9-9B53-298B9136C81D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4">
                <a:extLst>
                  <a:ext uri="{FF2B5EF4-FFF2-40B4-BE49-F238E27FC236}">
                    <a16:creationId xmlns:a16="http://schemas.microsoft.com/office/drawing/2014/main" id="{9540C62F-DB41-41F5-BEA0-F71A236CAB3F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5">
                <a:extLst>
                  <a:ext uri="{FF2B5EF4-FFF2-40B4-BE49-F238E27FC236}">
                    <a16:creationId xmlns:a16="http://schemas.microsoft.com/office/drawing/2014/main" id="{81EB7B4A-8246-4949-93D3-61710A2ED671}"/>
                  </a:ext>
                </a:extLst>
              </p:cNvPr>
              <p:cNvCxnSpPr>
                <a:cxnSpLocks noChangeAspect="1" noChangeShapeType="1"/>
                <a:stCxn id="285" idx="3"/>
                <a:endCxn id="285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6">
                <a:extLst>
                  <a:ext uri="{FF2B5EF4-FFF2-40B4-BE49-F238E27FC236}">
                    <a16:creationId xmlns:a16="http://schemas.microsoft.com/office/drawing/2014/main" id="{5E3E3F06-2058-439A-B95F-761991D7224C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7">
                <a:extLst>
                  <a:ext uri="{FF2B5EF4-FFF2-40B4-BE49-F238E27FC236}">
                    <a16:creationId xmlns:a16="http://schemas.microsoft.com/office/drawing/2014/main" id="{7CC3DD16-366C-402A-B3C4-AD3394618550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8">
                <a:extLst>
                  <a:ext uri="{FF2B5EF4-FFF2-40B4-BE49-F238E27FC236}">
                    <a16:creationId xmlns:a16="http://schemas.microsoft.com/office/drawing/2014/main" id="{FF984BA3-4700-4C3E-AB2B-CF0817AC601C}"/>
                  </a:ext>
                </a:extLst>
              </p:cNvPr>
              <p:cNvCxnSpPr>
                <a:cxnSpLocks noChangeAspect="1" noChangeShapeType="1"/>
                <a:stCxn id="291" idx="1"/>
                <a:endCxn id="29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29">
                <a:extLst>
                  <a:ext uri="{FF2B5EF4-FFF2-40B4-BE49-F238E27FC236}">
                    <a16:creationId xmlns:a16="http://schemas.microsoft.com/office/drawing/2014/main" id="{1EB1F024-E7B4-47A2-A326-E012D183506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0">
                <a:extLst>
                  <a:ext uri="{FF2B5EF4-FFF2-40B4-BE49-F238E27FC236}">
                    <a16:creationId xmlns:a16="http://schemas.microsoft.com/office/drawing/2014/main" id="{2D5B6289-D607-41D6-B66E-A66568C5AA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31">
                <a:extLst>
                  <a:ext uri="{FF2B5EF4-FFF2-40B4-BE49-F238E27FC236}">
                    <a16:creationId xmlns:a16="http://schemas.microsoft.com/office/drawing/2014/main" id="{FCD46A78-EA86-40F6-9AA9-ED19FC8AC42C}"/>
                  </a:ext>
                </a:extLst>
              </p:cNvPr>
              <p:cNvCxnSpPr>
                <a:cxnSpLocks noChangeAspect="1" noChangeShapeType="1"/>
                <a:stCxn id="285" idx="1"/>
                <a:endCxn id="285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4" name="Line 32">
                <a:extLst>
                  <a:ext uri="{FF2B5EF4-FFF2-40B4-BE49-F238E27FC236}">
                    <a16:creationId xmlns:a16="http://schemas.microsoft.com/office/drawing/2014/main" id="{A539AF44-7E94-41AA-B78A-A41548DBB6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3">
                <a:extLst>
                  <a:ext uri="{FF2B5EF4-FFF2-40B4-BE49-F238E27FC236}">
                    <a16:creationId xmlns:a16="http://schemas.microsoft.com/office/drawing/2014/main" id="{B3E4F141-6AAF-4D8C-A419-15AB327177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4">
                <a:extLst>
                  <a:ext uri="{FF2B5EF4-FFF2-40B4-BE49-F238E27FC236}">
                    <a16:creationId xmlns:a16="http://schemas.microsoft.com/office/drawing/2014/main" id="{FE535366-D840-4741-8117-F8707D675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5">
                <a:extLst>
                  <a:ext uri="{FF2B5EF4-FFF2-40B4-BE49-F238E27FC236}">
                    <a16:creationId xmlns:a16="http://schemas.microsoft.com/office/drawing/2014/main" id="{A9DD0138-AC68-4C14-A09E-93B104386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6">
                <a:extLst>
                  <a:ext uri="{FF2B5EF4-FFF2-40B4-BE49-F238E27FC236}">
                    <a16:creationId xmlns:a16="http://schemas.microsoft.com/office/drawing/2014/main" id="{537FE9D4-2DB6-40A9-BA40-3B67536F37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7">
                <a:extLst>
                  <a:ext uri="{FF2B5EF4-FFF2-40B4-BE49-F238E27FC236}">
                    <a16:creationId xmlns:a16="http://schemas.microsoft.com/office/drawing/2014/main" id="{ECAE6793-7340-4F88-9E10-05FDDA5B3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8">
                <a:extLst>
                  <a:ext uri="{FF2B5EF4-FFF2-40B4-BE49-F238E27FC236}">
                    <a16:creationId xmlns:a16="http://schemas.microsoft.com/office/drawing/2014/main" id="{14219B40-92DD-4DED-A47E-6312CE40A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9">
                <a:extLst>
                  <a:ext uri="{FF2B5EF4-FFF2-40B4-BE49-F238E27FC236}">
                    <a16:creationId xmlns:a16="http://schemas.microsoft.com/office/drawing/2014/main" id="{B06870BA-EFEB-42A6-8E4D-2B951815D0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0">
                <a:extLst>
                  <a:ext uri="{FF2B5EF4-FFF2-40B4-BE49-F238E27FC236}">
                    <a16:creationId xmlns:a16="http://schemas.microsoft.com/office/drawing/2014/main" id="{C6FA1CC8-D2AE-473C-8D8B-6C32AD9450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1">
                <a:extLst>
                  <a:ext uri="{FF2B5EF4-FFF2-40B4-BE49-F238E27FC236}">
                    <a16:creationId xmlns:a16="http://schemas.microsoft.com/office/drawing/2014/main" id="{FC73E5B7-60E0-449D-B961-0A7CEEF00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2">
                <a:extLst>
                  <a:ext uri="{FF2B5EF4-FFF2-40B4-BE49-F238E27FC236}">
                    <a16:creationId xmlns:a16="http://schemas.microsoft.com/office/drawing/2014/main" id="{FAE351E0-637D-4101-9F3D-48B87E79C9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43">
                <a:extLst>
                  <a:ext uri="{FF2B5EF4-FFF2-40B4-BE49-F238E27FC236}">
                    <a16:creationId xmlns:a16="http://schemas.microsoft.com/office/drawing/2014/main" id="{1EC85DA2-9DB3-422A-8356-38B1B88F6B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Oval 44">
                <a:extLst>
                  <a:ext uri="{FF2B5EF4-FFF2-40B4-BE49-F238E27FC236}">
                    <a16:creationId xmlns:a16="http://schemas.microsoft.com/office/drawing/2014/main" id="{2E95D1FA-B4CE-4B4B-A369-CA36BFD28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Oval 45">
                <a:extLst>
                  <a:ext uri="{FF2B5EF4-FFF2-40B4-BE49-F238E27FC236}">
                    <a16:creationId xmlns:a16="http://schemas.microsoft.com/office/drawing/2014/main" id="{7F4CD37F-9C61-4E14-9D26-EDEEFBEA5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9" name="Group 397">
              <a:extLst>
                <a:ext uri="{FF2B5EF4-FFF2-40B4-BE49-F238E27FC236}">
                  <a16:creationId xmlns:a16="http://schemas.microsoft.com/office/drawing/2014/main" id="{BE0B51D1-0F57-4DC4-8A9C-956E2A0B23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0" name="Line 141">
                <a:extLst>
                  <a:ext uri="{FF2B5EF4-FFF2-40B4-BE49-F238E27FC236}">
                    <a16:creationId xmlns:a16="http://schemas.microsoft.com/office/drawing/2014/main" id="{F5771BCE-A38A-4E1A-AB96-A62E11D1BC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Line 142">
                <a:extLst>
                  <a:ext uri="{FF2B5EF4-FFF2-40B4-BE49-F238E27FC236}">
                    <a16:creationId xmlns:a16="http://schemas.microsoft.com/office/drawing/2014/main" id="{0860ECE8-5F18-485E-87D1-28FFBC4AD7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" name="Rectangle 126">
                <a:extLst>
                  <a:ext uri="{FF2B5EF4-FFF2-40B4-BE49-F238E27FC236}">
                    <a16:creationId xmlns:a16="http://schemas.microsoft.com/office/drawing/2014/main" id="{1F98DE38-FB4A-425B-A4FD-4A83738258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7">
                <a:extLst>
                  <a:ext uri="{FF2B5EF4-FFF2-40B4-BE49-F238E27FC236}">
                    <a16:creationId xmlns:a16="http://schemas.microsoft.com/office/drawing/2014/main" id="{E3B1B29C-72A2-40F2-A190-F9590303BD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Rectangle 128">
                <a:extLst>
                  <a:ext uri="{FF2B5EF4-FFF2-40B4-BE49-F238E27FC236}">
                    <a16:creationId xmlns:a16="http://schemas.microsoft.com/office/drawing/2014/main" id="{E3B85E28-4D05-4E46-A8B1-2A311B96E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" name="Line 129">
                <a:extLst>
                  <a:ext uri="{FF2B5EF4-FFF2-40B4-BE49-F238E27FC236}">
                    <a16:creationId xmlns:a16="http://schemas.microsoft.com/office/drawing/2014/main" id="{32DF7F7C-1325-406F-A4C9-6068699E4F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0">
                <a:extLst>
                  <a:ext uri="{FF2B5EF4-FFF2-40B4-BE49-F238E27FC236}">
                    <a16:creationId xmlns:a16="http://schemas.microsoft.com/office/drawing/2014/main" id="{E386B05A-42D6-4DEF-A853-B9EBBB21C5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" name="Line 131">
                <a:extLst>
                  <a:ext uri="{FF2B5EF4-FFF2-40B4-BE49-F238E27FC236}">
                    <a16:creationId xmlns:a16="http://schemas.microsoft.com/office/drawing/2014/main" id="{4AD381A1-22AA-4872-AA83-A037DEC2EA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2">
                <a:extLst>
                  <a:ext uri="{FF2B5EF4-FFF2-40B4-BE49-F238E27FC236}">
                    <a16:creationId xmlns:a16="http://schemas.microsoft.com/office/drawing/2014/main" id="{E6EAC0D2-26B3-4E29-8D88-15EBF27C3E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3">
                <a:extLst>
                  <a:ext uri="{FF2B5EF4-FFF2-40B4-BE49-F238E27FC236}">
                    <a16:creationId xmlns:a16="http://schemas.microsoft.com/office/drawing/2014/main" id="{9A7C5B93-C07D-4249-8C7C-4C4E7B65A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Line 134">
                <a:extLst>
                  <a:ext uri="{FF2B5EF4-FFF2-40B4-BE49-F238E27FC236}">
                    <a16:creationId xmlns:a16="http://schemas.microsoft.com/office/drawing/2014/main" id="{68575D05-636C-4547-8558-A887F9A424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5">
                <a:extLst>
                  <a:ext uri="{FF2B5EF4-FFF2-40B4-BE49-F238E27FC236}">
                    <a16:creationId xmlns:a16="http://schemas.microsoft.com/office/drawing/2014/main" id="{24E53E10-428E-4E46-8339-25E186E131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" name="Line 136">
                <a:extLst>
                  <a:ext uri="{FF2B5EF4-FFF2-40B4-BE49-F238E27FC236}">
                    <a16:creationId xmlns:a16="http://schemas.microsoft.com/office/drawing/2014/main" id="{D95CBC6D-0CD1-4535-9F06-DE1FD182F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7">
                <a:extLst>
                  <a:ext uri="{FF2B5EF4-FFF2-40B4-BE49-F238E27FC236}">
                    <a16:creationId xmlns:a16="http://schemas.microsoft.com/office/drawing/2014/main" id="{41549705-14F0-4C55-8E68-571DF1D7E6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8">
                <a:extLst>
                  <a:ext uri="{FF2B5EF4-FFF2-40B4-BE49-F238E27FC236}">
                    <a16:creationId xmlns:a16="http://schemas.microsoft.com/office/drawing/2014/main" id="{10EA1AF9-13DA-44DD-A9FC-F56F19889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39">
                <a:extLst>
                  <a:ext uri="{FF2B5EF4-FFF2-40B4-BE49-F238E27FC236}">
                    <a16:creationId xmlns:a16="http://schemas.microsoft.com/office/drawing/2014/main" id="{FA5DA3D6-0FDA-4C58-9FD9-9B51E61D1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40">
                <a:extLst>
                  <a:ext uri="{FF2B5EF4-FFF2-40B4-BE49-F238E27FC236}">
                    <a16:creationId xmlns:a16="http://schemas.microsoft.com/office/drawing/2014/main" id="{4B322F1F-8BD2-49CD-A357-383975CA2D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7" name="AutoShape 143">
                <a:extLst>
                  <a:ext uri="{FF2B5EF4-FFF2-40B4-BE49-F238E27FC236}">
                    <a16:creationId xmlns:a16="http://schemas.microsoft.com/office/drawing/2014/main" id="{8FD0491B-23A4-4E06-BD68-AEECF08AC639}"/>
                  </a:ext>
                </a:extLst>
              </p:cNvPr>
              <p:cNvCxnSpPr>
                <a:cxnSpLocks noChangeAspect="1" noChangeShapeType="1"/>
                <a:stCxn id="34" idx="0"/>
                <a:endCxn id="31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" name="Rectangle 144">
                <a:extLst>
                  <a:ext uri="{FF2B5EF4-FFF2-40B4-BE49-F238E27FC236}">
                    <a16:creationId xmlns:a16="http://schemas.microsoft.com/office/drawing/2014/main" id="{846E870D-999F-4F6D-BDD1-B1B427B59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5">
                <a:extLst>
                  <a:ext uri="{FF2B5EF4-FFF2-40B4-BE49-F238E27FC236}">
                    <a16:creationId xmlns:a16="http://schemas.microsoft.com/office/drawing/2014/main" id="{75928041-E93C-43C5-8911-09776D7D9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6">
                <a:extLst>
                  <a:ext uri="{FF2B5EF4-FFF2-40B4-BE49-F238E27FC236}">
                    <a16:creationId xmlns:a16="http://schemas.microsoft.com/office/drawing/2014/main" id="{351812F0-45DE-4FF0-809F-B6A03AEB28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7">
                <a:extLst>
                  <a:ext uri="{FF2B5EF4-FFF2-40B4-BE49-F238E27FC236}">
                    <a16:creationId xmlns:a16="http://schemas.microsoft.com/office/drawing/2014/main" id="{8E002989-07AE-405B-8655-51C881CF76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8">
                <a:extLst>
                  <a:ext uri="{FF2B5EF4-FFF2-40B4-BE49-F238E27FC236}">
                    <a16:creationId xmlns:a16="http://schemas.microsoft.com/office/drawing/2014/main" id="{33D6F6EE-FB58-4DA4-A5F7-557DCDE56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49">
                <a:extLst>
                  <a:ext uri="{FF2B5EF4-FFF2-40B4-BE49-F238E27FC236}">
                    <a16:creationId xmlns:a16="http://schemas.microsoft.com/office/drawing/2014/main" id="{294480A3-C071-4C1A-8179-E0CD46EDDA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0">
                <a:extLst>
                  <a:ext uri="{FF2B5EF4-FFF2-40B4-BE49-F238E27FC236}">
                    <a16:creationId xmlns:a16="http://schemas.microsoft.com/office/drawing/2014/main" id="{56598ADD-36EC-4FBF-B5F2-54AAB112E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" name="Rectangle 151">
                <a:extLst>
                  <a:ext uri="{FF2B5EF4-FFF2-40B4-BE49-F238E27FC236}">
                    <a16:creationId xmlns:a16="http://schemas.microsoft.com/office/drawing/2014/main" id="{DC2D1A8A-3FEE-4C9B-AED7-2584E56C4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6" name="AutoShape 152">
                <a:extLst>
                  <a:ext uri="{FF2B5EF4-FFF2-40B4-BE49-F238E27FC236}">
                    <a16:creationId xmlns:a16="http://schemas.microsoft.com/office/drawing/2014/main" id="{D183A916-C1EF-4C5B-8379-043459FFBF73}"/>
                  </a:ext>
                </a:extLst>
              </p:cNvPr>
              <p:cNvCxnSpPr>
                <a:cxnSpLocks noChangeAspect="1" noChangeShapeType="1"/>
                <a:stCxn id="35" idx="3"/>
                <a:endCxn id="35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3">
                <a:extLst>
                  <a:ext uri="{FF2B5EF4-FFF2-40B4-BE49-F238E27FC236}">
                    <a16:creationId xmlns:a16="http://schemas.microsoft.com/office/drawing/2014/main" id="{D495899A-AB44-47DC-9831-B2774C0C2E38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4">
                <a:extLst>
                  <a:ext uri="{FF2B5EF4-FFF2-40B4-BE49-F238E27FC236}">
                    <a16:creationId xmlns:a16="http://schemas.microsoft.com/office/drawing/2014/main" id="{B60E5E31-6DBA-4D50-A035-EB71BCE8EC6A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5">
                <a:extLst>
                  <a:ext uri="{FF2B5EF4-FFF2-40B4-BE49-F238E27FC236}">
                    <a16:creationId xmlns:a16="http://schemas.microsoft.com/office/drawing/2014/main" id="{FB8C015A-9A75-43D5-AF0B-6795140527EE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6">
                <a:extLst>
                  <a:ext uri="{FF2B5EF4-FFF2-40B4-BE49-F238E27FC236}">
                    <a16:creationId xmlns:a16="http://schemas.microsoft.com/office/drawing/2014/main" id="{328A9E04-120F-4D97-A3A0-657A0A7259A1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7">
                <a:extLst>
                  <a:ext uri="{FF2B5EF4-FFF2-40B4-BE49-F238E27FC236}">
                    <a16:creationId xmlns:a16="http://schemas.microsoft.com/office/drawing/2014/main" id="{EBDBE246-8FAD-482D-9831-15A6633C701C}"/>
                  </a:ext>
                </a:extLst>
              </p:cNvPr>
              <p:cNvCxnSpPr>
                <a:cxnSpLocks noChangeAspect="1" noChangeShapeType="1"/>
                <a:stCxn id="29" idx="3"/>
                <a:endCxn id="29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8">
                <a:extLst>
                  <a:ext uri="{FF2B5EF4-FFF2-40B4-BE49-F238E27FC236}">
                    <a16:creationId xmlns:a16="http://schemas.microsoft.com/office/drawing/2014/main" id="{A78BC8C3-A97D-4A28-BF27-AAEA256EB357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59">
                <a:extLst>
                  <a:ext uri="{FF2B5EF4-FFF2-40B4-BE49-F238E27FC236}">
                    <a16:creationId xmlns:a16="http://schemas.microsoft.com/office/drawing/2014/main" id="{348115B3-7E8C-484F-B729-264CFA05429D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0">
                <a:extLst>
                  <a:ext uri="{FF2B5EF4-FFF2-40B4-BE49-F238E27FC236}">
                    <a16:creationId xmlns:a16="http://schemas.microsoft.com/office/drawing/2014/main" id="{C933C9DD-D03B-4DE3-BF73-5A02B3A67EE4}"/>
                  </a:ext>
                </a:extLst>
              </p:cNvPr>
              <p:cNvCxnSpPr>
                <a:cxnSpLocks noChangeAspect="1" noChangeShapeType="1"/>
                <a:stCxn id="35" idx="1"/>
                <a:endCxn id="3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1">
                <a:extLst>
                  <a:ext uri="{FF2B5EF4-FFF2-40B4-BE49-F238E27FC236}">
                    <a16:creationId xmlns:a16="http://schemas.microsoft.com/office/drawing/2014/main" id="{73BB1D83-13B9-43CB-87C5-BCDCE8C36AE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2">
                <a:extLst>
                  <a:ext uri="{FF2B5EF4-FFF2-40B4-BE49-F238E27FC236}">
                    <a16:creationId xmlns:a16="http://schemas.microsoft.com/office/drawing/2014/main" id="{C3755DBB-0874-46A7-AEA1-9D150F9D6D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63">
                <a:extLst>
                  <a:ext uri="{FF2B5EF4-FFF2-40B4-BE49-F238E27FC236}">
                    <a16:creationId xmlns:a16="http://schemas.microsoft.com/office/drawing/2014/main" id="{CCF4C9DE-B5C4-4D9E-8E52-0E451CB5A119}"/>
                  </a:ext>
                </a:extLst>
              </p:cNvPr>
              <p:cNvCxnSpPr>
                <a:cxnSpLocks noChangeAspect="1" noChangeShapeType="1"/>
                <a:stCxn id="29" idx="1"/>
                <a:endCxn id="29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8" name="Line 164">
                <a:extLst>
                  <a:ext uri="{FF2B5EF4-FFF2-40B4-BE49-F238E27FC236}">
                    <a16:creationId xmlns:a16="http://schemas.microsoft.com/office/drawing/2014/main" id="{866EB195-067F-4C63-99C9-9B628C128E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5">
                <a:extLst>
                  <a:ext uri="{FF2B5EF4-FFF2-40B4-BE49-F238E27FC236}">
                    <a16:creationId xmlns:a16="http://schemas.microsoft.com/office/drawing/2014/main" id="{F02C49CC-843D-4490-A4C5-3CFB837A16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6">
                <a:extLst>
                  <a:ext uri="{FF2B5EF4-FFF2-40B4-BE49-F238E27FC236}">
                    <a16:creationId xmlns:a16="http://schemas.microsoft.com/office/drawing/2014/main" id="{A8E222C2-B47B-4033-A1FB-B18E520CC1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7">
                <a:extLst>
                  <a:ext uri="{FF2B5EF4-FFF2-40B4-BE49-F238E27FC236}">
                    <a16:creationId xmlns:a16="http://schemas.microsoft.com/office/drawing/2014/main" id="{781D20D2-D02B-4687-A2AF-54F848A34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8">
                <a:extLst>
                  <a:ext uri="{FF2B5EF4-FFF2-40B4-BE49-F238E27FC236}">
                    <a16:creationId xmlns:a16="http://schemas.microsoft.com/office/drawing/2014/main" id="{412A49F3-3AB5-4BE3-8664-E6A4449296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69">
                <a:extLst>
                  <a:ext uri="{FF2B5EF4-FFF2-40B4-BE49-F238E27FC236}">
                    <a16:creationId xmlns:a16="http://schemas.microsoft.com/office/drawing/2014/main" id="{A5F95CBF-9A2D-43A3-97F9-01CFB9E57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0">
                <a:extLst>
                  <a:ext uri="{FF2B5EF4-FFF2-40B4-BE49-F238E27FC236}">
                    <a16:creationId xmlns:a16="http://schemas.microsoft.com/office/drawing/2014/main" id="{9F9532F1-D35E-4F2B-887D-AA970A92F8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1">
                <a:extLst>
                  <a:ext uri="{FF2B5EF4-FFF2-40B4-BE49-F238E27FC236}">
                    <a16:creationId xmlns:a16="http://schemas.microsoft.com/office/drawing/2014/main" id="{C23021BE-EB78-4B56-8708-7D0ABEFE3F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2">
                <a:extLst>
                  <a:ext uri="{FF2B5EF4-FFF2-40B4-BE49-F238E27FC236}">
                    <a16:creationId xmlns:a16="http://schemas.microsoft.com/office/drawing/2014/main" id="{253BAFB6-1432-4752-BD70-40F48B24C5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3">
                <a:extLst>
                  <a:ext uri="{FF2B5EF4-FFF2-40B4-BE49-F238E27FC236}">
                    <a16:creationId xmlns:a16="http://schemas.microsoft.com/office/drawing/2014/main" id="{2F8E07D8-1363-4347-A903-31EE8CD05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4">
                <a:extLst>
                  <a:ext uri="{FF2B5EF4-FFF2-40B4-BE49-F238E27FC236}">
                    <a16:creationId xmlns:a16="http://schemas.microsoft.com/office/drawing/2014/main" id="{F7515232-F303-45ED-8C8C-89FA114DD2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5">
                <a:extLst>
                  <a:ext uri="{FF2B5EF4-FFF2-40B4-BE49-F238E27FC236}">
                    <a16:creationId xmlns:a16="http://schemas.microsoft.com/office/drawing/2014/main" id="{634F3ADD-D6E1-49FA-82FD-1F6A8B052A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6">
                <a:extLst>
                  <a:ext uri="{FF2B5EF4-FFF2-40B4-BE49-F238E27FC236}">
                    <a16:creationId xmlns:a16="http://schemas.microsoft.com/office/drawing/2014/main" id="{84AD5883-94A5-4EF7-B73D-0BD3BD11B3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77">
                <a:extLst>
                  <a:ext uri="{FF2B5EF4-FFF2-40B4-BE49-F238E27FC236}">
                    <a16:creationId xmlns:a16="http://schemas.microsoft.com/office/drawing/2014/main" id="{C5410CFD-A6B1-433B-AA3F-DB001E14A7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Oval 178">
                <a:extLst>
                  <a:ext uri="{FF2B5EF4-FFF2-40B4-BE49-F238E27FC236}">
                    <a16:creationId xmlns:a16="http://schemas.microsoft.com/office/drawing/2014/main" id="{3296BE05-3185-48DC-BCCB-5B22DC88D7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79">
                <a:extLst>
                  <a:ext uri="{FF2B5EF4-FFF2-40B4-BE49-F238E27FC236}">
                    <a16:creationId xmlns:a16="http://schemas.microsoft.com/office/drawing/2014/main" id="{9C302FE9-7A44-4E18-8999-FE3985F5A2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0">
                <a:extLst>
                  <a:ext uri="{FF2B5EF4-FFF2-40B4-BE49-F238E27FC236}">
                    <a16:creationId xmlns:a16="http://schemas.microsoft.com/office/drawing/2014/main" id="{AA851D94-3C09-41A7-BA35-A470388982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1">
                <a:extLst>
                  <a:ext uri="{FF2B5EF4-FFF2-40B4-BE49-F238E27FC236}">
                    <a16:creationId xmlns:a16="http://schemas.microsoft.com/office/drawing/2014/main" id="{A6DF6FCB-8B81-4E6C-B0D8-EE25F2ED42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2">
                <a:extLst>
                  <a:ext uri="{FF2B5EF4-FFF2-40B4-BE49-F238E27FC236}">
                    <a16:creationId xmlns:a16="http://schemas.microsoft.com/office/drawing/2014/main" id="{F31255A5-7B34-4CEF-903A-D0C542817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3">
                <a:extLst>
                  <a:ext uri="{FF2B5EF4-FFF2-40B4-BE49-F238E27FC236}">
                    <a16:creationId xmlns:a16="http://schemas.microsoft.com/office/drawing/2014/main" id="{4087F338-9AA9-4EF1-B67E-6E2212521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4">
                <a:extLst>
                  <a:ext uri="{FF2B5EF4-FFF2-40B4-BE49-F238E27FC236}">
                    <a16:creationId xmlns:a16="http://schemas.microsoft.com/office/drawing/2014/main" id="{E956BB90-275E-4861-9D30-F933212C7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5">
                <a:extLst>
                  <a:ext uri="{FF2B5EF4-FFF2-40B4-BE49-F238E27FC236}">
                    <a16:creationId xmlns:a16="http://schemas.microsoft.com/office/drawing/2014/main" id="{DA25E4E8-144E-4BCF-822C-944C52AD1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6">
                <a:extLst>
                  <a:ext uri="{FF2B5EF4-FFF2-40B4-BE49-F238E27FC236}">
                    <a16:creationId xmlns:a16="http://schemas.microsoft.com/office/drawing/2014/main" id="{75E5557F-AB1B-4BE9-8F23-828E03823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Oval 187">
                <a:extLst>
                  <a:ext uri="{FF2B5EF4-FFF2-40B4-BE49-F238E27FC236}">
                    <a16:creationId xmlns:a16="http://schemas.microsoft.com/office/drawing/2014/main" id="{832B24B9-0C38-45E8-95D7-C9B39F6D22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Line 188">
                <a:extLst>
                  <a:ext uri="{FF2B5EF4-FFF2-40B4-BE49-F238E27FC236}">
                    <a16:creationId xmlns:a16="http://schemas.microsoft.com/office/drawing/2014/main" id="{816178CE-680B-421E-BB99-14C3A8158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89">
                <a:extLst>
                  <a:ext uri="{FF2B5EF4-FFF2-40B4-BE49-F238E27FC236}">
                    <a16:creationId xmlns:a16="http://schemas.microsoft.com/office/drawing/2014/main" id="{070A20E9-7676-4FAB-ADD7-A39E0FA18C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4" name="Line 190">
                <a:extLst>
                  <a:ext uri="{FF2B5EF4-FFF2-40B4-BE49-F238E27FC236}">
                    <a16:creationId xmlns:a16="http://schemas.microsoft.com/office/drawing/2014/main" id="{5475C7E6-8364-476B-8653-7195E7C0C3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5" name="AutoShape 191">
                <a:extLst>
                  <a:ext uri="{FF2B5EF4-FFF2-40B4-BE49-F238E27FC236}">
                    <a16:creationId xmlns:a16="http://schemas.microsoft.com/office/drawing/2014/main" id="{EE391EBE-8211-485F-AE4D-C299670C9FF3}"/>
                  </a:ext>
                </a:extLst>
              </p:cNvPr>
              <p:cNvCxnSpPr>
                <a:cxnSpLocks noChangeAspect="1" noChangeShapeType="1"/>
                <a:stCxn id="84" idx="0"/>
                <a:endCxn id="80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Rectangle 192">
                <a:extLst>
                  <a:ext uri="{FF2B5EF4-FFF2-40B4-BE49-F238E27FC236}">
                    <a16:creationId xmlns:a16="http://schemas.microsoft.com/office/drawing/2014/main" id="{C9D39AE9-C256-4CA3-A92C-16B019C411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3">
                <a:extLst>
                  <a:ext uri="{FF2B5EF4-FFF2-40B4-BE49-F238E27FC236}">
                    <a16:creationId xmlns:a16="http://schemas.microsoft.com/office/drawing/2014/main" id="{B5705E30-D54B-4F6B-8857-73FDB312A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4">
                <a:extLst>
                  <a:ext uri="{FF2B5EF4-FFF2-40B4-BE49-F238E27FC236}">
                    <a16:creationId xmlns:a16="http://schemas.microsoft.com/office/drawing/2014/main" id="{3EF204E9-22ED-44EB-82F2-78240C943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5">
                <a:extLst>
                  <a:ext uri="{FF2B5EF4-FFF2-40B4-BE49-F238E27FC236}">
                    <a16:creationId xmlns:a16="http://schemas.microsoft.com/office/drawing/2014/main" id="{765F8B56-D066-45EB-895E-C41C173AE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6">
                <a:extLst>
                  <a:ext uri="{FF2B5EF4-FFF2-40B4-BE49-F238E27FC236}">
                    <a16:creationId xmlns:a16="http://schemas.microsoft.com/office/drawing/2014/main" id="{3C1A663E-E97C-4DE3-910D-9E83403CC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7">
                <a:extLst>
                  <a:ext uri="{FF2B5EF4-FFF2-40B4-BE49-F238E27FC236}">
                    <a16:creationId xmlns:a16="http://schemas.microsoft.com/office/drawing/2014/main" id="{13443814-321E-4A18-B6E7-C83AD738C5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8">
                <a:extLst>
                  <a:ext uri="{FF2B5EF4-FFF2-40B4-BE49-F238E27FC236}">
                    <a16:creationId xmlns:a16="http://schemas.microsoft.com/office/drawing/2014/main" id="{A39AEA9A-AF70-466F-848C-18726FE7B3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199">
                <a:extLst>
                  <a:ext uri="{FF2B5EF4-FFF2-40B4-BE49-F238E27FC236}">
                    <a16:creationId xmlns:a16="http://schemas.microsoft.com/office/drawing/2014/main" id="{D96932D6-AC0D-4528-943E-5BFE876FD5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0">
                <a:extLst>
                  <a:ext uri="{FF2B5EF4-FFF2-40B4-BE49-F238E27FC236}">
                    <a16:creationId xmlns:a16="http://schemas.microsoft.com/office/drawing/2014/main" id="{113B445B-BC60-4E26-94C1-8BEB874614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201">
                <a:extLst>
                  <a:ext uri="{FF2B5EF4-FFF2-40B4-BE49-F238E27FC236}">
                    <a16:creationId xmlns:a16="http://schemas.microsoft.com/office/drawing/2014/main" id="{F213CA70-DAAC-4925-BF17-29AB5A1CF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6" name="AutoShape 202">
                <a:extLst>
                  <a:ext uri="{FF2B5EF4-FFF2-40B4-BE49-F238E27FC236}">
                    <a16:creationId xmlns:a16="http://schemas.microsoft.com/office/drawing/2014/main" id="{E1746396-FC32-4150-883A-D847BD4BB978}"/>
                  </a:ext>
                </a:extLst>
              </p:cNvPr>
              <p:cNvCxnSpPr>
                <a:cxnSpLocks noChangeAspect="1" noChangeShapeType="1"/>
                <a:stCxn id="85" idx="3"/>
                <a:endCxn id="85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3">
                <a:extLst>
                  <a:ext uri="{FF2B5EF4-FFF2-40B4-BE49-F238E27FC236}">
                    <a16:creationId xmlns:a16="http://schemas.microsoft.com/office/drawing/2014/main" id="{67499BDE-61BF-4D1E-BA4C-D52E06AA0155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4">
                <a:extLst>
                  <a:ext uri="{FF2B5EF4-FFF2-40B4-BE49-F238E27FC236}">
                    <a16:creationId xmlns:a16="http://schemas.microsoft.com/office/drawing/2014/main" id="{0D9A26EC-FB0C-41C9-8EAF-0BE813616A32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5">
                <a:extLst>
                  <a:ext uri="{FF2B5EF4-FFF2-40B4-BE49-F238E27FC236}">
                    <a16:creationId xmlns:a16="http://schemas.microsoft.com/office/drawing/2014/main" id="{6E85B629-1FD9-474C-BBB2-4F07AD3AC7E8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6">
                <a:extLst>
                  <a:ext uri="{FF2B5EF4-FFF2-40B4-BE49-F238E27FC236}">
                    <a16:creationId xmlns:a16="http://schemas.microsoft.com/office/drawing/2014/main" id="{571BDC46-AFCC-476E-A193-3F9CD054BBA7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7">
                <a:extLst>
                  <a:ext uri="{FF2B5EF4-FFF2-40B4-BE49-F238E27FC236}">
                    <a16:creationId xmlns:a16="http://schemas.microsoft.com/office/drawing/2014/main" id="{5612221B-CF12-4F71-9C17-2BFB56B935BA}"/>
                  </a:ext>
                </a:extLst>
              </p:cNvPr>
              <p:cNvCxnSpPr>
                <a:cxnSpLocks noChangeAspect="1" noChangeShapeType="1"/>
                <a:stCxn id="78" idx="3"/>
                <a:endCxn id="78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8">
                <a:extLst>
                  <a:ext uri="{FF2B5EF4-FFF2-40B4-BE49-F238E27FC236}">
                    <a16:creationId xmlns:a16="http://schemas.microsoft.com/office/drawing/2014/main" id="{4E2693D5-F011-4BBB-8060-59C5E57DEAF3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09">
                <a:extLst>
                  <a:ext uri="{FF2B5EF4-FFF2-40B4-BE49-F238E27FC236}">
                    <a16:creationId xmlns:a16="http://schemas.microsoft.com/office/drawing/2014/main" id="{8B0368C9-96B3-4778-9CAD-C8835F65CEC5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0">
                <a:extLst>
                  <a:ext uri="{FF2B5EF4-FFF2-40B4-BE49-F238E27FC236}">
                    <a16:creationId xmlns:a16="http://schemas.microsoft.com/office/drawing/2014/main" id="{6E46E0AB-D1EA-4072-B086-38A01BC27602}"/>
                  </a:ext>
                </a:extLst>
              </p:cNvPr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1">
                <a:extLst>
                  <a:ext uri="{FF2B5EF4-FFF2-40B4-BE49-F238E27FC236}">
                    <a16:creationId xmlns:a16="http://schemas.microsoft.com/office/drawing/2014/main" id="{ED3648DC-BC17-4EEE-A282-901C36D076B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2">
                <a:extLst>
                  <a:ext uri="{FF2B5EF4-FFF2-40B4-BE49-F238E27FC236}">
                    <a16:creationId xmlns:a16="http://schemas.microsoft.com/office/drawing/2014/main" id="{5586AC1A-7A86-4437-B920-A0687B7160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13">
                <a:extLst>
                  <a:ext uri="{FF2B5EF4-FFF2-40B4-BE49-F238E27FC236}">
                    <a16:creationId xmlns:a16="http://schemas.microsoft.com/office/drawing/2014/main" id="{EE147107-0D07-454F-80A8-1F2DEA8369A6}"/>
                  </a:ext>
                </a:extLst>
              </p:cNvPr>
              <p:cNvCxnSpPr>
                <a:cxnSpLocks noChangeAspect="1" noChangeShapeType="1"/>
                <a:stCxn id="78" idx="1"/>
                <a:endCxn id="78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8" name="Line 214">
                <a:extLst>
                  <a:ext uri="{FF2B5EF4-FFF2-40B4-BE49-F238E27FC236}">
                    <a16:creationId xmlns:a16="http://schemas.microsoft.com/office/drawing/2014/main" id="{66301279-C9CE-46ED-A645-00BDFE5673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5">
                <a:extLst>
                  <a:ext uri="{FF2B5EF4-FFF2-40B4-BE49-F238E27FC236}">
                    <a16:creationId xmlns:a16="http://schemas.microsoft.com/office/drawing/2014/main" id="{C85454A8-F700-4E36-9482-722C75CAA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6">
                <a:extLst>
                  <a:ext uri="{FF2B5EF4-FFF2-40B4-BE49-F238E27FC236}">
                    <a16:creationId xmlns:a16="http://schemas.microsoft.com/office/drawing/2014/main" id="{6CFD53A9-5840-44A7-8100-B796F763E5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7">
                <a:extLst>
                  <a:ext uri="{FF2B5EF4-FFF2-40B4-BE49-F238E27FC236}">
                    <a16:creationId xmlns:a16="http://schemas.microsoft.com/office/drawing/2014/main" id="{B2F5DC19-AB78-4D81-ACEC-ED1E34CB59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8">
                <a:extLst>
                  <a:ext uri="{FF2B5EF4-FFF2-40B4-BE49-F238E27FC236}">
                    <a16:creationId xmlns:a16="http://schemas.microsoft.com/office/drawing/2014/main" id="{57ADE0D5-FB5E-4B66-BB06-95EB5EDB37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19">
                <a:extLst>
                  <a:ext uri="{FF2B5EF4-FFF2-40B4-BE49-F238E27FC236}">
                    <a16:creationId xmlns:a16="http://schemas.microsoft.com/office/drawing/2014/main" id="{51BCCD52-F1F3-4709-BF18-FB3530F87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0">
                <a:extLst>
                  <a:ext uri="{FF2B5EF4-FFF2-40B4-BE49-F238E27FC236}">
                    <a16:creationId xmlns:a16="http://schemas.microsoft.com/office/drawing/2014/main" id="{19E45EEA-CAAB-4A62-96F9-09D3BD529A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1">
                <a:extLst>
                  <a:ext uri="{FF2B5EF4-FFF2-40B4-BE49-F238E27FC236}">
                    <a16:creationId xmlns:a16="http://schemas.microsoft.com/office/drawing/2014/main" id="{98E23BAC-CC53-4BE2-8518-8166528987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2">
                <a:extLst>
                  <a:ext uri="{FF2B5EF4-FFF2-40B4-BE49-F238E27FC236}">
                    <a16:creationId xmlns:a16="http://schemas.microsoft.com/office/drawing/2014/main" id="{FFEBE261-5392-46B9-B4EF-3F7AE1CAA0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3">
                <a:extLst>
                  <a:ext uri="{FF2B5EF4-FFF2-40B4-BE49-F238E27FC236}">
                    <a16:creationId xmlns:a16="http://schemas.microsoft.com/office/drawing/2014/main" id="{AF7B2209-F630-4C27-AC39-1A61D340D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4">
                <a:extLst>
                  <a:ext uri="{FF2B5EF4-FFF2-40B4-BE49-F238E27FC236}">
                    <a16:creationId xmlns:a16="http://schemas.microsoft.com/office/drawing/2014/main" id="{3EFC18ED-4C1D-4E12-AFA9-BF3CC63448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5">
                <a:extLst>
                  <a:ext uri="{FF2B5EF4-FFF2-40B4-BE49-F238E27FC236}">
                    <a16:creationId xmlns:a16="http://schemas.microsoft.com/office/drawing/2014/main" id="{882C8932-EBF4-44BB-8A7F-92620583FC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6">
                <a:extLst>
                  <a:ext uri="{FF2B5EF4-FFF2-40B4-BE49-F238E27FC236}">
                    <a16:creationId xmlns:a16="http://schemas.microsoft.com/office/drawing/2014/main" id="{B337136C-714A-4061-8FD7-1BA767415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27">
                <a:extLst>
                  <a:ext uri="{FF2B5EF4-FFF2-40B4-BE49-F238E27FC236}">
                    <a16:creationId xmlns:a16="http://schemas.microsoft.com/office/drawing/2014/main" id="{E7E58491-2920-43DE-AB1C-D016B9C934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Oval 228">
                <a:extLst>
                  <a:ext uri="{FF2B5EF4-FFF2-40B4-BE49-F238E27FC236}">
                    <a16:creationId xmlns:a16="http://schemas.microsoft.com/office/drawing/2014/main" id="{2732BA5E-ABAC-47C4-A474-C90E7F14A5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29">
                <a:extLst>
                  <a:ext uri="{FF2B5EF4-FFF2-40B4-BE49-F238E27FC236}">
                    <a16:creationId xmlns:a16="http://schemas.microsoft.com/office/drawing/2014/main" id="{2E7A6311-7748-475C-9AE4-0B43CC33CE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0">
                <a:extLst>
                  <a:ext uri="{FF2B5EF4-FFF2-40B4-BE49-F238E27FC236}">
                    <a16:creationId xmlns:a16="http://schemas.microsoft.com/office/drawing/2014/main" id="{D31E4D2B-DD75-422F-8904-A5FA82C40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1">
                <a:extLst>
                  <a:ext uri="{FF2B5EF4-FFF2-40B4-BE49-F238E27FC236}">
                    <a16:creationId xmlns:a16="http://schemas.microsoft.com/office/drawing/2014/main" id="{DF078200-AE3A-4834-B258-2B599CB76E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2">
                <a:extLst>
                  <a:ext uri="{FF2B5EF4-FFF2-40B4-BE49-F238E27FC236}">
                    <a16:creationId xmlns:a16="http://schemas.microsoft.com/office/drawing/2014/main" id="{0D05A20A-D0E2-48B3-B86C-4324B9A4C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3">
                <a:extLst>
                  <a:ext uri="{FF2B5EF4-FFF2-40B4-BE49-F238E27FC236}">
                    <a16:creationId xmlns:a16="http://schemas.microsoft.com/office/drawing/2014/main" id="{2B34B900-6BCC-4F29-8A50-A36F5020FE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4">
                <a:extLst>
                  <a:ext uri="{FF2B5EF4-FFF2-40B4-BE49-F238E27FC236}">
                    <a16:creationId xmlns:a16="http://schemas.microsoft.com/office/drawing/2014/main" id="{4577471C-084A-4A4B-A849-CB1C266D8D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5">
                <a:extLst>
                  <a:ext uri="{FF2B5EF4-FFF2-40B4-BE49-F238E27FC236}">
                    <a16:creationId xmlns:a16="http://schemas.microsoft.com/office/drawing/2014/main" id="{1590BB36-24BF-40FF-9C6D-5B38276A2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6">
                <a:extLst>
                  <a:ext uri="{FF2B5EF4-FFF2-40B4-BE49-F238E27FC236}">
                    <a16:creationId xmlns:a16="http://schemas.microsoft.com/office/drawing/2014/main" id="{E981349B-1886-4BDA-8B3A-8A21073F4F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237">
                <a:extLst>
                  <a:ext uri="{FF2B5EF4-FFF2-40B4-BE49-F238E27FC236}">
                    <a16:creationId xmlns:a16="http://schemas.microsoft.com/office/drawing/2014/main" id="{CB70E28C-DC65-41DE-947C-4CAE00F27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Line 238">
                <a:extLst>
                  <a:ext uri="{FF2B5EF4-FFF2-40B4-BE49-F238E27FC236}">
                    <a16:creationId xmlns:a16="http://schemas.microsoft.com/office/drawing/2014/main" id="{6B51817B-2CA5-444A-9A0B-AB88728892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39">
                <a:extLst>
                  <a:ext uri="{FF2B5EF4-FFF2-40B4-BE49-F238E27FC236}">
                    <a16:creationId xmlns:a16="http://schemas.microsoft.com/office/drawing/2014/main" id="{D8589AAA-0E9D-41C7-97DB-B1EA063CF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4" name="Line 240">
                <a:extLst>
                  <a:ext uri="{FF2B5EF4-FFF2-40B4-BE49-F238E27FC236}">
                    <a16:creationId xmlns:a16="http://schemas.microsoft.com/office/drawing/2014/main" id="{51960244-A6CD-47CE-A730-6C72FF9D5B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5" name="AutoShape 241">
                <a:extLst>
                  <a:ext uri="{FF2B5EF4-FFF2-40B4-BE49-F238E27FC236}">
                    <a16:creationId xmlns:a16="http://schemas.microsoft.com/office/drawing/2014/main" id="{8D631994-487B-4FA8-9FE3-F4346EA974CC}"/>
                  </a:ext>
                </a:extLst>
              </p:cNvPr>
              <p:cNvCxnSpPr>
                <a:cxnSpLocks noChangeAspect="1" noChangeShapeType="1"/>
                <a:stCxn id="134" idx="0"/>
                <a:endCxn id="130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6" name="Rectangle 242">
                <a:extLst>
                  <a:ext uri="{FF2B5EF4-FFF2-40B4-BE49-F238E27FC236}">
                    <a16:creationId xmlns:a16="http://schemas.microsoft.com/office/drawing/2014/main" id="{8F2520FE-C6FF-4C78-B87C-415A3D9AEF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3">
                <a:extLst>
                  <a:ext uri="{FF2B5EF4-FFF2-40B4-BE49-F238E27FC236}">
                    <a16:creationId xmlns:a16="http://schemas.microsoft.com/office/drawing/2014/main" id="{B9A70F56-3955-4DB0-9DA8-462B46536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4">
                <a:extLst>
                  <a:ext uri="{FF2B5EF4-FFF2-40B4-BE49-F238E27FC236}">
                    <a16:creationId xmlns:a16="http://schemas.microsoft.com/office/drawing/2014/main" id="{8D7F744B-C58F-4B45-B4B5-2C1035243F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5">
                <a:extLst>
                  <a:ext uri="{FF2B5EF4-FFF2-40B4-BE49-F238E27FC236}">
                    <a16:creationId xmlns:a16="http://schemas.microsoft.com/office/drawing/2014/main" id="{77642947-F1A4-4432-A862-C0C7D3283C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6">
                <a:extLst>
                  <a:ext uri="{FF2B5EF4-FFF2-40B4-BE49-F238E27FC236}">
                    <a16:creationId xmlns:a16="http://schemas.microsoft.com/office/drawing/2014/main" id="{3B0F6F4C-A09B-43AD-843B-0AEE839692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7">
                <a:extLst>
                  <a:ext uri="{FF2B5EF4-FFF2-40B4-BE49-F238E27FC236}">
                    <a16:creationId xmlns:a16="http://schemas.microsoft.com/office/drawing/2014/main" id="{D8192581-9E52-48AE-BF1D-3D014E9E07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8">
                <a:extLst>
                  <a:ext uri="{FF2B5EF4-FFF2-40B4-BE49-F238E27FC236}">
                    <a16:creationId xmlns:a16="http://schemas.microsoft.com/office/drawing/2014/main" id="{C225243A-76AD-4CF2-88E8-1C610F9C4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49">
                <a:extLst>
                  <a:ext uri="{FF2B5EF4-FFF2-40B4-BE49-F238E27FC236}">
                    <a16:creationId xmlns:a16="http://schemas.microsoft.com/office/drawing/2014/main" id="{0F9C32EB-5E83-4DD3-A413-16372701D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0">
                <a:extLst>
                  <a:ext uri="{FF2B5EF4-FFF2-40B4-BE49-F238E27FC236}">
                    <a16:creationId xmlns:a16="http://schemas.microsoft.com/office/drawing/2014/main" id="{E4307998-2E8F-44C7-B4E3-BF05BB04DB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251">
                <a:extLst>
                  <a:ext uri="{FF2B5EF4-FFF2-40B4-BE49-F238E27FC236}">
                    <a16:creationId xmlns:a16="http://schemas.microsoft.com/office/drawing/2014/main" id="{924005FF-0CDE-4CDB-A02F-0D99B8F27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6" name="AutoShape 252">
                <a:extLst>
                  <a:ext uri="{FF2B5EF4-FFF2-40B4-BE49-F238E27FC236}">
                    <a16:creationId xmlns:a16="http://schemas.microsoft.com/office/drawing/2014/main" id="{9F0BF74A-FF59-4DB5-8561-374EF263A4E0}"/>
                  </a:ext>
                </a:extLst>
              </p:cNvPr>
              <p:cNvCxnSpPr>
                <a:cxnSpLocks noChangeAspect="1" noChangeShapeType="1"/>
                <a:stCxn id="135" idx="3"/>
                <a:endCxn id="135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3">
                <a:extLst>
                  <a:ext uri="{FF2B5EF4-FFF2-40B4-BE49-F238E27FC236}">
                    <a16:creationId xmlns:a16="http://schemas.microsoft.com/office/drawing/2014/main" id="{2EB9BA3C-664C-4927-A952-8088F1162605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4">
                <a:extLst>
                  <a:ext uri="{FF2B5EF4-FFF2-40B4-BE49-F238E27FC236}">
                    <a16:creationId xmlns:a16="http://schemas.microsoft.com/office/drawing/2014/main" id="{54C1303E-0A0C-4BE7-9D20-D347C7BFEE11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5">
                <a:extLst>
                  <a:ext uri="{FF2B5EF4-FFF2-40B4-BE49-F238E27FC236}">
                    <a16:creationId xmlns:a16="http://schemas.microsoft.com/office/drawing/2014/main" id="{679476D9-0A91-4EBD-B266-9EEED6AFEBF7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6">
                <a:extLst>
                  <a:ext uri="{FF2B5EF4-FFF2-40B4-BE49-F238E27FC236}">
                    <a16:creationId xmlns:a16="http://schemas.microsoft.com/office/drawing/2014/main" id="{5C0E311F-F2A5-4D3C-AE3B-7EEC39DE19CE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7">
                <a:extLst>
                  <a:ext uri="{FF2B5EF4-FFF2-40B4-BE49-F238E27FC236}">
                    <a16:creationId xmlns:a16="http://schemas.microsoft.com/office/drawing/2014/main" id="{B791DDED-44EC-4025-B7CB-21C277595EC2}"/>
                  </a:ext>
                </a:extLst>
              </p:cNvPr>
              <p:cNvCxnSpPr>
                <a:cxnSpLocks noChangeAspect="1" noChangeShapeType="1"/>
                <a:stCxn id="128" idx="3"/>
                <a:endCxn id="128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8">
                <a:extLst>
                  <a:ext uri="{FF2B5EF4-FFF2-40B4-BE49-F238E27FC236}">
                    <a16:creationId xmlns:a16="http://schemas.microsoft.com/office/drawing/2014/main" id="{CF618474-3F9E-412F-A0EA-AB1863DD0B61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59">
                <a:extLst>
                  <a:ext uri="{FF2B5EF4-FFF2-40B4-BE49-F238E27FC236}">
                    <a16:creationId xmlns:a16="http://schemas.microsoft.com/office/drawing/2014/main" id="{AF3F00E2-C840-4970-9D52-617ABA7FDC16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0">
                <a:extLst>
                  <a:ext uri="{FF2B5EF4-FFF2-40B4-BE49-F238E27FC236}">
                    <a16:creationId xmlns:a16="http://schemas.microsoft.com/office/drawing/2014/main" id="{0C734EAF-0968-4548-ACDD-90F40F378A97}"/>
                  </a:ext>
                </a:extLst>
              </p:cNvPr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1">
                <a:extLst>
                  <a:ext uri="{FF2B5EF4-FFF2-40B4-BE49-F238E27FC236}">
                    <a16:creationId xmlns:a16="http://schemas.microsoft.com/office/drawing/2014/main" id="{F41CCB33-F543-404F-B53B-08CD6D8485C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2">
                <a:extLst>
                  <a:ext uri="{FF2B5EF4-FFF2-40B4-BE49-F238E27FC236}">
                    <a16:creationId xmlns:a16="http://schemas.microsoft.com/office/drawing/2014/main" id="{19C0508F-5E42-4F6E-A2A5-8F8F2C05BA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63">
                <a:extLst>
                  <a:ext uri="{FF2B5EF4-FFF2-40B4-BE49-F238E27FC236}">
                    <a16:creationId xmlns:a16="http://schemas.microsoft.com/office/drawing/2014/main" id="{FFFEA681-AC6C-4A34-8C18-55336B3272E0}"/>
                  </a:ext>
                </a:extLst>
              </p:cNvPr>
              <p:cNvCxnSpPr>
                <a:cxnSpLocks noChangeAspect="1" noChangeShapeType="1"/>
                <a:stCxn id="128" idx="1"/>
                <a:endCxn id="128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8" name="Line 264">
                <a:extLst>
                  <a:ext uri="{FF2B5EF4-FFF2-40B4-BE49-F238E27FC236}">
                    <a16:creationId xmlns:a16="http://schemas.microsoft.com/office/drawing/2014/main" id="{AC2A2487-4263-4574-8AE3-DE8DDF8CC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5">
                <a:extLst>
                  <a:ext uri="{FF2B5EF4-FFF2-40B4-BE49-F238E27FC236}">
                    <a16:creationId xmlns:a16="http://schemas.microsoft.com/office/drawing/2014/main" id="{F4D6B657-595E-418D-B9CB-18F05AC04B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6">
                <a:extLst>
                  <a:ext uri="{FF2B5EF4-FFF2-40B4-BE49-F238E27FC236}">
                    <a16:creationId xmlns:a16="http://schemas.microsoft.com/office/drawing/2014/main" id="{7F0EE251-037C-4F7C-8DE9-71A98F56A8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7">
                <a:extLst>
                  <a:ext uri="{FF2B5EF4-FFF2-40B4-BE49-F238E27FC236}">
                    <a16:creationId xmlns:a16="http://schemas.microsoft.com/office/drawing/2014/main" id="{6CFFBE9E-AD57-4D7B-BF8D-C6D305CD68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8">
                <a:extLst>
                  <a:ext uri="{FF2B5EF4-FFF2-40B4-BE49-F238E27FC236}">
                    <a16:creationId xmlns:a16="http://schemas.microsoft.com/office/drawing/2014/main" id="{B583D234-8787-49EC-B0DA-A4DFB1B837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69">
                <a:extLst>
                  <a:ext uri="{FF2B5EF4-FFF2-40B4-BE49-F238E27FC236}">
                    <a16:creationId xmlns:a16="http://schemas.microsoft.com/office/drawing/2014/main" id="{FFB9CFAF-C38B-4856-945B-82804F3391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0">
                <a:extLst>
                  <a:ext uri="{FF2B5EF4-FFF2-40B4-BE49-F238E27FC236}">
                    <a16:creationId xmlns:a16="http://schemas.microsoft.com/office/drawing/2014/main" id="{8D20882B-C585-4CD8-A476-9BFFCA12AA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1">
                <a:extLst>
                  <a:ext uri="{FF2B5EF4-FFF2-40B4-BE49-F238E27FC236}">
                    <a16:creationId xmlns:a16="http://schemas.microsoft.com/office/drawing/2014/main" id="{97C7621C-84C4-409A-B97C-90478F0F5F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2">
                <a:extLst>
                  <a:ext uri="{FF2B5EF4-FFF2-40B4-BE49-F238E27FC236}">
                    <a16:creationId xmlns:a16="http://schemas.microsoft.com/office/drawing/2014/main" id="{267DFD7B-85A9-4D41-841C-09A513034B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3">
                <a:extLst>
                  <a:ext uri="{FF2B5EF4-FFF2-40B4-BE49-F238E27FC236}">
                    <a16:creationId xmlns:a16="http://schemas.microsoft.com/office/drawing/2014/main" id="{7C196899-991E-40E5-B2AF-A616D89EEF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4">
                <a:extLst>
                  <a:ext uri="{FF2B5EF4-FFF2-40B4-BE49-F238E27FC236}">
                    <a16:creationId xmlns:a16="http://schemas.microsoft.com/office/drawing/2014/main" id="{DD56DB06-4EDE-4995-BECE-9B9571F18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5">
                <a:extLst>
                  <a:ext uri="{FF2B5EF4-FFF2-40B4-BE49-F238E27FC236}">
                    <a16:creationId xmlns:a16="http://schemas.microsoft.com/office/drawing/2014/main" id="{66001FCE-DECD-4B36-8A7C-79C1002D2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6">
                <a:extLst>
                  <a:ext uri="{FF2B5EF4-FFF2-40B4-BE49-F238E27FC236}">
                    <a16:creationId xmlns:a16="http://schemas.microsoft.com/office/drawing/2014/main" id="{B2A72B5D-960A-4092-BD13-EA1CF7CA57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77">
                <a:extLst>
                  <a:ext uri="{FF2B5EF4-FFF2-40B4-BE49-F238E27FC236}">
                    <a16:creationId xmlns:a16="http://schemas.microsoft.com/office/drawing/2014/main" id="{ED5BD32C-0DDB-4985-944E-9067D4381B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Oval 278">
                <a:extLst>
                  <a:ext uri="{FF2B5EF4-FFF2-40B4-BE49-F238E27FC236}">
                    <a16:creationId xmlns:a16="http://schemas.microsoft.com/office/drawing/2014/main" id="{1E2F804A-870D-4065-B691-931A4B020D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79">
                <a:extLst>
                  <a:ext uri="{FF2B5EF4-FFF2-40B4-BE49-F238E27FC236}">
                    <a16:creationId xmlns:a16="http://schemas.microsoft.com/office/drawing/2014/main" id="{9A8BF1D1-FE6D-4291-AC00-AF7702587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0">
                <a:extLst>
                  <a:ext uri="{FF2B5EF4-FFF2-40B4-BE49-F238E27FC236}">
                    <a16:creationId xmlns:a16="http://schemas.microsoft.com/office/drawing/2014/main" id="{B18528CE-EC1B-4D85-BAFA-9EEAA8652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1">
                <a:extLst>
                  <a:ext uri="{FF2B5EF4-FFF2-40B4-BE49-F238E27FC236}">
                    <a16:creationId xmlns:a16="http://schemas.microsoft.com/office/drawing/2014/main" id="{BF1B1522-2A96-4CA7-AD87-0AD94590E1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2">
                <a:extLst>
                  <a:ext uri="{FF2B5EF4-FFF2-40B4-BE49-F238E27FC236}">
                    <a16:creationId xmlns:a16="http://schemas.microsoft.com/office/drawing/2014/main" id="{4F581807-BD02-44FC-B621-8A4A5E368D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3">
                <a:extLst>
                  <a:ext uri="{FF2B5EF4-FFF2-40B4-BE49-F238E27FC236}">
                    <a16:creationId xmlns:a16="http://schemas.microsoft.com/office/drawing/2014/main" id="{4DB0E951-5CF4-43CC-82FE-621098FBB9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4">
                <a:extLst>
                  <a:ext uri="{FF2B5EF4-FFF2-40B4-BE49-F238E27FC236}">
                    <a16:creationId xmlns:a16="http://schemas.microsoft.com/office/drawing/2014/main" id="{5D6DD7C5-1417-45B0-9799-4B3B6CF7BF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5">
                <a:extLst>
                  <a:ext uri="{FF2B5EF4-FFF2-40B4-BE49-F238E27FC236}">
                    <a16:creationId xmlns:a16="http://schemas.microsoft.com/office/drawing/2014/main" id="{F75F00FE-5D80-4F12-817E-AB817996E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6">
                <a:extLst>
                  <a:ext uri="{FF2B5EF4-FFF2-40B4-BE49-F238E27FC236}">
                    <a16:creationId xmlns:a16="http://schemas.microsoft.com/office/drawing/2014/main" id="{2AB4A720-CB0F-40A7-81DD-3FC205BBB8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87">
                <a:extLst>
                  <a:ext uri="{FF2B5EF4-FFF2-40B4-BE49-F238E27FC236}">
                    <a16:creationId xmlns:a16="http://schemas.microsoft.com/office/drawing/2014/main" id="{D77DE1A7-528D-4ABD-BD22-4747E2E668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Line 288">
                <a:extLst>
                  <a:ext uri="{FF2B5EF4-FFF2-40B4-BE49-F238E27FC236}">
                    <a16:creationId xmlns:a16="http://schemas.microsoft.com/office/drawing/2014/main" id="{56FC90FA-7E95-4BF9-8E11-E018755976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89">
                <a:extLst>
                  <a:ext uri="{FF2B5EF4-FFF2-40B4-BE49-F238E27FC236}">
                    <a16:creationId xmlns:a16="http://schemas.microsoft.com/office/drawing/2014/main" id="{2486A333-D284-4912-9DEB-FFB65A7FA7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4" name="Line 290">
                <a:extLst>
                  <a:ext uri="{FF2B5EF4-FFF2-40B4-BE49-F238E27FC236}">
                    <a16:creationId xmlns:a16="http://schemas.microsoft.com/office/drawing/2014/main" id="{4675F99A-F1DD-47CA-B2DC-4522B51A28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5" name="AutoShape 291">
                <a:extLst>
                  <a:ext uri="{FF2B5EF4-FFF2-40B4-BE49-F238E27FC236}">
                    <a16:creationId xmlns:a16="http://schemas.microsoft.com/office/drawing/2014/main" id="{9FBEB349-CFF9-4BA1-B9D8-C3A5D291902B}"/>
                  </a:ext>
                </a:extLst>
              </p:cNvPr>
              <p:cNvCxnSpPr>
                <a:cxnSpLocks noChangeAspect="1" noChangeShapeType="1"/>
                <a:stCxn id="184" idx="0"/>
                <a:endCxn id="180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6" name="Rectangle 292">
                <a:extLst>
                  <a:ext uri="{FF2B5EF4-FFF2-40B4-BE49-F238E27FC236}">
                    <a16:creationId xmlns:a16="http://schemas.microsoft.com/office/drawing/2014/main" id="{68118C57-07CD-4F60-B91A-15F2E721A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3">
                <a:extLst>
                  <a:ext uri="{FF2B5EF4-FFF2-40B4-BE49-F238E27FC236}">
                    <a16:creationId xmlns:a16="http://schemas.microsoft.com/office/drawing/2014/main" id="{B1172B55-8C09-407E-9B7F-20BEE8E0DB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4">
                <a:extLst>
                  <a:ext uri="{FF2B5EF4-FFF2-40B4-BE49-F238E27FC236}">
                    <a16:creationId xmlns:a16="http://schemas.microsoft.com/office/drawing/2014/main" id="{75890C2F-E5C9-4A49-B8FC-CB4495E0F5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5">
                <a:extLst>
                  <a:ext uri="{FF2B5EF4-FFF2-40B4-BE49-F238E27FC236}">
                    <a16:creationId xmlns:a16="http://schemas.microsoft.com/office/drawing/2014/main" id="{CC2EFE37-DB2E-4F75-9B65-078810FB5E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6">
                <a:extLst>
                  <a:ext uri="{FF2B5EF4-FFF2-40B4-BE49-F238E27FC236}">
                    <a16:creationId xmlns:a16="http://schemas.microsoft.com/office/drawing/2014/main" id="{678CB1B4-90CA-4114-A84D-EDF2021FE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7">
                <a:extLst>
                  <a:ext uri="{FF2B5EF4-FFF2-40B4-BE49-F238E27FC236}">
                    <a16:creationId xmlns:a16="http://schemas.microsoft.com/office/drawing/2014/main" id="{83D534D3-00E7-4E6F-983D-484191ED9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8">
                <a:extLst>
                  <a:ext uri="{FF2B5EF4-FFF2-40B4-BE49-F238E27FC236}">
                    <a16:creationId xmlns:a16="http://schemas.microsoft.com/office/drawing/2014/main" id="{6F1ECB30-1BB5-4A7E-902F-BC3C6E0E5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299">
                <a:extLst>
                  <a:ext uri="{FF2B5EF4-FFF2-40B4-BE49-F238E27FC236}">
                    <a16:creationId xmlns:a16="http://schemas.microsoft.com/office/drawing/2014/main" id="{A1879CF0-FBF6-4D1C-8BDB-5909540FB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0">
                <a:extLst>
                  <a:ext uri="{FF2B5EF4-FFF2-40B4-BE49-F238E27FC236}">
                    <a16:creationId xmlns:a16="http://schemas.microsoft.com/office/drawing/2014/main" id="{F4576C06-259E-434A-B9FB-557808F164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301">
                <a:extLst>
                  <a:ext uri="{FF2B5EF4-FFF2-40B4-BE49-F238E27FC236}">
                    <a16:creationId xmlns:a16="http://schemas.microsoft.com/office/drawing/2014/main" id="{F83F8023-1AAA-45AD-BDB2-E0CA2F031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6" name="AutoShape 302">
                <a:extLst>
                  <a:ext uri="{FF2B5EF4-FFF2-40B4-BE49-F238E27FC236}">
                    <a16:creationId xmlns:a16="http://schemas.microsoft.com/office/drawing/2014/main" id="{622D62C2-2117-4C4B-9C4A-9BAA4B4290B4}"/>
                  </a:ext>
                </a:extLst>
              </p:cNvPr>
              <p:cNvCxnSpPr>
                <a:cxnSpLocks noChangeAspect="1" noChangeShapeType="1"/>
                <a:stCxn id="185" idx="3"/>
                <a:endCxn id="185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3">
                <a:extLst>
                  <a:ext uri="{FF2B5EF4-FFF2-40B4-BE49-F238E27FC236}">
                    <a16:creationId xmlns:a16="http://schemas.microsoft.com/office/drawing/2014/main" id="{CA46E760-9583-4AC2-960D-9D860F070017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4">
                <a:extLst>
                  <a:ext uri="{FF2B5EF4-FFF2-40B4-BE49-F238E27FC236}">
                    <a16:creationId xmlns:a16="http://schemas.microsoft.com/office/drawing/2014/main" id="{4F03BCAA-B6B4-4AE4-B932-48518E5D8243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5">
                <a:extLst>
                  <a:ext uri="{FF2B5EF4-FFF2-40B4-BE49-F238E27FC236}">
                    <a16:creationId xmlns:a16="http://schemas.microsoft.com/office/drawing/2014/main" id="{3426496D-5A86-4711-8F67-94891C447F58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6">
                <a:extLst>
                  <a:ext uri="{FF2B5EF4-FFF2-40B4-BE49-F238E27FC236}">
                    <a16:creationId xmlns:a16="http://schemas.microsoft.com/office/drawing/2014/main" id="{80D5BB3B-98DF-4F3A-9481-292CA1273588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7">
                <a:extLst>
                  <a:ext uri="{FF2B5EF4-FFF2-40B4-BE49-F238E27FC236}">
                    <a16:creationId xmlns:a16="http://schemas.microsoft.com/office/drawing/2014/main" id="{AAD345CC-63EA-4B2D-958C-4FFB6C343AC5}"/>
                  </a:ext>
                </a:extLst>
              </p:cNvPr>
              <p:cNvCxnSpPr>
                <a:cxnSpLocks noChangeAspect="1" noChangeShapeType="1"/>
                <a:stCxn id="178" idx="3"/>
                <a:endCxn id="178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8">
                <a:extLst>
                  <a:ext uri="{FF2B5EF4-FFF2-40B4-BE49-F238E27FC236}">
                    <a16:creationId xmlns:a16="http://schemas.microsoft.com/office/drawing/2014/main" id="{825ADCBB-B43A-4A33-9E62-F72685DB01EC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09">
                <a:extLst>
                  <a:ext uri="{FF2B5EF4-FFF2-40B4-BE49-F238E27FC236}">
                    <a16:creationId xmlns:a16="http://schemas.microsoft.com/office/drawing/2014/main" id="{3D507675-E9EE-4317-A154-9D4DC34EF009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0">
                <a:extLst>
                  <a:ext uri="{FF2B5EF4-FFF2-40B4-BE49-F238E27FC236}">
                    <a16:creationId xmlns:a16="http://schemas.microsoft.com/office/drawing/2014/main" id="{89A0CFDD-DF1B-4B3D-BBB0-319560951E12}"/>
                  </a:ext>
                </a:extLst>
              </p:cNvPr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1">
                <a:extLst>
                  <a:ext uri="{FF2B5EF4-FFF2-40B4-BE49-F238E27FC236}">
                    <a16:creationId xmlns:a16="http://schemas.microsoft.com/office/drawing/2014/main" id="{23F2AE50-BDF0-4032-8183-A5B741A5DE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2">
                <a:extLst>
                  <a:ext uri="{FF2B5EF4-FFF2-40B4-BE49-F238E27FC236}">
                    <a16:creationId xmlns:a16="http://schemas.microsoft.com/office/drawing/2014/main" id="{7B475894-378D-414A-A9AB-95BA55A9053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13">
                <a:extLst>
                  <a:ext uri="{FF2B5EF4-FFF2-40B4-BE49-F238E27FC236}">
                    <a16:creationId xmlns:a16="http://schemas.microsoft.com/office/drawing/2014/main" id="{DB8792CA-AD5E-4F22-9448-8CDDB173C3D8}"/>
                  </a:ext>
                </a:extLst>
              </p:cNvPr>
              <p:cNvCxnSpPr>
                <a:cxnSpLocks noChangeAspect="1" noChangeShapeType="1"/>
                <a:stCxn id="178" idx="1"/>
                <a:endCxn id="178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8" name="Line 314">
                <a:extLst>
                  <a:ext uri="{FF2B5EF4-FFF2-40B4-BE49-F238E27FC236}">
                    <a16:creationId xmlns:a16="http://schemas.microsoft.com/office/drawing/2014/main" id="{D911BE81-D009-4CFC-8334-544FB9EAE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5">
                <a:extLst>
                  <a:ext uri="{FF2B5EF4-FFF2-40B4-BE49-F238E27FC236}">
                    <a16:creationId xmlns:a16="http://schemas.microsoft.com/office/drawing/2014/main" id="{6E7FC53C-D92A-4101-8B46-F6FD202BF0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6">
                <a:extLst>
                  <a:ext uri="{FF2B5EF4-FFF2-40B4-BE49-F238E27FC236}">
                    <a16:creationId xmlns:a16="http://schemas.microsoft.com/office/drawing/2014/main" id="{35A08EF5-C5F4-4C10-B5DB-F850F130AE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7">
                <a:extLst>
                  <a:ext uri="{FF2B5EF4-FFF2-40B4-BE49-F238E27FC236}">
                    <a16:creationId xmlns:a16="http://schemas.microsoft.com/office/drawing/2014/main" id="{65867709-2077-4FB4-88D9-BE970C46A8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8">
                <a:extLst>
                  <a:ext uri="{FF2B5EF4-FFF2-40B4-BE49-F238E27FC236}">
                    <a16:creationId xmlns:a16="http://schemas.microsoft.com/office/drawing/2014/main" id="{68895177-2B1B-4D44-8CC8-20DC3C75A0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19">
                <a:extLst>
                  <a:ext uri="{FF2B5EF4-FFF2-40B4-BE49-F238E27FC236}">
                    <a16:creationId xmlns:a16="http://schemas.microsoft.com/office/drawing/2014/main" id="{D0D5A27E-8736-4EAF-8893-0313899AEC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0">
                <a:extLst>
                  <a:ext uri="{FF2B5EF4-FFF2-40B4-BE49-F238E27FC236}">
                    <a16:creationId xmlns:a16="http://schemas.microsoft.com/office/drawing/2014/main" id="{69EE3B41-1559-4240-B9F6-19B7D039B6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1">
                <a:extLst>
                  <a:ext uri="{FF2B5EF4-FFF2-40B4-BE49-F238E27FC236}">
                    <a16:creationId xmlns:a16="http://schemas.microsoft.com/office/drawing/2014/main" id="{9E548723-4BD4-461E-B487-6BEF1C8748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2">
                <a:extLst>
                  <a:ext uri="{FF2B5EF4-FFF2-40B4-BE49-F238E27FC236}">
                    <a16:creationId xmlns:a16="http://schemas.microsoft.com/office/drawing/2014/main" id="{0225B2FC-7A56-4789-BB0E-8D9F58EB3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3">
                <a:extLst>
                  <a:ext uri="{FF2B5EF4-FFF2-40B4-BE49-F238E27FC236}">
                    <a16:creationId xmlns:a16="http://schemas.microsoft.com/office/drawing/2014/main" id="{428D0485-2926-4C59-89C3-3617BD632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4">
                <a:extLst>
                  <a:ext uri="{FF2B5EF4-FFF2-40B4-BE49-F238E27FC236}">
                    <a16:creationId xmlns:a16="http://schemas.microsoft.com/office/drawing/2014/main" id="{E2F76B1B-F58D-4277-9194-3ECB08DAB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5">
                <a:extLst>
                  <a:ext uri="{FF2B5EF4-FFF2-40B4-BE49-F238E27FC236}">
                    <a16:creationId xmlns:a16="http://schemas.microsoft.com/office/drawing/2014/main" id="{5CFC1FD6-C587-477A-BA68-8DEF20B5AE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6">
                <a:extLst>
                  <a:ext uri="{FF2B5EF4-FFF2-40B4-BE49-F238E27FC236}">
                    <a16:creationId xmlns:a16="http://schemas.microsoft.com/office/drawing/2014/main" id="{A7F36690-C560-48C5-8C2A-5330D258C7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27">
                <a:extLst>
                  <a:ext uri="{FF2B5EF4-FFF2-40B4-BE49-F238E27FC236}">
                    <a16:creationId xmlns:a16="http://schemas.microsoft.com/office/drawing/2014/main" id="{492B1DC2-645A-4060-B093-CC9E8D4BD9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Oval 328">
                <a:extLst>
                  <a:ext uri="{FF2B5EF4-FFF2-40B4-BE49-F238E27FC236}">
                    <a16:creationId xmlns:a16="http://schemas.microsoft.com/office/drawing/2014/main" id="{65F8A0B6-9415-48D8-8EDB-3E2020F00B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29">
                <a:extLst>
                  <a:ext uri="{FF2B5EF4-FFF2-40B4-BE49-F238E27FC236}">
                    <a16:creationId xmlns:a16="http://schemas.microsoft.com/office/drawing/2014/main" id="{C2D7B454-0B5A-44DB-929A-58F2E9890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0">
                <a:extLst>
                  <a:ext uri="{FF2B5EF4-FFF2-40B4-BE49-F238E27FC236}">
                    <a16:creationId xmlns:a16="http://schemas.microsoft.com/office/drawing/2014/main" id="{6B5F82DD-3D5F-42DE-A810-CAEE5323FA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1">
                <a:extLst>
                  <a:ext uri="{FF2B5EF4-FFF2-40B4-BE49-F238E27FC236}">
                    <a16:creationId xmlns:a16="http://schemas.microsoft.com/office/drawing/2014/main" id="{C754CFE8-960A-4446-8B49-BA8BBE25EA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2">
                <a:extLst>
                  <a:ext uri="{FF2B5EF4-FFF2-40B4-BE49-F238E27FC236}">
                    <a16:creationId xmlns:a16="http://schemas.microsoft.com/office/drawing/2014/main" id="{CF215EE0-726C-485B-91AE-13B7ABB20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3">
                <a:extLst>
                  <a:ext uri="{FF2B5EF4-FFF2-40B4-BE49-F238E27FC236}">
                    <a16:creationId xmlns:a16="http://schemas.microsoft.com/office/drawing/2014/main" id="{78A01C60-DBCA-4583-B9C8-7F55394AE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4">
                <a:extLst>
                  <a:ext uri="{FF2B5EF4-FFF2-40B4-BE49-F238E27FC236}">
                    <a16:creationId xmlns:a16="http://schemas.microsoft.com/office/drawing/2014/main" id="{7A989D1D-FC31-40D2-B57A-8E2599241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5">
                <a:extLst>
                  <a:ext uri="{FF2B5EF4-FFF2-40B4-BE49-F238E27FC236}">
                    <a16:creationId xmlns:a16="http://schemas.microsoft.com/office/drawing/2014/main" id="{11331B26-6065-45A8-84C1-77CE1E3EE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6">
                <a:extLst>
                  <a:ext uri="{FF2B5EF4-FFF2-40B4-BE49-F238E27FC236}">
                    <a16:creationId xmlns:a16="http://schemas.microsoft.com/office/drawing/2014/main" id="{2897DE72-D9AD-4478-B29F-8B22C4C4F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337">
                <a:extLst>
                  <a:ext uri="{FF2B5EF4-FFF2-40B4-BE49-F238E27FC236}">
                    <a16:creationId xmlns:a16="http://schemas.microsoft.com/office/drawing/2014/main" id="{3CAF92F4-E675-46DB-80F0-B7EC3B37D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Line 338">
                <a:extLst>
                  <a:ext uri="{FF2B5EF4-FFF2-40B4-BE49-F238E27FC236}">
                    <a16:creationId xmlns:a16="http://schemas.microsoft.com/office/drawing/2014/main" id="{352EF406-82B3-44C4-A28F-87FBC633A4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39">
                <a:extLst>
                  <a:ext uri="{FF2B5EF4-FFF2-40B4-BE49-F238E27FC236}">
                    <a16:creationId xmlns:a16="http://schemas.microsoft.com/office/drawing/2014/main" id="{4A3D2758-3283-4F52-BF0F-0C7B06DA0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4" name="Line 340">
                <a:extLst>
                  <a:ext uri="{FF2B5EF4-FFF2-40B4-BE49-F238E27FC236}">
                    <a16:creationId xmlns:a16="http://schemas.microsoft.com/office/drawing/2014/main" id="{E7DD7E72-5256-4E68-9419-53BA33F73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5" name="AutoShape 341">
                <a:extLst>
                  <a:ext uri="{FF2B5EF4-FFF2-40B4-BE49-F238E27FC236}">
                    <a16:creationId xmlns:a16="http://schemas.microsoft.com/office/drawing/2014/main" id="{994CEEA0-6F58-4F0E-A612-3FAB6D5BB789}"/>
                  </a:ext>
                </a:extLst>
              </p:cNvPr>
              <p:cNvCxnSpPr>
                <a:cxnSpLocks noChangeAspect="1" noChangeShapeType="1"/>
                <a:stCxn id="234" idx="0"/>
                <a:endCxn id="230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6" name="Rectangle 342">
                <a:extLst>
                  <a:ext uri="{FF2B5EF4-FFF2-40B4-BE49-F238E27FC236}">
                    <a16:creationId xmlns:a16="http://schemas.microsoft.com/office/drawing/2014/main" id="{ADB7E6D3-40F0-461D-85F0-B96515A61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3">
                <a:extLst>
                  <a:ext uri="{FF2B5EF4-FFF2-40B4-BE49-F238E27FC236}">
                    <a16:creationId xmlns:a16="http://schemas.microsoft.com/office/drawing/2014/main" id="{96C1DD21-5D85-4DA8-AED1-5E4375A410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4">
                <a:extLst>
                  <a:ext uri="{FF2B5EF4-FFF2-40B4-BE49-F238E27FC236}">
                    <a16:creationId xmlns:a16="http://schemas.microsoft.com/office/drawing/2014/main" id="{9C2CEB1E-A803-4059-B41D-DC56451CAC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5">
                <a:extLst>
                  <a:ext uri="{FF2B5EF4-FFF2-40B4-BE49-F238E27FC236}">
                    <a16:creationId xmlns:a16="http://schemas.microsoft.com/office/drawing/2014/main" id="{5244ED1A-80E6-49B7-BF1A-14F7BA121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6">
                <a:extLst>
                  <a:ext uri="{FF2B5EF4-FFF2-40B4-BE49-F238E27FC236}">
                    <a16:creationId xmlns:a16="http://schemas.microsoft.com/office/drawing/2014/main" id="{1BE6F9AE-51AF-4698-B783-45AE680F29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7">
                <a:extLst>
                  <a:ext uri="{FF2B5EF4-FFF2-40B4-BE49-F238E27FC236}">
                    <a16:creationId xmlns:a16="http://schemas.microsoft.com/office/drawing/2014/main" id="{50D64D73-AB60-4D51-AFAF-DBC39868C1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8">
                <a:extLst>
                  <a:ext uri="{FF2B5EF4-FFF2-40B4-BE49-F238E27FC236}">
                    <a16:creationId xmlns:a16="http://schemas.microsoft.com/office/drawing/2014/main" id="{BC290B67-1B3E-4D75-9310-DEAFC955F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49">
                <a:extLst>
                  <a:ext uri="{FF2B5EF4-FFF2-40B4-BE49-F238E27FC236}">
                    <a16:creationId xmlns:a16="http://schemas.microsoft.com/office/drawing/2014/main" id="{CDCD0A14-B88B-4F06-8D4C-D5BDEB9387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0">
                <a:extLst>
                  <a:ext uri="{FF2B5EF4-FFF2-40B4-BE49-F238E27FC236}">
                    <a16:creationId xmlns:a16="http://schemas.microsoft.com/office/drawing/2014/main" id="{EF0C138B-2D52-41A1-A6C8-7C1D516E8C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351">
                <a:extLst>
                  <a:ext uri="{FF2B5EF4-FFF2-40B4-BE49-F238E27FC236}">
                    <a16:creationId xmlns:a16="http://schemas.microsoft.com/office/drawing/2014/main" id="{3C4D2064-B398-4CBE-9DF0-384E646F9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6" name="AutoShape 352">
                <a:extLst>
                  <a:ext uri="{FF2B5EF4-FFF2-40B4-BE49-F238E27FC236}">
                    <a16:creationId xmlns:a16="http://schemas.microsoft.com/office/drawing/2014/main" id="{D464810B-F471-4A1B-BB19-703FF4B09B03}"/>
                  </a:ext>
                </a:extLst>
              </p:cNvPr>
              <p:cNvCxnSpPr>
                <a:cxnSpLocks noChangeAspect="1" noChangeShapeType="1"/>
                <a:stCxn id="235" idx="3"/>
                <a:endCxn id="235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3">
                <a:extLst>
                  <a:ext uri="{FF2B5EF4-FFF2-40B4-BE49-F238E27FC236}">
                    <a16:creationId xmlns:a16="http://schemas.microsoft.com/office/drawing/2014/main" id="{015F5E4B-A36E-4815-A859-80E4C31F086D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4">
                <a:extLst>
                  <a:ext uri="{FF2B5EF4-FFF2-40B4-BE49-F238E27FC236}">
                    <a16:creationId xmlns:a16="http://schemas.microsoft.com/office/drawing/2014/main" id="{9B1C0C60-1776-4958-B477-5AF8654641AC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5">
                <a:extLst>
                  <a:ext uri="{FF2B5EF4-FFF2-40B4-BE49-F238E27FC236}">
                    <a16:creationId xmlns:a16="http://schemas.microsoft.com/office/drawing/2014/main" id="{66A7D562-8E92-4ECD-80C8-26A12004B2E6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6">
                <a:extLst>
                  <a:ext uri="{FF2B5EF4-FFF2-40B4-BE49-F238E27FC236}">
                    <a16:creationId xmlns:a16="http://schemas.microsoft.com/office/drawing/2014/main" id="{D1C190B1-D95C-46E7-A7C0-BF7ED7E68BE7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7">
                <a:extLst>
                  <a:ext uri="{FF2B5EF4-FFF2-40B4-BE49-F238E27FC236}">
                    <a16:creationId xmlns:a16="http://schemas.microsoft.com/office/drawing/2014/main" id="{194A9A1D-8E14-4B99-A2C4-9E5C6F63C760}"/>
                  </a:ext>
                </a:extLst>
              </p:cNvPr>
              <p:cNvCxnSpPr>
                <a:cxnSpLocks noChangeAspect="1" noChangeShapeType="1"/>
                <a:stCxn id="228" idx="3"/>
                <a:endCxn id="228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8">
                <a:extLst>
                  <a:ext uri="{FF2B5EF4-FFF2-40B4-BE49-F238E27FC236}">
                    <a16:creationId xmlns:a16="http://schemas.microsoft.com/office/drawing/2014/main" id="{FCD83F13-C8CB-492B-B15A-7CAD36C3B814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59">
                <a:extLst>
                  <a:ext uri="{FF2B5EF4-FFF2-40B4-BE49-F238E27FC236}">
                    <a16:creationId xmlns:a16="http://schemas.microsoft.com/office/drawing/2014/main" id="{6181D69C-2C17-498C-A0FB-1527DD0E1937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0">
                <a:extLst>
                  <a:ext uri="{FF2B5EF4-FFF2-40B4-BE49-F238E27FC236}">
                    <a16:creationId xmlns:a16="http://schemas.microsoft.com/office/drawing/2014/main" id="{B0C95FFB-023D-4A96-8295-E7633A6AADE0}"/>
                  </a:ext>
                </a:extLst>
              </p:cNvPr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1">
                <a:extLst>
                  <a:ext uri="{FF2B5EF4-FFF2-40B4-BE49-F238E27FC236}">
                    <a16:creationId xmlns:a16="http://schemas.microsoft.com/office/drawing/2014/main" id="{C939EBC5-9449-41C3-A8CE-0D8D20DD88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2">
                <a:extLst>
                  <a:ext uri="{FF2B5EF4-FFF2-40B4-BE49-F238E27FC236}">
                    <a16:creationId xmlns:a16="http://schemas.microsoft.com/office/drawing/2014/main" id="{65C2618C-37B7-4DCB-BE02-8CB81DEACA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63">
                <a:extLst>
                  <a:ext uri="{FF2B5EF4-FFF2-40B4-BE49-F238E27FC236}">
                    <a16:creationId xmlns:a16="http://schemas.microsoft.com/office/drawing/2014/main" id="{1638EAB3-869A-4325-B50D-515A0319E2C6}"/>
                  </a:ext>
                </a:extLst>
              </p:cNvPr>
              <p:cNvCxnSpPr>
                <a:cxnSpLocks noChangeAspect="1" noChangeShapeType="1"/>
                <a:stCxn id="228" idx="1"/>
                <a:endCxn id="228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8" name="Line 364">
                <a:extLst>
                  <a:ext uri="{FF2B5EF4-FFF2-40B4-BE49-F238E27FC236}">
                    <a16:creationId xmlns:a16="http://schemas.microsoft.com/office/drawing/2014/main" id="{3BB5EF27-414A-41C8-A7AD-B5523303F6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5">
                <a:extLst>
                  <a:ext uri="{FF2B5EF4-FFF2-40B4-BE49-F238E27FC236}">
                    <a16:creationId xmlns:a16="http://schemas.microsoft.com/office/drawing/2014/main" id="{6704F795-CB8F-4A22-8246-1237781A54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6">
                <a:extLst>
                  <a:ext uri="{FF2B5EF4-FFF2-40B4-BE49-F238E27FC236}">
                    <a16:creationId xmlns:a16="http://schemas.microsoft.com/office/drawing/2014/main" id="{3BDB506D-2B81-4D16-8D07-9ED9CE9209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7">
                <a:extLst>
                  <a:ext uri="{FF2B5EF4-FFF2-40B4-BE49-F238E27FC236}">
                    <a16:creationId xmlns:a16="http://schemas.microsoft.com/office/drawing/2014/main" id="{3D24894C-52FE-4078-83A2-D8F2151048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8">
                <a:extLst>
                  <a:ext uri="{FF2B5EF4-FFF2-40B4-BE49-F238E27FC236}">
                    <a16:creationId xmlns:a16="http://schemas.microsoft.com/office/drawing/2014/main" id="{49CCF9E1-C0DB-4846-A1BF-8D9447688C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69">
                <a:extLst>
                  <a:ext uri="{FF2B5EF4-FFF2-40B4-BE49-F238E27FC236}">
                    <a16:creationId xmlns:a16="http://schemas.microsoft.com/office/drawing/2014/main" id="{BCECE4C4-A640-43C5-B9D2-A0B01C98F3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0">
                <a:extLst>
                  <a:ext uri="{FF2B5EF4-FFF2-40B4-BE49-F238E27FC236}">
                    <a16:creationId xmlns:a16="http://schemas.microsoft.com/office/drawing/2014/main" id="{935721E0-1E02-4917-B55A-453076840A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1">
                <a:extLst>
                  <a:ext uri="{FF2B5EF4-FFF2-40B4-BE49-F238E27FC236}">
                    <a16:creationId xmlns:a16="http://schemas.microsoft.com/office/drawing/2014/main" id="{91DA0B93-EAF1-4F62-9805-088814DB1E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2">
                <a:extLst>
                  <a:ext uri="{FF2B5EF4-FFF2-40B4-BE49-F238E27FC236}">
                    <a16:creationId xmlns:a16="http://schemas.microsoft.com/office/drawing/2014/main" id="{97FCDE61-C0CE-4E7F-844A-85FF8C405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3">
                <a:extLst>
                  <a:ext uri="{FF2B5EF4-FFF2-40B4-BE49-F238E27FC236}">
                    <a16:creationId xmlns:a16="http://schemas.microsoft.com/office/drawing/2014/main" id="{22178D03-B514-430D-908E-1AC1148BF1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4">
                <a:extLst>
                  <a:ext uri="{FF2B5EF4-FFF2-40B4-BE49-F238E27FC236}">
                    <a16:creationId xmlns:a16="http://schemas.microsoft.com/office/drawing/2014/main" id="{A543AAF4-EBDC-4985-B43D-741D59FEF8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5">
                <a:extLst>
                  <a:ext uri="{FF2B5EF4-FFF2-40B4-BE49-F238E27FC236}">
                    <a16:creationId xmlns:a16="http://schemas.microsoft.com/office/drawing/2014/main" id="{BC719685-E345-4E10-9492-8113366E67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6">
                <a:extLst>
                  <a:ext uri="{FF2B5EF4-FFF2-40B4-BE49-F238E27FC236}">
                    <a16:creationId xmlns:a16="http://schemas.microsoft.com/office/drawing/2014/main" id="{D4DCC3CB-F28E-4BD1-BE36-56F4776F0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77">
                <a:extLst>
                  <a:ext uri="{FF2B5EF4-FFF2-40B4-BE49-F238E27FC236}">
                    <a16:creationId xmlns:a16="http://schemas.microsoft.com/office/drawing/2014/main" id="{63582567-58EB-42A5-BA72-7A750A254C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Oval 378">
                <a:extLst>
                  <a:ext uri="{FF2B5EF4-FFF2-40B4-BE49-F238E27FC236}">
                    <a16:creationId xmlns:a16="http://schemas.microsoft.com/office/drawing/2014/main" id="{4EBE6221-1510-4AAA-AB47-6AB21D8289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79">
                <a:extLst>
                  <a:ext uri="{FF2B5EF4-FFF2-40B4-BE49-F238E27FC236}">
                    <a16:creationId xmlns:a16="http://schemas.microsoft.com/office/drawing/2014/main" id="{C96FC3F6-F6A3-4BFD-BC3C-588042B9E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0">
                <a:extLst>
                  <a:ext uri="{FF2B5EF4-FFF2-40B4-BE49-F238E27FC236}">
                    <a16:creationId xmlns:a16="http://schemas.microsoft.com/office/drawing/2014/main" id="{79AC85D9-5097-4EE6-AEED-010409403C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1">
                <a:extLst>
                  <a:ext uri="{FF2B5EF4-FFF2-40B4-BE49-F238E27FC236}">
                    <a16:creationId xmlns:a16="http://schemas.microsoft.com/office/drawing/2014/main" id="{0E8DC408-0A19-4370-9437-FB33CACBB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2">
                <a:extLst>
                  <a:ext uri="{FF2B5EF4-FFF2-40B4-BE49-F238E27FC236}">
                    <a16:creationId xmlns:a16="http://schemas.microsoft.com/office/drawing/2014/main" id="{3CC60169-73EF-461F-8C62-3CAD83D90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3">
                <a:extLst>
                  <a:ext uri="{FF2B5EF4-FFF2-40B4-BE49-F238E27FC236}">
                    <a16:creationId xmlns:a16="http://schemas.microsoft.com/office/drawing/2014/main" id="{9D225740-A8BE-4559-83DF-C5E760F8E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4">
                <a:extLst>
                  <a:ext uri="{FF2B5EF4-FFF2-40B4-BE49-F238E27FC236}">
                    <a16:creationId xmlns:a16="http://schemas.microsoft.com/office/drawing/2014/main" id="{4E095571-834E-49EA-8E7C-D6939F1744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5">
                <a:extLst>
                  <a:ext uri="{FF2B5EF4-FFF2-40B4-BE49-F238E27FC236}">
                    <a16:creationId xmlns:a16="http://schemas.microsoft.com/office/drawing/2014/main" id="{8C13B0E9-6918-49FF-AE76-734CC6F6A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6">
                <a:extLst>
                  <a:ext uri="{FF2B5EF4-FFF2-40B4-BE49-F238E27FC236}">
                    <a16:creationId xmlns:a16="http://schemas.microsoft.com/office/drawing/2014/main" id="{4C2B6A4C-E276-4060-860A-B698158AC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87">
                <a:extLst>
                  <a:ext uri="{FF2B5EF4-FFF2-40B4-BE49-F238E27FC236}">
                    <a16:creationId xmlns:a16="http://schemas.microsoft.com/office/drawing/2014/main" id="{EE4763A9-F0F1-400E-9932-753B98E75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Line 388">
                <a:extLst>
                  <a:ext uri="{FF2B5EF4-FFF2-40B4-BE49-F238E27FC236}">
                    <a16:creationId xmlns:a16="http://schemas.microsoft.com/office/drawing/2014/main" id="{AF5D45B6-69CA-458F-89CA-52F138ABBF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Line 389">
                <a:extLst>
                  <a:ext uri="{FF2B5EF4-FFF2-40B4-BE49-F238E27FC236}">
                    <a16:creationId xmlns:a16="http://schemas.microsoft.com/office/drawing/2014/main" id="{A99BA692-FD6D-4328-A675-E2A5F5F442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4" name="Text Box 391">
                <a:extLst>
                  <a:ext uri="{FF2B5EF4-FFF2-40B4-BE49-F238E27FC236}">
                    <a16:creationId xmlns:a16="http://schemas.microsoft.com/office/drawing/2014/main" id="{4EC035D4-9A38-46EC-AE8C-20F1B9C209B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2">
                <a:extLst>
                  <a:ext uri="{FF2B5EF4-FFF2-40B4-BE49-F238E27FC236}">
                    <a16:creationId xmlns:a16="http://schemas.microsoft.com/office/drawing/2014/main" id="{61021965-DBB8-4A5A-A168-C4746728E1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3">
                <a:extLst>
                  <a:ext uri="{FF2B5EF4-FFF2-40B4-BE49-F238E27FC236}">
                    <a16:creationId xmlns:a16="http://schemas.microsoft.com/office/drawing/2014/main" id="{0832F877-E42C-4B17-AAD6-0EAA0ED930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4">
                <a:extLst>
                  <a:ext uri="{FF2B5EF4-FFF2-40B4-BE49-F238E27FC236}">
                    <a16:creationId xmlns:a16="http://schemas.microsoft.com/office/drawing/2014/main" id="{FA820CA2-93E8-4B3F-909A-507D252CB1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Text Box 395">
                <a:extLst>
                  <a:ext uri="{FF2B5EF4-FFF2-40B4-BE49-F238E27FC236}">
                    <a16:creationId xmlns:a16="http://schemas.microsoft.com/office/drawing/2014/main" id="{7C046DE8-F7DA-43C0-81C1-242457DA0E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Arc 396">
                <a:extLst>
                  <a:ext uri="{FF2B5EF4-FFF2-40B4-BE49-F238E27FC236}">
                    <a16:creationId xmlns:a16="http://schemas.microsoft.com/office/drawing/2014/main" id="{33C3EE70-E625-4CFA-8E37-8F0CC8957C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itle 1">
            <a:extLst>
              <a:ext uri="{FF2B5EF4-FFF2-40B4-BE49-F238E27FC236}">
                <a16:creationId xmlns:a16="http://schemas.microsoft.com/office/drawing/2014/main" id="{2066680A-0DB3-4275-BB5B-7218017554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patient had an Hb of between 70gL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</a:rPr>
              <a:t>-1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and 80gL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</a:rPr>
              <a:t>-1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, and was put on iron therapy.  She had slight joint pains, but the pregnancy progressed well.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F5DEB8E-A4F4-4B9A-A911-869A69C1A68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817FDDF-BD0C-453C-89C6-12A93E2D00D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5DE6003-0954-45B4-938E-3398EFD2E7D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2C502CFB-FD43-4F35-9117-77EEF8354B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A5309DDE-2020-45D9-8A77-FA26EA92C3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98277CE2-1BF4-4C83-9ADC-C17B9A83F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E006989-94C2-445C-A005-32B0B1D014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83964F29-FFED-4B2B-B0E3-37355D4B60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622DA81E-782B-4A00-BC58-9716126E15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CE47464D-5AB8-47FE-98FA-37BB200E3A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0E3D1385-B446-443A-A0D1-BC617AC2A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16D395A1-6FCC-4205-BF81-A7291E1C0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D982BC25-1F7F-45D0-A77F-27890328D3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A50A2482-65C5-4F4E-B1E1-C32286F9E9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8F102CA6-CAA2-4490-8CF5-B12067F31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2CCB0C89-27BB-4884-90AA-65E424EFF7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45BCA83B-BA1D-4897-994E-E2F22F80A419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59E725A2-37C1-4380-9427-0FEEF49D236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98F15A05-B54C-497D-874A-21995EF23FD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51CF8FBD-CDBD-4CE6-A222-A994C01E498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2FA1BFA2-140A-4964-8BC2-7284821C263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0A7DF0E8-0531-4C51-A5C0-9F8D87481FFB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F9041B6-620D-465D-B83D-C2C0AE44F04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F3C37A5-3804-4828-95D2-A463A7E032A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E3F17F9-0839-46E7-982E-9E5137C3FBB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11C59489-02AD-418D-B261-87A7324A6A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42D6CFAA-E434-4F74-A056-5E8CF99741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9BA80060-F9CD-4DB9-A69A-9FF771505CCC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10A2992-3249-41FD-B41A-F5807F95EB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8D147252-2A0A-4E79-87AD-8B0B93C3E3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DB2854E9-05B9-49C1-BBB9-87234CD224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CAAC4B0-6036-4779-B8D3-8ADCC480C3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4A6758F5-5827-4714-8403-A4F4841BE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0A649583-6D2F-4DBF-9C6C-0298B2FBA9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556C5878-B129-4545-A3AC-5B39731CA3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5BB94CC-168A-4D83-AA06-BE2B3EC22A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46290DFE-C35A-40CA-AEA3-C2B4C6C173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EBA65F81-C1A5-4480-966F-EE108A21D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46B968A2-E5D1-4346-B7FC-7CFB797688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A357CEBD-E5A1-4E05-84C4-348C03FBE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98F96492-0CBB-44A6-807A-4FE6A9B7E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3D18CFB-AF75-43FA-81D8-69C277700E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53A4C769-319F-4206-ADEB-C2AA95F3DD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A99AF37F-B723-4692-9F35-18547B80C9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8062F4B-8A67-4EDC-BA2B-A018BD7B11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C534DE7B-6AD0-421D-92CC-F99EE7ACE1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0840222E-594C-4463-98ED-74128129A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C3FB318D-C863-47AB-94C1-3895E2992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51D81CC3-625B-48B5-BD33-D486A6C7C5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1EEBDFA-BCE6-4731-B07E-812A7BE531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2E744763-3D82-4E2D-8624-74E387A87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0BEB65A6-EE02-41E1-B77B-866632F2D7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DA794A4-5B12-4ABC-BE82-A2B7B8E70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0133AC24-B273-4483-AA14-A411704BEF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5FD50E3-C433-484C-A4E5-B5EA01A03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D531527-3B95-4112-8C00-0461090985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1627D638-D3DB-4CCB-A6FD-0261A7B66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D0FBE7E-AF58-46A1-AA07-2D148AFC27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C32E725-1B82-4F5D-B316-1D68D2079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FFBBA499-EAF8-4914-9F4A-AB52D4EA51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B210A7A-0E94-4581-8045-94CA20151764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2E72FE2-4438-4DD0-88A7-0C6C0242F8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6765F150-5E39-4492-AF19-65EDD29A5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5CA1B316-0F37-43A7-A775-6D6B9AB5B0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66903BF-85CE-47C4-B515-A5055CA67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E2113AF-A6A6-4EAE-9B86-28480C61D7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5CF4DB52-713D-4B73-8505-60046AB34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D1419BD-9688-446E-AC70-1F18A0CFD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FF30A20F-223C-424F-8991-76754F3D7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2605A8E-69D1-4659-9379-80A0E16E09B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A7D8BD88-04F2-4769-BA94-50D54892B3D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1B366911-CF2E-4F4C-87EF-2F5F4C7E6A6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D46C20B-8DEE-493B-B7F1-D145815D38E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4264C7C0-6154-43E6-B979-B7D1FB54914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91CA626-DD4A-48BD-AE68-A0801A6501F0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95B0EEF-ED3C-44AE-A2E0-33CE4E3A72D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AEA9994-3EC6-4E32-8CE4-50AE420EAE0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B5E56FB7-F227-48C3-B994-73FB5DDB8A8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398EAF1C-1466-4F47-AD2A-B61FDA5CC5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F28FDF34-CDBE-4798-BAE7-D19FDE2131D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378CAADC-1414-4BBE-8B5F-CD7CA712F6E9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8F91271-083A-4C9F-A398-0E1FAAD3E9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A8A57D5-F97B-46B5-90CC-5680D7FB87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AC1BD70-52DA-4A64-A680-2EB01532D1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977BB05-AF39-4CA3-A78D-32EF28A7BF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41853CF4-5AB2-410F-AF4B-FB586FD38E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210ADD0-E3E1-4645-A38A-8A6784954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AB293850-3B2A-46C7-A7EE-6A770560E3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99A72AF-FE4C-4F23-9D42-0C762E95E1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9B66933C-6E7F-4DF5-B9E5-2DDE601685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3E018E01-47D8-4A73-A57C-F677E062BE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4C039DCA-1B5F-4F49-B0EF-1B22D92C96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1FEBE1E-6507-4907-853D-B774BA9741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6A9EEB24-30D6-4A03-BC5F-451E31E83B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FA2E8960-2FC4-458A-93C8-FCC781372A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565640B2-333D-45F0-B366-11463E3726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B731BBCC-54F6-4CD9-9BF7-F084C0C1F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1F768EAB-230C-4C60-89FF-427295FBED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A892DF9D-648C-4D11-B8A8-EFB908CF1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6AB9E3B-49B7-4722-BD31-68C61E356F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C514D72-3BFC-4D51-A19B-6922EE8D9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0F184F50-02A4-44CD-A6E0-476DD06B78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AB851DEC-0367-4B19-BE87-8C3E86D7EE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FD0401F3-A797-497B-AED7-36061EEFFF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23D900FB-6F4E-45CD-B52D-22DDA7B9F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971BDB9-8982-4180-90C1-FFD4BE9413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D3EE944-422E-4B08-B26C-2EF4F3CC18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29DF6D77-8C82-4E2F-BE4D-699EDE3AF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6810632F-15FA-4AA6-AE72-9C01CBBE4979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8AF18E3E-FB44-427B-A97A-4BBB9B2FB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05C4B310-D761-4154-8947-58F03ABB3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16A7FC41-2434-40FC-8EAB-F340B2BBA4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B8F966E4-EB9A-4FED-9445-6759DDAAC3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7FC992BB-E6FF-4CAF-BAE2-D800708158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64BA2A5B-A345-4A4B-AFC3-1E34928F9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04883F98-073A-4CCC-952D-2BAC440844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1AF34282-B1E5-466C-B823-CE15C4BB23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8A925735-A38C-4AA1-8879-D2ADF1892D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F33D5C7F-63D6-4F26-BFE3-CCF1620B7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242F8B2-2429-4007-9F21-A2060C3C4BE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88F1B7E0-9DE7-4104-BCD6-FC565199F18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DB64679D-54A1-4D78-AD38-C3FCC79836B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5821649-49AA-4A81-A92F-B65B0E6D38A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7A40FD18-D5B4-42A5-B814-C2856CB5EF2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04670762-75DD-4A0E-B7C5-B2DD4F36A52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2D14500-5764-4620-844C-0610B88657E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9DCD473E-FEC5-4828-96F4-DB9F731BBEA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5D8A7C0C-0BED-42A4-AAEF-ED541E35081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7542367E-4783-4D81-B1F7-0263E4164A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37F896AB-79AC-47A1-B737-AAE1AAE94B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8354A13D-A999-4446-9F37-2F609202AEE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2178BD7-BB44-41E8-9277-5E0CB4CF2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91839AC-D4F8-4F2F-8A14-42A5AB5763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9142187-055B-4545-959F-4C8A9F56F4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737838A8-45F3-42BD-BE85-16D66ACAE5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5F66CF9-AFA6-431D-A199-BDF6671D47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7AF6483-3AAA-483A-B7FD-B15A245E6C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69FA83EF-4CDD-41FD-B845-E40C844AE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8D45371-DFA4-4CFC-8364-1F9F0D798A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45E9042-90D8-4416-A023-6262E47E6A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2AC69B3C-83DB-4909-973E-4A7C6C84A2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FDC6D3DD-C4BA-414E-8977-10A1195C40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335FA68C-F607-4998-A5EE-06A2C89480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B1A492DB-6A50-471A-A7BD-B8C5B6D10F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829C9061-3FA2-48C2-B6FC-AC049FA423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D61114EA-8937-4B0C-A5AA-2062AACE1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4F8F4D7C-1601-4B93-BE8A-89EA4346D0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25DE1620-817A-4489-B4BB-5D4E40154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8DBF285-9D18-47D5-9E1C-ADAD292B9A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D86E0D79-A772-4A53-BD33-C2AC3E63C8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A94B6F9F-C0AD-4180-BADB-78F85E4BA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52257AA4-FC3F-4BD9-B69E-A338B432A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F8F8293-E5A9-4E85-B895-E3D1D9BD05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A92DAC0C-CE40-4D55-871A-BCED6C76B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2F40CB2-8434-4F96-A3D9-8DF78D88D4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7C1EED3-8923-4CFD-AEC5-B31C443C0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9F8AF9E4-685C-489A-8B6D-50A65D7138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55C216DC-E01C-46DF-B8E4-13C8446D7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29F2E117-91AE-4235-822B-A7E4A362B2EF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EE96715-1146-4708-A5CD-DC7E0A761B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50A7F733-774C-4363-A4D4-01AB08195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2211E9C-E454-4A31-A6A6-690A656DEF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F1D3E5B-D4E0-4D9D-A11D-EA8EF2C2E5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8E150E5-D19B-4215-83F1-F59A3B69C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98D997A-A3C8-454F-B2C5-CB80F8AD1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BDB4A71-7564-42BE-84C7-846273322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9B5AF55-4E2B-49F1-91BE-83183B6221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89BC57B6-31C2-4AAC-A27B-E05F060E2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ABCE835D-D812-4B7D-9067-5D44F7DDFF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4783576B-54D6-4301-A103-173E28E16B6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57889EBF-D3A7-4CEA-A18C-9209D80F077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8D602EDB-E0C4-4AA5-9F0D-DA0D006340B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CE2C88EB-E56B-4964-8172-9E4CA7DB743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4056A58-F58E-437C-9423-8797D5655C0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E43EBB6-88CA-4B6E-8834-97F887C8890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5BB68435-CC22-42BC-84D0-B912B0F0E1B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703386CC-50D2-4F75-85B8-8136B88377F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2981882C-8D05-40AD-8E4C-350E6DCE6A5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30D087CB-66BE-42B3-9F90-18B3F39048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4FC54AF-14E6-436B-8C47-7DA47F98AC4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7D61E24B-DF7B-40AB-ACC6-31013BA424B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6A0A71A-9520-4085-9E29-20561B4B8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1CA441F-06BA-460E-968A-D801D3698F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07197CC3-DBCC-43E1-A483-BFDAE3A5F6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46BE5D8-030E-40EC-80AF-38808B08D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26A85B30-512E-4069-9993-98C21AB9D8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7F8D50AB-7C0C-4872-BF13-8DACA8025D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0ECFA15E-A5B1-4CAA-B65C-24830E4B5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07EC47C-E046-4E53-88A0-044473B364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33B69611-CB99-4580-A818-705F95D15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8059CE68-DC7A-4AB1-A9EB-FCBC3EF02F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24C57906-C709-4DC4-90C9-5F31B4A8D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721293A2-FC1E-4BAB-BC1C-856125CE7E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BAE538B-0704-4CCA-824C-08968132F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B26D663A-7CA8-4B19-AB98-F5031D294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6B909D8E-C9DA-4AFA-A8DD-1469789C7B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5ED6BBF6-C14F-49D1-BEE4-DE6E5E71D6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891B2619-C7C2-4F3A-BFB9-FF575F8ECB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A80D3E6-0FF3-4812-A612-97788F408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7AF568C7-F43D-4572-8F57-D4E4F6D381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13218CF-72F0-45C7-9C78-35B4D3A581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1597CDD2-5428-4331-89A7-A6CE84ABB8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24735887-BDFD-4A4F-A0F5-2CAD7932A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F87FC6A2-8D3E-4D00-822C-186C2F38C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BF93D8EF-D391-4AEC-9777-CEC7D145B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CF05C399-00A8-456D-BCB0-81F59A8061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15C212C-8E8F-4FA8-BEF3-8B950129EF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F7596C61-4C74-44CC-931B-A51050AA1A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332EDF5A-BAA5-4806-B228-1E60DCDF75DD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A1AEB60-803E-463F-BE5C-591E18551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4A58981A-8F40-4628-866A-4C9181FB45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528C048E-168E-465A-B01A-2D0C00CDAF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C03750A0-6136-4515-940D-EF3FF7BB3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3A93C1E0-1C6B-4D5F-8499-8F7DDE4107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CE23F732-5D89-4CA5-A390-1EDC2CB665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102D4212-EA93-447E-A986-98F6531FD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854B654C-633F-469D-9909-58DD792DB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F0AED117-BD49-4C82-9F33-F2C81B660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6F52224C-ACDC-4A5F-A481-1961E0F424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82D205C1-29A9-4BA1-8918-F0FB692DB220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F7A5A6A0-29B1-4431-8F25-CE97A41E473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41C244AE-0414-46F1-93E5-46689F54FF5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AC9211D-6E71-474D-AF5A-1FB3E610975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F0812965-94A9-411E-B27A-CDA4AA1949B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B5711BD4-6230-44DC-8199-B5FABBAB41F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8EDE65F7-F597-47D4-846E-B9C27E5BEAD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EBB92214-612E-4875-AC84-2F395ECE608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75CB7983-5C3F-4A06-A677-151A234C057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EE2B886-1CDB-459B-ABAE-A95AC1213E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30383F52-FA06-48E6-AAFA-60C2272030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B2F40F99-8A39-4782-BE19-F78CAF4E8262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CE6BA772-8A78-4679-8136-F48EF2F72A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933EAFE-A796-44D2-819C-A8C08F7E74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80023EC-9C90-4D46-A596-7139EEA04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322CAE6F-1BCE-4E2A-998A-B1059EFA78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F7F16DE-FC99-4F2D-AA44-C2AA751569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EC9E967B-3CEC-4367-8B60-25175B1CB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D451EB8-0764-4670-A7C6-F740BFD919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59855BAF-9E4C-4EAC-B91A-77578AA55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A58DA6D2-C91C-4B9B-959C-B23EAA1001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5399C37-7E9F-43A9-9FA2-CB1E5AA56F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B61AE54-74AC-4699-A830-BC7F02F2D1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0658513-56F3-48AB-A85A-78F008846F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681299D3-E67C-4F44-87FE-1E4618C832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FE4B82DC-BABA-4D04-BE41-9EC8B85800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DC6E364D-E4E8-4B5F-B472-E21998750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3EF0CD8-A808-4B86-9D71-B920A2A15D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D8C9D5EB-F24F-45EE-A45F-DE157C5C1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0D82CD01-CB6E-45F9-9398-F4FBE6B784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071BB237-E611-4600-9595-3064AC48F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154AC284-D4E1-4546-8CA2-525A410AD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75EE49EE-C6F9-4B50-8975-E8814729D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6A073B5-9E9F-45D9-A30C-4781BD86F1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FBC0E3C2-B0A4-43F0-B975-31C2985DE6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E721DEDF-897D-46F2-A7C5-58A3D90DB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1C84FD19-C136-4282-A8F9-55057454F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750CB51F-B673-476A-A781-13B2C6C39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0AB5C1AE-3C56-4FF5-953F-D19E6FDB2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52A02DE-0B64-48CB-9B19-708F8289F8F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56D3B9A-E89A-44D8-8FEB-129DAA480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140BDFA7-7942-4EF0-BB5D-E7F553EBF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3D9A6EB-13FD-4686-A5E8-FCEF80B7CD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FDDC254-8189-41A9-AA9E-378C79AFB7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F244E96-9B38-4FE0-BD5A-C90B1A042A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9F83DE30-417B-495D-98FB-C135E89AE1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3962347-110F-4530-89B1-07114BC34E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6F53F5E-AAA8-4713-B3FE-605067C06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534FD430-8F0B-4F66-AE89-E5DC22852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F0901C6C-965E-48B8-B1EB-52C522258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C3799CA-7124-4597-9CDD-CC36D61ED34D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04D2729A-9EA1-42B5-A7E1-CBDE6F4B7FA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A95D493B-C4EA-41AE-8FCC-7C164ACCE51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6A29DEC5-6C5A-49ED-B749-F52107EAA15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82DA1C5-ABD1-4DF2-8990-CB7E6A40267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5BDD76D3-452A-4B8A-AA2B-6C9209BED10E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28958D1F-A276-46C4-9E8D-8673F80CD5E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62ECD4BB-6C7E-49D1-9468-932B76572AB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8B6B1FF2-35B5-4F4D-91C2-C6EDC825F54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D9FFDEA2-DC3A-4AE7-BE8E-19CDD92F855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539EB8F-1A94-488E-8773-46A2865BD0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875A5E38-8C55-44BA-A82F-C123B069F09A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E5C1378-FD14-4FB4-84F0-282F60156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30D8F95-A821-4400-9C42-4CAC5AB0EC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DFC067DC-69ED-43F6-BCE1-CF92730912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9290D216-2BAF-480F-879D-357FB53CE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5E4B4984-4050-468C-A069-1677D7E65A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609520E1-2FC3-4BA9-B778-80E10F66E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0FF94F1-7083-4219-9D34-9C8DA3D4E5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F198750F-D448-452F-AC78-019989D219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9306F728-6682-452A-A2BE-8319FBCB6E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4165C1BF-5725-413F-AA11-67AF405F24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933306B-83D3-45B2-ACF5-70013A960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F601B8E1-CF20-476A-B0EF-50CF44281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66735633-72CA-49BE-BA14-2258AD26C7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B9509F35-87B5-4239-86E4-D93FA686DB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AD8C2BFD-297B-4DD9-AE55-CAFAE3F5E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A15DD7C1-63A0-49CD-B0B2-5A6ACF3AE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B9EE0C57-7045-40DC-A6E0-E4F1798EE6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B7700F3E-6568-412C-9E4E-19CE6A1C75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DC6E40F2-ADF5-4E7E-99C2-F0029743ED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7B21A58-BE1E-431C-BC93-BF2BA69408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9277E8F4-EDCC-4B9E-A314-FB5B59246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7F426E06-B6A3-463F-A903-5B2F13876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C12F539-1AED-4078-B637-799CFFF08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F6A18CBE-5721-49AD-A3B2-9D00F47E7B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E801A1FF-9783-41C7-9BCB-A7B3C3E80C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C126D48-468B-46D6-9F9C-DE73934CE1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CB3EEDF7-3671-413E-B09C-9791DC6ACE6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A3B2CBE-B6C1-4636-89A0-40213761FD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DA984C3F-33C3-4F60-8E81-DCB5091EACE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BDA3B85-252A-4632-93BD-0188184FB2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847861C-B5EC-4F91-8053-88C98A25A33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73CB084-D61A-44B2-9272-6B33F56AE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itle 1">
            <a:extLst>
              <a:ext uri="{FF2B5EF4-FFF2-40B4-BE49-F238E27FC236}">
                <a16:creationId xmlns:a16="http://schemas.microsoft.com/office/drawing/2014/main" id="{89A64E45-1A4A-4D60-9B1F-D812658C47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To cover labour, we had the choice of finding units of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- blood (probably from South Africa) or units of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Rh</a:t>
            </a:r>
            <a:r>
              <a:rPr lang="en-GB" altLang="en-US" b="1" baseline="-25000" dirty="0" err="1">
                <a:latin typeface="Verdana" panose="020B0604030504040204" pitchFamily="34" charset="0"/>
                <a:ea typeface="Verdana" panose="020B0604030504040204" pitchFamily="34" charset="0"/>
              </a:rPr>
              <a:t>null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blood.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F2E491F-5D15-4061-8AD6-7B74DE9D28CB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56A4985-E6CB-4EA6-90A5-26F85E20E2A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AA8E3BA-2927-4CCE-A7ED-7B3C74999FB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6A36C63E-CB22-40A6-BD82-27B6A35967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7D578ED7-6C73-4AAD-AD00-4774CBB851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F3866431-D9FE-47AB-A3B5-2418B6ABF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5718A85C-D5CB-4984-9240-B8E21516D5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57B4C636-DE32-460A-80C3-4F84A77BE8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872E963-E500-468C-A38D-D95E5B197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17266806-00F9-4B57-AF27-6E9068DA0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A44EB1E8-6B67-4503-B290-C70A4CAD5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C36D3FE8-0E90-4A4A-A03B-FB1F40A93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4AE21D71-C232-4B83-AD36-CD16512AD1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DD029748-EE5B-4FA7-9E47-DDAA2D206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D0642B5-1A20-45D0-A3D3-007A55F24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4160A4E6-FB16-449E-A767-F3BF5D0013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170DC92-88A2-41BF-BAA3-6E5289061543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90903994-37D7-4628-A89A-E83E7F49B63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2803FB95-A70B-457E-ADF6-7EC2ED654B4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A461282F-0AC2-4929-A5BD-321BD896483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F4EC3B06-52E8-48B2-AB0A-614EA196E3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445915E-5C10-404A-9513-A321CE16399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A26B94E-DA51-4832-8A6B-7A10AC91C16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D4A45F1B-B2AA-4B6F-B5A0-8D9BC46300E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BBC3B90-6C66-404B-8EE5-45EA1B52211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0EEB2B29-CE90-4C72-AC0C-32AEC36917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A8E04297-668C-47A3-BF5C-5ADEB14028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12CB0C2-9F2B-409E-8CE4-0F35D7BDA77C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5087516-42A2-436B-AD64-25B52FADCD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D62A377E-C146-4F68-B13F-7A89E8679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4E523986-B2FF-400F-8BBD-54B6A3C53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537C82CC-66D2-4791-B55E-1A2D066D28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6D99EB2-CCC3-499A-9F83-F9942FD2DC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76B0246A-4DC1-4F51-84EE-DF08C83E1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678AAB2B-4945-45ED-9A3D-97907FD30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51A1E362-845D-4749-B18B-43CAC029D5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4FDC55F9-6E42-43FC-BE3A-2C5ABB8ED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A3D79DB0-A28B-4DE9-B5DD-F3FB550F58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4572FBD6-4BC7-402C-BEA5-F9436A0A5E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3E6090E4-30C6-4E00-A3AE-2274279F6C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2D9CE3D8-691E-46AB-91E4-83644E7BEC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B1CF7AD4-C736-4EB1-8A17-225089B2FC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D301426A-51D2-4C04-9D94-5474F4CDD1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CA71233F-BA7E-4F14-A1FF-B690808445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8870B85-4ED5-4746-82BB-9DDA945101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33D6CF12-A67B-4DAF-A462-08390FE018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8FF5385B-4CBD-4952-A2D3-492BDF1FA3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3DC2732D-A665-440E-B2DE-45037A4476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7AEAF995-8E1F-4C36-B78E-C321F39AAC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E710501-E9E7-4BD4-878E-659966B305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36873E9-79BF-4983-A30D-998776E68E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DB79031F-40AE-48F6-88AB-1D27EE0744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F9C4C4B-BF05-459B-9D68-8A383DA077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9B436E61-523C-4916-8906-708A77378E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F9E93D53-5B40-4B46-88FC-C4B82F7FC3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D2185DC2-5B4D-43E8-A678-A5154E59E8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228B70EC-F1B7-4273-83D9-05954B690B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B5D6CE2-7404-4481-A6A5-5424F46A55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A033E83B-2F7C-4A4F-8D34-A8238A7B9C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B2C56C6-7334-4AC5-A70A-FEAB36B369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3921660-964C-4AF0-A65C-0D9DB436E315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726E17A5-8159-4F57-9193-5EA014BFF4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1D951472-8E69-4A51-8C13-8C954B33E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0F65E6E0-A24D-40B9-B479-E74AF59CEC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F484BFF2-1F11-40E1-9E7D-4C80C8BF53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E522B2F9-2A3C-4E7A-AB9A-691B8C309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7A7F505B-B95B-4AAB-8B8D-CF11599902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F96ED6E-9CF3-413A-AA87-6358BD98B1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748E5B4A-91C9-4B43-942D-DDA77B952B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4CD8B935-6F29-4AB4-9CC4-B688075F093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52DED7E-D832-45DC-887B-F19D0CC5EEA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ED6CF438-59F7-4DEA-8DDB-D4DAD861CAA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6027CA4-5333-4A3A-9F4F-BBB7D6D2F8C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84609792-4662-4E27-9881-AA0AB61FEC3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AC10CB5-D966-4AB2-8528-4CEE6CC8F228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2BA518C9-A805-4616-B644-0A4340C6134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D744E2E9-C046-4EEB-A7E6-E3441077EEF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F174CAF-2B56-4D2F-A9C4-594CACEA771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F0F3589E-CB45-4B51-A237-D172FBD8BA5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982A37B8-19CD-49A4-AA22-1BF30F92E4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57AA505-FB9C-4523-8920-A2B811B3839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127BD8A-42EF-4341-9BB4-1CFFCE755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F6AD4992-7DE7-4607-95BD-116BF60A4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DF620259-25FF-4560-A684-3FF9B75D6D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DFBBD318-D5A6-428A-B998-6595E559C4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8228AF6C-72AE-4263-8212-AFC916F2B7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089C418D-B541-45F2-A4D4-DA5DA5C398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9F018EE0-06F6-45BF-91A7-D77D697D2B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E01C42CA-21AE-45E8-B53C-D188B4F6AD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239B5638-2892-445A-8180-9B60B286EA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B2737AF3-A77C-4209-B6E7-C262DEB7BA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6FEEEC2B-AC0A-4EF1-A051-8F5469A7E7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1A44922-BBD7-4340-A540-193069EEB2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692E99E-E89D-4CAA-9DD4-7990219EF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C7AC9E6B-DCD8-49FB-A300-E716CADCF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B2E63477-0E62-4FAA-A729-403DB4D0C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86EC1ECD-304C-4B7F-8926-674EAA364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49199FF2-DBCB-486C-A3E2-EB7E215180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74C7F4DA-1DD0-45CA-89C3-10B060BCB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92A09F0-7D4A-401F-9A7D-7C3931F852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4BF75FBB-7071-4630-8FED-EE9DDB4FB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CBD68BD5-BAA0-4DA7-9BCE-19E1A5BE21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D0E5F50F-D989-43E2-9869-63127CD99A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405CDB96-D544-4974-A55F-AD4038BD44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A7455168-9403-4AAD-A31A-022E3C32CB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E9F3017F-02DF-40A8-BA8E-92A32B9039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BB3C93E-3988-46AA-8BA8-F0E007128F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6AB1EC20-1E1B-4958-8AD8-7DE5B26BDE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28389C08-76D9-4CD1-861A-56763604F24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E1093531-3076-4DE2-A731-491302AE64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BD03515E-4819-4517-9480-92FADDB2E0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E273AEC5-2418-48FF-A3CF-E203BFA54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08B3E402-6D9F-453E-8280-DE28B5DCF4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12A8A4CD-2247-42C6-94B0-20EF3F55E5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2A9B0FA-564F-473D-AB21-666CF3FF74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C41A367-F5D8-4EF0-8DD3-D7402E1F6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248B894-65D9-4B19-95DB-D6AE4E34B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6B44B5BB-2B15-48EF-B120-A8F6413C5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05200D10-F3F3-4C25-9AD0-665B3A27B5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EF14933F-43A9-44D1-B61B-E62C0369C3F3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0E12185-F798-418D-817E-B5C652C5CC2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0ABD7558-4398-4FDC-A21E-7569FC558B5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4D1BDB5-0A24-415C-B89B-396AAD8B95A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7D59881F-8F2A-495E-B009-3FB469BC9DD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E27A8517-FA0E-4DF8-9283-8668CC844D7B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EA89669-A7B8-438E-8EB9-44727D65CFC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8535E03-3436-4E4A-8A8D-0D6D31C940C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2D5FE95E-5DBB-4117-B40D-89D3B2B01FB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588459BD-ED9B-4515-B72E-622D8BD498C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B6428332-A9BE-4618-AB04-26A63FE569D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FA08B017-24EF-44E4-9A9C-12E3FFC2D9BC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780384A8-7784-4B00-A303-832F670510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AC48452-AF15-4346-BE40-9DCB7A4A94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DAF654D0-079D-4236-8D4F-9330C341B5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B5A8337-4681-4705-81F6-E303D9390F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9258BDE-3253-4433-9D34-81D3105062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9CE6E098-1D6F-4B9A-8DBE-CA8A3FA851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1C9EB9DE-048E-4D89-97E5-73DEDCC634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8973B4F-075F-410C-9B15-A728CAC8DD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6E69F63-0D4A-45FD-BEBD-E5950D4F1F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18795560-8FEF-48C3-8566-182DC10F6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3FD7FD5A-82C2-45A7-AE25-ECD335720D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8EA67039-3E79-4F83-92F1-F68D18B9DF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63C8F21F-4F9B-4792-BFB3-F603A8202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852C7E7A-3B73-4D37-8186-11BEC49C07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060E27A-14DB-4BB6-B0B3-2008BE956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FDB55870-E1A6-4ED4-BD6B-52FC69372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1B7B72FA-22DE-4527-8FCE-07703CA3A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E2BF987-53F3-44F3-A6A9-11C7C2858F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B3332C9-96B7-4AC8-95F3-C5D6FFED24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E953691E-D0E8-47D1-BEC8-13D5CB83A1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9BC13B5D-C44A-42AA-9CC0-E3233F1895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17B587D1-0B38-4725-A9CE-4FD36FB05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4CD2474-0763-41CD-B2B7-60C1FC4787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6DAC23A9-5445-446B-84E6-435B62DC28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D507134B-B17E-4BCC-A0C3-A68BE6B079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D1C2AC67-B10E-47E7-A25E-DBC9AF2CC6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41DD62F-E7A8-4131-878F-B913FC543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23D582B2-877E-43DD-94F0-AD01AEC3BA62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FB3EADA9-EFA6-42F7-9062-86662D65B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8B6E21CA-5A63-4C39-99E4-2D5397A40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A17A5BCD-80EA-44E0-96CC-D00AA185DA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DDECC646-2197-40F0-90D3-1ADB8ED6C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5BAC9077-A68E-41B4-A97E-C0FD71136D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2348FDB-D1FA-4CDD-9856-4F814B1AB5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AC60E74-2FBB-430D-985A-312D2BD01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F8FC8F3-1B6C-4D2F-B937-C5EC4AF893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0D4A43B-436A-4CFC-A14F-FDE906BF42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F5B7CB1-592D-44AE-8E89-4BDB434F8E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F26CAAF6-80DC-45D9-B96A-1E2CA1FA28C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A7051718-92AB-4033-ACC2-6FE3BEF2DF6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594233F-598B-43C0-A046-3D7C548BB7B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BC07A574-9327-4A92-BF1E-92405CA240B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60CC162-CF53-4CC7-A1BD-DAD1D680DD9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CF596C1-8592-42A6-B158-E9CC91CEFF85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A1FC11CB-8B91-4F98-A3FA-54296D531E5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0459B0C-FA1C-4C78-9E85-2918BE1AF66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658877FD-39F3-4955-BA6D-2817F829DC7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5E3790EE-0332-4F4B-ABCA-60CDC51AD1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CECE5BB-461C-4239-ABD8-D6B7E4719E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ECA6EFFD-19FA-4D00-A1FD-5A941F839E6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89422719-267A-4167-9EB2-1BAA25160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F088886-8AFB-49CD-9107-31D8854579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73CFADAF-2D60-4F48-BA76-4D38DB9439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4703A67B-9D11-41E9-AD05-7EFA442BBC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F9AFCDE1-216A-49A2-A380-314817ED24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FED2EC9E-59CC-4890-AA39-B47BEF8032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E15DEB77-D814-4F09-85BD-6D47E3EC82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EA44CF65-4CB2-4C8F-9B72-0240F22066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D6296AE-3BC8-4503-BBCA-C1D0DC793F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66F07BA-6BFC-4B94-BFA6-09F472636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B53E4A64-F3DB-4ADA-B23A-06E67D6422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8755BC4B-178B-4557-B4FF-17C0E384F2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B24B8ACA-B874-4C20-B3FF-B5380DBDB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66576CB8-8F02-4F2C-B752-F3996DDD02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0C6E4EA4-7175-4BB8-BDE1-95F56AB34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7E7A3FC6-F7B7-47C7-B791-F5A5BEEEB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A9110E23-53A0-4FDA-9774-7DF43F741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C8472974-4EF5-4053-B55B-D6946EAC91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817A209E-D7F7-4456-A577-9621F0743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F07B037-DDEE-481E-A329-B74BD70B2B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476EEAC-6452-4019-A32E-1C7C23C1A9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9DEBCFA-52CE-44A8-8FDE-7DF037FDC0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9E90BAE9-8E91-44AC-BE62-B6A6A218D1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5EA0C194-31B3-43C6-9BB8-E87BB5A6B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E21128CC-9D65-44C9-B677-0F7B402AB8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8AE75251-0517-4E6A-A319-7E2366B60E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1C998F4F-D5CC-40DD-8D42-3F8CF2E88C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38F987B7-E82D-4841-BD26-A36BCA60704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84DBB0A6-0E2B-450F-B634-3250AB624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B8403B6D-7CC2-4CCA-9C75-3B7517D624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F5D5DC6D-6DCA-4A38-8AA7-745680452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161D0178-B0C3-45BF-B432-2B0BC80BF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1801CA9E-105A-4217-A3B9-C4EDFBB31B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351FDCB9-4C78-4487-BB34-16B305B0AC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BA9D2968-CAC2-4CE1-A90E-10C4F3768C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3A8A7F1-E051-4150-A4C1-A1AD3A663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79493FCC-5163-4564-A0A1-FA4484887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49CEB672-7861-458F-BE85-5BD9BBE4E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9F9C369A-D914-49C2-A2C4-6AF135E92748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60314D3-1F4A-4378-B318-E6DB4B88A5E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B7509098-D205-424D-A505-B3D378D5B09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D933B8E9-2931-4519-87BE-107BD08956C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CD7A75F-1562-4BBB-83EE-AAF8AD16A23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765CABAC-99EB-4D77-ACD1-C4573CC9D1D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DC29ABBD-2114-47F0-9677-FDE06EE9FC2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CE285685-7A46-447F-B148-8A14ED1D6CF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775D404B-92E7-42A8-9DFE-73FDF47763A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5B7D9590-372E-4766-87F3-910EE4EEE77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47AAE5A4-AC85-44C2-AB61-58E196C452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3D90CB55-036F-4C74-9EB2-9E57149D9DB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DE5DE76-FD99-4871-8E95-A612EB43AB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D6E4F95-2026-484C-AB02-B3128671D5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DB5D0D98-B8B2-4367-A2D6-66D38D225F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4F63633E-4F79-4315-8EC0-A5E26588E7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B773B539-FA82-4394-A6BE-D75997882D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65174C4-0D0A-4FF3-B35B-137598ACC9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03E95A1-E3F8-4834-8362-6B8163134B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9362DCA4-3B6C-474E-B11B-8D0965FA0F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C5B21D2-36C6-4CBB-829F-C03326B20E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B3467103-3BC8-435F-B5D8-65C624CA80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1ED6091-D8DA-47F6-BAA9-331406CF7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EE094A0C-6F63-49F6-8111-F050C15DA0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6ACC6E6F-884B-4708-B7D6-BA6FCA3948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15FAB2D1-5811-4D9E-8644-B11B9A995E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8537DD83-9AEE-4221-8B8D-C89EDBCBD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1670C7A-EB7F-4683-849D-6CD76F5156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362568F-EE2C-4E67-B747-4397392F95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C46485E7-97EA-4B56-B6B1-BECFBED20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C05668D-B69E-4413-8E4E-0A122ACE7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E6D2A8C-C0A9-4655-8930-DE896AF40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5C104D1C-FB79-4359-9397-9B73C9542A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2D03FB8-1043-4F8D-AE65-5AA95534E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9AB02D6B-A528-4028-BA76-F35B4B372D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DF930995-C89F-497E-95DD-01B0846CF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EE067823-BBC1-4423-9AFC-81862526E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9AF6BC4-ED33-437E-A3F7-E0F7468CD1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41418F61-5B1F-40BB-9C65-E7475A3065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3F7A2A48-A70D-4EA5-84D3-109F23D99AB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FEDA949D-8EBA-402E-B2E2-C10B3AD567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0B333018-D8D5-4D30-BE8E-803E4B771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CEA39100-E5E1-4C59-93B2-7F0F5A8F41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BB06DC5-D3C2-4816-9548-C9EDDF50D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6F8F09D-571E-43C7-AA85-0A971AB04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6F84D673-D166-4A7C-B614-E48D99AC7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36555A83-E3AD-4086-8BD9-8EA39EB8E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04178C3B-C71B-4FFC-AEC4-BB7177C4D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94E83B1E-BE4F-43F6-9444-2465B680CC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F25B949-C2A7-4BF7-9E37-9DD51A84C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3CCCAB3-9F3C-48C8-A7F2-D5570826B8C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443550AA-001B-49CF-9B3A-476696C2B12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4E8FEF1E-A3A3-4E8C-9F1B-7BC106A436D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DF42713-8F90-4CF7-B6D6-82563C5714C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4CCC364D-5C2A-48D8-A7F0-AFCEBEA0FF7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11827929-2F70-49E0-90B7-CBC485AB6FE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4E43CA8-CCC7-4FF7-B7FE-671417F18F6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88705FF-D244-406A-A5E5-19BF02CDD8B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33BC9DD5-F745-4C94-A0A4-23D743AFEE8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24DE63DA-17C7-4589-8E6F-07F6C8360D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C7C4C84-3B4A-4EEF-821C-11459F77DF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79C7841B-BC85-423C-99B4-B11EBF2DB540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D8949566-A599-45C1-88AE-8B113F7870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EBED136D-1ADE-4FB0-86F8-FC196FA81A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3303AED2-4C2E-4988-ACDA-73A24066C5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679B6581-6420-4037-9D35-6FB85077D8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7C0FA6A-6E79-43C6-B523-DD69FF862C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3B8937A-1B1A-4C7F-BA6D-AA0D658834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37503B43-3514-491A-8DB9-3268EF56ED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775D5621-602D-437F-9C62-C1AAE5E24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CFA04BCD-4A6B-4655-9F64-2449594412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1CFE06AC-AD7E-473C-97AB-C6E1FF76A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48B01D84-0B0F-454A-8B52-93382C70FB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689DE7A8-125F-4298-8CCB-4BDF19AAAA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76E6F7A5-8928-4CA5-9611-E4940DD328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4B8AC8E-4531-45C1-AE51-F3E6036A8A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868C54F9-E931-45CB-A4B1-D28622720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2DF94490-3BFF-4847-96C7-0DBB89806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E688C301-A673-49B1-8239-6A7E39E14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49F3F1F8-A7BE-47E8-B387-81AE498296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9ED2EACC-30CE-49F5-8F6D-DCB7A2787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9B79943-E59D-42B4-B8C3-771C84402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FAB3FDF7-35E7-4E47-9AD1-1161C48ED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9F4EA92F-8F6F-459E-A12E-FEE9D20A3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A841804F-A1DB-4431-BAB3-4086F78A9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AD9B14CF-99D2-4AA9-B388-1AB702020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0BA8EC6C-2EE5-4D85-A78C-2F5CF39EA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2A48385-1E68-4DD5-87E3-084FB6B005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2CA35636-DA02-4484-9CC5-6B8922B874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F929887-29D9-483B-965C-381B60B1E17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C8757EB-0DDE-4E12-AD5B-9899BAA53B4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5DD2A450-C34E-4394-87D4-6F6F6E7AEB4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ADFC4D9C-1EAC-4FAD-AC9B-6C0FAF53085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0B738647-7F5F-4FBC-870D-F618419245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360C89A5-AB8D-4427-9226-02E58999D6B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We managed to find one unit of frozen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Rh</a:t>
            </a:r>
            <a:r>
              <a:rPr lang="en-GB" altLang="en-US" b="1" baseline="-25000" dirty="0" err="1">
                <a:latin typeface="Verdana" panose="020B0604030504040204" pitchFamily="34" charset="0"/>
                <a:ea typeface="Verdana" panose="020B0604030504040204" pitchFamily="34" charset="0"/>
              </a:rPr>
              <a:t>null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red cells, and another “wet” unit from a donor in Ireland.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4A2CB4E-23D2-4B39-93BF-676F26CEFB2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90BF9E8-FBBF-4B19-9859-3ECF75C8E99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96DFB33-B086-4EA7-8B77-91FB952CA5F5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2356C3D0-2BDF-4080-B512-964B4F3C171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B1B025D4-BE30-4534-8A9F-AE5C3193E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B491627-68FE-4126-AEBF-126F4A387B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BE9C0696-867C-403F-8E2F-726DE09091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CB294FD-6031-4581-AF18-24A6D39C45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7DDA3EF4-8C30-48D0-8289-0B2D387823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E8B4418-25DF-4100-BAB6-DFD063C1E5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BFA09DB-E9FA-4FDC-9E59-A18F7FE8F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E9ED2BB9-F321-436A-BA55-FFDA483692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C99F4696-C63A-4CD0-A27B-CE063FE18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373771A-4086-4246-9137-C4504A76B0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D388BAB6-48A9-4746-A695-A1B976321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104AB45C-0F80-4D0E-A0D0-51DB3E3127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A78D3FCB-BC6F-47E6-8C82-C57F4EF58E1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EFD1C89E-E791-4D40-B866-67C403D2FDF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4C6431DA-7CD8-48AF-A6FE-5CAC06A0101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EA58B800-7501-4809-BB39-FA1BCE2FC2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FD4226EC-9F63-4B2F-8892-EA05C13D29D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F4CB549-6B84-4BA5-9949-524CFF0812A4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CCCE8A5D-07B3-4DA8-8017-89F2B97860F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8006EA6-A464-4DFF-B413-C89C1525A7F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0C32F86-8C7B-487A-9838-DC614720CA0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C70C28CE-4237-4CD9-BF5F-3E698B0B42D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665FD016-41EB-4FE1-82AB-B76317FE05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21DB97A2-40AC-4E18-A867-7D8B847E17B8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CF43FF89-A676-47AC-BAEC-52A5BE4198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0EE7DF0-7A3C-49CA-A26C-995F0CBC7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D64DEA94-EAD3-4B00-965F-5B90BFB0D7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247D99A-54BB-4BFC-B4DF-2EA33C3BC0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8DCA8A4-99C1-4420-8100-B28D8B004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C690FAE4-9C3F-4307-8E70-9F9F285DE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8600640E-B5BD-4759-948C-1EF14CB294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68FE5B9-A82E-44B2-AE2B-79F89E58F9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87F3F5D6-CCD5-41B1-9554-904C253C36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2153AE45-82A5-4199-A1D0-0304BB3A05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AE464876-D4A8-4F52-BBD3-857DF1AE6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BAE346E9-196A-4A10-979A-EECC53CA9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B0E14C9-CD53-4631-9DFC-E3DDF5CE4D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CFE451FC-3DB3-4408-B4B4-F2D8A55A7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9DC991C-4440-468F-847A-FE4FBA5F3E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77A4698F-D9AE-4602-9118-C43516609A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68A54781-60C7-4B09-83F0-238D48BD7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82D8FDF-0B78-419D-B2CC-2D5B8ACC2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D16EADA-BEFD-4BA0-AF67-4A2975903F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40CA8C6-0B79-4818-9DD0-B42621097D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FF784CBA-E3DD-4F3B-AFE6-8C2321856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99E48FB9-5607-4216-93BB-1D9AC7972E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EE362BE-5123-414D-969B-051E996DE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87ACAFB-EEAE-4440-B8C1-EF972B1905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0CCF99A3-D63D-4495-8E60-FC3CDBDDE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8D3D499-9604-4CAA-A8C8-A4785E0268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60092552-DB72-447E-B7F5-4AB0A3888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5A399C30-0953-48E0-988E-9C9B0E800D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85A0DAEE-934C-4E14-B344-7170E14B47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21EC23D4-C07E-4AD9-B094-86F9EAB5F1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9ED850A-108B-4654-9887-00C6C6D723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DA3A9CA6-1441-4FB8-9798-B37CD387D2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3087BB1-B19B-43D7-A196-29C22A641AA8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42E543AA-02CD-4A48-9A47-90EE24B70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A5F6583C-0138-4E5B-BE88-4F7DA442F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B2F91DF1-ABCB-44A7-A16B-2BB095C0E0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D4BA5E6-CDC3-44BA-838F-57AB1873A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7623CB1-32FA-47A2-A0AE-A70F535C7E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3CFE0A8-5426-490F-86F5-CB4A34C8C6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F536216F-3F06-4A69-A4E3-2009ABFA4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43CA8EE-BE2D-44AA-B33E-521ABB0449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B7C9A775-A9BC-4806-B94F-4555E4E094A9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7852289-CBBC-416C-AFBF-21BB6AF454D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EC6926A7-1E6C-4B80-AB21-0D06CE8F71C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2C6E711-4DA9-4D87-B1DD-2B091C91412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1360D99D-4C08-4F50-AF98-4A9F9CBDE58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1D76CD1B-FC83-45B4-830B-5105DD57F55E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C5C08B58-3B87-4063-8156-7488301DD86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34D16C53-0AAC-45CC-9E91-A51739DD0B4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8D624234-8FDA-4BAA-99F2-CBA36D1B982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BDEDF8A8-6B29-42EE-A518-DE75170E8E3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82F302C-7982-44CE-B163-7C9008FA46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606D70F5-DF37-44C4-9738-638E87416821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3895E8B-160F-45A4-867C-4B5D06A94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AD0DCDE-00FF-4944-ACEB-C10015852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B0D598DB-1EE0-499C-A60F-2FC6AA259E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45DD899-9594-4E5E-AEEF-C2FC5175D8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826364A7-38A9-4AE7-A785-56459E6AEF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1DD477D-C662-4342-86E3-5905A4E2D8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21A428B-D6BF-41C1-B552-2E176C794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6F7A0C13-330B-45D1-9CEB-D1F17C239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38CD500-A514-4CE0-A497-D61B0C9146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5040DC84-2C8B-457B-A02E-B54CEB235B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F3EB727E-AD16-4122-AAAA-604A0A3C65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F193A11-22D5-401C-BDA4-115396F7B1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F90F5269-9B52-4BB3-B4A5-7A7C98C825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23F729E3-A1E7-445E-A5A6-E19EBAF0C0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6958EE2-E13D-43F5-BE69-5BA33D0BF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8F80039D-4422-4BC6-9B46-42543DDFE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94D0D107-67A7-4966-817F-A7A60B6968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4482F32-1A4F-40F7-B45F-632161208F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47C4A277-68B9-4539-8A1B-B3FC5E7B8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7FDC8EC3-0EDB-4D8F-B2B4-5C08D23E0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580D297A-65F9-41A4-B8C9-00F05C24A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B01A151A-57C2-452E-B075-400C6A307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E8267F0-0062-4CCB-86E9-A1F275083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99EB2368-A621-45BE-82BF-606F0B23AD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2D145E6C-94A6-4648-9EE8-4BC1A9EAB9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0EB01F0-A4B4-48F8-BEDD-B4A7DCE1E0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B8F70EAF-4C06-456C-A6A4-600559D9CF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1B668B8F-32B3-4EDE-BFCA-F59E029777BB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27E75F3D-3B67-4BC8-B1E3-B66D292138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785318A-842E-45A8-AF5A-44FCCB4D07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24F873D9-BA31-4862-94DB-5823B1CC0C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E3CB4C83-474F-4E9F-BA53-19C683414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93359322-355C-490D-A8E4-43C74E0AC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43F70F0C-6CD8-4B24-8AB0-97EF13AF8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96FFFA3-E1C2-4BB4-AE79-7ED9D9517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010BFB46-8177-4A22-8127-8E3EE047F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42E6F3C-D286-496E-8697-96A90B7242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F38CA90-E326-48D8-8479-B177E3DF3F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B5BDDF40-A1F6-480F-8584-4D77F3ABE1D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57346B3C-CA08-4C72-840A-DF2EB03FF35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22A1138-4122-4CAF-B31A-6830C79415C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095E3C3-1558-4384-A908-B06158C8C1F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710F97E-FD60-4440-867D-AD228799897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4F210D9C-3092-4F75-8AEF-18D0810B0818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9547FB44-A03A-4C05-9DD7-A804434CEC0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7B7BA52-6712-45BE-9136-159B54477D0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20E658DB-6BFD-47CB-9572-DDA9FF3470D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4CCE558F-9914-4D30-9504-2D3CD9DBEE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B69586F5-7C54-43E0-BD25-33C34AFB6E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BCF3D5E2-4518-4248-9FF3-8C37CAD8B649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0A6AEEE-2331-469B-BE71-910C3DAADF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EF7CF78-5EF3-4B10-B629-7B030BF50E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DBB42EC7-0A49-4FFF-94D2-6409C425E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52BE27B-4455-428A-85BF-BC49C5830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71EC3FE4-3F6F-4802-80ED-3B5B08F265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F57F149-ACFF-4E90-B941-E543754DF5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C4401F1C-7DEE-4866-8C3B-2196E596FF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37ADDC7E-563F-4993-9E08-9BB90F6F4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5F921CCB-1882-4292-BC52-8358DAEDA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44A49216-EE4B-40C6-97B5-4BBFB491F2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13F09627-61A1-480A-B774-E793E4A1AD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EC2B3EA6-009D-4EAD-BE46-F023D4D951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DDE989EB-A994-4455-B60B-F776E4F4F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93A7D65-8F11-4661-8E64-A723D1F4A0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A7FD179D-9A38-467E-8365-9FABBC451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39B45E3B-2F06-4CD0-9CEF-1147774FAE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A64A8592-955B-4691-83D0-A8A5E2412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9E569CB9-41C5-45D9-A93C-99F7854535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78E8CCD1-AECC-40C3-A3E1-E80BFE031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F6A9DA51-BBBB-4645-A96C-915ED82764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994E9A35-B72E-4F7D-BE79-BEE661FBF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D9F7FA0E-CB1C-4007-B3C3-EDE68F6D1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34DDED39-A905-4589-8B2F-BCED985D3C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67C85EE-80ED-40DF-AEDC-0BE232682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7BCC906B-C6D0-4DEA-AF8E-15657CBDE4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A7BC63E9-0156-41C2-9F86-BD18E34869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40E5C67B-F24B-493B-B906-8D015D4A89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704E06F-82E1-4079-B5AA-28F84FB5082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1F0B45DE-F89F-43DF-9FD0-1984743D2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978CB28D-E482-475A-A6BE-817D705C0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3CCA3DD4-E9B6-4E40-B968-EF9AE0B50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101CB19F-4702-4AAA-8273-89B721AEF5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48690910-59C9-4CBB-9100-EB8FB49E15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21F7A2B-0913-4FC6-805B-92D59133B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81529F57-1257-44E9-9971-59C598676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7085A2D-239B-4AF0-B4C2-A9B64CEA3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491A3ACE-E8BE-4764-B46E-2D7342408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F0D7EE26-0B05-4969-B12C-E47FC430D8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F52BD2FA-B10C-4564-B724-98CE7469534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4B7E680-C9F4-4C98-9838-7CF811D4945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22AF39D7-2584-4F47-BB30-00150A7B9C6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31410D56-9876-431F-91C3-D9EC449A1E9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F3C9CEB8-35A9-485A-8E86-7188275E522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AAE3A527-C3DE-46E3-9ACD-6BD0AEE5E55E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1B9D2B3-7CFD-449E-BE73-F1BB67E38BC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D511C8D5-5088-4475-BD5A-576F9402EE6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739E8768-E12D-4B12-98AF-92711E62D2A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D3D6FB8-B970-47CF-B560-E1EC0B2C36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4E6D3FB-479F-4432-91B6-5B8D6E0EF4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B2103BE-F225-411C-AE02-FF3CCAE2DCA3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27231A1A-5FE3-45F7-8A65-11BED9C33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8AF39E8E-E7CF-47F8-9E85-7F893C6FBD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35F7D3EB-437A-4666-AC8B-65EE461EFC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A0D4535B-A89F-40BF-B5B8-F473F9B633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88649A58-0EE8-436A-85AE-28CE21577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4352A527-9DD3-4F25-BD20-579965A720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1DB3C430-E742-4053-B17F-F20E8984E5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D6AD6A7-321C-47E2-BFC0-272EBE9565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08A8CE45-DB20-486F-8044-4B8E6FA4C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3F23275F-4FAA-452B-9256-B4D04AAC06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25415654-A5CC-43F7-9D2D-8A69D105A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9666D2BC-82AA-4DC5-99CE-926ABC1F9E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90454C85-65B3-4819-99C0-265BFB95E0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FCFFCAD1-442B-4855-9DB3-C164616B2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FF87DF0E-9BA2-49C1-A5A4-AA9DF29EB9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ED88E914-E695-430B-8C40-D09BBE3601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5C8BCB0F-B9D3-43C5-9208-4E4B8DB7AE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5FAF0DAC-A32D-45F2-A2CC-1445B624A3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0D12D277-FAE4-44BE-AC48-84334686A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C7A10489-C006-4DA5-BB07-3B8D7C1088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9157B4B1-EB97-4B65-8810-A7EB6AE46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67364731-A79C-495B-9735-40125CF898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B45E0939-56B7-4C95-8F96-E4DD73B53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1190A71-3F4E-482B-BDCA-51842E35BC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0CC323BB-E1AB-4589-B905-4C27242D7A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856E2618-19B6-4619-A952-CE10C31261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EAA6934F-9809-42CA-8254-346C75CB74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7FA201CA-77B0-4F31-8116-ABF4618ECA98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DC395ED4-AB1F-4589-B47B-B6BFAE9521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74E96FA0-606C-416F-9014-393CE7331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A6A33DC6-A2FB-4C6E-8C6A-464177F30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8BD188F-5E0A-4552-98EF-9828D3A3E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AC416EA9-D410-4E0A-9009-F26A3D4AFF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623B0E09-2966-4E71-B1C6-F611F76CD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118DC0D0-EFC8-4AA3-B9B1-3EEF942256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EF813551-1C48-4B92-AD0F-13FD02D410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5AED6092-1443-475A-8D3E-C4EA4DE481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98449B9-45DE-401D-ACA2-4048F04B85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351B115A-BD60-47D3-A24D-4F41C7A53715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F4614861-9D42-4D7A-B22D-192C8816671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BF7401F5-4BE2-4FDB-96CD-38EBB9F0DE2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8F0989D2-1CE5-4F75-BF52-6DB80157BDD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0750176D-4758-4CFA-AAFF-60E936D950A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16494E5-7414-4F7D-B11F-10A478996754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D2EC0F5-DB6C-4F14-9195-5282DA0773C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98B952A-5264-4177-8EA1-A33C2F5C646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B0BC49E-3295-4718-8F48-EA0C2A5AA8E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52979D5-E05E-4436-B929-D72DCA6DE2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F5D27214-A6F8-4696-B0FB-6CC1694042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DE80A4E-7B58-4736-A42E-C255E1124F15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47C4D0C6-CAA7-4672-A95B-B648A6E362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D244F95-2963-4768-AD86-D687495FF9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B172C8C8-C48A-47E7-888C-4920C43E58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09EA2D32-7A66-408B-863D-3579504DF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31C45E67-C5A1-49FC-A9BB-2BA8ACC352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A83053C-7D48-4147-8689-E3380977E7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BC95748-165C-49C3-9731-7346E9883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0E22D054-6C5A-45F4-9A4E-44553EE1AB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BEC04294-FD6D-4788-942A-387FBB650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4DE797E-2F86-4CC9-B779-55975226A1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5BAAD5D-EF45-47D0-B5AA-CCFF7D8DDE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19D8B393-105D-4D8B-84BA-824AEC2AC3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FFED3FC8-593E-4D6A-83F1-4FCDD74EB7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FC7718B-AB35-4B7F-B25C-85B4E521EC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4BFAD5CC-2215-4852-A306-04DF5B187E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5F91B2E-F357-4A07-A73C-B9CB1B2A5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44FE1D2E-6280-4647-B753-61904F3B6C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2F5BD333-A663-4CF7-BA09-8D2CB63E0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9177E709-BA95-42EF-AEAB-053187804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E77C419D-D591-48A7-ACAF-BBFA12F97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EE4914B9-DE8D-41DE-AEEB-904BE052B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748E8AEB-54B1-458C-82CE-C421EBBB64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B2AFD784-B345-4443-BEF4-297C4CAF8A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4C494D99-3935-4169-B40E-D925C8633F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70C85349-DEC6-4B3F-93C4-06F8D8F28A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8F6D4F3-B116-4073-B3D5-DE6BC79307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EDD58D64-AE81-42C8-ADFB-F4220BBD0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75C7DC05-4ACD-4971-9F36-07E85454FFC7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76801E5B-0A15-44E4-81DF-B29242E2B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648FFF2F-D92E-458A-9066-CBCAA8E0A5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B03BEC48-C2ED-4DA9-90FC-E6F9F65FC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1DF35B79-56AF-48A8-8884-B32DC8079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6007FE64-568C-4DD8-8591-34E89DD2FD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D92E6BFD-F7E1-46B3-85DE-51B48F8AF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5F595E4-4A17-4A95-BE8E-CA2680A704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11ED9A1F-8E94-4A02-85B8-79DA0FB8E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E13DB3AA-D5D9-4223-B2D0-79EC055DC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B6B4B87-1E3D-43F8-B350-EE2237CFC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9823EA42-CB6A-4A28-BFA2-7D2C6E1A67D3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1348B9A-0422-4250-8C37-C4EF7FF4C31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5CC512F5-5BE0-4370-B114-2F9386ACF2C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EDFF280-7221-4605-90DC-987FDB4DA9D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0669A845-5E5A-471D-B1B3-D23B480BC0A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A1DB08AD-FFFC-43D9-9152-D5BE9BAAD8C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EA1DE6C-8746-4233-AAB1-910A24FCBDD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648CE948-991B-4D6B-85F5-4BFC80D1FA0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16F1180-2B76-41C5-A925-83C349B5D8A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B96461D7-5832-4F29-B736-23626E01BF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0F462FA-271E-49CE-AD45-61DE5FE1F7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6D0EB040-23F6-4427-8EC5-E90BDCA22A97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17F7459B-88AC-4BFA-B52F-886D182A0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1C91ACC8-4FA9-40A7-B7E0-BF31B08329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757EC611-7ACA-405C-AB15-10C8DCC55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C4A27E87-3633-4F74-8677-7C5EA99528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419080F3-C702-4596-B549-D6163F77BE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3B210EBA-3C9B-412A-9EDB-BBBED6010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F5BCCE3-2507-4881-B7B3-2B9EB033F4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25855976-20E7-4852-BB14-9B7EC5794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C61AB481-186F-4639-BF43-96D0D18FBF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B7E2F214-9546-4E37-8E39-1FB6B56B9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56FD35F5-927D-4939-9946-D244B1ED04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1944E53C-C325-4E3E-87F9-67DCACB994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DA24204E-71D4-447D-A2A9-1BA1625A80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5426660-B8EC-45EF-8B4F-9613559701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0431190-F20C-4E5C-BA13-53B3F650B6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6BC94997-14EA-4912-BFF4-47F99D08C9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05A336F7-CE0F-4D3A-97E7-06088BBC7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D52ED83-6822-4E4A-A414-1AC622A9F9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1CB3C9A-51FB-41F9-981F-755C0935B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A0242F1A-3105-4BBD-8010-B3C531412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35A5F55B-7C21-42F4-A39C-AB40DF816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2B977EE2-98F1-47B8-8971-DCB4C2BF5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BEBCA55B-B576-4A72-A933-833AC87270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64B21540-9173-4E1E-A89D-ABED3BF5F8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6BD2158-74FA-4B7A-93A5-D217F74018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1C01211C-2A6F-418A-8408-4A91BAC60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387B9C9B-C426-49F1-AC1A-CF3F30ED339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DB1372D5-1A70-488C-8CA5-27429ECAF8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7197D453-EEB7-4A08-B62C-9D3C7073E07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13A0E6AE-CE8E-4630-909E-CB43E487841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B1706A81-37E7-4254-9019-FB3F1DCEC2D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BC158AD1-0323-4012-95A4-58EC57D119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D4F3019D-72CD-4F4C-AFD3-636269751D6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rmAutofit fontScale="90000"/>
          </a:bodyPr>
          <a:lstStyle/>
          <a:p>
            <a:pPr algn="ctr" eaLnBrk="1" hangingPunct="1"/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Note: According to Joyce Poole (previously Head of Red Cell Serology at the IBGRL) in a telephone conversation with me, most anti-C reagents, </a:t>
            </a:r>
            <a:r>
              <a:rPr lang="en-GB" altLang="en-US" sz="3400" b="1" i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including monoclonal anti-C reagents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, are, in reality,   anti-Ce (react stronger with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C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 and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e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 in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cis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 than with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C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 and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E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 in </a:t>
            </a:r>
            <a:r>
              <a:rPr lang="en-GB" altLang="en-US" sz="3400" b="1" i="1" dirty="0">
                <a:latin typeface="Verdana" panose="020B0604030504040204" pitchFamily="34" charset="0"/>
                <a:ea typeface="Verdana" panose="020B0604030504040204" pitchFamily="34" charset="0"/>
              </a:rPr>
              <a:t>cis</a:t>
            </a:r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</a:rPr>
              <a:t>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E61579-1794-4E8D-BF21-307AFF70B45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77BA86D-12E0-4634-B36B-058E3F80D93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356C13A-EC9D-4E88-A1ED-6A1D9865761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D949D77A-1682-4522-93AA-C36DBEED9F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5D0648DF-13BC-4619-92D3-01F6DE4DEE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3319F121-7793-4C74-863F-F540EF7361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98348B6-16EB-4FF2-9FD3-2EA0270423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83E62712-C9EB-4436-85B7-69CA0D9B8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3F131E9-769F-400F-A8C3-ADFD0BD332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025C0CF4-76AE-44EF-B9FA-4CB09BDF4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CD56810-B010-49A1-A32F-BAE1596AE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E413D976-8F2C-4786-9424-41EB12710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A147C869-BE53-470F-9478-BC6181C9E3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24276BE-6BF9-496B-8298-BF87DED20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C03CC0F6-C1ED-4224-8DA3-27B989DE7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6E2C07BF-9D17-44AF-9C3C-40DFBA823D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C367717-E5F6-47BE-A186-4FCB6E5D943C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42F90C5-4C5A-4A92-A840-EAE998DE843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7AEF9619-B065-4CAD-B053-0A7FA9A2D01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B0DE451-5861-4827-9301-255E07FC044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8A4EB9C-2AE9-4B53-BC4D-B14CFD1CF4E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F9AA4950-99A5-44C6-AC20-36125B5BB03F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0AB30FA-DE4A-4741-B88D-F4A547BFD66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1D8DE2F-1289-4D24-B84C-9CD99791F0C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3D8B4932-B7A1-48FB-9461-F12327BB582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D18FA809-8EE5-4A52-83F8-8DF8DB2062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F359AE1C-4D86-4B20-97BB-A7305CCBF5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A261660-910B-49C6-8523-DFA605E9DADD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6E7778F-F42D-4794-9C40-9DED9676F5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5D0370A9-CB68-45E6-95D0-D4B3342A4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3BC7341-C38E-4EE1-8F5D-F8F666380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4E7E375-34DA-464D-9DF8-2E5DD40D7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03692B1-C3EC-4296-ADFC-63663EE79B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2B30000D-A9ED-46B2-9792-353ECD74A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7BBCA8C3-1BE2-4CB1-B6E6-9D3AF08AF4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147ED37E-736F-43D2-940F-E3E8F69CCC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DA3D0878-78BB-4F65-9143-4659814E8F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2E19287B-5C8E-42E0-BB2D-1D28183D82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E8E60650-DED8-4FC4-8C04-17DF72DC5B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7EF03961-0EE2-4CD9-82CC-C0BBFC5C16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230AD592-339A-486A-9AD7-B750718A8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F785D97F-1438-401D-BDA1-D88825DEF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2DDAF0F5-1607-4655-A90E-17F9F7E07C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6FB72D72-4C6D-4567-BE35-8A55B72AD7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C3F4340-5480-4E0F-A901-BD168ED263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5937B6C9-28BF-40AC-88D5-900B303B48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40CC537-3BB2-474B-8BD0-9772C1FD6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25DB5569-88FA-43FC-91DA-E965842C39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B952B5F0-8D07-4A37-ADB1-15D9F39AE8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FBAE758-C7C8-4EFA-9547-FAFE8A84BA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B822869-22A8-4969-A7D3-63958CD9A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8347CD50-6AB8-48BB-B22E-C30E275D62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FD6B4ADF-FBCB-47D5-8022-5943ABCEE5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86D64DB5-E8A7-4426-AB52-E9D0786D84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A2EB7240-567D-4CE5-AAEB-145BCB575F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615C6C22-2C94-4D71-AE9A-CA17CA43B7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749C90C8-46E8-46CD-A7A0-546F9EB01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2907FAE5-877E-45D4-9E79-5A570A590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8A1507D-5E4A-4033-A6F9-C6BCF8232D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15E1731-9B9A-4284-BA07-EE6C5B83E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2B059528-293B-4011-BFD5-46A317899628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6DA0FCAD-098C-4F2B-8C45-4022CEEC93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994D0B6-B58F-4FF9-80DA-7E9822089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691A4E53-8F64-49EF-B307-C81161691E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73F203FF-AD3E-4171-90B8-945538F59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68301D84-2FC6-47D8-8326-6BEB66D8DB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78B04CC-AE8A-4B95-8148-946B53CB0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917664B-1207-421F-80B5-0C0CFB9CB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CD021273-2201-40F3-954E-BD70552517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86D3A08-F1E2-4614-BC19-57FBF4F36A96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612A5723-A7D9-46B0-85D0-C92F2E01854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B007D775-4BD8-44F3-8441-0AECC56B6C2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D32CD150-30D1-4783-9373-00FEB5B3B98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AD6C2B85-0680-4819-B366-914FEA7F8D0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2BEEB5E7-4ABB-4C45-B80C-AB01255DD3FA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A620057-B04A-415D-9450-16B4F3ACC58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954E6F9-C39D-4343-9126-6EB3942BF02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05001BB6-321F-46B5-A276-9A37FF98314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234AEB97-7480-4220-A432-CC3EE3EEB9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E9DEFDF-FD5F-4C61-9AD6-BFD7FE46DD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1A75C85B-E6CF-4EF0-BBEE-96C43F805D3B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704C14AD-6CDC-4877-A72D-BD68FCDC2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D9F1CEB3-6470-462E-8D32-BAC212037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61B1679E-D525-43E9-8298-573839C14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991E71AF-E2D2-4AB2-AA0C-C1DB4858EE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4C04F22E-F655-481B-AC28-7F2C4C8499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C01CC3A3-2B44-4C00-93AF-48873290FC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D8D4E052-1B52-4F2A-B8A5-A36BF96AE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1A8C121F-0E63-406E-9753-5286A6BD8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271931DA-11F3-435E-9C93-BAD204C98A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2F39CB04-E8B9-4072-968B-9ECE0B358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CEF93474-FFC1-4C15-82DD-30DCD77CAB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0294A912-636A-4512-AE3A-1A031A6D37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6618B11D-B241-4BED-90A0-E7A4DA9C10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0621E642-884A-4962-A042-3B9212986C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D6B969B2-44DB-4B09-955A-51042879B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1C9FFB7B-FE44-4CAC-B006-A9BB7A38D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26EB8B51-C871-474E-8E1D-A9AD6538E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AB7F1762-839A-4254-B7FF-33B039493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74935045-DBB7-42E0-9B4A-795786E37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3CE3291-8C62-4E68-A431-10C206186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E8535C21-598A-4EDD-9564-7E93DC9A08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12521FE3-805A-42B6-B104-9EF1A3F971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79A52BF8-7130-4048-9B6A-6F61DB5B6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38DA50DC-197B-4D6D-9008-F25E4711F7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99199E96-FB1D-4599-A0B4-CB304ECC44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AA748E2E-722E-4034-9C4C-865B19780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B6C4744A-A0C8-48B8-8E79-981BDFD1C0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D28E1C55-BC55-4CE0-8092-B20E7751A0CD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415A8538-051F-4185-AA88-AFE5C7106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8CD31EC-3D46-45D6-B6EC-0FEBA16E2B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6C31562-DF90-435D-8D26-9B9752D5C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C085197-99AA-4AE2-ABCA-C6E5AC733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78D0D9C-C8EE-4B79-B610-C86EEB3EF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CD67F40E-2E0A-4540-8EE5-148347D866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061C03D9-D33C-4FA3-9CB9-9C9E70BE4C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7CBB8ACC-D4D9-4F4F-98F2-F871E0CC4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2BA772CD-404A-4B43-8992-CF800BF01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C46871B-A8AA-4E94-B522-6DBEC592F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C7557F77-922C-45DD-BFE5-2E28156ECAD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4DBC46DB-1C0A-4516-95BC-1BBD6791278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6B25CB5-38C3-43D0-882C-588266D0D22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361772E-28B1-47CF-9143-73F2DF1382E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08B66A43-85E0-4E57-87D9-D1218E8A3D2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CAE42C6-8D10-45F8-B369-C02E970DCA31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7927169-2613-41E2-BA5C-5994E4D6F0C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B0CC4BB-F68F-48EF-A398-B73E50094EA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298F910A-4ED4-4DCA-AB6B-1FA0D93250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1F460BA0-BCF9-495B-BAEF-BDF6C350BC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F11003DC-DDA4-41B4-B94C-CE33AC04A4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95C90C57-5414-4B1D-989F-86D532ED0A5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D7677EBD-DF4B-4FF0-BC48-CF871CD101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F8EF6C2D-6856-4073-AD92-632EDA7076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8441AE4-F36D-476B-B046-D78617D948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3FD0D717-AE68-4008-A06C-0C7B45C839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4F4341A-DD4A-4909-86C9-E1B8FF3C5A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8A6773F-5C73-4C41-95F9-384F05E5C1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71DFB73-77EF-4154-93E7-BC70659C49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9FBA5F62-8B4D-4F7A-9B6F-64C1C8961E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F3E29D3F-BDF7-4427-85E0-7B214CE593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DD00001E-187F-4B4B-8F47-1BE717731A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4DAA287-E330-4D2C-B0A5-EB7FC9D35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4819BB3D-DD52-45A2-B95A-92EA2F295F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08BFDE39-46C9-4B28-A5B4-652EA5D796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080023C7-2D9D-42EE-8E51-28903C8708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E5AF84BB-DCB0-4C36-9D98-B8D081500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714EF01F-C5ED-4919-92C9-794DF669D4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ABB420D0-3D8F-4CA4-A0BB-E336CDC0CA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3C2A0B79-8D51-47D7-8059-3F5CC592AA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1E92BD35-5A22-477D-8F7E-08E1B5E651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5E34C44C-CE57-4052-8768-9404718243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007CD97-D316-45DC-9A19-7DB5C65BC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473D0022-CD3E-457D-9F56-45FCE59F4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9B4737F-4F18-43A7-967A-26DEFB017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06F54731-A491-4B4B-80A3-3B3312C255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7187B97D-F75D-4FD1-A30E-94BCEAD2D2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F7575E2C-F6F2-4597-BCCF-5095B6FC5E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4AEF9A1C-2E63-4929-932D-3AFB1CC349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4B0A48A5-DB05-47B5-A24B-CD217021A4F7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923092D-990E-4B95-B017-D85F6F1150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F541C46-BBEF-4451-A32F-0EAA2538E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592EA18-491E-4BD5-8DBC-D7CFAC61E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F21D70DA-CE65-400E-B8EC-B5AD3AC69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246F1CBC-4B0E-4878-B5AF-8ED923060D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187F03B-85E7-493E-B114-D5F45C06FF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7CC05196-B681-4A68-B7CD-D59C06434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9EF1A419-D77D-47B0-B665-5E2A99CD5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580C9E6-4DD1-4F15-A0B3-D170BE72E2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413F4F5C-8113-4B90-A59D-175DEE2E30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C00E5329-67A9-4021-AACA-7739C27D969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DB06D332-A0BD-4388-8253-45BE77D091D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EF230BF2-10BD-4019-9C3F-4DEBBABCFCD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231EF4E9-3BF1-4106-93FC-54248B952A1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0887739-B885-4ACE-837E-CA15D5DC06A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D12BEE7F-07EC-40B3-BAFB-BC1DA2F25AE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2AF4FE6C-9C52-4509-87D5-916E1FF82A4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E8EF2A9-0F59-4FE9-8B72-5AE8FDBF878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615F8F62-D495-49F8-8032-208C240468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BC9EC3CB-3F05-4CCF-80AA-A82C4A77BF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9D516AD-B98F-4673-AC45-D2E77C0D48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951C2188-2BE9-404A-894A-CDE5CBE01A4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8F55FB65-DB73-4059-889C-72D1888AA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E5138E2B-7673-432B-BBBC-1325D31370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976F7796-20BD-4B65-BEC1-1155DE70A4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3F98AC7A-60EC-4B81-8DC3-BDB8FCF7C1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483BB8BA-18EF-45C9-B35C-BD07B634B0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C8C9D751-F9B3-467A-813F-1DD010511F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6DC96E9-C0FA-4594-A938-5E2B3E7CAC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F31E6BD-5515-4230-918C-3037C1A35A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32504BC-9A45-4A4E-8131-6D36E6002E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FEAFC6A-2285-4654-8DDC-CFA13D9532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55E4DFF1-B611-4638-ACF3-175BA05A83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C19DE8ED-1EEB-4398-9BA0-5196432B4F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9764187C-E950-49E6-9B78-71A994E903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5957D38-C0DD-4DE7-B45E-49310FDA99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C29B24F2-96A5-4F24-8D2F-5A34E34DF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37823354-D725-4D02-B2C1-AE9BC5463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DD322D1-7095-4455-83CF-CAA00FF96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6825F053-A5F1-4297-8C17-E78C9C48CD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3AB6A70D-C882-4E31-BAB6-27140FD3D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DB09A047-BB60-45BE-BF97-29F7BC36F3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7BD930E-EFAD-4E27-987C-0BF7973996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38F1AA33-BDA7-4272-9A5E-5CCA2641D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48621BDE-A8A4-4F76-AF03-53308C0AC1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FE69C3E-F5C7-4B13-86CF-8898F25DC4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1B363D8-F00C-493A-AD38-28971CBD2A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B86CA60-7641-4F11-9CE6-32FE4983FF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6DB7052B-C5E3-46B8-9083-A8C2FA8B32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E00E9741-BA85-46C9-8937-51BB784EDCB3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26ADED7C-6649-4F19-909B-6A9B6FFDFB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97C68537-CC44-49B4-939D-049286F18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C339D2F2-4BDF-495C-93D6-555E9E52AE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1A63581-C564-432A-8621-E59638C4AA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15D64E01-44F3-47A3-B594-288EE062B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398DB56E-ED3E-4858-9834-029BCDC9E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40B1D1F5-0354-46BF-9642-19355AA32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34B66A22-24EA-4251-9EFE-E1174B26A1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0DB6CFC0-8A6A-4E66-A905-DBAB697095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3F76843-CD69-41A1-8BD2-BCE17788A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AC394D89-BD9B-4CB6-9E59-4695E77C21A5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398A5EF6-769F-455B-AE97-5AB48B49231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6AB284A0-0077-4BE6-A19E-EC842FD2D00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60149F5B-EB73-49AD-8C0F-437DE817388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CC37CEC6-8F2A-4E43-9BF0-E1EE85E2337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8A8166F-4068-4311-83D7-8E2A3B6DC7BA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E70986C2-A77E-4F86-8AB2-1DF2929901C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3A1C0FC-79A2-4472-AD06-D4695D6FA07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DF854A9E-47A2-411B-B3EA-6578B20E58B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A5898FC0-6379-4574-9A3D-9BA9703B97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C84EF0CE-29B2-4509-AF06-4DE4263932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A764FEB5-A819-4AAC-B298-FED02E8781B4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1ED4F7D-6482-4107-B607-D3DF99FEBA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767E24D-413E-4661-A847-D12FFC3F17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29BCFCC8-28EA-4AEF-BAFB-7BBBC5F121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E25C0275-143F-4F94-A29A-4C7FA66AFA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BC3F1CF-3EE7-41D7-B4CB-8A8A87843C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C1A4263-8449-48FD-A271-D6DC0CFD58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D91D66C-9414-4444-8612-ABB90E974D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20B1ECD7-A975-401A-9897-96C0144D8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7C05783A-8563-43B6-9E8F-34A837DE14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42EB1CD6-3807-46BB-8F3C-D8CCA813B8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0D3FDB32-0075-4FD8-BC2F-8698F7A07F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82112EA0-97B2-40DA-BBE5-33A251F1C8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5B0BC810-D4ED-483C-AF7C-0328404DE7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968202D-B9F8-495E-BC5D-7903A0191C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428B3D9-879C-47ED-8354-D52EAB2A58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7A1EFC48-DA59-4EF4-AE51-0BD3BFDB9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14BA1C43-6C49-4FF4-8F7E-8785725B80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5A0D71F5-F1E0-44F2-B943-64DDD86F3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01F0602A-FEFA-4F59-8710-4D4BF2F70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4C59C9C-6594-471D-A4F4-AD184DADCF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F1256E88-4949-4B85-98A2-A53373B7F8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714AC6C0-B609-4232-9486-2B43E9F5F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7E28E3AB-22BB-471E-9EF1-A72ECF8FC7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1CBFC09A-E0A5-4379-BC43-C5A54536C7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01E4D46A-F45E-4303-9A96-E8DB027017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8EDF40CA-608A-47B4-B71D-2BBE314F3B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6EE4C72-0150-44F0-9619-2F0CF4484D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826F4E24-1913-4A6D-972E-4CCFA4002BA8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75C6AFB-5C5F-4D2E-9B4E-1F1160C6F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646C1B19-3E37-4CFE-9F85-E638731E1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26F1ECB2-7096-4E57-81E8-9A9C8F629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7D9AA67-3497-4DC5-9171-91EDB31387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76FF3D22-D6D3-426F-9891-763258BF7C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C4E766A2-7458-4866-B7E6-F91611F49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22CC8BA8-9D51-426F-91B7-8E00FA6EE8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CF317BD-F870-4103-806B-4467D06F65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89DDD989-A411-4A58-A87C-40AEA50BF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69528F08-4370-4504-A472-84B744818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366CA264-EBA1-4226-841B-0CF56D205855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A8C26526-50A0-4F5E-8E88-4F5DBBF94EF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724656C-1440-4C5E-BBE8-F3BA92DB079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1740E55-CF24-41D3-B9B9-50C23BC6B4E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C2F0CA63-41BC-45CB-9053-2953B8104D0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C2449654-2513-4DC0-83F1-2EC6FD6D70A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84DB9566-1639-44DE-B775-B6B1974EA2E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E4CE756-030E-481B-990A-1BE8150A0A2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E0437080-3120-453F-9AA8-30619AF5ACF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8EF3B25-2574-4CC2-88A2-7AFBEB9450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C2BDE1D5-8AD6-4F43-B29E-04F0DA3FCC9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56196C9-2F45-45F2-A7C3-11B058F913D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BFD74ED-D1F7-4820-987F-536D87DBA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BC451231-D623-4240-B602-C8FD3A81E8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4717C681-B471-46BE-8691-C0C57216B7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C601B88C-FCBE-4877-BB9D-241944286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D14180E9-E969-45A3-8229-BA29749E53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AC95D59A-4737-417E-86D4-20D5171B30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76D09D6-BBD5-4009-A9D9-B38E16C4D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89929B9E-065B-4B6D-9BA6-5830BF46D5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9EAE2FC-7C62-462F-988A-D58143E170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396F4ED5-4471-42C9-A075-948AF31E66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F9A53D2-FCD2-405A-8F6C-7784585CDC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3735ABF2-5878-4D93-A925-CD4D50320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05477458-59C1-4F45-8D11-F4DBBCD041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AB77C24A-9A5A-4357-8799-3DFC7C7EF2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F029513-4E5B-4E41-BF3C-87275C28A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E96F75D2-14E3-4DB0-9156-715ECE52C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10FE8E9-38A0-4828-BD7E-19AC38F6EA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CF4D1C97-0D15-497A-B009-7D63875924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65296C74-C272-45A2-85B8-CCD115732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0B0ED8BF-6F25-4D57-BC47-F654E0953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8DC06DB-C947-4947-BA73-3DE60B6905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57471C21-82A1-455A-B455-6D57C6C1D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8FF98521-CF9B-43AA-BA72-66B7181B7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7040BD6E-0559-469F-81AB-03A052C1D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080C1D2-3FDA-4AD7-ABD4-2A0F3234CC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D3E67450-A087-4CC7-8BB5-0B15A2A250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A8D8329A-A002-46DE-8669-377844858E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56807CE-3B28-4983-B216-E047E306D19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05FAC7B5-A59D-40F9-AFB8-A2290DC17DD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6ECC34DC-0A85-4BDC-8744-B359D5F3D9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490C13B3-78BC-4C98-ACFB-6D4546C579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7400395-66D8-420C-8DAC-0A8A868FA1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3">
            <a:extLst>
              <a:ext uri="{FF2B5EF4-FFF2-40B4-BE49-F238E27FC236}">
                <a16:creationId xmlns:a16="http://schemas.microsoft.com/office/drawing/2014/main" id="{7E688103-26D9-4C8D-97AA-C854377516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6675" y="2608262"/>
            <a:ext cx="6978650" cy="777875"/>
          </a:xfrm>
        </p:spPr>
        <p:txBody>
          <a:bodyPr>
            <a:noAutofit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It was a good job we did!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3A5C3F3-94FB-46DA-95A9-7F854F1D462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39662D5-EE9A-48DC-8DEB-EF6A791F084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185BEAE-8EE6-4A72-9E17-57783D7D312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E073CD39-54B5-471E-AF9C-F0481563C6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E90D2E4B-C008-479A-B51A-EB2DDE4D32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399C8F2A-222B-4216-B47F-2D2AEF147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9E75DE07-8A82-4959-8FA4-B4B3B23AB1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4C58F90-705D-4BD5-A96C-2A1D25E922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776E254-D2B1-41F6-A811-7D4289A90A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05D120F9-A017-4B24-A316-167C6ECD52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802F6865-6A49-4963-BBF3-63A761DA4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7A53E943-976E-4362-8461-9D19D11D2F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8A28892C-A558-4258-A564-AF7D6AA1E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67DF6B8F-407A-4E62-B5D3-848C8A7F52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9A37FDCE-C7C9-4A32-B96E-82A2F3F14D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F62D9C2-3557-426A-AE6B-520C8BF4E1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B0A8180C-B0F2-4230-B372-A7FD095AC726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8FA19B3-9BEB-4508-8693-97A07E0E875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CBB74AAB-BDC6-4CA4-BCAA-B92D6544AB5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041E91C4-F37F-4B8B-B21E-3623EB8B6E6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198A4352-D636-47B9-A021-4DADBF48FFB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39526413-92A0-46FD-B854-C770EE47D0E3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98F9EFA6-A392-448F-A1AC-19229B47A97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074586CD-45A9-4833-8042-9120CD2F36F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9D57F617-01C2-46B4-B9A0-3CDF0F5ADDA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F67C07B-D5F3-4330-9241-ABF5DFD4EC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7D19AB2A-A363-4D92-B1C4-12192DD29D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E518849D-ACEF-42D2-BAA0-67589152198B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DA28E8B-3F00-4A25-B59D-5D577A842F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E4DCFBAC-D33D-4062-AD1C-8EDA80C7B8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00E4902-5DA9-460C-A6CC-27FAE670A1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0CA41F3F-01BA-489F-B107-EA8685D32D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3DB3AEDF-8AC1-4AC3-8E6D-C8F32DB470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E5C472E-0AD9-40D2-A14E-8735E9208C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D1569C7-FC56-4061-8403-7884A36BA1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DF6FCB1-4338-4F4B-96AE-3CB00CB249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30358609-90A0-4C7D-844F-F517793784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6D9CEF31-ED8C-40B8-A1CF-167ECA0ADA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3813D8FF-91FF-4D8A-96FE-27E530BFF1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69915157-AE63-4A40-81A2-141D87790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50C606EF-2C70-4842-A006-F9E8D63025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9E7E7517-14DF-4958-93DE-BC66BA7E69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C74ED378-690B-4A73-AEEC-173AD46067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9C0CE17A-63B6-4A6F-BEB5-AB0FBAC53C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CC468824-67E9-4CAD-A5FD-9A5E7768A0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FE8AF96-2EB8-45B9-B732-BEE6DD0837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246E9B44-044A-449A-B732-C743FA2A3B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886059E1-AF0F-4A45-9F4C-4ABE9035F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283D434F-D933-4D12-BBC2-68695F7EA3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0DC462B7-9B69-40F6-98D0-A82C131C5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DC64D5C0-EF67-4495-A139-42EC915BB3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183AC728-203F-43E9-8ED4-01DD6530E7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3F49DC05-AFF0-4590-8414-36929684DE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DF0ACF1D-0E47-47B5-A82D-1C7E128E49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011908B-E1B2-4146-8789-669922E452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0738E1A-0E43-437E-A3DE-DFB0FBDD02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0A242A99-A0F8-4A77-B1EC-CA759F9705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A7495DF5-93CA-4521-BE72-ED2911F270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A09E0195-CC17-4B4E-99D3-36219A50F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D44ABF8-6BEA-4FC8-B461-EFDC232DE7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13F871BB-B343-4762-80C1-EFEBFA56DA08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A98757A-75E0-4E32-BB66-CCE0738AA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8567E783-AC4F-4021-915C-EC92A4E64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132874F7-091E-4729-80B2-BA8032856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69F31000-F5B5-4B8E-9A2A-A97FC9FF3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79E2092-C657-4F07-916F-C7D6CA38F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D01A6C1-D717-478A-A86E-EE1D66399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92B0FFF-F000-42F5-82C5-4187FAFC76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65080F82-F3A8-4BFE-AC80-6B9AB4CB20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81FF904E-31B4-4C18-A456-C478B7A7A6E2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4F513C6B-DC9D-4CF4-8746-DEE73539EDA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1010779E-B951-43CC-952B-F9029D0D290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43955CC-02EB-4086-8BBA-FE9D28DE649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3C0BF52D-7DD1-4F5B-9D9C-66F924ACBB8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B7A7E1AB-5645-4CB3-B57E-FA3B11F44857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F160F94-D0A2-46AC-ADE8-3E2BFB23C14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02E33B8C-035B-40D0-A041-1495170E7E0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4A7F3AA1-B9A9-41C4-8781-DE8BFC31A8C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410D7C79-DE9D-4F4D-8E83-951A34A55D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DED4C5F6-2E34-4941-9290-875238C38C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8ADCB5BE-9813-44EC-BADD-6FF8D92CE44D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C47BCF43-02F4-4F70-BCE1-8E65A658E5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FC62893D-A048-440B-9FF0-C114CDBFD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F1AA0A41-9B60-40D9-984C-BF036F9B87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F26CBA66-D86B-4EED-8F70-584FA0FD20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EE09794F-B34E-4377-AD02-7AF924A5FC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CF0700BA-5BE0-4F50-BE52-8F9BB63488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312D67E1-0BB7-4FC8-BA2F-D44A799E91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DD57B46A-2B17-4312-9A0A-DF4A21C018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3E81926D-47E0-461B-B260-9090F0BDC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88251C32-15EE-43D5-B9A3-55DC58CD43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873821B4-CCC3-4E52-AED3-CFFC2AADD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EA5EDBC5-5174-4C96-8511-5FEAFB43A3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EF5B9F7-901B-43DC-AF27-B897735A56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69EF84E2-1FFA-4007-8195-51C3B1465C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CDC42058-B1A6-4194-9E3B-75B634B8D5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DC5B8F51-D399-43C4-BE48-ECA9F55A4F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380D3414-55A2-4E77-A66E-AC49FD60A7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34D8F5F-47CE-459A-92C7-2F4DC780C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DDD2A1D9-44DE-4007-8546-D7B0A241CD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45AC6954-25B6-4C8F-843D-90B1495A9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A5B8B82-239A-4F7D-927A-28794E53AE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49B81670-69E5-4ACE-AD34-A6C7248EF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6B23E6E-2C76-4BDD-8BBE-988CCCA160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88E7C0CC-7BB1-4491-A22B-57FAB1AE1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07D280CF-7F3F-41DC-934C-CC94177B4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DD04B543-8F9C-42F6-8060-D14C74A205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6140A05-DA2A-4CA4-98C0-8855428D71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865F63BB-BB7B-4A52-8FB0-25496F90124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F19F1CA5-9A51-49A1-90BE-A6ED41F10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C4E4072D-4A0E-4B3A-926E-298F8D2531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99232715-30F2-464D-BDF7-BC84AA2387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1DC06C9A-84D1-4CF7-A852-7316F310C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48E62A2-B63C-4744-8CE0-0EFA471F3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C8A8B04-6DC0-45E7-AE1A-234F795400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4E6EC80-3ADD-4003-9FB2-630948A43F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9CCB6DD0-24BB-4BB7-B05C-8C1C8A97FE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9BBD82B-1181-4D6F-AE6A-AEB8DDC2F0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06525128-EAA0-4237-BD78-B0D465E24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2F299485-6D47-480E-BE69-BBEA02D64BBD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B40B9F2D-4B1C-4358-B389-DE2FFC1BC45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AD124D55-A60B-4F27-B1D1-762A1EAB434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2DA437A4-9A53-4B37-8664-852BC4FC77F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AE4D5561-F47A-47B5-8E92-ED1354DEE70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EE138E52-83BD-44D5-8E61-0665DED9A5C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AABF7F86-6F5E-4FF1-8FCE-E18032E0C36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0EDA361D-755E-43F4-87FE-F694B60A6B0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A1A2FDB2-39D2-4049-967B-0C9FC5956C8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759A2751-2273-4051-AAD9-9DA7CAA30D4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CDC9AC64-DA96-4018-A19F-27A4DB1C70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9F05C17F-D30E-4F40-A392-5E133F2866BF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C2087349-AE79-4B0F-A490-73C122868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A3E18E8B-CE8F-499B-B12F-CD3A3B0B7A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693A21A5-6FFC-4E61-896F-C1696E9D4F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74B56E3-B2FD-4F11-A01F-CDDDEFDC1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19A89F7E-0062-483E-9AD5-D331B027A6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28E06C35-254B-4D26-90B7-9FDB58904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DB5C4E4D-744E-48DD-A6B9-2D37581B9F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7636FB1-C82F-4416-B0F9-68739D1135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79F986DB-B7EF-4AF7-A9C3-8EA679E792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F56EC260-7590-46E1-A7C6-5ADBF69170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91E4D992-82D9-432F-ADD3-B16A8A890E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146D2510-B15A-4B24-9007-214804657A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C41B239E-8DD3-4EE2-8D8F-68E20FBF84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A5E3332-B54B-4ABB-BDB1-FB7D03D8C1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B4F3608-E34D-4658-A775-585BFA2B0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09524B03-73EB-46FE-B9DF-B8405A991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744BD23E-F348-4E0E-BCB3-5977EF18B1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290775B-D22B-4D77-B8B9-4E0A06EE4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91F2B8AA-8C53-4C3C-AA81-9EE9C958B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7F6F2DB2-D20E-438E-9521-5E32CC830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5ACA28D9-16E1-4ED9-9E81-FE39F451E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B9CE4A0-170E-44D9-884D-9D359C254C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A078D7FD-FFB4-4A9B-80DA-045DBF651C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A2B98EF6-01AA-4A7B-A40E-9798CDD0B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97E33FCD-70A2-4404-828B-83BF9DF682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9FB15C4E-B4F3-46B6-AED5-C48B7A2D41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1C208055-7F0B-4802-8A33-3270BDA087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271980BA-D1DF-4ADC-B9E6-39F226398A93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70BEC3F-5188-47AD-A381-33D6F5FD21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63436E88-DDB6-41F5-8CEA-5A2BE9183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2C464BF9-E62F-40F6-A889-3CDD8D395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B596C8EC-5490-480E-9796-4DAECFBB5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45558729-2386-4527-9C4A-C467BDA79E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69A6ED72-C56F-4041-B157-97F56DFA7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791F7687-F687-4491-B352-4721D6D08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8D5A247-5C8B-47B0-ADD8-E1FCED6D26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9912144-8867-417A-A42D-273994CB2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E26E0AD6-9A46-4AC3-B694-D63B3959E4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5A269FDD-46AE-4A52-9E4E-E31254F7F04D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101A59C-2223-4E22-A253-A8758DA9F04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80D97F21-B029-4933-A064-E7E95336788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4957658-A94E-450C-88FA-183BC9E31DF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2A5EE847-4F12-4C1A-8FAA-898246B0B26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10934B7D-67B6-42B7-B6FC-EFF1C6C0F50F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97771B3D-6082-4964-9508-49E742809E9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9FE5DBCC-6571-4157-9C78-D6448BC62F3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76E0113-F20F-421F-9C04-12398D441BA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938C76A-75D0-4F42-A619-C635F266E27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803AC62D-5F68-43D9-9D08-6647020C6E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7037729-37F7-419B-A2B8-109C99C2188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07130AE-0CC7-4ADF-B4F3-927C52A203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B1A3E830-D65B-4A64-9BBC-772F0E437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903BE06D-E9B2-4B42-BECE-214F1CE5E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8093A5FB-D091-4739-85A6-CE9DDFC02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58D5C39-3C9E-42B0-B18F-B33AA816A0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977853AA-3566-4551-91CD-A7CE72A82D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3D42C0E8-AF1C-4F69-89F7-B7EACD9587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7E66BF8C-E95A-420E-8BBB-11F6AD16E0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D0E20691-FF37-4AEA-BC69-C7AFA0C1DF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9FFE4165-A984-49C3-BD10-DA813EB48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0595FE3-39F5-4C47-A0C5-196A530C4A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956F0A97-D689-4578-A2B5-765B86D5A9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92F9E293-B2E6-481D-8BE6-51E96AED3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AB287ED3-B234-4FED-A2C2-92E2CD2F53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8CAE0614-5F21-43FD-9C24-E602B88C5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3FF0669D-3064-45E1-8E81-6F17FA0EC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C0BDEFA-41C9-475D-A037-E02C0B008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B136521-B5AB-4E81-A9E4-D7D9F7A5E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973C78D-4851-4321-AED5-5D16E109D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9A596210-BF3D-4FFE-83F8-BEB1A9F33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1EE17E97-EF14-40D1-B1DF-2E44336241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3C75D852-8368-497A-A39E-F3851A5641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B24E4281-2643-4DAF-A2D8-DDEA60320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40912C54-100B-4F29-BF48-8FE61744A9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6CA2AC2E-EB22-4E55-BC6E-D2190A8905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CE1A82C2-5816-4F97-B676-B2CCEE8FA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0CF374E-7686-4EFA-B57F-5FC5386B67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9CFD361E-7E55-493E-A7AC-0C8222D360E4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E98ED8CA-6E69-40F7-BF9B-A2B5CEB436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6C586242-C8F0-4BEF-978B-7CB47E3C6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6813503-590A-453A-9E96-2B37A5FA4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E1F5D59-FDE6-46ED-BAAC-106059E61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6AC07BBB-4C8D-43B3-B968-D5C3C9423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7BC72B42-C645-426B-B8C0-8BA1BB9561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C472C41D-C8E9-450C-AD69-949C846336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94C3DE52-E047-4320-8B3E-0291C984C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2409D1F3-E4F5-4CAB-9ADE-39AC943E55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8ADF5435-6ADD-44E6-81E8-A8EA4D88B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FE2DFB3D-D0E6-4D56-9BDE-F16DA3918F46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6142DD7-49DA-4156-8212-58C74278C8C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1E0548CC-2478-4CDF-8D7A-7E5DB50C06B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0225DD0C-089B-400E-8FC7-43AEDFAFCBC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8DB93799-3CEA-4423-BC31-7FA59B34DF4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37B8F912-8197-45EF-82DF-BE7DAE11BEAF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B5CB66A-651F-471E-B150-12E52A90327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8C2A4CA-9C9E-44D0-AEA8-651D5EAF065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C533003-EF33-4CC2-85DC-5950F165160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C5D674A0-14D1-44E5-9029-7AC0ABAF79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EF3A2A84-01F0-48FF-A676-02053EE910D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FE441049-3AD4-4F69-897F-242428918E5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7BCD66D4-7310-4C10-8E70-C504F6ED0E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B25FF8E9-5528-4956-AB91-9834AF24D3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CFA6E9B0-D5F9-41A0-9D5D-80C47D704F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49C1F129-18CC-4313-8170-B7DD46F8CD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5A4F0EC-FA80-4399-8F12-6C8CC1A8B9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220A3D4F-5C6C-482D-9E4A-429E6D5D52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ABA902F-4080-41A5-8595-2AB601E23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C98830BD-695D-454E-BF6C-A3B608338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D1DBD3A-EFD7-4C08-BEFE-054129C4B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803F4384-1218-432C-9A45-BA9F30B119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E9429079-70F2-4167-A3FF-F0D366F358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8A0BACB-58E8-4705-918D-9215230BCF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59BDB2D9-7683-47D0-901B-487A7C9905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4FD4D75F-DDC6-45C0-9A4D-E49A65946E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31495C71-28A8-4521-919F-602BFFA34F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E7C98FF-1A07-454C-BDA1-E95B3061A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182BDF51-6529-43D8-AB3F-FB00965E96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0186395A-4195-4A08-BF6E-E88205A4F2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4B4FC98-9333-4E79-9038-D119FEA560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8258F385-4357-4132-9C31-6F1579B012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E2D6CB02-CA24-4CD3-95AD-ADB68049A6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3E9AD0AC-69CC-4316-BACA-79D6599168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66499342-3619-4FDA-B996-2AB11145B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B1BDF3C6-E454-4E2E-8FB1-A31A4B4C2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64CCA010-C9C0-4C1B-AEB0-FDD3CD0C3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0015CF5-5B6C-4638-9687-8ACA91984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29053BC-03E7-42BB-9785-E65B4FFE2C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7E12832-B89D-4265-8997-188B367038B5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03D7D818-43CB-4BC7-A09F-396B998EA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D77CBED0-81FB-4B55-8106-20BF2044A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8836AEE3-D1C5-4D51-BEBF-C858CB543F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2D26AE6D-72DC-44A0-88EA-E186E5B2C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68DD126-921F-407E-8E9A-5EC15478E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F24753AE-8498-4B6A-A267-B3C1E2FC9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55325FA-FF16-4C9B-9C3B-22B7DAEDC7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11A6F3D6-CFFE-467A-A560-B3BF9068FC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09E8896-23D1-443D-8BA3-85166E2A9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0124797E-C90E-4B8A-ADEC-38645FC08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6794AE93-08E4-4BC7-A59C-B263056656FE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DD3F9EDA-4FAC-4927-AF40-0C4A01D8555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B6AD7FF0-5803-49E9-8B1D-FAC2C3DAF21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C98C8A9A-A815-4178-9266-03FAED89DC7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74A4F7C-5F03-4CD7-9AA8-598500DC0E0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E029EC8-1875-47B2-8271-050E23CB4DF2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179EC346-10F1-4A83-8740-6750E30D7B4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9561EC4-E09A-4C9B-9484-3CCA5C61D38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641AEDBE-2C2C-42F1-8F57-701E6EF22BA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9AA3A6DE-E76C-4E3D-BCF1-957438E5C08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3B7522B9-77BA-4B6B-902A-88405C62E67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D2BD3C8D-44E6-44A5-8038-F8EA7A1D1FE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1D36FD4-18D2-439F-93F2-43920DAF2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4A54D60A-BBB8-4784-ACA2-B5CCFBA0FB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4E780A06-0ADF-489D-A628-F06D40821A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D6FE3560-F7DA-4051-A61A-E7C7A5DB3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A274F1F-4B9B-4DD5-8361-667FED5D92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454BBB1C-DFBB-4F96-8FDB-CA74DD121B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E13C29FA-28C0-45F2-8EE4-9C5C9D83F7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C3123C9A-E34A-4912-A219-0AEF0A4A84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EE54000E-BAAA-46E0-A5CC-539B0A484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70DF7E73-4751-4A7F-B338-827CE5351F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32AB9E3F-F48C-4637-836F-A2B4708E4A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82098EF-9631-4836-8883-865B439306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6FD43789-FA2A-4DE9-A0DC-3A270B47AC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443024F-E14D-47C9-978C-F346E20B54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F1DBC66-9432-41A6-8E2F-3A5B51F55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5F6B89DA-1A16-4B56-ACBC-F285AA5F6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CBA55F9E-4D88-4EB9-90FE-90916BD5F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93B52D53-F11E-4E1F-9282-3D2DBF8DB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8510AB0-72D5-42A5-AA7F-2BE02A72C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162E7E06-CEAC-4E92-B187-0803019779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702F2446-736C-41AC-AF5A-4C066BE891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37F57AF-6727-4323-BE35-E0950084BA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52930E7B-AC88-4760-815A-CBD86FDAA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FE882749-42E4-431F-A829-A1817BDA6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2CA8C2F8-D0E1-4C49-9010-D23EB9E06C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3DA6E48B-42E3-4A6B-B9B4-2FD78D569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A3A44960-8D56-4107-A3CB-F65821AF4D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C87C2F93-B24B-4712-A8D5-C612C57B648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9747BD0-8B2D-432B-9846-C9BE346EC0C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8A090371-AAB2-48E2-B695-D96AC5F4129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F4334A32-9CFB-4EEB-A999-87C289F06E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6D2FE329-AB0F-43D1-A510-B1EB7A7AC9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extLst>
              <a:ext uri="{FF2B5EF4-FFF2-40B4-BE49-F238E27FC236}">
                <a16:creationId xmlns:a16="http://schemas.microsoft.com/office/drawing/2014/main" id="{7F314960-85A1-4AFE-8D3A-5728876AEC9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baby was born with a positive DAT, but was otherwise healthy.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F59B8BA-7E1B-4EB6-89FD-58BF3649211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3A5F35F-41B2-4527-9B95-B0987200D55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318423D-2338-4ED0-A352-4F4242836EED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BAA0564B-B3C6-4487-B01A-08B847F6C9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29B14F9D-2D0F-4F51-822F-DCFDC569A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4FAA66B5-A05D-4553-AE04-65D1020512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8F5FDDC-3D71-44CF-B4B9-A66CC0DA95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E18C795-590E-44AA-9B90-2AEC0695E1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DB8C81D-27DD-4CC5-BE32-15E3F5FB7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3E92642C-62E6-4387-AF0E-8443A02049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D108C6C-DE71-4FC3-BF83-6424D23482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0E07CFDF-8316-4103-B3AF-D16E2C7789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0B11AC5-D4BB-490A-BB8F-A83ED3382C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814E117B-B7C2-429A-AC8A-D22B62495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406AFB07-5F3D-4362-BFFE-790520150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35AD8122-44B5-490D-AB34-88E3DE395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793F426-B8CC-4B67-8879-161BF70A4769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3C5BB58-B2E5-4CFE-81C3-5DC1B60E16D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1EEA4023-02BF-436B-B1A2-8A4726C5B18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03EF2EEF-1379-4B07-9A31-B8364489806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276B6E09-53EE-4FD3-BF33-5FCA848DBFB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C0194B12-4D8C-468F-B694-4FC317EF6FE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B5BD806A-1AE9-4BF4-AEF4-CCA2E2448D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58E54FD-DE2F-4371-A310-88B1C26A2B0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3563FF8-88E7-4445-8819-2A15A4FFAD5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878139B5-F906-4DB0-946C-8091EB6020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253CC3E8-3403-4820-8AB8-C32E51A7C89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4262617-43FE-4B1D-9D45-CD492DDF082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7029C9AA-D6F2-4DF6-A281-B51A975F8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19ED5C8C-6716-40A4-9613-6AD01FD8A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449F890-5A76-4061-BB0A-975711999C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90C6129-F489-4AF0-95E5-E079D582AF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E6B4AC9-AC16-4C31-BABA-02A328B2D9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5587D573-5AAE-4072-84F0-2461F0118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2F40AC47-B511-4377-917E-5FF8236D8F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A13A2760-545A-4147-A097-EBDF53585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5A578C07-3966-456A-AC66-C1DC49FB65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8F9EE72F-3475-4D8E-9081-B7F57F6EF7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E62DF778-5448-47D4-837E-F051D328D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BAC3094D-7DD2-4B1E-8668-C8816C43D1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F1320015-0FD7-4DCD-A87B-35D8DB6B9B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316C4164-80F8-4106-9E33-5640012B50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20632583-09D8-41DD-9C84-28AEAF2643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FF1A59B-E9E9-4BBC-A938-678705107A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9E52971F-CD1A-4CAF-B8F9-8F6D40A468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02A52A4C-3A3E-4C47-8645-2D427ECF1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D57E863B-8A8F-42CB-9FC8-C54EC8F217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487981F-00B3-4AB8-9C63-C8DCEEC71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8A706154-3366-40C9-8D2B-13CF46155C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25D4C778-F268-45D2-AC31-17CAEF3980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42C625B3-1672-4966-AF6A-4B3DBC3A26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AE62547F-65FD-4826-A4AF-D776FC4948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75D7A05D-FD21-4AC0-A868-1337CCAA35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7BAC047D-4B6D-4AA7-8550-F427179CF1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17F730C0-569C-4083-BE55-0387B1E861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C4BDB77B-B6FE-4315-8461-DCE02609F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B5453EC7-3C7C-46F4-834D-167E19CDCC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D8CDA93A-1CE4-4B93-831A-AD47E2F48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DA5FC149-4837-4CFD-B4A4-4BB2B1DFCE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7973B22F-1DD5-4F43-AF1E-6E85CBDC77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AAEB2C31-82E2-4170-B9B2-1F4720D58D6C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BD0CB44A-B69F-433E-8015-8B3D9B5E3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F32E8C54-6D06-49FE-A538-F129482A7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E66F11FF-5204-4C92-AF34-2713AE3826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2EAF85B7-0309-4527-BE76-9B18F30F8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92110F0-1F12-4147-8CD8-E3AD6EA13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14DE3814-8DBE-4ADE-8F04-8D013E163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7CD23175-FEFB-4691-A358-660094284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F87A43D9-9E59-42BE-A199-CB4211771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CDD728AF-ACA6-4CD7-B897-4B5439DA0ACF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C91CF27-C924-4C1D-921F-0CBE8FD507B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9E831808-F57E-4EEB-8F33-2E6E4CE64D0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5F149D51-E75D-41D5-ABDF-D2AD4A6F2E4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74376492-6FBE-4966-A630-0A4D2A9DD56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3A6D9134-E0D5-41C9-B854-F9DFF902DA7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28AD3FC4-5626-4EA8-84D6-CF738C2A375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25F3D81F-73D8-40C9-9689-59DCDB0B53E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BABA789-7707-4C87-8B07-9F13DD2AC1E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283C192A-636E-440D-AFAB-57F4A1C41C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4DE7AB74-2BA0-4140-BA35-88E84714BB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47A7B01D-6014-4151-893D-F1690B48DCA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47EA54C7-37D6-474C-9779-91D2E572CF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04CBC0E-2BA6-4F33-AFE7-8A757C5BBF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5EB8110-2478-4496-B3FE-D2CB6375DF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7EA4EE6E-A27F-467F-8861-2BE7935655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BC38CC5D-2666-444A-8B75-F259EC9D4D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AFC78A78-1F45-42D0-AB22-BA336EC1B8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C6188C3-ADCC-4879-A8CB-A30841033B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C0213EAB-C21B-4A73-AA96-148CC3760A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10FF4155-FB99-416D-B8FD-D118F33C3D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8070ED37-2AF9-4B3D-A3E0-98633DEB76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EA38C41-29DF-43B4-81D9-633B06D3E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B6FE7F88-30D2-4F17-94C5-59EEC56CB8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5A64A4BA-A9A1-4C6A-935C-9C24FA545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48CCB9A9-D111-43C6-B8EF-672A0F8B07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B0B21589-B732-4339-81D9-20952814E6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3E8E550A-D613-4443-83BC-FDDD458C99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37B82021-1469-4A3E-9535-3CFFDA4B61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716F1892-43F4-4CB8-A070-854E34B15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B7F2978D-DD76-4776-9A4F-CC80B66188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BE9DB782-4B2A-458A-BA87-B193D3604A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F8F0DF4A-5733-426F-A746-18734F7437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0532B06B-457A-431E-B207-F2ECC6E930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2B61FF4-FF2D-4B4F-8B01-44853E5A80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A1C3AD0A-4862-4E7E-A0CF-FCA981C3C3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DD1C34FC-4F03-4C77-85B9-67D409D211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039D08BB-368D-4EA7-8646-52D0E76C33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B1C3EF5-905D-4779-A4A1-65914C4287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D446460-8ECB-4EC2-9B59-B06018E816C0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D373D818-54BF-4E02-905E-188BEE04E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A281795A-1652-4545-9044-328B2FCB9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2158DA9-C9A6-41B4-8008-DD9688EC7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241CEEAA-184A-492A-9E05-3912B0B86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FED63A2-D7C1-48EE-94E9-F1C8E4DFD0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3FC4975-B5F5-4280-A83D-55445B34D2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80D15309-57EE-41C3-90E9-6C868A26DC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04F71378-C828-48B8-80DE-F110F4A58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D5B39371-1397-4878-9CFD-77D497AE6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8298C097-F811-4E3D-AA50-40A9056DC8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2C213533-C6BC-4A80-A5BA-B41A10E37629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56BF69F0-427A-4C6C-8319-4C67A53B87D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FA9DD3E5-9050-4467-ACFB-A25C76FC263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07FF6A0-36C6-44D7-A7D1-9FE5524264A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7299C80A-663F-4E0E-8AC0-E555836F78C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A308F1E0-E42B-4C21-9B7B-40F5D8C7598B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3FE66213-3446-4D9D-82AA-C9B4136F173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F631D052-5AB4-489A-9377-F4212A061C3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1AAC32D-02D2-43A2-B4F5-F8AA852467F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229096E-43A0-4403-8E59-E2AF436A3A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69946C12-107A-4C99-A3DE-1BB072B65AE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0C219569-C474-44C5-906D-67F0AA4B066D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C7E4A99F-C891-48A3-9875-2226EC33B1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5ED7DA6B-A270-4D40-B4C9-CD5924DDF8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935AB50-E9C4-401E-A686-AB8FA82CA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C52D641E-8818-4576-A9EA-69321FE16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DB8486B5-0783-4450-85EB-58E554D021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10DA4127-B729-4515-A58A-E24EF6498D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AB0CC349-29B3-4AE7-B776-C1C6F71F8E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C6569189-0570-467D-AB68-87F1F1951C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6B4E27A4-516B-41DA-9263-106417CCCF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E8B30158-0186-4A00-A173-70AACD03D8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300C954F-F79F-4F02-8E78-C7BC9DE9BA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C62ECF76-18C1-4F6D-87DC-BAC82BF4D1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C7B8B22D-6EA3-4DBC-9376-3B70934E0E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E88EE66F-6F52-4E79-9A44-DA6FCC78D3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32DEE8C9-D003-4758-B956-819D3E8570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8DDF3F8A-9515-4398-937E-3BA833878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55750A58-79B8-4C53-874F-5018FAC91E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091FBE0C-5331-4ED6-B8C0-B1497B15E3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514D91E-35EB-4ED9-806B-D573DB891C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B2F6CAA7-63DD-4ECD-8902-9D8871365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4882B47-97A2-4AB2-BC88-700E4C515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CFE0AF6-1D6C-4275-A0C0-2C85A2D8DE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2A0A928-F486-4692-B748-318D19406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94E081F4-2B83-4D7E-8FAC-B9470CF864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CA58B1C5-44D1-4EB6-9859-445DBEC6F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EC3FDC9B-18D4-4E5F-A706-87D4B3D2BB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F4EA8AA-A114-41D2-A4AE-1B2558FAF3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7877D621-6D65-4383-9D7C-EB03983ED03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B207EE7-55FC-425F-B321-04DB03971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BC2D5DF0-B50F-4856-9A6D-0E39DD5BEA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9A98C421-7D20-4A8E-9176-5F7FDA14D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FCD055B-EA05-48B5-B6BD-7B563C35FB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7F021EC-1F3A-48FF-BAEF-33498250A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143B133B-9440-4B61-A3ED-891CFF48DD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88CA1F03-5E59-4E94-85B2-ECCAEB989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14D7C958-8D77-4A1D-A50C-5A6E74D95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01660EB1-DD1E-4C4D-A4F0-7E6B016A01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CD2EE7BA-0CA8-49D7-8EC3-C3954A376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2BBD1D4-FFBD-4619-9B58-4775363D59EA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1406553-441E-4158-BD33-DBBA047EA94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3EAFF22-26A1-4296-8E6F-2C16AE0B7F3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9A83C9B-BA8B-41EF-A4F5-58CA8DD6BE5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E8524927-6CA4-4EE6-88DB-F8BDE7A5420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1C20870B-5A19-4C9F-AA1B-393D2D69CE86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C2A7A26F-5F66-4ACA-AC68-11490936382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9B78A5C-C419-44FA-8C09-B21B071357B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C0207A97-6556-426C-B569-D02B5A1F7FC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1096755A-6B30-4A44-A5F7-CCDC4464254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A04A7C2-E46B-4F21-ACCF-F8F08E13E1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B62BFFAF-D6FD-4E34-9B8B-F372FEA7A022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510732A4-5AFC-408C-8B24-76B592983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FD5B515-0F0F-4B41-8B49-85BD48EF7C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318E1CA7-DC53-49B0-B58F-7A199A1BF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8479D254-16DD-408D-97F3-DAD405C05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5E03FDB5-8E84-42C5-8D08-89ACD78603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568D300F-2297-4A57-8DFC-131ADDF4E4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9C1FFA4-BA2C-494F-B1BA-CDAC5B48D7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8F26131E-D64B-4C61-A82C-32A9D2726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57A870AF-3D1B-462A-9C84-542276D42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34EE97CE-4C8D-46E8-8A07-A97DE23555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89DAAB5-3244-4B64-A0CE-820E22B24F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05E4000C-E150-4872-8C3F-F8533194F7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472F20E3-3F95-4FCD-B284-8DCB41FA4D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F44C590-2799-4E3F-8640-8511F327D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00328C6-D1C9-48D0-9C9D-36C5433D2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265B2FD-63EE-4C1E-BF5C-31E5F4ECAD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E621ADC6-3977-44D6-AFCC-7DC0711EDE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FAA85E9-5F20-420C-A799-5CD197778C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823E82D1-F42A-4CC5-B157-C8FAD6CF9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E1A74DA-BADB-4CF4-BD9C-6F5C7FD4C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8A439571-6EB2-4516-BC12-E6DFA9BD98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D3ABD7EE-11AA-4110-98E9-219008864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88A3EC39-BA1E-4F1E-8B6F-4939744A2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28C55571-D6B9-41BD-99FB-3EC1233C2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79ABA116-B958-44FA-9009-798D1B670A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5E20EFB8-2371-4B78-A49E-F6EE20975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165A14E-605B-43CA-BFBB-7FA17EE5C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2EF97330-B66F-4A46-A8C1-3BD9B6060BF5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39CCD747-F85A-4A55-A3A2-2E8B47CB38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30796A4A-4D0B-475B-94B3-E4D62803B7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5B24BC37-646D-412A-839F-9C779E4153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28319696-11B8-45A8-9BD2-3959B1C62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FFBF4AD2-AEB6-421E-87AD-5BB2E58CC5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503E113-233B-4A7D-9047-110A7D134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BD1CBD7B-E392-4938-A37F-75431D8243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0D49E057-A0E0-4172-B368-BEB0D5DD6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C89566CA-312D-46B9-9CE7-B424AA7E3F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0709D1C9-907A-4727-A160-747E5C2076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0A7FC188-7703-46DD-9332-B78F6992235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75E2EA29-2C0E-4999-920B-38E4C48B3EC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E80A1F79-27E1-4D1A-97EC-9F79677DE7D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1B20C44B-9695-49CB-B426-BA84B0978CE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3F6E35AB-A3C5-4BA4-AC2D-231C07CFBC1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88E0B47B-BCBC-4EC8-ADBF-C51AC65B973A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92599B52-6DB2-4D0F-A85C-21FA0AECACA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B7FF517-F21B-40E0-9248-49860E467D2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1C076616-242D-4D5E-852D-0DBE478CC4C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8E5B170E-B8DA-4CB5-A5A6-53E06535BC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73D44016-286C-4AA2-85C9-84E6CCF106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A74E822-9749-4AF2-9680-C1E8ECCBBF2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1C7A970A-6560-4DBA-8F7C-AF0946102C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8DA40BBE-C3AF-4EAB-BBFD-E8E7CDC6B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6E884E6D-C2E8-4A8F-A1DA-435D6C897F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B3B4950A-111E-4239-912F-EE34B05FE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69A362A-1ACB-4F6D-963B-A6BA8DB40D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F817C13-EE93-4270-9B7B-2C1F3FF716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C14A5C7-82FC-4ADB-9C15-2982B0B6A1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C4F0CE20-4153-4E31-9A2A-B5F61C7D18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404EFD21-E3C9-4F9F-B6D8-9132DDE9B1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11D3ACAE-2E5E-4767-8993-CB777800A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3E1CD4DE-2145-469F-8EAC-1F76ED123E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75650E66-94F0-4F7F-BB93-EC3BDEC2FA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511860CE-A98A-4498-9628-0FE708DBF5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46CAAFEC-BCE5-4D69-92BD-F58912F261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6129728A-A16C-41E4-90CC-E0DE1A719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B7F93D8E-1157-443C-A38F-B1F66C8A5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45A6F28-2A33-493B-A287-A6709636E0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61A3C3C3-4F53-47D7-955C-FE4B4561E6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E593652B-5EEA-48DC-9E59-CAF5053759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5231D2F-8BCA-4AFE-A262-22E5D4AC58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1006241F-C8A4-42B5-8C49-BA40CA40B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84A4BD30-A50E-4FEE-A8A4-E3DEAF8A3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AD6F4F6C-D9E3-43FB-856D-09DB2FBD47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FF3F7690-4F45-4E39-930D-D35A0204B8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D907F09E-6EB2-40E2-B9B9-CF0EE426D9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BCCDDAA7-DB7F-4053-ADB4-D954C3A0EE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04248A0C-8E78-415D-91B2-E92F3009A6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FACE69CC-D89D-4082-A28C-F40E18E91251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AE453BFE-C603-4902-801E-76A98B067D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7AA25E55-2D02-49C9-8025-93369BE008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EBA49C64-30F4-455D-A5D5-E2482CEC1D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3F903EF2-F4FD-4A17-A579-F5A2BB9A0B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C23F3F7-88A2-4E92-93A6-1D8A64D11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BCC56E0-0643-49F3-88E6-479D583EBA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A011FF7-324C-4895-A77C-BE4465DD69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A040685-5298-4FF4-ADCE-FC71025A2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59FAAABD-BB55-4040-B4C9-BAE4945793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C8DD91BA-274A-481E-9717-B04F30F5E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C420BAB7-A066-4433-A5B1-079456A1C4C6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DBF110F4-09DC-4DA4-A66C-7AE979CC571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73735CC4-26E2-4164-B666-BF72BFD34F3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72A3DA0-1A4A-4389-9D15-621684281A8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4C1512AD-C9F6-48F7-BAE0-5099E739540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731534EA-BC6F-4A0F-855F-97C559AA7CB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6B8DF6BA-0D66-43DC-9E61-7ED32AC79D7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17C060C-EE43-4440-A85C-07EDA32C82B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9AA1B335-BF26-41C7-9829-CFF9C577DDB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3225370-7DFA-46A8-AAE8-724D7B4CFB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0AB9D674-DB2F-4CB1-A3E9-6685EF4CD5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FF26841-6BB7-4623-9DD1-9CDEE94B31F0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B884F77E-2512-459C-B227-FA16E53370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7A8D336D-47FF-4E31-987A-388E999D51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81E51909-488B-4B6B-B206-3ED59B7644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8BA2491-C65F-4355-9387-07541498E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2ECD2A71-2977-4CA9-AEC2-3BFAC167FB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43E35DB0-8620-4F30-ADD4-AC3612C0F3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88A8C557-FA3A-41B9-97E7-88CDD97CC8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5C68B7A5-D289-4196-A478-A8113FD4EB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8B83BFC4-E210-4D7D-823E-3E151FA2AA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AEE63D84-BDA7-4755-8945-51A0E3497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A294D4EC-3E2A-4321-BB25-2A9079F1A2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4A6C7751-DC4D-48EF-BBFD-D77159D261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80C938AD-C285-41EA-8C61-892EC06ED2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F86E7B17-DDF0-4091-BF3B-F38049D01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2796A436-566A-4EE8-86FA-142BDEADBF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CB4E0BC-41DE-4F6C-8EC5-5852CCA1E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560F5AA-C483-4E73-A09F-7AE100B79A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16F9B662-B551-4B1C-A3E6-EE47CD2CE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70E2EA7-AE17-4574-A6FE-6785C111A5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3167A629-9404-4836-918B-D61E9D98C4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B723D772-7EE6-4E19-B912-CE357C8480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122AB2A2-CC37-484B-9FC9-7689F8D9B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B17E7ADC-ACFC-4881-B843-2D7B0CB73F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8140385A-0641-4CB7-8658-8619E619D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278DCA3E-FAF1-4D7F-9B0B-A6044DEDC4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C806EEA9-FEB4-47D6-A9F4-008D4FE760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ED50CF42-85DE-4B74-A39F-F095F6ECAD8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6B624C5D-0F90-4088-8A7C-168A9DEED3A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15FDA3E3-07F2-4FEC-A236-78017DC60D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8BD8B3D4-E621-4E76-A45D-F3A798C40F6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34634DB1-E3AD-4344-810A-97DA2575BA0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67B5C7A1-A9A7-492D-AC89-FF3FF5F0D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9B23BBDF-7D70-42D6-89F3-D15BEE3363E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67060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mother had a post-partum haemorrhage and required to be transfused with </a:t>
            </a:r>
            <a:r>
              <a:rPr lang="en-GB" altLang="en-US" b="1" i="1" u="sng" dirty="0">
                <a:latin typeface="Verdana" panose="020B0604030504040204" pitchFamily="34" charset="0"/>
                <a:ea typeface="Verdana" panose="020B0604030504040204" pitchFamily="34" charset="0"/>
              </a:rPr>
              <a:t>both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units of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Rh</a:t>
            </a:r>
            <a:r>
              <a:rPr lang="en-GB" altLang="en-US" b="1" baseline="-25000" dirty="0" err="1">
                <a:latin typeface="Verdana" panose="020B0604030504040204" pitchFamily="34" charset="0"/>
                <a:ea typeface="Verdana" panose="020B0604030504040204" pitchFamily="34" charset="0"/>
              </a:rPr>
              <a:t>null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red cells!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9FA1A34-3924-4CAC-845B-CE7ABA0672D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8110FBF-B055-4F60-B4B3-B0D7D29B6C9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18F1618-BE67-463E-8DC7-CF8DFE5623B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18C3A447-D0D3-4F3E-AFF2-96AA8CEBE0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76023415-0151-41A3-95B2-D98844E02C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CB063B1-D8E1-431E-AE1C-9B5D7543B2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159C968-7F54-43A8-9D8B-172F5E0408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09C1F30B-B772-4FEF-870B-A5836624F6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B167E424-1D70-4DCB-8012-BB2EDAF7C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10E2BCE7-21AE-4BF3-A931-0D63D4E60F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99B9342B-B448-4ED1-8019-81CB9D20F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7B1117D-8074-4702-968C-A17C908E25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84EC51EC-BA06-4C50-AC57-DC9D3D9D09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13957B05-B6DC-4C5C-BC54-7CE65D7B6D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35146C32-48BA-47B1-BC45-0EFE64745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78FA930C-0433-4BA0-8F5A-416019B7C2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F1C90407-A324-4E74-9E3A-1AD9AF6EF8E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F2235C53-1CD4-464F-AF26-997CD666F16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A9A02CB-047E-41BB-9CA9-1445003E086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D25C984F-B65F-457D-8703-B75BD56C114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E73FD25A-3C11-4EC3-B76E-7AEBCB2BD63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CD4F5BC4-897E-457C-B603-697ECE6900A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0ED7FA29-068A-45E4-9062-677A82E6B07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D07A5A79-BB3B-468F-984D-76EDF9F344A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92BB39AE-99D1-4DF6-90DF-EB630D828E3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14BE0801-4A7E-48B1-8206-9045238B3CD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FF02DA8D-792F-4C4D-889E-15AF8A3495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D18F4D3-E18C-47FF-BEA0-967369171CE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88551012-E1DD-480F-A0EE-0245818D5C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EC133E40-A71B-42CF-8DD2-8D213C3E19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972EE07-EE80-4A4D-BA23-C6287DD7AB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46B6710-EAF7-4488-AE62-EB7E2DEE4A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50C13B1-B852-4AF7-A8EB-279DC4CA4C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4BA3CD7-6E24-4EAF-9311-CE21EF7E72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18CEDD2-D15A-42E1-8322-700297DF0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FC1891C6-559C-4133-A4BB-85E3733520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C17DA09-F60F-451B-9270-6E535185C4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B09E6118-BADD-4E37-9E87-80F2BEC566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54DD50C-5F99-4DAC-9059-DE158F1539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0D8472DF-3F3A-4DC5-97B3-AF2C5F5EC8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C648646-C81C-4926-8BA3-CBBF07ABA6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3539C5C-CD0A-4241-841A-3811D6A8C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222982A3-2833-4217-BE00-BA3AFE89A7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21B2C4A3-B2A8-49DB-B5EE-5678CD5EE9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FA5B4590-1FD2-46B3-8C7F-4B244E2029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F040F820-1202-465C-97A9-6823C5C61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72E44F46-176D-4B52-A626-459A05AC66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0D7067E8-6F3F-4666-9752-76BED41AD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169A4813-118C-45DE-814E-026D007F24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76E78CD-9EC2-4A22-A657-EA56D3F8D7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14517FBD-BF92-40C9-8561-28783266A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00F72FDE-25EC-4C90-A96F-4C104E3A1E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58835FB-901D-4EF8-8B44-87E9D09B93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683BF21F-96A1-4761-8791-3C5619F3F8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71DABBA-FF00-4510-8A96-D3CC645FB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FECD05C0-527B-4522-97C8-3F48507304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CF37AC94-4122-42CE-8A95-FFF3BBC439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4A9CD058-F357-42FF-9AB6-6768FF2FCE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B4DCEC0-E521-4402-A7BC-762A0D7427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2764185-7FCE-4C67-A288-5E5E8B4C99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E8485B1F-4EB1-4EB1-8B5D-077A7B58399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91A6383-F920-4D56-B9A9-EEC5D0815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2BE14C4-83BB-4E17-8863-81BC393E1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B342F437-D8CF-4817-B9E2-A7C3100EA2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90A53DA7-9442-47B5-9022-EAD3A1006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85C8B1A0-B549-4272-A767-F2889C99E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9829133A-7D7F-4E94-B35B-87F6FCEE8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356F169-1F9E-4FC5-AEB4-8C32763FB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222FBDA5-3597-4649-8FA3-DDA3EFC3C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2420B083-4E48-42D9-A0CF-49DCE1987B04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6DA5D44F-1D65-4751-ACC2-B8A7605DBEA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C7B2795E-C441-4C21-9250-5720498C034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ED1AC29C-1242-4F1F-9BDB-58021FDCE07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0BFBC935-E6C9-46C9-AE80-1DB08821E16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1D81C6F9-4636-4124-B44A-A2312608E541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72B14A1E-0DC1-491A-A825-B8E9D69B3AB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1CC8F1E8-8B48-4DBE-86BC-8813DE96920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8958E29-7CBB-4396-9764-7E1ABC8E06E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4DE59FDF-D8FA-4133-A65B-48BD658A7F1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13DF860-F787-4395-BC9E-6772CD9C9D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49F5964C-026B-4F3A-A1D2-459ED7F3065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4D454A8D-B7D5-4095-B234-D40EB4CCFC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80C70402-E2F4-48E9-AD8F-3AA6099D3F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3318992-9BAE-4A6E-ADC4-03B383CA10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5B6321E-A1E5-4EA4-9A0F-7D05317CA2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C836B9FA-A386-4A5D-8503-FA35343A20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A0A56327-4BEA-463C-BF06-A1897AF20C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B428C8D-194B-4218-A353-95CCDDA13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89F242ED-1D32-495D-AE4E-893917B95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B14487F8-A53A-4006-860F-ADF5F0B9C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0A20FDAB-FFFA-44F5-8875-ED9FEF5B29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77589184-F63D-4B38-8849-570E93ACA0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36F79F77-43A9-4483-9160-51C8CFEAD9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09DF788-29F1-4E03-8239-E6FACE942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DAACB84-0DB7-447C-B970-3A4920FFCC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B28E6C81-E224-4027-86AC-3A0C168A1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44B5B02-986B-4588-87AA-202207AD1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1527B11-CB3F-48AC-9E7B-67AEB288C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B2C433BA-405A-45C6-B360-39C82CB2A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5C9B06F-124D-46B5-AB8A-1D3D93773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2413D653-DCCC-451A-957D-7025A9A983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DE1A3CE4-28D9-49D7-8A92-F6359D3B0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961BD9B8-4097-4D41-8237-C6C955800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2D7444BC-7714-40F5-A214-47A96F6737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236153C4-8BA8-4311-8DC0-C47AFBCE42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5EF561A9-455B-4567-A1E0-8FAD540B51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FEF35B8-3D42-45CE-8414-B4D1421287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F856F0EE-9F4F-46B5-8F62-22C9878DBC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13DBA8D4-0B72-432C-8BBD-50D61CE9EE08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8206A762-4A98-4D4B-87C3-AB7B7F63B0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5DCBB4A9-BAE3-43F2-B662-6A054BC2A7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327FA0E-D881-46CB-B3E8-F19B8026B1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4948DDFC-A387-49BD-92FD-3FAF22E1A3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24D3E4FD-B0AE-4520-AF45-64F91D540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0DE64AE0-BE87-4D45-851C-F0D00BBDE3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1FA47C09-3D18-4888-85DF-EA1F100E68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6AE22733-A38E-4484-8A63-E69BD79A05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CF06E249-331C-48B8-8861-346470E922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B6CC35A7-FC28-4556-AABD-EAEB70F957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B639E1FD-F4A8-45C1-B569-6C9D02DC4172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61DED93C-FD73-47BD-9C85-0C52E69850A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98045000-FB84-4E63-8AB6-70FEAC52BAA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95A5ECA-60B0-4571-9CD7-83059B81F14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8D303478-7400-4830-BE35-F5BD66CB762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F136A038-83EE-4F64-8CBB-A87468E951E4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C1D100CF-FAC3-4937-B87D-BE3DFEF9B1D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FBF422EC-1A52-481E-9C00-9B77854B0FF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0D1C7414-DBC2-420D-8278-80722C57F4E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F2240B56-0D0B-4270-90B9-F599261AE8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F3947595-3F43-46B9-A240-F9080001EB3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3DE84AC-9CAC-4C18-9819-8E39B1EE95B0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C6310267-9B71-4986-963E-83EA4DB03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0633A83D-150E-461B-ADD5-56585E35C3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A3BA74F-7F7A-46A4-A965-F05CDD6313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DCDB828E-3EB4-4179-94A2-340ED4EC1E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FCB4DA2D-2C11-4D87-80D4-2DCEAF2C9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EE832E58-B279-4155-9CAB-5F14B23B5E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7A3FE8B9-82BC-4236-A022-B550BE0682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2FDBB59-FB6B-4015-A3AA-A7C2F3A2B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2E0AEA7E-5109-4B22-BD3F-D35E4BDFFD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A9AAE7BC-297D-48A7-ACE6-B5D1428165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7BF3E712-8C83-4D13-B912-9735508D8B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3DC4898B-6C75-42B4-8A64-25466C3CCB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ECE1F3C4-6692-4E96-A79F-C28A826AD5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B642646-DB59-4BFE-B2C6-78B26F22E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3880D23E-904B-406B-8917-3EB0DA999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3F8FFA36-F119-432A-87F9-0A6871DA5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AC81195B-5AB0-4502-8EB0-4A363C9146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27859A1F-648F-4F0B-A9A1-DE18874F9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0AADD04-9D10-4E27-A694-E93EB5030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DA5C065A-20D0-46E2-87A8-E6423C47B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3A898F7A-4898-422E-8304-E1695BEA82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BBEDEA77-A09A-4AF8-A97E-2A8E4AF0AF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ECF231D-6352-4863-9BDF-5023271539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B81F605A-A0E2-40D0-B12F-4E368899A6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68DF3493-E84A-4491-9EEB-C43D9CA629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E9BC00C-E331-49C7-88DE-2A911F75A9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5C4EA131-A71E-4B54-A458-E9D79DF783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BD85EAA-1B8D-46D2-A75F-5BF8589A6326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620C762C-5375-46C3-909F-D2D0CC0AF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5B5041FB-0218-4712-9A4D-200D835C4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C51169C0-CAB5-4A68-BF37-0B6526B29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3C6FBC4F-64CA-4A33-BC07-4F717ECC5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EC7A6986-27E5-40DA-8FA3-1EA568B73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DD8CFED-C6D6-4E6D-8415-BD23386F3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2F85D10-287E-4FA0-9BE6-87B12D1B3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7F076240-BF7F-4B87-A8F4-987F88E03C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AC364E2E-344A-414D-BEA0-1B4BF9BCC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964613EC-7AE3-4061-97F0-5B6C9BBA40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A50C92BE-4B3D-4CBF-84CB-9EB61ECD449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5C92E45F-A7D9-499A-B5B8-F22DF3936B2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129C1CC9-C9B9-44C2-BF67-189997AA692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B0EE5748-36A9-4B86-8A05-5559827CF6F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3B16B7B-DA18-4CFD-9A41-DA3D156E9C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3FADF24B-086A-4DE5-AE96-7B42CDE3E5B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C03EDB4C-7043-4FE6-8892-9E6456EC929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4D691703-8C0F-4FE9-B531-A5CB634D85C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700049F9-347A-47E0-AAA6-8B28CD2AF75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5851FF1A-3D57-4FB3-B6B1-19DBE80243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33843AD0-0BA6-4265-9A33-A9EE564CF8D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EBD25554-FA28-4CB4-B159-6FC3B4BDECD4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4B8E5E5F-E2CB-48E6-9016-526275AC67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C705086-D977-4CCE-BB22-0A90BC21DA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4B2B1251-B6C2-4AA1-B37C-4A02058FE8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2A1B5EC4-1A87-4FEE-BAF4-1B9FE76D6E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33B726B5-50E6-4CFB-BD6E-30784FE11E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52D2BEB-E90C-4A76-8349-2727979C4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D173798D-9457-469F-9225-4F9D88D913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3F7D77B1-647B-4BA4-A37B-CCDEDA62FD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90C9D5C-4759-4CE8-B977-0AA6CBD3D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52CDF96D-97FC-4E89-898A-743C701F01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811F8368-020E-4B48-B273-87AFD0C255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E2FDB46-D385-4C22-8C66-B8D68174B8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6539790C-C974-49E5-BDE9-76328143C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76BFE759-DC00-49A9-A89A-9D10F5C1B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1370879-5A0E-49B7-86A6-D04204B4C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A37655CF-118B-4E4C-93F8-9B428B5ECE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75D37013-7E3A-40F8-9E69-FADC598048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2B3E7F2-01F5-4456-B935-7CB914B69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1C8DEAC5-010B-4710-9B82-997A95342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74D52D9B-04B8-4354-B04E-D2257FE40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E14F95CB-987B-4943-8287-E1D22F6B2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3361A07F-31CC-4B68-ABAB-49ADF57E4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181E40F5-6D9F-40E8-AF7D-B3DD311C6B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EC4C2910-89A4-497D-969C-0D16F2392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E323D549-123C-4309-BC73-9F6AD6F791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4A18328-29F1-4BC6-A536-6DEF9F2636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9866A1A4-FA05-405C-A467-A61204776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7B8992E-F714-468D-9BCF-BB323F49E09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5DFC8241-061E-495D-9013-48A45188F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AAD1E098-139B-498D-9A46-7550E749E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D03D2797-8231-4D57-B205-033B15B3A8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14AD2CE-E8CC-4A46-A106-7F31B061B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CE890EC3-95D6-42F6-845C-8AD9A343F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7996D2C-2595-4164-98AD-3E76A8EE8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74D2508E-E73F-469F-AAB1-415CFBA1B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0C22E19-50F9-460F-BEAF-E4F20B8BB5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3D80977A-EF06-48BB-BD0B-AABAA1A71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05BDB616-F9D8-4B57-90AE-3B44DDAE0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F76ECAED-0763-47EA-AF2B-AF517D954E4E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70F03DF0-23A6-48B9-90A1-375B8980D08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36CF5B34-4906-4542-9672-7DED14F0E51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2690C00E-72F8-46A1-9A6A-CBB1A7F9C7F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01919B55-E0E7-4844-B84B-1222183AD8D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18C4E88A-9DCF-481E-BB77-492EC214BAC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681DCD66-171F-47E3-A058-4B3842E67E4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B77F3CA0-FCD0-4A2D-8C1E-5CF31D67B54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19F29C57-4AF9-4A83-8EAC-611EA11A378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B72A8F81-2BF2-4504-8ED0-14821E80DF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79F7EBED-0454-40C1-9EEE-B66894FB40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050DFC1-8A59-48F8-BA1C-6CB793510187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F7C50220-79BC-4CE4-B8B3-E3A9CED96F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52B05B4F-5ACE-48FC-858C-E7B2C86C4B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14352538-1BC4-4042-AA74-0C65A1C38E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CCE14F8E-4569-4049-8F0A-4A623A64E6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F1DA0F26-1EF1-4AC7-BA37-870E04049D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0347352-249C-4D79-916B-19FFC0475B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26BF834-F62F-4ED4-BCA7-4A73FDE515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F65A4740-08BC-40C9-8617-6FB87F68D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62DF64B0-6449-46E6-AC5B-607B38D838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A7F48295-F7A3-443A-8BC9-12D65C30D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2270BF4-786B-4FB9-82AE-C52C765F5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FE0A1F1-23CD-4E9C-8A2B-7193EAAD72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EED0929A-2722-4C3A-A3CC-713EA869C0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BBAD60DB-F72B-4DD5-B0FA-9B3E1ECB3C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08668BA7-7F37-486C-B872-2A7158A2B2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10341B94-5C5C-4F06-9E62-E0F048588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22F572CB-6807-40F2-A5F6-5778C188D6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3F2F1BCD-A4D7-4421-9D56-E18F146A8E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7FC78C7F-586A-4F89-BF38-8D54750A8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8BB171A-8501-46A1-AF4B-4F70C7CEA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0B51DC8-00DB-4E11-942B-BF0CDB608B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3FD0E113-9DC0-4940-AB0C-27B0C90B30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04A7F59-BB69-48B6-B39A-D4ED7E339B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DA1643AA-3DC2-484F-B268-97DFE3A5F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FBA094A8-FE28-4862-8FB1-F1A9E19480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3F4EFF7-E660-4DE7-9A19-1BBBFDC49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091B943-DB39-4501-9BA4-B9722EF8D1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AE2E50B3-C2CC-489B-94B1-3B8BE770C33A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D69F917A-F042-4998-BE99-420EB5E8FC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FECD323D-6ED3-4228-A47B-48261FB42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27C9DA03-DFCA-4EA8-A38F-116B68628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8042A1C-28B7-4589-B562-3F7A1F125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04B1A1F-09A6-4FB3-BFB2-8EC624C891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B0E053E-4D12-4F07-B166-2C20065C0C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5C827582-B58E-489C-8156-88719AE01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30B51861-3AFC-47A3-ABE0-9CBEDEDF2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3B91B136-EAFE-431F-896B-A3AE6A9F18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32D78EA2-6280-456B-B54F-81804F54E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A6F3D8D6-0009-4FE6-B141-E08D005EE54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01A277FD-BFE3-4C8D-9AB7-E71B0F59F6A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96E9E67A-6FBD-4CF2-B8B6-2C61544FC1B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67458CE5-E435-45E1-A5C9-1B69E2CC506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C83A9489-D599-4240-ADF5-3B05DF7BFEE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9F506811-7D94-4DFD-9D79-0697437AF111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24A22E5-86FC-41D8-9383-1D54711A6CF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DDBE3005-8750-4B1D-9FEC-95643FA5494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0A63C503-1AD8-45EE-AE3C-D3FB84E91F1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1864D66-A743-4602-9D11-91CCE53968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75346730-7F4C-4350-9A3A-1C67599684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E8BC3E09-723B-4DBC-8CFC-F97B901B84F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9D781666-7DC6-4F89-8536-964F238207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05E39714-32DA-484A-BB37-85F60083A8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851A9BE-59A2-430A-9856-B26964806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2D9A460-E1DD-4206-844E-965B9426C1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38A59DD-55BC-46C4-98F4-D53BA2420B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F792B07-9940-4D4B-9061-D0D9FFAF8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EFDAE81A-DE1B-432B-A164-8081B501BA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7072F07E-7B53-4CAB-B3A3-55C50523C2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422221B3-A3DA-4F04-8BD2-9035E55E0F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6FC568BB-C293-4617-B7FD-BC4E869F86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DF229C17-3204-45A3-8F64-62667CEF17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948605D7-287D-4BE5-A7AF-6AE5DBD56A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20EEDE16-8F88-43E7-B26C-C3DF72AA53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77ECF48-FED3-4B38-89CA-FD4F69F604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53706C1C-310E-416E-9012-8FE6EDE869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A4BD3F2-CD12-41DC-8736-1B47688E16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1A4DC35-2C76-49D9-A2B2-F422CBDE7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7FA2CEF1-926E-4A1D-A3F4-691EE196A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5B792626-725E-4E53-B922-7CF729C19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0A282455-6F15-430E-9D2F-D9613EDE76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CC28763A-1D15-428A-BE6D-4EED0B89E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D0AD961A-D4DD-4B7B-8753-10B7E4DC58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DBB68410-E394-4407-A6C0-EDE1903603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55DB793A-9CC4-40E9-AC5A-C4DD5E97C2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15AF749B-39DA-4689-AFD6-92EB75AE1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96338DE-0D77-4159-B97E-EA31456DDE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714499CD-B281-4AB6-A51D-9980CF7E0BC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037A3B4-2F23-45AD-996C-0262F771014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8F52ADA9-8B48-4483-BEF3-263D7EA1751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4501E49-745B-48EE-A696-2BE27EB1D86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000472F6-F484-4548-8B58-B887EF32FBF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A2A26D0A-1EA0-450F-888C-DB3445599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305">
            <a:extLst>
              <a:ext uri="{FF2B5EF4-FFF2-40B4-BE49-F238E27FC236}">
                <a16:creationId xmlns:a16="http://schemas.microsoft.com/office/drawing/2014/main" id="{CE417B6C-5B69-4023-A128-C4FF6B30E225}"/>
              </a:ext>
            </a:extLst>
          </p:cNvPr>
          <p:cNvGrpSpPr>
            <a:grpSpLocks/>
          </p:cNvGrpSpPr>
          <p:nvPr/>
        </p:nvGrpSpPr>
        <p:grpSpPr bwMode="auto">
          <a:xfrm>
            <a:off x="1999456" y="333375"/>
            <a:ext cx="8193088" cy="4965699"/>
            <a:chOff x="280" y="527"/>
            <a:chExt cx="5161" cy="3128"/>
          </a:xfrm>
        </p:grpSpPr>
        <p:sp>
          <p:nvSpPr>
            <p:cNvPr id="12291" name="Line 4">
              <a:extLst>
                <a:ext uri="{FF2B5EF4-FFF2-40B4-BE49-F238E27FC236}">
                  <a16:creationId xmlns:a16="http://schemas.microsoft.com/office/drawing/2014/main" id="{95F22029-B5D1-4C1C-915A-746C5028E2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2" name="Line 5">
              <a:extLst>
                <a:ext uri="{FF2B5EF4-FFF2-40B4-BE49-F238E27FC236}">
                  <a16:creationId xmlns:a16="http://schemas.microsoft.com/office/drawing/2014/main" id="{35E5AF3B-C377-4721-B181-D9551F71D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4" y="527"/>
              <a:ext cx="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3" name="Line 6">
              <a:extLst>
                <a:ext uri="{FF2B5EF4-FFF2-40B4-BE49-F238E27FC236}">
                  <a16:creationId xmlns:a16="http://schemas.microsoft.com/office/drawing/2014/main" id="{4BB7B302-B7DF-45B9-A910-5C90A50C97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527"/>
              <a:ext cx="2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4" name="Line 7">
              <a:extLst>
                <a:ext uri="{FF2B5EF4-FFF2-40B4-BE49-F238E27FC236}">
                  <a16:creationId xmlns:a16="http://schemas.microsoft.com/office/drawing/2014/main" id="{82E4DA62-B344-4262-8F57-13716F7D2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1" y="527"/>
              <a:ext cx="6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5" name="Line 8">
              <a:extLst>
                <a:ext uri="{FF2B5EF4-FFF2-40B4-BE49-F238E27FC236}">
                  <a16:creationId xmlns:a16="http://schemas.microsoft.com/office/drawing/2014/main" id="{5A8AE340-D23F-44C1-B55B-99EC2B1CA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4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6" name="Line 10">
              <a:extLst>
                <a:ext uri="{FF2B5EF4-FFF2-40B4-BE49-F238E27FC236}">
                  <a16:creationId xmlns:a16="http://schemas.microsoft.com/office/drawing/2014/main" id="{0C334B70-BA26-44D4-BC2B-648DCD0946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6" y="527"/>
              <a:ext cx="0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7" name="Line 11">
              <a:extLst>
                <a:ext uri="{FF2B5EF4-FFF2-40B4-BE49-F238E27FC236}">
                  <a16:creationId xmlns:a16="http://schemas.microsoft.com/office/drawing/2014/main" id="{CB6E8C48-8379-4FAB-BBDE-21FD5928F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00" y="527"/>
              <a:ext cx="1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8" name="Line 12">
              <a:extLst>
                <a:ext uri="{FF2B5EF4-FFF2-40B4-BE49-F238E27FC236}">
                  <a16:creationId xmlns:a16="http://schemas.microsoft.com/office/drawing/2014/main" id="{AB44A531-0348-41E6-A6AB-2414201CDF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5" y="527"/>
              <a:ext cx="1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299" name="Line 13">
              <a:extLst>
                <a:ext uri="{FF2B5EF4-FFF2-40B4-BE49-F238E27FC236}">
                  <a16:creationId xmlns:a16="http://schemas.microsoft.com/office/drawing/2014/main" id="{D564817A-DAA0-4005-9375-204A3753A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3" y="527"/>
              <a:ext cx="15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0" name="Line 14">
              <a:extLst>
                <a:ext uri="{FF2B5EF4-FFF2-40B4-BE49-F238E27FC236}">
                  <a16:creationId xmlns:a16="http://schemas.microsoft.com/office/drawing/2014/main" id="{4098E313-6F78-4262-B65B-03801826B2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8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1" name="Line 15">
              <a:extLst>
                <a:ext uri="{FF2B5EF4-FFF2-40B4-BE49-F238E27FC236}">
                  <a16:creationId xmlns:a16="http://schemas.microsoft.com/office/drawing/2014/main" id="{39102BEA-394C-4189-8FD9-C674D2A876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2" name="Line 16">
              <a:extLst>
                <a:ext uri="{FF2B5EF4-FFF2-40B4-BE49-F238E27FC236}">
                  <a16:creationId xmlns:a16="http://schemas.microsoft.com/office/drawing/2014/main" id="{A07F4500-D33C-4773-9536-021329DB1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8" y="527"/>
              <a:ext cx="5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3" name="Line 17">
              <a:extLst>
                <a:ext uri="{FF2B5EF4-FFF2-40B4-BE49-F238E27FC236}">
                  <a16:creationId xmlns:a16="http://schemas.microsoft.com/office/drawing/2014/main" id="{C46054C6-EF6F-413C-8A60-D7CEDD145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2" y="527"/>
              <a:ext cx="6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4" name="Line 18">
              <a:extLst>
                <a:ext uri="{FF2B5EF4-FFF2-40B4-BE49-F238E27FC236}">
                  <a16:creationId xmlns:a16="http://schemas.microsoft.com/office/drawing/2014/main" id="{73E613DF-B5E8-4970-9515-2CA368B45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2" y="527"/>
              <a:ext cx="8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5" name="Line 19">
              <a:extLst>
                <a:ext uri="{FF2B5EF4-FFF2-40B4-BE49-F238E27FC236}">
                  <a16:creationId xmlns:a16="http://schemas.microsoft.com/office/drawing/2014/main" id="{752C9A82-D79B-4F53-8920-61878952CB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6" name="Line 20">
              <a:extLst>
                <a:ext uri="{FF2B5EF4-FFF2-40B4-BE49-F238E27FC236}">
                  <a16:creationId xmlns:a16="http://schemas.microsoft.com/office/drawing/2014/main" id="{0B290A30-8E93-4E3F-971B-3DF3D6F71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7" y="527"/>
              <a:ext cx="0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7" name="Line 21">
              <a:extLst>
                <a:ext uri="{FF2B5EF4-FFF2-40B4-BE49-F238E27FC236}">
                  <a16:creationId xmlns:a16="http://schemas.microsoft.com/office/drawing/2014/main" id="{4BFFECCD-512C-4FBA-B496-524E65EB5B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5" y="527"/>
              <a:ext cx="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8" name="Line 22">
              <a:extLst>
                <a:ext uri="{FF2B5EF4-FFF2-40B4-BE49-F238E27FC236}">
                  <a16:creationId xmlns:a16="http://schemas.microsoft.com/office/drawing/2014/main" id="{798641EB-BF9E-46A8-8D43-E400052B56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71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09" name="Line 23">
              <a:extLst>
                <a:ext uri="{FF2B5EF4-FFF2-40B4-BE49-F238E27FC236}">
                  <a16:creationId xmlns:a16="http://schemas.microsoft.com/office/drawing/2014/main" id="{FF166435-1007-4660-A27F-BC6A945BB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42" y="527"/>
              <a:ext cx="11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10" name="Line 24">
              <a:extLst>
                <a:ext uri="{FF2B5EF4-FFF2-40B4-BE49-F238E27FC236}">
                  <a16:creationId xmlns:a16="http://schemas.microsoft.com/office/drawing/2014/main" id="{D04B85C9-6EEC-40D6-A46B-FFF8BEFBE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7" y="527"/>
              <a:ext cx="14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577" name="Text Box 25">
              <a:extLst>
                <a:ext uri="{FF2B5EF4-FFF2-40B4-BE49-F238E27FC236}">
                  <a16:creationId xmlns:a16="http://schemas.microsoft.com/office/drawing/2014/main" id="{45C5A123-5B38-45DB-92A2-EADF5C49E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793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2215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78" name="Text Box 26">
              <a:extLst>
                <a:ext uri="{FF2B5EF4-FFF2-40B4-BE49-F238E27FC236}">
                  <a16:creationId xmlns:a16="http://schemas.microsoft.com/office/drawing/2014/main" id="{7B97B70D-828E-496E-856F-80DA08AF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01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endParaRPr lang="en-GB" altLang="en-US" sz="2215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79" name="Text Box 27">
              <a:extLst>
                <a:ext uri="{FF2B5EF4-FFF2-40B4-BE49-F238E27FC236}">
                  <a16:creationId xmlns:a16="http://schemas.microsoft.com/office/drawing/2014/main" id="{E15D921E-0800-44F7-8C10-A740FDEBB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236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580" name="Text Box 28">
              <a:extLst>
                <a:ext uri="{FF2B5EF4-FFF2-40B4-BE49-F238E27FC236}">
                  <a16:creationId xmlns:a16="http://schemas.microsoft.com/office/drawing/2014/main" id="{03108AD5-DD67-43ED-B5D4-9C5C34D68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45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23581" name="Text Box 29">
              <a:extLst>
                <a:ext uri="{FF2B5EF4-FFF2-40B4-BE49-F238E27FC236}">
                  <a16:creationId xmlns:a16="http://schemas.microsoft.com/office/drawing/2014/main" id="{3982F75F-BFDA-468F-939D-CBA62B85C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679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23582" name="Text Box 30">
              <a:extLst>
                <a:ext uri="{FF2B5EF4-FFF2-40B4-BE49-F238E27FC236}">
                  <a16:creationId xmlns:a16="http://schemas.microsoft.com/office/drawing/2014/main" id="{7289A108-F8BD-4F19-BEC9-9FF2D4C3D2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190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6</a:t>
              </a:r>
            </a:p>
          </p:txBody>
        </p:sp>
        <p:sp>
          <p:nvSpPr>
            <p:cNvPr id="23583" name="Text Box 31">
              <a:extLst>
                <a:ext uri="{FF2B5EF4-FFF2-40B4-BE49-F238E27FC236}">
                  <a16:creationId xmlns:a16="http://schemas.microsoft.com/office/drawing/2014/main" id="{6D7AD447-F750-4E58-805C-4483BD6F1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122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7</a:t>
              </a:r>
            </a:p>
          </p:txBody>
        </p:sp>
        <p:sp>
          <p:nvSpPr>
            <p:cNvPr id="23584" name="Text Box 32">
              <a:extLst>
                <a:ext uri="{FF2B5EF4-FFF2-40B4-BE49-F238E27FC236}">
                  <a16:creationId xmlns:a16="http://schemas.microsoft.com/office/drawing/2014/main" id="{7FFFC06F-889D-4BBD-9611-737285EF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34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8</a:t>
              </a:r>
            </a:p>
          </p:txBody>
        </p:sp>
        <p:sp>
          <p:nvSpPr>
            <p:cNvPr id="23585" name="Text Box 33">
              <a:extLst>
                <a:ext uri="{FF2B5EF4-FFF2-40B4-BE49-F238E27FC236}">
                  <a16:creationId xmlns:a16="http://schemas.microsoft.com/office/drawing/2014/main" id="{26E87AF0-8BF5-49D5-852E-8BC9F9873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" y="256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9</a:t>
              </a:r>
            </a:p>
          </p:txBody>
        </p:sp>
        <p:sp>
          <p:nvSpPr>
            <p:cNvPr id="23586" name="Text Box 34">
              <a:extLst>
                <a:ext uri="{FF2B5EF4-FFF2-40B4-BE49-F238E27FC236}">
                  <a16:creationId xmlns:a16="http://schemas.microsoft.com/office/drawing/2014/main" id="{A46C7796-F1CB-47D4-8B83-0A15460539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" y="2782"/>
              <a:ext cx="24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10</a:t>
              </a:r>
            </a:p>
          </p:txBody>
        </p:sp>
        <p:sp>
          <p:nvSpPr>
            <p:cNvPr id="23602" name="Text Box 50">
              <a:extLst>
                <a:ext uri="{FF2B5EF4-FFF2-40B4-BE49-F238E27FC236}">
                  <a16:creationId xmlns:a16="http://schemas.microsoft.com/office/drawing/2014/main" id="{29FF29A6-BCE3-48AD-9CE4-A39F6B99C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" y="559"/>
              <a:ext cx="25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Rh</a:t>
              </a:r>
            </a:p>
          </p:txBody>
        </p:sp>
        <p:sp>
          <p:nvSpPr>
            <p:cNvPr id="23603" name="Text Box 51">
              <a:extLst>
                <a:ext uri="{FF2B5EF4-FFF2-40B4-BE49-F238E27FC236}">
                  <a16:creationId xmlns:a16="http://schemas.microsoft.com/office/drawing/2014/main" id="{98B1B47A-C58A-4633-91BD-9B02C73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" y="564"/>
              <a:ext cx="24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P1</a:t>
              </a:r>
            </a:p>
          </p:txBody>
        </p:sp>
        <p:sp>
          <p:nvSpPr>
            <p:cNvPr id="23604" name="Text Box 52">
              <a:extLst>
                <a:ext uri="{FF2B5EF4-FFF2-40B4-BE49-F238E27FC236}">
                  <a16:creationId xmlns:a16="http://schemas.microsoft.com/office/drawing/2014/main" id="{F72E5AE3-C02C-461C-990A-2A3A263FD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9" y="564"/>
              <a:ext cx="27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Lu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06" name="Text Box 54">
              <a:extLst>
                <a:ext uri="{FF2B5EF4-FFF2-40B4-BE49-F238E27FC236}">
                  <a16:creationId xmlns:a16="http://schemas.microsoft.com/office/drawing/2014/main" id="{F91ECD13-954D-4D1F-8542-D289AA2E9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7" y="559"/>
              <a:ext cx="18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K</a:t>
              </a:r>
            </a:p>
          </p:txBody>
        </p:sp>
        <p:sp>
          <p:nvSpPr>
            <p:cNvPr id="23607" name="Text Box 55">
              <a:extLst>
                <a:ext uri="{FF2B5EF4-FFF2-40B4-BE49-F238E27FC236}">
                  <a16:creationId xmlns:a16="http://schemas.microsoft.com/office/drawing/2014/main" id="{1F44E6AB-5BE5-4F74-9AC1-65BD6FC2F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559"/>
              <a:ext cx="17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k</a:t>
              </a:r>
            </a:p>
          </p:txBody>
        </p:sp>
        <p:sp>
          <p:nvSpPr>
            <p:cNvPr id="23608" name="Text Box 56">
              <a:extLst>
                <a:ext uri="{FF2B5EF4-FFF2-40B4-BE49-F238E27FC236}">
                  <a16:creationId xmlns:a16="http://schemas.microsoft.com/office/drawing/2014/main" id="{44E51894-167D-453D-A85D-5DC21688B2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4" y="559"/>
              <a:ext cx="28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Kp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0" name="Text Box 58">
              <a:extLst>
                <a:ext uri="{FF2B5EF4-FFF2-40B4-BE49-F238E27FC236}">
                  <a16:creationId xmlns:a16="http://schemas.microsoft.com/office/drawing/2014/main" id="{7DDD2BC6-5A91-4148-AA81-410A25664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565"/>
              <a:ext cx="272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Le</a:t>
              </a:r>
              <a:r>
                <a:rPr lang="en-GB" altLang="en-US" sz="1108" b="1" baseline="30000" dirty="0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1" name="Text Box 59">
              <a:extLst>
                <a:ext uri="{FF2B5EF4-FFF2-40B4-BE49-F238E27FC236}">
                  <a16:creationId xmlns:a16="http://schemas.microsoft.com/office/drawing/2014/main" id="{28FE1765-C540-40A3-8093-4684AAFDE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3" y="564"/>
              <a:ext cx="27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Le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2" name="Text Box 60">
              <a:extLst>
                <a:ext uri="{FF2B5EF4-FFF2-40B4-BE49-F238E27FC236}">
                  <a16:creationId xmlns:a16="http://schemas.microsoft.com/office/drawing/2014/main" id="{C0E9DAD9-7799-4AD0-B9B5-DBEC8F548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6" y="564"/>
              <a:ext cx="26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Jk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3" name="Text Box 61">
              <a:extLst>
                <a:ext uri="{FF2B5EF4-FFF2-40B4-BE49-F238E27FC236}">
                  <a16:creationId xmlns:a16="http://schemas.microsoft.com/office/drawing/2014/main" id="{3EB5149E-7336-468B-A1CA-47F99A660D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4" y="568"/>
              <a:ext cx="26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Jk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4" name="Text Box 62">
              <a:extLst>
                <a:ext uri="{FF2B5EF4-FFF2-40B4-BE49-F238E27FC236}">
                  <a16:creationId xmlns:a16="http://schemas.microsoft.com/office/drawing/2014/main" id="{03F07F19-AAAA-4F70-A06A-DB23792AE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3" y="571"/>
              <a:ext cx="18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</a:p>
          </p:txBody>
        </p:sp>
        <p:sp>
          <p:nvSpPr>
            <p:cNvPr id="23615" name="Text Box 63">
              <a:extLst>
                <a:ext uri="{FF2B5EF4-FFF2-40B4-BE49-F238E27FC236}">
                  <a16:creationId xmlns:a16="http://schemas.microsoft.com/office/drawing/2014/main" id="{423DBA23-2515-422D-B3D0-B5A823BCE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571"/>
              <a:ext cx="18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</a:p>
          </p:txBody>
        </p:sp>
        <p:sp>
          <p:nvSpPr>
            <p:cNvPr id="23616" name="Text Box 64">
              <a:extLst>
                <a:ext uri="{FF2B5EF4-FFF2-40B4-BE49-F238E27FC236}">
                  <a16:creationId xmlns:a16="http://schemas.microsoft.com/office/drawing/2014/main" id="{1AF76B6E-669A-4D92-A0EC-18C4B32AA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" y="776"/>
              <a:ext cx="399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8" b="1" baseline="30000" dirty="0">
                  <a:latin typeface="Verdana" panose="020B0604030504040204" pitchFamily="34" charset="0"/>
                  <a:ea typeface="Verdana" panose="020B0604030504040204" pitchFamily="34" charset="0"/>
                </a:rPr>
                <a:t>w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7" name="Text Box 65">
              <a:extLst>
                <a:ext uri="{FF2B5EF4-FFF2-40B4-BE49-F238E27FC236}">
                  <a16:creationId xmlns:a16="http://schemas.microsoft.com/office/drawing/2014/main" id="{77722F28-DE10-4151-AB6C-F7C179031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1218"/>
              <a:ext cx="34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8" name="Text Box 66">
              <a:extLst>
                <a:ext uri="{FF2B5EF4-FFF2-40B4-BE49-F238E27FC236}">
                  <a16:creationId xmlns:a16="http://schemas.microsoft.com/office/drawing/2014/main" id="{BF5A2A2A-4221-475A-91B5-96795CD90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" y="999"/>
              <a:ext cx="34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8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19" name="Text Box 67">
              <a:extLst>
                <a:ext uri="{FF2B5EF4-FFF2-40B4-BE49-F238E27FC236}">
                  <a16:creationId xmlns:a16="http://schemas.microsoft.com/office/drawing/2014/main" id="{2986E800-772F-450C-A5A2-83368F7066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" y="1443"/>
              <a:ext cx="23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r’r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0" name="Text Box 68">
              <a:extLst>
                <a:ext uri="{FF2B5EF4-FFF2-40B4-BE49-F238E27FC236}">
                  <a16:creationId xmlns:a16="http://schemas.microsoft.com/office/drawing/2014/main" id="{4D20F802-FD61-430E-8ADE-E0CBC693C6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" y="1664"/>
              <a:ext cx="258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r”r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1" name="Text Box 69">
              <a:extLst>
                <a:ext uri="{FF2B5EF4-FFF2-40B4-BE49-F238E27FC236}">
                  <a16:creationId xmlns:a16="http://schemas.microsoft.com/office/drawing/2014/main" id="{2381FA59-E202-4CEC-A44A-6026D443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1884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2" name="Text Box 70">
              <a:extLst>
                <a:ext uri="{FF2B5EF4-FFF2-40B4-BE49-F238E27FC236}">
                  <a16:creationId xmlns:a16="http://schemas.microsoft.com/office/drawing/2014/main" id="{79B2E0A2-1E1A-47F5-825B-106EF0058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" y="2108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3" name="Text Box 71">
              <a:extLst>
                <a:ext uri="{FF2B5EF4-FFF2-40B4-BE49-F238E27FC236}">
                  <a16:creationId xmlns:a16="http://schemas.microsoft.com/office/drawing/2014/main" id="{0F02A270-FA4C-4DC7-8445-1E0EFCE5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2332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4" name="Text Box 72">
              <a:extLst>
                <a:ext uri="{FF2B5EF4-FFF2-40B4-BE49-F238E27FC236}">
                  <a16:creationId xmlns:a16="http://schemas.microsoft.com/office/drawing/2014/main" id="{57F1516A-308E-4739-B0A3-FA9359928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" y="2550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5" name="Text Box 73">
              <a:extLst>
                <a:ext uri="{FF2B5EF4-FFF2-40B4-BE49-F238E27FC236}">
                  <a16:creationId xmlns:a16="http://schemas.microsoft.com/office/drawing/2014/main" id="{6653D7BF-F6E7-4880-B3C9-00E1C4124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" y="2770"/>
              <a:ext cx="205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rr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27" name="Rectangle 75">
              <a:extLst>
                <a:ext uri="{FF2B5EF4-FFF2-40B4-BE49-F238E27FC236}">
                  <a16:creationId xmlns:a16="http://schemas.microsoft.com/office/drawing/2014/main" id="{47865183-4405-41D7-A0C9-132E47050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527"/>
              <a:ext cx="886" cy="3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endParaRPr lang="en-US" altLang="en-US" sz="2215"/>
            </a:p>
          </p:txBody>
        </p:sp>
        <p:sp>
          <p:nvSpPr>
            <p:cNvPr id="12344" name="Line 77">
              <a:extLst>
                <a:ext uri="{FF2B5EF4-FFF2-40B4-BE49-F238E27FC236}">
                  <a16:creationId xmlns:a16="http://schemas.microsoft.com/office/drawing/2014/main" id="{6499CD52-B60A-44AA-A154-C5FA8B146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" y="527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5" name="Line 79">
              <a:extLst>
                <a:ext uri="{FF2B5EF4-FFF2-40B4-BE49-F238E27FC236}">
                  <a16:creationId xmlns:a16="http://schemas.microsoft.com/office/drawing/2014/main" id="{CCE82208-408C-4DF6-B52C-7282158BA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6" name="Line 80">
              <a:extLst>
                <a:ext uri="{FF2B5EF4-FFF2-40B4-BE49-F238E27FC236}">
                  <a16:creationId xmlns:a16="http://schemas.microsoft.com/office/drawing/2014/main" id="{A75F2A53-91F8-4049-9BE2-C093CAD4FF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7" y="527"/>
              <a:ext cx="3" cy="265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7" name="Line 81">
              <a:extLst>
                <a:ext uri="{FF2B5EF4-FFF2-40B4-BE49-F238E27FC236}">
                  <a16:creationId xmlns:a16="http://schemas.microsoft.com/office/drawing/2014/main" id="{C0D56441-34E5-481E-A83E-6D85C6113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749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8" name="Line 82">
              <a:extLst>
                <a:ext uri="{FF2B5EF4-FFF2-40B4-BE49-F238E27FC236}">
                  <a16:creationId xmlns:a16="http://schemas.microsoft.com/office/drawing/2014/main" id="{83DD988D-3297-41E8-8602-B1C3D329AA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970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49" name="Line 83">
              <a:extLst>
                <a:ext uri="{FF2B5EF4-FFF2-40B4-BE49-F238E27FC236}">
                  <a16:creationId xmlns:a16="http://schemas.microsoft.com/office/drawing/2014/main" id="{1585A81C-9C55-4FD0-AB66-72FF4003EC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192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0" name="Line 84">
              <a:extLst>
                <a:ext uri="{FF2B5EF4-FFF2-40B4-BE49-F238E27FC236}">
                  <a16:creationId xmlns:a16="http://schemas.microsoft.com/office/drawing/2014/main" id="{2ACD10B4-673C-4229-A2B8-E23D92DCA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413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1" name="Line 85">
              <a:extLst>
                <a:ext uri="{FF2B5EF4-FFF2-40B4-BE49-F238E27FC236}">
                  <a16:creationId xmlns:a16="http://schemas.microsoft.com/office/drawing/2014/main" id="{D43E3BF3-CFC1-435B-AA3E-D38565D168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635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2" name="Line 86">
              <a:extLst>
                <a:ext uri="{FF2B5EF4-FFF2-40B4-BE49-F238E27FC236}">
                  <a16:creationId xmlns:a16="http://schemas.microsoft.com/office/drawing/2014/main" id="{CD0A530A-FF7A-4C51-8E3D-6F473B168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1856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3" name="Line 87">
              <a:extLst>
                <a:ext uri="{FF2B5EF4-FFF2-40B4-BE49-F238E27FC236}">
                  <a16:creationId xmlns:a16="http://schemas.microsoft.com/office/drawing/2014/main" id="{D3ED0C65-C5DA-46DB-AEAC-8366BA46C8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078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4" name="Line 88">
              <a:extLst>
                <a:ext uri="{FF2B5EF4-FFF2-40B4-BE49-F238E27FC236}">
                  <a16:creationId xmlns:a16="http://schemas.microsoft.com/office/drawing/2014/main" id="{E1993827-DC8D-4027-899E-82FABB67C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300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5" name="Line 89">
              <a:extLst>
                <a:ext uri="{FF2B5EF4-FFF2-40B4-BE49-F238E27FC236}">
                  <a16:creationId xmlns:a16="http://schemas.microsoft.com/office/drawing/2014/main" id="{850E4B01-B0B1-4E67-8390-2E088ED0EC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521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6" name="Line 90">
              <a:extLst>
                <a:ext uri="{FF2B5EF4-FFF2-40B4-BE49-F238E27FC236}">
                  <a16:creationId xmlns:a16="http://schemas.microsoft.com/office/drawing/2014/main" id="{E072E6B8-1546-4F74-9F7A-98C453EEA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743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7" name="Line 91">
              <a:extLst>
                <a:ext uri="{FF2B5EF4-FFF2-40B4-BE49-F238E27FC236}">
                  <a16:creationId xmlns:a16="http://schemas.microsoft.com/office/drawing/2014/main" id="{AA0BD0DC-49C1-4EC1-8E42-781C8A58F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2964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2358" name="Line 92">
              <a:extLst>
                <a:ext uri="{FF2B5EF4-FFF2-40B4-BE49-F238E27FC236}">
                  <a16:creationId xmlns:a16="http://schemas.microsoft.com/office/drawing/2014/main" id="{27E329C8-63AF-4049-AFDC-230BD1628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" y="3186"/>
              <a:ext cx="513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3645" name="Text Box 93">
              <a:extLst>
                <a:ext uri="{FF2B5EF4-FFF2-40B4-BE49-F238E27FC236}">
                  <a16:creationId xmlns:a16="http://schemas.microsoft.com/office/drawing/2014/main" id="{0E9C4D9A-85B5-4485-89A6-87222985D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" y="556"/>
              <a:ext cx="20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M</a:t>
              </a:r>
            </a:p>
          </p:txBody>
        </p:sp>
        <p:sp>
          <p:nvSpPr>
            <p:cNvPr id="23646" name="Text Box 94">
              <a:extLst>
                <a:ext uri="{FF2B5EF4-FFF2-40B4-BE49-F238E27FC236}">
                  <a16:creationId xmlns:a16="http://schemas.microsoft.com/office/drawing/2014/main" id="{9E9D2470-7A1C-4740-B8F7-9D629FCC2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7" y="555"/>
              <a:ext cx="192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N</a:t>
              </a:r>
            </a:p>
          </p:txBody>
        </p:sp>
        <p:sp>
          <p:nvSpPr>
            <p:cNvPr id="23647" name="Text Box 95">
              <a:extLst>
                <a:ext uri="{FF2B5EF4-FFF2-40B4-BE49-F238E27FC236}">
                  <a16:creationId xmlns:a16="http://schemas.microsoft.com/office/drawing/2014/main" id="{7216C37F-B70A-4CD7-8453-0FEAA4707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3" y="56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  <p:sp>
          <p:nvSpPr>
            <p:cNvPr id="23648" name="Text Box 96">
              <a:extLst>
                <a:ext uri="{FF2B5EF4-FFF2-40B4-BE49-F238E27FC236}">
                  <a16:creationId xmlns:a16="http://schemas.microsoft.com/office/drawing/2014/main" id="{36766F39-3DCF-4C9E-8A81-3643DAFDA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6" y="564"/>
              <a:ext cx="17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  <p:sp>
          <p:nvSpPr>
            <p:cNvPr id="23649" name="Rectangle 97">
              <a:extLst>
                <a:ext uri="{FF2B5EF4-FFF2-40B4-BE49-F238E27FC236}">
                  <a16:creationId xmlns:a16="http://schemas.microsoft.com/office/drawing/2014/main" id="{EEA33991-6F41-4C3E-986E-E06A685EA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527"/>
              <a:ext cx="443" cy="3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endParaRPr lang="en-US" altLang="en-US" sz="2215"/>
            </a:p>
          </p:txBody>
        </p:sp>
        <p:sp>
          <p:nvSpPr>
            <p:cNvPr id="23650" name="Text Box 98">
              <a:extLst>
                <a:ext uri="{FF2B5EF4-FFF2-40B4-BE49-F238E27FC236}">
                  <a16:creationId xmlns:a16="http://schemas.microsoft.com/office/drawing/2014/main" id="{9816338D-ABB0-4EC0-83E9-65B1B3B14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1" y="562"/>
              <a:ext cx="27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Fy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a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51" name="Text Box 99">
              <a:extLst>
                <a:ext uri="{FF2B5EF4-FFF2-40B4-BE49-F238E27FC236}">
                  <a16:creationId xmlns:a16="http://schemas.microsoft.com/office/drawing/2014/main" id="{A6AA9531-706D-4E3F-B69E-4959AE01B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564"/>
              <a:ext cx="27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108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Fy</a:t>
              </a:r>
              <a:r>
                <a:rPr lang="en-GB" altLang="en-US" sz="1108" b="1" baseline="30000" dirty="0" err="1">
                  <a:latin typeface="Verdana" panose="020B0604030504040204" pitchFamily="34" charset="0"/>
                  <a:ea typeface="Verdana" panose="020B0604030504040204" pitchFamily="34" charset="0"/>
                </a:rPr>
                <a:t>b</a:t>
              </a:r>
              <a:endParaRPr lang="en-GB" altLang="en-US" sz="1108" b="1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52" name="Text Box 100">
              <a:extLst>
                <a:ext uri="{FF2B5EF4-FFF2-40B4-BE49-F238E27FC236}">
                  <a16:creationId xmlns:a16="http://schemas.microsoft.com/office/drawing/2014/main" id="{A80A94CD-40EC-4ED2-8438-830BDB4FE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" y="77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3" name="Text Box 101">
              <a:extLst>
                <a:ext uri="{FF2B5EF4-FFF2-40B4-BE49-F238E27FC236}">
                  <a16:creationId xmlns:a16="http://schemas.microsoft.com/office/drawing/2014/main" id="{63CC26F9-7E52-4807-A48D-470E5EAFE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9" y="99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4" name="Text Box 102">
              <a:extLst>
                <a:ext uri="{FF2B5EF4-FFF2-40B4-BE49-F238E27FC236}">
                  <a16:creationId xmlns:a16="http://schemas.microsoft.com/office/drawing/2014/main" id="{AD65ADB8-0F6C-4040-AEC7-67D94440F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6" y="121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5" name="Text Box 103">
              <a:extLst>
                <a:ext uri="{FF2B5EF4-FFF2-40B4-BE49-F238E27FC236}">
                  <a16:creationId xmlns:a16="http://schemas.microsoft.com/office/drawing/2014/main" id="{9131DFAB-CF63-454E-984C-964C12052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" y="144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6" name="Text Box 104">
              <a:extLst>
                <a:ext uri="{FF2B5EF4-FFF2-40B4-BE49-F238E27FC236}">
                  <a16:creationId xmlns:a16="http://schemas.microsoft.com/office/drawing/2014/main" id="{B24B4B24-246A-4A7B-8246-CF6E93BB4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6" y="210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7" name="Text Box 105">
              <a:extLst>
                <a:ext uri="{FF2B5EF4-FFF2-40B4-BE49-F238E27FC236}">
                  <a16:creationId xmlns:a16="http://schemas.microsoft.com/office/drawing/2014/main" id="{71987C3A-7B79-4944-BAFE-498B3D76E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" y="233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58" name="Text Box 106">
              <a:extLst>
                <a:ext uri="{FF2B5EF4-FFF2-40B4-BE49-F238E27FC236}">
                  <a16:creationId xmlns:a16="http://schemas.microsoft.com/office/drawing/2014/main" id="{8275A6E3-CE39-4E15-96B5-A93FEE764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" y="189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59" name="Text Box 107">
              <a:extLst>
                <a:ext uri="{FF2B5EF4-FFF2-40B4-BE49-F238E27FC236}">
                  <a16:creationId xmlns:a16="http://schemas.microsoft.com/office/drawing/2014/main" id="{E4362694-CCD2-477E-830A-E2808E8120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2" y="232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0" name="Text Box 108">
              <a:extLst>
                <a:ext uri="{FF2B5EF4-FFF2-40B4-BE49-F238E27FC236}">
                  <a16:creationId xmlns:a16="http://schemas.microsoft.com/office/drawing/2014/main" id="{4C017278-F238-4E7D-A416-73E9809EB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7" y="255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1" name="Text Box 109">
              <a:extLst>
                <a:ext uri="{FF2B5EF4-FFF2-40B4-BE49-F238E27FC236}">
                  <a16:creationId xmlns:a16="http://schemas.microsoft.com/office/drawing/2014/main" id="{C9C9DAB1-277F-466C-99BD-70D82ACE4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" y="277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64" name="Text Box 112">
              <a:extLst>
                <a:ext uri="{FF2B5EF4-FFF2-40B4-BE49-F238E27FC236}">
                  <a16:creationId xmlns:a16="http://schemas.microsoft.com/office/drawing/2014/main" id="{FB228661-F544-4E09-B2A4-E5E7B7087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782"/>
              <a:ext cx="19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5" name="Text Box 113">
              <a:extLst>
                <a:ext uri="{FF2B5EF4-FFF2-40B4-BE49-F238E27FC236}">
                  <a16:creationId xmlns:a16="http://schemas.microsoft.com/office/drawing/2014/main" id="{ABC8FA2C-403B-4F17-B8E7-CA5B1F201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10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66" name="Text Box 114">
              <a:extLst>
                <a:ext uri="{FF2B5EF4-FFF2-40B4-BE49-F238E27FC236}">
                  <a16:creationId xmlns:a16="http://schemas.microsoft.com/office/drawing/2014/main" id="{75F631D8-3DDE-473A-B2A1-9F1FF5B5C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9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7" name="Text Box 115">
              <a:extLst>
                <a:ext uri="{FF2B5EF4-FFF2-40B4-BE49-F238E27FC236}">
                  <a16:creationId xmlns:a16="http://schemas.microsoft.com/office/drawing/2014/main" id="{1ACD71FE-2CE5-4D33-BDFC-3A646159C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" y="144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8" name="Text Box 116">
              <a:extLst>
                <a:ext uri="{FF2B5EF4-FFF2-40B4-BE49-F238E27FC236}">
                  <a16:creationId xmlns:a16="http://schemas.microsoft.com/office/drawing/2014/main" id="{A43AA98E-F976-4DAE-91D3-1FAC4C2D9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" y="210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69" name="Text Box 117">
              <a:extLst>
                <a:ext uri="{FF2B5EF4-FFF2-40B4-BE49-F238E27FC236}">
                  <a16:creationId xmlns:a16="http://schemas.microsoft.com/office/drawing/2014/main" id="{30924916-A1C2-48A5-8B50-D5A2274F0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4" y="165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0" name="Text Box 118">
              <a:extLst>
                <a:ext uri="{FF2B5EF4-FFF2-40B4-BE49-F238E27FC236}">
                  <a16:creationId xmlns:a16="http://schemas.microsoft.com/office/drawing/2014/main" id="{BE6D7C52-D404-4EC3-B547-2A38C23FC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0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1" name="Text Box 119">
              <a:extLst>
                <a:ext uri="{FF2B5EF4-FFF2-40B4-BE49-F238E27FC236}">
                  <a16:creationId xmlns:a16="http://schemas.microsoft.com/office/drawing/2014/main" id="{B7B48B24-4933-46D1-811D-D16FFB192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3" y="188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23672" name="Text Box 120">
              <a:extLst>
                <a:ext uri="{FF2B5EF4-FFF2-40B4-BE49-F238E27FC236}">
                  <a16:creationId xmlns:a16="http://schemas.microsoft.com/office/drawing/2014/main" id="{80F46BCF-0925-4314-9F72-A293381690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55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3" name="Text Box 121">
              <a:extLst>
                <a:ext uri="{FF2B5EF4-FFF2-40B4-BE49-F238E27FC236}">
                  <a16:creationId xmlns:a16="http://schemas.microsoft.com/office/drawing/2014/main" id="{CE20E0A4-8412-4E9F-ADA6-C13E751FE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277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6" name="Text Box 124">
              <a:extLst>
                <a:ext uri="{FF2B5EF4-FFF2-40B4-BE49-F238E27FC236}">
                  <a16:creationId xmlns:a16="http://schemas.microsoft.com/office/drawing/2014/main" id="{926F07E5-B632-4118-BFF1-AF233AF48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0" y="78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7" name="Text Box 125">
              <a:extLst>
                <a:ext uri="{FF2B5EF4-FFF2-40B4-BE49-F238E27FC236}">
                  <a16:creationId xmlns:a16="http://schemas.microsoft.com/office/drawing/2014/main" id="{275CB84B-EA52-495E-B3EB-575ABA1CE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" y="100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78" name="Text Box 126">
              <a:extLst>
                <a:ext uri="{FF2B5EF4-FFF2-40B4-BE49-F238E27FC236}">
                  <a16:creationId xmlns:a16="http://schemas.microsoft.com/office/drawing/2014/main" id="{F710457E-F30C-4481-9D2A-4B3DE24A2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3" y="144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79" name="Text Box 127">
              <a:extLst>
                <a:ext uri="{FF2B5EF4-FFF2-40B4-BE49-F238E27FC236}">
                  <a16:creationId xmlns:a16="http://schemas.microsoft.com/office/drawing/2014/main" id="{E01760D7-8059-4D45-853A-BB4B15105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4" y="166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0" name="Text Box 128">
              <a:extLst>
                <a:ext uri="{FF2B5EF4-FFF2-40B4-BE49-F238E27FC236}">
                  <a16:creationId xmlns:a16="http://schemas.microsoft.com/office/drawing/2014/main" id="{722480C7-38A6-4C2B-B7EA-8C8B7B08EE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166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1" name="Text Box 129">
              <a:extLst>
                <a:ext uri="{FF2B5EF4-FFF2-40B4-BE49-F238E27FC236}">
                  <a16:creationId xmlns:a16="http://schemas.microsoft.com/office/drawing/2014/main" id="{653C5F68-4473-42E4-B22F-BD65380E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7" y="189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2" name="Text Box 130">
              <a:extLst>
                <a:ext uri="{FF2B5EF4-FFF2-40B4-BE49-F238E27FC236}">
                  <a16:creationId xmlns:a16="http://schemas.microsoft.com/office/drawing/2014/main" id="{DD9810FC-FA57-4200-A301-EC161C395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6" y="211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3" name="Text Box 131">
              <a:extLst>
                <a:ext uri="{FF2B5EF4-FFF2-40B4-BE49-F238E27FC236}">
                  <a16:creationId xmlns:a16="http://schemas.microsoft.com/office/drawing/2014/main" id="{451929E5-4AE1-4138-A15A-53D1FDB2F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9" y="232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4" name="Text Box 132">
              <a:extLst>
                <a:ext uri="{FF2B5EF4-FFF2-40B4-BE49-F238E27FC236}">
                  <a16:creationId xmlns:a16="http://schemas.microsoft.com/office/drawing/2014/main" id="{DB8163E2-E259-45FC-8253-AC36CAA98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7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5" name="Text Box 133">
              <a:extLst>
                <a:ext uri="{FF2B5EF4-FFF2-40B4-BE49-F238E27FC236}">
                  <a16:creationId xmlns:a16="http://schemas.microsoft.com/office/drawing/2014/main" id="{F6A229EC-ECE5-486A-A568-3F07DBD00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5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88" name="Text Box 136">
              <a:extLst>
                <a:ext uri="{FF2B5EF4-FFF2-40B4-BE49-F238E27FC236}">
                  <a16:creationId xmlns:a16="http://schemas.microsoft.com/office/drawing/2014/main" id="{911FE786-399D-45B9-BD45-4A5AA60B1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9" y="779"/>
              <a:ext cx="194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89" name="Text Box 137">
              <a:extLst>
                <a:ext uri="{FF2B5EF4-FFF2-40B4-BE49-F238E27FC236}">
                  <a16:creationId xmlns:a16="http://schemas.microsoft.com/office/drawing/2014/main" id="{DDF7D7BD-05D0-48E5-A8A8-175336303F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2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90" name="Text Box 138">
              <a:extLst>
                <a:ext uri="{FF2B5EF4-FFF2-40B4-BE49-F238E27FC236}">
                  <a16:creationId xmlns:a16="http://schemas.microsoft.com/office/drawing/2014/main" id="{4C95C433-4087-445D-9054-DD35F34CE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9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1" name="Text Box 139">
              <a:extLst>
                <a:ext uri="{FF2B5EF4-FFF2-40B4-BE49-F238E27FC236}">
                  <a16:creationId xmlns:a16="http://schemas.microsoft.com/office/drawing/2014/main" id="{3BEE09C6-79C2-4018-B556-598AB7345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3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692" name="Text Box 140">
              <a:extLst>
                <a:ext uri="{FF2B5EF4-FFF2-40B4-BE49-F238E27FC236}">
                  <a16:creationId xmlns:a16="http://schemas.microsoft.com/office/drawing/2014/main" id="{4CD42627-CAE6-4582-B6ED-7CCF0435E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66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  <p:sp>
          <p:nvSpPr>
            <p:cNvPr id="23693" name="Text Box 141">
              <a:extLst>
                <a:ext uri="{FF2B5EF4-FFF2-40B4-BE49-F238E27FC236}">
                  <a16:creationId xmlns:a16="http://schemas.microsoft.com/office/drawing/2014/main" id="{AE03884D-7C97-4617-A91F-8D488934D3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" y="188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4" name="Text Box 142">
              <a:extLst>
                <a:ext uri="{FF2B5EF4-FFF2-40B4-BE49-F238E27FC236}">
                  <a16:creationId xmlns:a16="http://schemas.microsoft.com/office/drawing/2014/main" id="{4215C28D-D9CE-4A4A-B139-E22BE11BA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4" y="188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695" name="Text Box 143">
              <a:extLst>
                <a:ext uri="{FF2B5EF4-FFF2-40B4-BE49-F238E27FC236}">
                  <a16:creationId xmlns:a16="http://schemas.microsoft.com/office/drawing/2014/main" id="{62332BBF-B8B3-41D8-A3C4-E6446D51D1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5" y="210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4</a:t>
              </a:r>
            </a:p>
          </p:txBody>
        </p:sp>
        <p:sp>
          <p:nvSpPr>
            <p:cNvPr id="23696" name="Text Box 144">
              <a:extLst>
                <a:ext uri="{FF2B5EF4-FFF2-40B4-BE49-F238E27FC236}">
                  <a16:creationId xmlns:a16="http://schemas.microsoft.com/office/drawing/2014/main" id="{F279B0FF-8E9B-426E-9B09-ACB58301F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3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697" name="Text Box 145">
              <a:extLst>
                <a:ext uri="{FF2B5EF4-FFF2-40B4-BE49-F238E27FC236}">
                  <a16:creationId xmlns:a16="http://schemas.microsoft.com/office/drawing/2014/main" id="{7FD0F943-F262-41AA-B900-0564D67AA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5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0" name="Text Box 148">
              <a:extLst>
                <a:ext uri="{FF2B5EF4-FFF2-40B4-BE49-F238E27FC236}">
                  <a16:creationId xmlns:a16="http://schemas.microsoft.com/office/drawing/2014/main" id="{DECDB47E-77B8-48C0-96B5-696204FEE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6" y="78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1" name="Text Box 149">
              <a:extLst>
                <a:ext uri="{FF2B5EF4-FFF2-40B4-BE49-F238E27FC236}">
                  <a16:creationId xmlns:a16="http://schemas.microsoft.com/office/drawing/2014/main" id="{CF69B56D-3E38-414C-ABDA-A86B8F44F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0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2" name="Text Box 150">
              <a:extLst>
                <a:ext uri="{FF2B5EF4-FFF2-40B4-BE49-F238E27FC236}">
                  <a16:creationId xmlns:a16="http://schemas.microsoft.com/office/drawing/2014/main" id="{267E8175-A3A4-4149-9AE5-0CD3BA105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703" name="Text Box 151">
              <a:extLst>
                <a:ext uri="{FF2B5EF4-FFF2-40B4-BE49-F238E27FC236}">
                  <a16:creationId xmlns:a16="http://schemas.microsoft.com/office/drawing/2014/main" id="{99AA195E-3795-420C-893B-184DABEA6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6" y="144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4" name="Text Box 152">
              <a:extLst>
                <a:ext uri="{FF2B5EF4-FFF2-40B4-BE49-F238E27FC236}">
                  <a16:creationId xmlns:a16="http://schemas.microsoft.com/office/drawing/2014/main" id="{0844790F-8C67-4EE9-8CA5-B9E528D2E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166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5" name="Text Box 153">
              <a:extLst>
                <a:ext uri="{FF2B5EF4-FFF2-40B4-BE49-F238E27FC236}">
                  <a16:creationId xmlns:a16="http://schemas.microsoft.com/office/drawing/2014/main" id="{DFAB831D-C0ED-4205-B72F-F240F5C6F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" y="188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6" name="Text Box 154">
              <a:extLst>
                <a:ext uri="{FF2B5EF4-FFF2-40B4-BE49-F238E27FC236}">
                  <a16:creationId xmlns:a16="http://schemas.microsoft.com/office/drawing/2014/main" id="{488FE039-09BC-4D4F-A7FE-71F2EA6B5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2108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7" name="Text Box 155">
              <a:extLst>
                <a:ext uri="{FF2B5EF4-FFF2-40B4-BE49-F238E27FC236}">
                  <a16:creationId xmlns:a16="http://schemas.microsoft.com/office/drawing/2014/main" id="{0BE02058-F9A1-4DCA-9D1C-BA94A2C06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" y="2330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8" name="Text Box 156">
              <a:extLst>
                <a:ext uri="{FF2B5EF4-FFF2-40B4-BE49-F238E27FC236}">
                  <a16:creationId xmlns:a16="http://schemas.microsoft.com/office/drawing/2014/main" id="{98169820-2708-4013-BBE2-5F8C2B6E6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09" name="Text Box 157">
              <a:extLst>
                <a:ext uri="{FF2B5EF4-FFF2-40B4-BE49-F238E27FC236}">
                  <a16:creationId xmlns:a16="http://schemas.microsoft.com/office/drawing/2014/main" id="{0C0EC7E0-0483-429F-800B-45E6347E2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5" y="1446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2" name="Text Box 160">
              <a:extLst>
                <a:ext uri="{FF2B5EF4-FFF2-40B4-BE49-F238E27FC236}">
                  <a16:creationId xmlns:a16="http://schemas.microsoft.com/office/drawing/2014/main" id="{2EE8EE99-7A55-4DC5-BFAD-541E2B0EF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8" y="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13" name="Text Box 161">
              <a:extLst>
                <a:ext uri="{FF2B5EF4-FFF2-40B4-BE49-F238E27FC236}">
                  <a16:creationId xmlns:a16="http://schemas.microsoft.com/office/drawing/2014/main" id="{D35D3328-22AE-4EC1-90C3-9AE68E1EA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3" y="210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14" name="Text Box 162">
              <a:extLst>
                <a:ext uri="{FF2B5EF4-FFF2-40B4-BE49-F238E27FC236}">
                  <a16:creationId xmlns:a16="http://schemas.microsoft.com/office/drawing/2014/main" id="{06CE21F5-6BD8-40CC-963F-86F16498A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" y="77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5" name="Text Box 163">
              <a:extLst>
                <a:ext uri="{FF2B5EF4-FFF2-40B4-BE49-F238E27FC236}">
                  <a16:creationId xmlns:a16="http://schemas.microsoft.com/office/drawing/2014/main" id="{7A78F30E-ADED-4FC8-8F13-9FE93AE51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2368" y="1222"/>
              <a:ext cx="158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6" name="Text Box 164">
              <a:extLst>
                <a:ext uri="{FF2B5EF4-FFF2-40B4-BE49-F238E27FC236}">
                  <a16:creationId xmlns:a16="http://schemas.microsoft.com/office/drawing/2014/main" id="{87DFA8A9-75EE-40F1-A4D2-45FEE965E3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" y="144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7" name="Text Box 165">
              <a:extLst>
                <a:ext uri="{FF2B5EF4-FFF2-40B4-BE49-F238E27FC236}">
                  <a16:creationId xmlns:a16="http://schemas.microsoft.com/office/drawing/2014/main" id="{64E4C40E-9794-4FB6-8696-62242DE28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4" y="166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8" name="Text Box 166">
              <a:extLst>
                <a:ext uri="{FF2B5EF4-FFF2-40B4-BE49-F238E27FC236}">
                  <a16:creationId xmlns:a16="http://schemas.microsoft.com/office/drawing/2014/main" id="{01A42231-067D-465B-8C50-00997C5DD7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" y="233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19" name="Text Box 167">
              <a:extLst>
                <a:ext uri="{FF2B5EF4-FFF2-40B4-BE49-F238E27FC236}">
                  <a16:creationId xmlns:a16="http://schemas.microsoft.com/office/drawing/2014/main" id="{7FF123CA-65E7-4749-942A-B632EFE9C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" y="233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20" name="Text Box 168">
              <a:extLst>
                <a:ext uri="{FF2B5EF4-FFF2-40B4-BE49-F238E27FC236}">
                  <a16:creationId xmlns:a16="http://schemas.microsoft.com/office/drawing/2014/main" id="{9A212D6A-F91F-4EB6-8AAF-6898C03C94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21" name="Text Box 169">
              <a:extLst>
                <a:ext uri="{FF2B5EF4-FFF2-40B4-BE49-F238E27FC236}">
                  <a16:creationId xmlns:a16="http://schemas.microsoft.com/office/drawing/2014/main" id="{D102DA0F-D444-4E90-966C-E4AE17604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" y="277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36" name="Text Box 184">
              <a:extLst>
                <a:ext uri="{FF2B5EF4-FFF2-40B4-BE49-F238E27FC236}">
                  <a16:creationId xmlns:a16="http://schemas.microsoft.com/office/drawing/2014/main" id="{A6FE01F8-4BA9-4D82-8CAD-F5A87BBC7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122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37" name="Text Box 185">
              <a:extLst>
                <a:ext uri="{FF2B5EF4-FFF2-40B4-BE49-F238E27FC236}">
                  <a16:creationId xmlns:a16="http://schemas.microsoft.com/office/drawing/2014/main" id="{E2ED07D6-D840-4FDB-B53D-E9E5CDFAB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232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38" name="Text Box 186">
              <a:extLst>
                <a:ext uri="{FF2B5EF4-FFF2-40B4-BE49-F238E27FC236}">
                  <a16:creationId xmlns:a16="http://schemas.microsoft.com/office/drawing/2014/main" id="{1C780B16-7FB4-400F-B66C-1A18B95253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6" y="255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40" name="Text Box 188">
              <a:extLst>
                <a:ext uri="{FF2B5EF4-FFF2-40B4-BE49-F238E27FC236}">
                  <a16:creationId xmlns:a16="http://schemas.microsoft.com/office/drawing/2014/main" id="{E68689C4-8B04-4314-833B-50FED4A7D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77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1" name="Text Box 189">
              <a:extLst>
                <a:ext uri="{FF2B5EF4-FFF2-40B4-BE49-F238E27FC236}">
                  <a16:creationId xmlns:a16="http://schemas.microsoft.com/office/drawing/2014/main" id="{932DEC41-4AF7-4E68-ABFE-0131CF7C28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122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2" name="Text Box 190">
              <a:extLst>
                <a:ext uri="{FF2B5EF4-FFF2-40B4-BE49-F238E27FC236}">
                  <a16:creationId xmlns:a16="http://schemas.microsoft.com/office/drawing/2014/main" id="{514C1C7D-C289-4CFF-90C2-5E48DE150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144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3" name="Text Box 191">
              <a:extLst>
                <a:ext uri="{FF2B5EF4-FFF2-40B4-BE49-F238E27FC236}">
                  <a16:creationId xmlns:a16="http://schemas.microsoft.com/office/drawing/2014/main" id="{1E56027A-3C98-4338-B503-185D04CA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2" y="166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4" name="Text Box 192">
              <a:extLst>
                <a:ext uri="{FF2B5EF4-FFF2-40B4-BE49-F238E27FC236}">
                  <a16:creationId xmlns:a16="http://schemas.microsoft.com/office/drawing/2014/main" id="{B3264838-D731-4D03-A3EC-2945A3402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5" name="Text Box 193">
              <a:extLst>
                <a:ext uri="{FF2B5EF4-FFF2-40B4-BE49-F238E27FC236}">
                  <a16:creationId xmlns:a16="http://schemas.microsoft.com/office/drawing/2014/main" id="{02957228-E094-424E-9028-7C07F1A34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4" y="99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6" name="Text Box 194">
              <a:extLst>
                <a:ext uri="{FF2B5EF4-FFF2-40B4-BE49-F238E27FC236}">
                  <a16:creationId xmlns:a16="http://schemas.microsoft.com/office/drawing/2014/main" id="{E360DBDB-7E44-47D5-BA4C-25FA98EDD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0" y="255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8" name="Text Box 196">
              <a:extLst>
                <a:ext uri="{FF2B5EF4-FFF2-40B4-BE49-F238E27FC236}">
                  <a16:creationId xmlns:a16="http://schemas.microsoft.com/office/drawing/2014/main" id="{C67AE7BF-562D-4CCA-B1B6-F427D4D82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551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49" name="Text Box 197">
              <a:extLst>
                <a:ext uri="{FF2B5EF4-FFF2-40B4-BE49-F238E27FC236}">
                  <a16:creationId xmlns:a16="http://schemas.microsoft.com/office/drawing/2014/main" id="{DE950900-BE81-4E91-BF8D-6803595CD8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" y="144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0" name="Text Box 198">
              <a:extLst>
                <a:ext uri="{FF2B5EF4-FFF2-40B4-BE49-F238E27FC236}">
                  <a16:creationId xmlns:a16="http://schemas.microsoft.com/office/drawing/2014/main" id="{9D99EAF0-5113-4501-B8B2-F995D92C70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1" y="77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1" name="Text Box 199">
              <a:extLst>
                <a:ext uri="{FF2B5EF4-FFF2-40B4-BE49-F238E27FC236}">
                  <a16:creationId xmlns:a16="http://schemas.microsoft.com/office/drawing/2014/main" id="{5427DF55-9237-45C1-AA11-BD74BE239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" y="122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2" name="Text Box 200">
              <a:extLst>
                <a:ext uri="{FF2B5EF4-FFF2-40B4-BE49-F238E27FC236}">
                  <a16:creationId xmlns:a16="http://schemas.microsoft.com/office/drawing/2014/main" id="{5EE20D0A-8E2F-4E27-B946-5226C073B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3" y="7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3" name="Text Box 201">
              <a:extLst>
                <a:ext uri="{FF2B5EF4-FFF2-40B4-BE49-F238E27FC236}">
                  <a16:creationId xmlns:a16="http://schemas.microsoft.com/office/drawing/2014/main" id="{F4E667F4-5DFC-4910-B7F8-3CD8AA44D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44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4" name="Text Box 202">
              <a:extLst>
                <a:ext uri="{FF2B5EF4-FFF2-40B4-BE49-F238E27FC236}">
                  <a16:creationId xmlns:a16="http://schemas.microsoft.com/office/drawing/2014/main" id="{D8B3FA82-C7E9-4655-93FC-086093B2E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8" y="166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5" name="Text Box 203">
              <a:extLst>
                <a:ext uri="{FF2B5EF4-FFF2-40B4-BE49-F238E27FC236}">
                  <a16:creationId xmlns:a16="http://schemas.microsoft.com/office/drawing/2014/main" id="{68F261FB-1625-4F28-B8FE-9714B01ADA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" y="210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6" name="Text Box 204">
              <a:extLst>
                <a:ext uri="{FF2B5EF4-FFF2-40B4-BE49-F238E27FC236}">
                  <a16:creationId xmlns:a16="http://schemas.microsoft.com/office/drawing/2014/main" id="{A987F791-CD29-44F9-8294-D41499446A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88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57" name="Text Box 205">
              <a:extLst>
                <a:ext uri="{FF2B5EF4-FFF2-40B4-BE49-F238E27FC236}">
                  <a16:creationId xmlns:a16="http://schemas.microsoft.com/office/drawing/2014/main" id="{10C3446D-B4B0-4C2D-B467-DD5C69D7B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5" y="2331"/>
              <a:ext cx="169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60" name="Text Box 208">
              <a:extLst>
                <a:ext uri="{FF2B5EF4-FFF2-40B4-BE49-F238E27FC236}">
                  <a16:creationId xmlns:a16="http://schemas.microsoft.com/office/drawing/2014/main" id="{8E8A9502-8C28-4483-A979-716E18B55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61" name="Text Box 209">
              <a:extLst>
                <a:ext uri="{FF2B5EF4-FFF2-40B4-BE49-F238E27FC236}">
                  <a16:creationId xmlns:a16="http://schemas.microsoft.com/office/drawing/2014/main" id="{DE372CFC-F0EB-45A1-9F01-5C250008F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5" y="78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2" name="Text Box 210">
              <a:extLst>
                <a:ext uri="{FF2B5EF4-FFF2-40B4-BE49-F238E27FC236}">
                  <a16:creationId xmlns:a16="http://schemas.microsoft.com/office/drawing/2014/main" id="{25F7C0AE-7A62-4830-A0B1-6C099AF5DC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" y="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3" name="Text Box 211">
              <a:extLst>
                <a:ext uri="{FF2B5EF4-FFF2-40B4-BE49-F238E27FC236}">
                  <a16:creationId xmlns:a16="http://schemas.microsoft.com/office/drawing/2014/main" id="{BC596924-D6E7-4E53-8FBA-C3DDA8827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0" y="100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4" name="Text Box 212">
              <a:extLst>
                <a:ext uri="{FF2B5EF4-FFF2-40B4-BE49-F238E27FC236}">
                  <a16:creationId xmlns:a16="http://schemas.microsoft.com/office/drawing/2014/main" id="{D925E78A-8021-48D2-90EE-729A6FE5C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8" y="144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5" name="Text Box 213">
              <a:extLst>
                <a:ext uri="{FF2B5EF4-FFF2-40B4-BE49-F238E27FC236}">
                  <a16:creationId xmlns:a16="http://schemas.microsoft.com/office/drawing/2014/main" id="{9F56A304-E903-4C37-B892-F52B0983C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5" y="166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6" name="Text Box 214">
              <a:extLst>
                <a:ext uri="{FF2B5EF4-FFF2-40B4-BE49-F238E27FC236}">
                  <a16:creationId xmlns:a16="http://schemas.microsoft.com/office/drawing/2014/main" id="{6C3DA631-C4FD-42E5-B404-396612966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4" y="188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7" name="Text Box 215">
              <a:extLst>
                <a:ext uri="{FF2B5EF4-FFF2-40B4-BE49-F238E27FC236}">
                  <a16:creationId xmlns:a16="http://schemas.microsoft.com/office/drawing/2014/main" id="{7A6E8643-17F2-4658-A420-C9CAAB20F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6" y="232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8" name="Text Box 216">
              <a:extLst>
                <a:ext uri="{FF2B5EF4-FFF2-40B4-BE49-F238E27FC236}">
                  <a16:creationId xmlns:a16="http://schemas.microsoft.com/office/drawing/2014/main" id="{238EC02B-EB91-4376-B993-E6B8D0825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8" y="210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69" name="Text Box 217">
              <a:extLst>
                <a:ext uri="{FF2B5EF4-FFF2-40B4-BE49-F238E27FC236}">
                  <a16:creationId xmlns:a16="http://schemas.microsoft.com/office/drawing/2014/main" id="{79DA83D6-F659-4563-9A2D-381E7A63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6" y="2774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4" name="Text Box 232">
              <a:extLst>
                <a:ext uri="{FF2B5EF4-FFF2-40B4-BE49-F238E27FC236}">
                  <a16:creationId xmlns:a16="http://schemas.microsoft.com/office/drawing/2014/main" id="{8BB0FE4E-5A07-43FA-93BD-C4839E0AA1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468" y="783"/>
              <a:ext cx="175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5" name="Text Box 233">
              <a:extLst>
                <a:ext uri="{FF2B5EF4-FFF2-40B4-BE49-F238E27FC236}">
                  <a16:creationId xmlns:a16="http://schemas.microsoft.com/office/drawing/2014/main" id="{FA686F49-B57A-4909-BE9A-F285E4A3B8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99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86" name="Text Box 234">
              <a:extLst>
                <a:ext uri="{FF2B5EF4-FFF2-40B4-BE49-F238E27FC236}">
                  <a16:creationId xmlns:a16="http://schemas.microsoft.com/office/drawing/2014/main" id="{16DDDA17-AACD-4AF1-99B1-1046B9242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4" y="122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7" name="Text Box 235">
              <a:extLst>
                <a:ext uri="{FF2B5EF4-FFF2-40B4-BE49-F238E27FC236}">
                  <a16:creationId xmlns:a16="http://schemas.microsoft.com/office/drawing/2014/main" id="{85218147-6948-4A6A-BC71-DB2AAA28C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1" y="144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8" name="Text Box 236">
              <a:extLst>
                <a:ext uri="{FF2B5EF4-FFF2-40B4-BE49-F238E27FC236}">
                  <a16:creationId xmlns:a16="http://schemas.microsoft.com/office/drawing/2014/main" id="{0282186E-B5E2-4348-B54E-B4950891E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2" y="144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89" name="Text Box 237">
              <a:extLst>
                <a:ext uri="{FF2B5EF4-FFF2-40B4-BE49-F238E27FC236}">
                  <a16:creationId xmlns:a16="http://schemas.microsoft.com/office/drawing/2014/main" id="{D644D91C-C0C0-4278-BA39-F6CCD2D47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" y="166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0" name="Text Box 238">
              <a:extLst>
                <a:ext uri="{FF2B5EF4-FFF2-40B4-BE49-F238E27FC236}">
                  <a16:creationId xmlns:a16="http://schemas.microsoft.com/office/drawing/2014/main" id="{BBC4CC34-C42E-4C10-BC10-C635D50BB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6" y="210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1" name="Text Box 239">
              <a:extLst>
                <a:ext uri="{FF2B5EF4-FFF2-40B4-BE49-F238E27FC236}">
                  <a16:creationId xmlns:a16="http://schemas.microsoft.com/office/drawing/2014/main" id="{5812DE5B-DC94-4856-BE49-BF92A2274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9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2" name="Text Box 240">
              <a:extLst>
                <a:ext uri="{FF2B5EF4-FFF2-40B4-BE49-F238E27FC236}">
                  <a16:creationId xmlns:a16="http://schemas.microsoft.com/office/drawing/2014/main" id="{8C82AEA2-EDC5-475B-A59E-C7DFE1AAE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4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3" name="Text Box 241">
              <a:extLst>
                <a:ext uri="{FF2B5EF4-FFF2-40B4-BE49-F238E27FC236}">
                  <a16:creationId xmlns:a16="http://schemas.microsoft.com/office/drawing/2014/main" id="{7E69AD9C-1F7E-4BA1-B2C6-EDE739E03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4" y="255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4" name="Text Box 242">
              <a:extLst>
                <a:ext uri="{FF2B5EF4-FFF2-40B4-BE49-F238E27FC236}">
                  <a16:creationId xmlns:a16="http://schemas.microsoft.com/office/drawing/2014/main" id="{B7AAFA97-294C-4608-8F91-1F4912C85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" y="2775"/>
              <a:ext cx="180" cy="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7" name="Text Box 245">
              <a:extLst>
                <a:ext uri="{FF2B5EF4-FFF2-40B4-BE49-F238E27FC236}">
                  <a16:creationId xmlns:a16="http://schemas.microsoft.com/office/drawing/2014/main" id="{A94A67F4-E052-49E6-8B14-D6DA5BFF2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2" y="100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798" name="Text Box 246">
              <a:extLst>
                <a:ext uri="{FF2B5EF4-FFF2-40B4-BE49-F238E27FC236}">
                  <a16:creationId xmlns:a16="http://schemas.microsoft.com/office/drawing/2014/main" id="{32117521-C28A-4FE1-87CD-076CC7F5D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6" y="77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799" name="Text Box 247">
              <a:extLst>
                <a:ext uri="{FF2B5EF4-FFF2-40B4-BE49-F238E27FC236}">
                  <a16:creationId xmlns:a16="http://schemas.microsoft.com/office/drawing/2014/main" id="{7A23FBF0-CBFC-4FB5-97EA-2F709F400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2" y="121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0" name="Text Box 248">
              <a:extLst>
                <a:ext uri="{FF2B5EF4-FFF2-40B4-BE49-F238E27FC236}">
                  <a16:creationId xmlns:a16="http://schemas.microsoft.com/office/drawing/2014/main" id="{7531FF7D-10AB-4312-94FA-AFEBBDA9AC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" y="166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01" name="Text Box 249">
              <a:extLst>
                <a:ext uri="{FF2B5EF4-FFF2-40B4-BE49-F238E27FC236}">
                  <a16:creationId xmlns:a16="http://schemas.microsoft.com/office/drawing/2014/main" id="{EFA0372D-4807-44BD-AA8A-CFC7550F0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7" y="211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2" name="Text Box 250">
              <a:extLst>
                <a:ext uri="{FF2B5EF4-FFF2-40B4-BE49-F238E27FC236}">
                  <a16:creationId xmlns:a16="http://schemas.microsoft.com/office/drawing/2014/main" id="{8CEA52E6-B973-4F55-AFBC-317A249A4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8" y="211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03" name="Text Box 251">
              <a:extLst>
                <a:ext uri="{FF2B5EF4-FFF2-40B4-BE49-F238E27FC236}">
                  <a16:creationId xmlns:a16="http://schemas.microsoft.com/office/drawing/2014/main" id="{DA567109-5E2F-4056-A511-1B86AFF06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3" y="233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4" name="Text Box 252">
              <a:extLst>
                <a:ext uri="{FF2B5EF4-FFF2-40B4-BE49-F238E27FC236}">
                  <a16:creationId xmlns:a16="http://schemas.microsoft.com/office/drawing/2014/main" id="{524B8C04-B464-4B57-A736-230F5032C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8" y="255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5" name="Text Box 253">
              <a:extLst>
                <a:ext uri="{FF2B5EF4-FFF2-40B4-BE49-F238E27FC236}">
                  <a16:creationId xmlns:a16="http://schemas.microsoft.com/office/drawing/2014/main" id="{8BD38CE6-8F98-4A3A-BF8D-E810CE6C2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7" y="277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8" name="Text Box 256">
              <a:extLst>
                <a:ext uri="{FF2B5EF4-FFF2-40B4-BE49-F238E27FC236}">
                  <a16:creationId xmlns:a16="http://schemas.microsoft.com/office/drawing/2014/main" id="{6825F50E-F251-4CC5-9F1A-57B93056F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1" y="77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09" name="Text Box 257">
              <a:extLst>
                <a:ext uri="{FF2B5EF4-FFF2-40B4-BE49-F238E27FC236}">
                  <a16:creationId xmlns:a16="http://schemas.microsoft.com/office/drawing/2014/main" id="{C2298A6C-B4F5-4057-8BF0-407EB3B68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0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0" name="Text Box 258">
              <a:extLst>
                <a:ext uri="{FF2B5EF4-FFF2-40B4-BE49-F238E27FC236}">
                  <a16:creationId xmlns:a16="http://schemas.microsoft.com/office/drawing/2014/main" id="{33986F25-01F3-49BC-8463-E8D37F496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4" y="78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1" name="Text Box 259">
              <a:extLst>
                <a:ext uri="{FF2B5EF4-FFF2-40B4-BE49-F238E27FC236}">
                  <a16:creationId xmlns:a16="http://schemas.microsoft.com/office/drawing/2014/main" id="{C60AE764-0E45-40B8-BA34-BA2F7B5E4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4" y="188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2" name="Text Box 260">
              <a:extLst>
                <a:ext uri="{FF2B5EF4-FFF2-40B4-BE49-F238E27FC236}">
                  <a16:creationId xmlns:a16="http://schemas.microsoft.com/office/drawing/2014/main" id="{4E2DCD39-075F-49AB-90DC-0F97772AA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3" name="Text Box 261">
              <a:extLst>
                <a:ext uri="{FF2B5EF4-FFF2-40B4-BE49-F238E27FC236}">
                  <a16:creationId xmlns:a16="http://schemas.microsoft.com/office/drawing/2014/main" id="{7D704D35-C14D-4203-86A0-A8E267D3A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8" y="779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4" name="Text Box 262">
              <a:extLst>
                <a:ext uri="{FF2B5EF4-FFF2-40B4-BE49-F238E27FC236}">
                  <a16:creationId xmlns:a16="http://schemas.microsoft.com/office/drawing/2014/main" id="{EE0A4AB4-DE62-4BCC-95CE-13DE970D7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6" y="2776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5" name="Text Box 263">
              <a:extLst>
                <a:ext uri="{FF2B5EF4-FFF2-40B4-BE49-F238E27FC236}">
                  <a16:creationId xmlns:a16="http://schemas.microsoft.com/office/drawing/2014/main" id="{796B9147-10A1-4986-9054-237E2E0FD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2" y="189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6" name="Text Box 264">
              <a:extLst>
                <a:ext uri="{FF2B5EF4-FFF2-40B4-BE49-F238E27FC236}">
                  <a16:creationId xmlns:a16="http://schemas.microsoft.com/office/drawing/2014/main" id="{6761CBE9-93A9-4D73-BBD3-15EFDA4D4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1" y="122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7" name="Text Box 265">
              <a:extLst>
                <a:ext uri="{FF2B5EF4-FFF2-40B4-BE49-F238E27FC236}">
                  <a16:creationId xmlns:a16="http://schemas.microsoft.com/office/drawing/2014/main" id="{6F555A50-A92B-4250-A18A-52CD7149F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9" y="166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18" name="Text Box 266">
              <a:extLst>
                <a:ext uri="{FF2B5EF4-FFF2-40B4-BE49-F238E27FC236}">
                  <a16:creationId xmlns:a16="http://schemas.microsoft.com/office/drawing/2014/main" id="{4B27DB19-6BA7-4BE1-91A9-37B91C7C0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0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19" name="Text Box 267">
              <a:extLst>
                <a:ext uri="{FF2B5EF4-FFF2-40B4-BE49-F238E27FC236}">
                  <a16:creationId xmlns:a16="http://schemas.microsoft.com/office/drawing/2014/main" id="{88068AB9-40E2-4380-B969-E09F69F90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100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0" name="Text Box 268">
              <a:extLst>
                <a:ext uri="{FF2B5EF4-FFF2-40B4-BE49-F238E27FC236}">
                  <a16:creationId xmlns:a16="http://schemas.microsoft.com/office/drawing/2014/main" id="{6C3DE68B-A2EA-43AD-9A2F-395705205A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2" y="144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1" name="Text Box 269">
              <a:extLst>
                <a:ext uri="{FF2B5EF4-FFF2-40B4-BE49-F238E27FC236}">
                  <a16:creationId xmlns:a16="http://schemas.microsoft.com/office/drawing/2014/main" id="{06C0CA27-07AE-46E0-A866-9E41DFC67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2" y="210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2" name="Text Box 270">
              <a:extLst>
                <a:ext uri="{FF2B5EF4-FFF2-40B4-BE49-F238E27FC236}">
                  <a16:creationId xmlns:a16="http://schemas.microsoft.com/office/drawing/2014/main" id="{D51E2664-2B77-4209-8847-B8E8ED6A4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0" y="277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3" name="Text Box 271">
              <a:extLst>
                <a:ext uri="{FF2B5EF4-FFF2-40B4-BE49-F238E27FC236}">
                  <a16:creationId xmlns:a16="http://schemas.microsoft.com/office/drawing/2014/main" id="{493444F9-3DA4-461A-87DE-AC8327A03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1225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4" name="Text Box 272">
              <a:extLst>
                <a:ext uri="{FF2B5EF4-FFF2-40B4-BE49-F238E27FC236}">
                  <a16:creationId xmlns:a16="http://schemas.microsoft.com/office/drawing/2014/main" id="{2CC8C5DA-532C-4768-9862-73235FA1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1" y="1670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5" name="Text Box 273">
              <a:extLst>
                <a:ext uri="{FF2B5EF4-FFF2-40B4-BE49-F238E27FC236}">
                  <a16:creationId xmlns:a16="http://schemas.microsoft.com/office/drawing/2014/main" id="{7156FFD2-ACC7-4C87-8586-85C060BFB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3" y="210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6" name="Text Box 274">
              <a:extLst>
                <a:ext uri="{FF2B5EF4-FFF2-40B4-BE49-F238E27FC236}">
                  <a16:creationId xmlns:a16="http://schemas.microsoft.com/office/drawing/2014/main" id="{0F04A715-8110-4F5E-A8C4-EFE020962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6" y="1446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7" name="Text Box 275">
              <a:extLst>
                <a:ext uri="{FF2B5EF4-FFF2-40B4-BE49-F238E27FC236}">
                  <a16:creationId xmlns:a16="http://schemas.microsoft.com/office/drawing/2014/main" id="{7E09C58F-932D-41A2-B86B-9A00F7B73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2" y="122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28" name="Text Box 276">
              <a:extLst>
                <a:ext uri="{FF2B5EF4-FFF2-40B4-BE49-F238E27FC236}">
                  <a16:creationId xmlns:a16="http://schemas.microsoft.com/office/drawing/2014/main" id="{F1CE0560-A6E4-4578-8AB8-873802AB4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2" y="18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29" name="Text Box 277">
              <a:extLst>
                <a:ext uri="{FF2B5EF4-FFF2-40B4-BE49-F238E27FC236}">
                  <a16:creationId xmlns:a16="http://schemas.microsoft.com/office/drawing/2014/main" id="{A364290E-D610-40C9-8233-026F8EBF3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330"/>
              <a:ext cx="169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0" name="Text Box 278">
              <a:extLst>
                <a:ext uri="{FF2B5EF4-FFF2-40B4-BE49-F238E27FC236}">
                  <a16:creationId xmlns:a16="http://schemas.microsoft.com/office/drawing/2014/main" id="{24E0E24D-F6E5-48F9-BCF7-3C5C4FFA3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1" y="2773"/>
              <a:ext cx="198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1" name="Text Box 279">
              <a:extLst>
                <a:ext uri="{FF2B5EF4-FFF2-40B4-BE49-F238E27FC236}">
                  <a16:creationId xmlns:a16="http://schemas.microsoft.com/office/drawing/2014/main" id="{8E105460-EEAC-4F2C-8D43-7036350F8E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2" y="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2" name="Text Box 280">
              <a:extLst>
                <a:ext uri="{FF2B5EF4-FFF2-40B4-BE49-F238E27FC236}">
                  <a16:creationId xmlns:a16="http://schemas.microsoft.com/office/drawing/2014/main" id="{86C96943-B8AD-4E2D-B981-17F94ECF0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4" y="188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3" name="Text Box 281">
              <a:extLst>
                <a:ext uri="{FF2B5EF4-FFF2-40B4-BE49-F238E27FC236}">
                  <a16:creationId xmlns:a16="http://schemas.microsoft.com/office/drawing/2014/main" id="{5C01742F-97AC-4AED-8A2F-F9B984B2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" y="255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4" name="Text Box 282">
              <a:extLst>
                <a:ext uri="{FF2B5EF4-FFF2-40B4-BE49-F238E27FC236}">
                  <a16:creationId xmlns:a16="http://schemas.microsoft.com/office/drawing/2014/main" id="{EA35BE94-BA4F-4095-A893-3432401BC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166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5" name="Text Box 283">
              <a:extLst>
                <a:ext uri="{FF2B5EF4-FFF2-40B4-BE49-F238E27FC236}">
                  <a16:creationId xmlns:a16="http://schemas.microsoft.com/office/drawing/2014/main" id="{56DA340C-0707-41C7-B5E5-14C87C1AB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" y="188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7" name="Text Box 285">
              <a:extLst>
                <a:ext uri="{FF2B5EF4-FFF2-40B4-BE49-F238E27FC236}">
                  <a16:creationId xmlns:a16="http://schemas.microsoft.com/office/drawing/2014/main" id="{5D4345CF-7347-4F9A-AF6E-4D711F749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7" y="21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38" name="Text Box 286">
              <a:extLst>
                <a:ext uri="{FF2B5EF4-FFF2-40B4-BE49-F238E27FC236}">
                  <a16:creationId xmlns:a16="http://schemas.microsoft.com/office/drawing/2014/main" id="{8B3AC430-EFB9-46B3-8B4F-C7B43312E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5" y="2331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39" name="Text Box 287">
              <a:extLst>
                <a:ext uri="{FF2B5EF4-FFF2-40B4-BE49-F238E27FC236}">
                  <a16:creationId xmlns:a16="http://schemas.microsoft.com/office/drawing/2014/main" id="{C8923BB7-67E8-4893-BFE5-25CDC2C2FE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1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1" name="Text Box 289">
              <a:extLst>
                <a:ext uri="{FF2B5EF4-FFF2-40B4-BE49-F238E27FC236}">
                  <a16:creationId xmlns:a16="http://schemas.microsoft.com/office/drawing/2014/main" id="{9202D19F-2F06-4D83-AAD1-C12FF7251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0" y="255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2" name="Text Box 290">
              <a:extLst>
                <a:ext uri="{FF2B5EF4-FFF2-40B4-BE49-F238E27FC236}">
                  <a16:creationId xmlns:a16="http://schemas.microsoft.com/office/drawing/2014/main" id="{92781F82-347F-4429-894C-11A8881BE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5" y="2553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45" name="Text Box 293">
              <a:extLst>
                <a:ext uri="{FF2B5EF4-FFF2-40B4-BE49-F238E27FC236}">
                  <a16:creationId xmlns:a16="http://schemas.microsoft.com/office/drawing/2014/main" id="{8AA50FE0-A252-4C3E-85E4-3D4DCC70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0" y="277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46" name="Text Box 294">
              <a:extLst>
                <a:ext uri="{FF2B5EF4-FFF2-40B4-BE49-F238E27FC236}">
                  <a16:creationId xmlns:a16="http://schemas.microsoft.com/office/drawing/2014/main" id="{942C5F6B-CEF8-4040-AF88-7EFA6861E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3" y="2772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</a:p>
          </p:txBody>
        </p:sp>
        <p:sp>
          <p:nvSpPr>
            <p:cNvPr id="23856" name="Text Box 304">
              <a:extLst>
                <a:ext uri="{FF2B5EF4-FFF2-40B4-BE49-F238E27FC236}">
                  <a16:creationId xmlns:a16="http://schemas.microsoft.com/office/drawing/2014/main" id="{492180B4-D463-4903-B716-C554887B9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77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23857" name="Text Box 305">
              <a:extLst>
                <a:ext uri="{FF2B5EF4-FFF2-40B4-BE49-F238E27FC236}">
                  <a16:creationId xmlns:a16="http://schemas.microsoft.com/office/drawing/2014/main" id="{A51A61B5-D7D6-41A9-8A3B-A25901CD5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99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12513" name="Text Box 306">
              <a:extLst>
                <a:ext uri="{FF2B5EF4-FFF2-40B4-BE49-F238E27FC236}">
                  <a16:creationId xmlns:a16="http://schemas.microsoft.com/office/drawing/2014/main" id="{3E9E76FA-F762-403B-9206-4539132D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1" y="1223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23859" name="Text Box 307">
              <a:extLst>
                <a:ext uri="{FF2B5EF4-FFF2-40B4-BE49-F238E27FC236}">
                  <a16:creationId xmlns:a16="http://schemas.microsoft.com/office/drawing/2014/main" id="{F743B825-0E82-46FA-91A7-8B23072EE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144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</a:p>
          </p:txBody>
        </p:sp>
        <p:sp>
          <p:nvSpPr>
            <p:cNvPr id="12515" name="Text Box 308">
              <a:extLst>
                <a:ext uri="{FF2B5EF4-FFF2-40B4-BE49-F238E27FC236}">
                  <a16:creationId xmlns:a16="http://schemas.microsoft.com/office/drawing/2014/main" id="{20C84FE2-04DB-4E46-86C2-517A35EFF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4" y="166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12516" name="Text Box 309">
              <a:extLst>
                <a:ext uri="{FF2B5EF4-FFF2-40B4-BE49-F238E27FC236}">
                  <a16:creationId xmlns:a16="http://schemas.microsoft.com/office/drawing/2014/main" id="{1FB840F4-5B5A-4A2A-A437-9A054468E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188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12517" name="Text Box 310">
              <a:extLst>
                <a:ext uri="{FF2B5EF4-FFF2-40B4-BE49-F238E27FC236}">
                  <a16:creationId xmlns:a16="http://schemas.microsoft.com/office/drawing/2014/main" id="{7E9FB3F5-CFAD-4DEA-A8A3-55153E613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210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12518" name="Text Box 311">
              <a:extLst>
                <a:ext uri="{FF2B5EF4-FFF2-40B4-BE49-F238E27FC236}">
                  <a16:creationId xmlns:a16="http://schemas.microsoft.com/office/drawing/2014/main" id="{3F9D3686-B5C1-4A4B-A231-FF5AF83C8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32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12519" name="Text Box 312">
              <a:extLst>
                <a:ext uri="{FF2B5EF4-FFF2-40B4-BE49-F238E27FC236}">
                  <a16:creationId xmlns:a16="http://schemas.microsoft.com/office/drawing/2014/main" id="{E0DE524C-A305-44B7-A9C5-5B8D184FE9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9" y="255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12520" name="Text Box 313">
              <a:extLst>
                <a:ext uri="{FF2B5EF4-FFF2-40B4-BE49-F238E27FC236}">
                  <a16:creationId xmlns:a16="http://schemas.microsoft.com/office/drawing/2014/main" id="{20057909-B4EC-4305-B8D3-64E855979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277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1</a:t>
              </a:r>
            </a:p>
          </p:txBody>
        </p:sp>
        <p:sp>
          <p:nvSpPr>
            <p:cNvPr id="23866" name="Text Box 314">
              <a:extLst>
                <a:ext uri="{FF2B5EF4-FFF2-40B4-BE49-F238E27FC236}">
                  <a16:creationId xmlns:a16="http://schemas.microsoft.com/office/drawing/2014/main" id="{8165A417-0700-497B-9C76-FBA4700C6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2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870" name="Text Box 318">
              <a:extLst>
                <a:ext uri="{FF2B5EF4-FFF2-40B4-BE49-F238E27FC236}">
                  <a16:creationId xmlns:a16="http://schemas.microsoft.com/office/drawing/2014/main" id="{ACEA426A-2FD9-4A53-A60B-4FA8BF95D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7" y="78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23871" name="Text Box 319">
              <a:extLst>
                <a:ext uri="{FF2B5EF4-FFF2-40B4-BE49-F238E27FC236}">
                  <a16:creationId xmlns:a16="http://schemas.microsoft.com/office/drawing/2014/main" id="{1DE3581E-CB0E-42E6-90C1-8BC838AE0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" y="100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12524" name="Text Box 320">
              <a:extLst>
                <a:ext uri="{FF2B5EF4-FFF2-40B4-BE49-F238E27FC236}">
                  <a16:creationId xmlns:a16="http://schemas.microsoft.com/office/drawing/2014/main" id="{69CDBD91-BBA9-443D-9386-6F4766F7D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222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3</a:t>
              </a:r>
            </a:p>
          </p:txBody>
        </p:sp>
        <p:sp>
          <p:nvSpPr>
            <p:cNvPr id="23873" name="Text Box 321">
              <a:extLst>
                <a:ext uri="{FF2B5EF4-FFF2-40B4-BE49-F238E27FC236}">
                  <a16:creationId xmlns:a16="http://schemas.microsoft.com/office/drawing/2014/main" id="{29A93091-5B7D-4A78-976B-DA1EB6C8A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445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5</a:t>
              </a:r>
            </a:p>
          </p:txBody>
        </p:sp>
        <p:sp>
          <p:nvSpPr>
            <p:cNvPr id="12526" name="Text Box 322">
              <a:extLst>
                <a:ext uri="{FF2B5EF4-FFF2-40B4-BE49-F238E27FC236}">
                  <a16:creationId xmlns:a16="http://schemas.microsoft.com/office/drawing/2014/main" id="{38967D2C-417F-441C-8393-A04DA0BB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166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12527" name="Text Box 323">
              <a:extLst>
                <a:ext uri="{FF2B5EF4-FFF2-40B4-BE49-F238E27FC236}">
                  <a16:creationId xmlns:a16="http://schemas.microsoft.com/office/drawing/2014/main" id="{02A86099-175B-41BA-9508-B994EF35B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188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351" name="Text Box 317">
              <a:extLst>
                <a:ext uri="{FF2B5EF4-FFF2-40B4-BE49-F238E27FC236}">
                  <a16:creationId xmlns:a16="http://schemas.microsoft.com/office/drawing/2014/main" id="{5E2BFFC1-F604-4711-903C-A0A70AFD1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" y="3015"/>
              <a:ext cx="274" cy="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738" b="1" dirty="0">
                  <a:latin typeface="Verdana" panose="020B0604030504040204" pitchFamily="34" charset="0"/>
                  <a:ea typeface="Verdana" panose="020B0604030504040204" pitchFamily="34" charset="0"/>
                </a:rPr>
                <a:t>Auto</a:t>
              </a:r>
            </a:p>
          </p:txBody>
        </p:sp>
        <p:sp>
          <p:nvSpPr>
            <p:cNvPr id="252" name="Text Box 141">
              <a:extLst>
                <a:ext uri="{FF2B5EF4-FFF2-40B4-BE49-F238E27FC236}">
                  <a16:creationId xmlns:a16="http://schemas.microsoft.com/office/drawing/2014/main" id="{B33E33AD-0C18-4B20-9E07-D9ECA670E1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3" name="Text Box 141">
              <a:extLst>
                <a:ext uri="{FF2B5EF4-FFF2-40B4-BE49-F238E27FC236}">
                  <a16:creationId xmlns:a16="http://schemas.microsoft.com/office/drawing/2014/main" id="{E85B436B-A067-4103-9F7D-143E13886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2326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4" name="Text Box 141">
              <a:extLst>
                <a:ext uri="{FF2B5EF4-FFF2-40B4-BE49-F238E27FC236}">
                  <a16:creationId xmlns:a16="http://schemas.microsoft.com/office/drawing/2014/main" id="{3BA12045-0B9F-4993-8B31-494BB2CFE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" y="210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5" name="Text Box 141">
              <a:extLst>
                <a:ext uri="{FF2B5EF4-FFF2-40B4-BE49-F238E27FC236}">
                  <a16:creationId xmlns:a16="http://schemas.microsoft.com/office/drawing/2014/main" id="{8D83404E-178A-410B-BE38-8F5748B77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" y="1440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56" name="Text Box 141">
              <a:extLst>
                <a:ext uri="{FF2B5EF4-FFF2-40B4-BE49-F238E27FC236}">
                  <a16:creationId xmlns:a16="http://schemas.microsoft.com/office/drawing/2014/main" id="{256387EE-BE82-44E4-9357-8762844FD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6" y="166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60A60D59-C841-4A6A-A82D-098968506B3B}"/>
                </a:ext>
              </a:extLst>
            </p:cNvPr>
            <p:cNvSpPr txBox="1"/>
            <p:nvPr/>
          </p:nvSpPr>
          <p:spPr>
            <a:xfrm>
              <a:off x="4387" y="561"/>
              <a:ext cx="40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Other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995F932-ACA7-4DA0-8DA5-319540E4A692}"/>
                </a:ext>
              </a:extLst>
            </p:cNvPr>
            <p:cNvSpPr txBox="1"/>
            <p:nvPr/>
          </p:nvSpPr>
          <p:spPr>
            <a:xfrm>
              <a:off x="4328" y="2112"/>
              <a:ext cx="48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Co(b+)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12337E0-CB56-4839-821A-CBB6765D9FB2}"/>
                </a:ext>
              </a:extLst>
            </p:cNvPr>
            <p:cNvCxnSpPr>
              <a:stCxn id="12346" idx="0"/>
            </p:cNvCxnSpPr>
            <p:nvPr/>
          </p:nvCxnSpPr>
          <p:spPr>
            <a:xfrm flipH="1">
              <a:off x="5220" y="527"/>
              <a:ext cx="221" cy="26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2537" name="Group 3">
              <a:extLst>
                <a:ext uri="{FF2B5EF4-FFF2-40B4-BE49-F238E27FC236}">
                  <a16:creationId xmlns:a16="http://schemas.microsoft.com/office/drawing/2014/main" id="{AA1FDF46-8905-49C8-87E2-A21CFD5D29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3285"/>
              <a:ext cx="1191" cy="370"/>
              <a:chOff x="525463" y="5208588"/>
              <a:chExt cx="1890122" cy="586679"/>
            </a:xfrm>
          </p:grpSpPr>
          <p:sp>
            <p:nvSpPr>
              <p:cNvPr id="257" name="Text Box 62">
                <a:extLst>
                  <a:ext uri="{FF2B5EF4-FFF2-40B4-BE49-F238E27FC236}">
                    <a16:creationId xmlns:a16="http://schemas.microsoft.com/office/drawing/2014/main" id="{097A2CA9-6815-41A4-B51D-711EF421CE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3" y="5208588"/>
                <a:ext cx="1544012" cy="2628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solidFill>
                      <a:srgbClr val="0070C0"/>
                    </a:solidFill>
                    <a:latin typeface="Verdana" panose="020B0604030504040204" pitchFamily="34" charset="0"/>
                    <a:ea typeface="Verdana" panose="020B0604030504040204" pitchFamily="34" charset="0"/>
                  </a:rPr>
                  <a:t>A	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Gel IAT</a:t>
                </a:r>
              </a:p>
            </p:txBody>
          </p:sp>
          <p:sp>
            <p:nvSpPr>
              <p:cNvPr id="258" name="Text Box 63">
                <a:extLst>
                  <a:ext uri="{FF2B5EF4-FFF2-40B4-BE49-F238E27FC236}">
                    <a16:creationId xmlns:a16="http://schemas.microsoft.com/office/drawing/2014/main" id="{EB08050F-0334-4ED4-B09A-53EF3D3FE3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" y="5532438"/>
                <a:ext cx="1875835" cy="2628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GB" altLang="en-US" sz="1108" b="1" dirty="0">
                    <a:solidFill>
                      <a:schemeClr val="accent4">
                        <a:lumMod val="60000"/>
                        <a:lumOff val="40000"/>
                      </a:schemeClr>
                    </a:solidFill>
                    <a:latin typeface="Verdana" panose="020B0604030504040204" pitchFamily="34" charset="0"/>
                    <a:ea typeface="Verdana" panose="020B0604030504040204" pitchFamily="34" charset="0"/>
                  </a:rPr>
                  <a:t>B	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Gel </a:t>
                </a:r>
                <a:r>
                  <a:rPr lang="en-GB" altLang="en-US" sz="1108" b="1" dirty="0" err="1">
                    <a:latin typeface="Verdana" panose="020B0604030504040204" pitchFamily="34" charset="0"/>
                    <a:ea typeface="Verdana" panose="020B0604030504040204" pitchFamily="34" charset="0"/>
                  </a:rPr>
                  <a:t>Enz</a:t>
                </a:r>
                <a:r>
                  <a:rPr lang="en-GB" altLang="en-US" sz="1108" b="1" dirty="0">
                    <a:latin typeface="Verdana" panose="020B0604030504040204" pitchFamily="34" charset="0"/>
                    <a:ea typeface="Verdana" panose="020B0604030504040204" pitchFamily="34" charset="0"/>
                  </a:rPr>
                  <a:t> IAT</a:t>
                </a:r>
              </a:p>
            </p:txBody>
          </p:sp>
        </p:grpSp>
        <p:sp>
          <p:nvSpPr>
            <p:cNvPr id="12538" name="TextBox 3">
              <a:extLst>
                <a:ext uri="{FF2B5EF4-FFF2-40B4-BE49-F238E27FC236}">
                  <a16:creationId xmlns:a16="http://schemas.microsoft.com/office/drawing/2014/main" id="{14DB2C12-6A32-48CC-BD95-F4E39E6A7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" y="2989"/>
              <a:ext cx="27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  <a:r>
                <a:rPr lang="en-GB" altLang="en-US" sz="1100" b="1" baseline="-25000" dirty="0"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r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79AC4B1-4F94-4E48-8AC0-35734CAE27C4}"/>
                </a:ext>
              </a:extLst>
            </p:cNvPr>
            <p:cNvSpPr txBox="1"/>
            <p:nvPr/>
          </p:nvSpPr>
          <p:spPr>
            <a:xfrm>
              <a:off x="2365" y="2994"/>
              <a:ext cx="180" cy="16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762000">
                <a:defRPr/>
              </a:pPr>
              <a:r>
                <a:rPr lang="en-GB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0" name="Text Box 323">
              <a:extLst>
                <a:ext uri="{FF2B5EF4-FFF2-40B4-BE49-F238E27FC236}">
                  <a16:creationId xmlns:a16="http://schemas.microsoft.com/office/drawing/2014/main" id="{D0FF384A-4FB4-4D13-946B-C2E3D19B2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10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12541" name="Text Box 323">
              <a:extLst>
                <a:ext uri="{FF2B5EF4-FFF2-40B4-BE49-F238E27FC236}">
                  <a16:creationId xmlns:a16="http://schemas.microsoft.com/office/drawing/2014/main" id="{642B5EDC-7C64-4FC1-B347-F0846989F9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" y="232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12542" name="Text Box 323">
              <a:extLst>
                <a:ext uri="{FF2B5EF4-FFF2-40B4-BE49-F238E27FC236}">
                  <a16:creationId xmlns:a16="http://schemas.microsoft.com/office/drawing/2014/main" id="{7C4384F5-AA73-4D32-B2EB-070A4946C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549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12543" name="Text Box 323">
              <a:extLst>
                <a:ext uri="{FF2B5EF4-FFF2-40B4-BE49-F238E27FC236}">
                  <a16:creationId xmlns:a16="http://schemas.microsoft.com/office/drawing/2014/main" id="{1E1B6934-2741-4415-9423-1172A95C1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2" y="2771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2</a:t>
              </a:r>
            </a:p>
          </p:txBody>
        </p:sp>
        <p:sp>
          <p:nvSpPr>
            <p:cNvPr id="11" name="Text Box 323">
              <a:extLst>
                <a:ext uri="{FF2B5EF4-FFF2-40B4-BE49-F238E27FC236}">
                  <a16:creationId xmlns:a16="http://schemas.microsoft.com/office/drawing/2014/main" id="{C2E91E2E-F6B3-4E45-9B46-853BBE773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08" y="299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5" name="Text Box 323">
              <a:extLst>
                <a:ext uri="{FF2B5EF4-FFF2-40B4-BE49-F238E27FC236}">
                  <a16:creationId xmlns:a16="http://schemas.microsoft.com/office/drawing/2014/main" id="{DD393783-488D-445D-A1E8-4A544E4B4F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3" name="Text Box 323">
              <a:extLst>
                <a:ext uri="{FF2B5EF4-FFF2-40B4-BE49-F238E27FC236}">
                  <a16:creationId xmlns:a16="http://schemas.microsoft.com/office/drawing/2014/main" id="{27705460-DEA8-4812-8A60-46251CEF0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6" y="299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47" name="Text Box 323">
              <a:extLst>
                <a:ext uri="{FF2B5EF4-FFF2-40B4-BE49-F238E27FC236}">
                  <a16:creationId xmlns:a16="http://schemas.microsoft.com/office/drawing/2014/main" id="{A54E7664-1F54-4BC2-9C24-C86E851CA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2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2548" name="Text Box 323">
              <a:extLst>
                <a:ext uri="{FF2B5EF4-FFF2-40B4-BE49-F238E27FC236}">
                  <a16:creationId xmlns:a16="http://schemas.microsoft.com/office/drawing/2014/main" id="{958D5258-124C-417B-AA6C-12D3CFDAA4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5" y="2997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2549" name="Text Box 323">
              <a:extLst>
                <a:ext uri="{FF2B5EF4-FFF2-40B4-BE49-F238E27FC236}">
                  <a16:creationId xmlns:a16="http://schemas.microsoft.com/office/drawing/2014/main" id="{87C4416B-E624-478D-90D3-5B129ABE4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7" name="Text Box 323">
              <a:extLst>
                <a:ext uri="{FF2B5EF4-FFF2-40B4-BE49-F238E27FC236}">
                  <a16:creationId xmlns:a16="http://schemas.microsoft.com/office/drawing/2014/main" id="{BAE2B3A5-7EAD-4749-B1A2-6A476D199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1" name="Text Box 323">
              <a:extLst>
                <a:ext uri="{FF2B5EF4-FFF2-40B4-BE49-F238E27FC236}">
                  <a16:creationId xmlns:a16="http://schemas.microsoft.com/office/drawing/2014/main" id="{8EC00F55-352D-4ABD-B1BC-C0892559E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7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19" name="Text Box 323">
              <a:extLst>
                <a:ext uri="{FF2B5EF4-FFF2-40B4-BE49-F238E27FC236}">
                  <a16:creationId xmlns:a16="http://schemas.microsoft.com/office/drawing/2014/main" id="{56CA105E-BA01-4205-A69F-23E2A1949A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0" name="Text Box 323">
              <a:extLst>
                <a:ext uri="{FF2B5EF4-FFF2-40B4-BE49-F238E27FC236}">
                  <a16:creationId xmlns:a16="http://schemas.microsoft.com/office/drawing/2014/main" id="{F5550096-26D7-4FBE-B8A2-7922096A7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9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4" name="Text Box 323">
              <a:extLst>
                <a:ext uri="{FF2B5EF4-FFF2-40B4-BE49-F238E27FC236}">
                  <a16:creationId xmlns:a16="http://schemas.microsoft.com/office/drawing/2014/main" id="{D0810C2F-B4EE-433E-986F-51E27D99C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5" y="2994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22" name="Text Box 323">
              <a:extLst>
                <a:ext uri="{FF2B5EF4-FFF2-40B4-BE49-F238E27FC236}">
                  <a16:creationId xmlns:a16="http://schemas.microsoft.com/office/drawing/2014/main" id="{C61A4EB4-1C06-492B-A248-96923546E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" y="2994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23" name="Text Box 323">
              <a:extLst>
                <a:ext uri="{FF2B5EF4-FFF2-40B4-BE49-F238E27FC236}">
                  <a16:creationId xmlns:a16="http://schemas.microsoft.com/office/drawing/2014/main" id="{8CB5DAFA-0D38-422E-9949-DE93F6D12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1" y="2997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7" name="Text Box 323">
              <a:extLst>
                <a:ext uri="{FF2B5EF4-FFF2-40B4-BE49-F238E27FC236}">
                  <a16:creationId xmlns:a16="http://schemas.microsoft.com/office/drawing/2014/main" id="{21E571BD-F3E9-4218-9E11-E3F9C98B5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04" y="2998"/>
              <a:ext cx="19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620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+</a:t>
              </a:r>
            </a:p>
          </p:txBody>
        </p:sp>
        <p:sp>
          <p:nvSpPr>
            <p:cNvPr id="25" name="Text Box 323">
              <a:extLst>
                <a:ext uri="{FF2B5EF4-FFF2-40B4-BE49-F238E27FC236}">
                  <a16:creationId xmlns:a16="http://schemas.microsoft.com/office/drawing/2014/main" id="{3F026792-DCD3-4B8E-A5C7-CF83196D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7" y="2998"/>
              <a:ext cx="18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en-GB" altLang="en-US" sz="1108" b="1" dirty="0">
                  <a:latin typeface="Verdana" panose="020B0604030504040204" pitchFamily="34" charset="0"/>
                  <a:ea typeface="Verdana" panose="020B0604030504040204" pitchFamily="34" charset="0"/>
                </a:rPr>
                <a:t>0</a:t>
              </a:r>
            </a:p>
          </p:txBody>
        </p:sp>
        <p:sp>
          <p:nvSpPr>
            <p:cNvPr id="12559" name="Text Box 304">
              <a:extLst>
                <a:ext uri="{FF2B5EF4-FFF2-40B4-BE49-F238E27FC236}">
                  <a16:creationId xmlns:a16="http://schemas.microsoft.com/office/drawing/2014/main" id="{F3465C27-3A16-4728-AE18-F6A5FE1243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" y="3359"/>
              <a:ext cx="2382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The patient also Lu(b+), </a:t>
              </a:r>
              <a:r>
                <a:rPr lang="en-GB" altLang="en-US" sz="1100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Kp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(b+) and </a:t>
              </a:r>
              <a:r>
                <a:rPr lang="en-GB" altLang="en-US" sz="1100" b="1" dirty="0" err="1">
                  <a:latin typeface="Verdana" panose="020B0604030504040204" pitchFamily="34" charset="0"/>
                  <a:ea typeface="Verdana" panose="020B0604030504040204" pitchFamily="34" charset="0"/>
                </a:rPr>
                <a:t>Js</a:t>
              </a:r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(b+), </a:t>
              </a:r>
            </a:p>
            <a:p>
              <a:pPr algn="ctr"/>
              <a:r>
                <a:rPr lang="en-GB" altLang="en-US" sz="1100" b="1" dirty="0">
                  <a:latin typeface="Verdana" panose="020B0604030504040204" pitchFamily="34" charset="0"/>
                  <a:ea typeface="Verdana" panose="020B0604030504040204" pitchFamily="34" charset="0"/>
                </a:rPr>
                <a:t>and has a Negative DAT.</a:t>
              </a: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7BF28AEC-A869-4767-A167-4C225C419DF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9576F062-EE67-486D-BC0D-CD02657670E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B1C29E97-D925-4457-91C0-F5A8845AEB4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77" name="Group 7">
              <a:extLst>
                <a:ext uri="{FF2B5EF4-FFF2-40B4-BE49-F238E27FC236}">
                  <a16:creationId xmlns:a16="http://schemas.microsoft.com/office/drawing/2014/main" id="{0AF85D1A-5DA2-481E-8177-09A0579EEC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550" name="Line 8">
                <a:extLst>
                  <a:ext uri="{FF2B5EF4-FFF2-40B4-BE49-F238E27FC236}">
                    <a16:creationId xmlns:a16="http://schemas.microsoft.com/office/drawing/2014/main" id="{DEA641E4-C0A5-4EBF-9047-651E4A71F2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9">
                <a:extLst>
                  <a:ext uri="{FF2B5EF4-FFF2-40B4-BE49-F238E27FC236}">
                    <a16:creationId xmlns:a16="http://schemas.microsoft.com/office/drawing/2014/main" id="{938BC631-E3D8-4F71-B155-698BCDBF3F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10">
                <a:extLst>
                  <a:ext uri="{FF2B5EF4-FFF2-40B4-BE49-F238E27FC236}">
                    <a16:creationId xmlns:a16="http://schemas.microsoft.com/office/drawing/2014/main" id="{3870B280-4A1C-47EF-9320-DD553BCA5E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11">
                <a:extLst>
                  <a:ext uri="{FF2B5EF4-FFF2-40B4-BE49-F238E27FC236}">
                    <a16:creationId xmlns:a16="http://schemas.microsoft.com/office/drawing/2014/main" id="{8634EEB3-B075-49F8-A258-0EF6AE194A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Rectangle 12">
                <a:extLst>
                  <a:ext uri="{FF2B5EF4-FFF2-40B4-BE49-F238E27FC236}">
                    <a16:creationId xmlns:a16="http://schemas.microsoft.com/office/drawing/2014/main" id="{BF09C118-6AB0-45CC-B01F-9F1354F13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5" name="Rectangle 13">
                <a:extLst>
                  <a:ext uri="{FF2B5EF4-FFF2-40B4-BE49-F238E27FC236}">
                    <a16:creationId xmlns:a16="http://schemas.microsoft.com/office/drawing/2014/main" id="{BD9B41B1-94CC-4B7F-ABD4-AF416F4B87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6" name="Rectangle 14">
                <a:extLst>
                  <a:ext uri="{FF2B5EF4-FFF2-40B4-BE49-F238E27FC236}">
                    <a16:creationId xmlns:a16="http://schemas.microsoft.com/office/drawing/2014/main" id="{708D9E7C-D8E5-4346-A19B-3D85675079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7" name="Rectangle 15">
                <a:extLst>
                  <a:ext uri="{FF2B5EF4-FFF2-40B4-BE49-F238E27FC236}">
                    <a16:creationId xmlns:a16="http://schemas.microsoft.com/office/drawing/2014/main" id="{F450C0C2-E7BE-4A12-8E29-C08870C2E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8" name="Rectangle 16">
                <a:extLst>
                  <a:ext uri="{FF2B5EF4-FFF2-40B4-BE49-F238E27FC236}">
                    <a16:creationId xmlns:a16="http://schemas.microsoft.com/office/drawing/2014/main" id="{37E1CF12-8A96-41A6-A6C3-AD5245FA0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Rectangle 17">
                <a:extLst>
                  <a:ext uri="{FF2B5EF4-FFF2-40B4-BE49-F238E27FC236}">
                    <a16:creationId xmlns:a16="http://schemas.microsoft.com/office/drawing/2014/main" id="{31B1FD98-B442-47B4-9B86-5F22A135C2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Rectangle 18">
                <a:extLst>
                  <a:ext uri="{FF2B5EF4-FFF2-40B4-BE49-F238E27FC236}">
                    <a16:creationId xmlns:a16="http://schemas.microsoft.com/office/drawing/2014/main" id="{B2C1480B-23B2-49C8-AC0E-7B5B94013D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Rectangle 19">
                <a:extLst>
                  <a:ext uri="{FF2B5EF4-FFF2-40B4-BE49-F238E27FC236}">
                    <a16:creationId xmlns:a16="http://schemas.microsoft.com/office/drawing/2014/main" id="{161A1069-6094-402A-9DC9-232DC7361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62" name="AutoShape 20">
                <a:extLst>
                  <a:ext uri="{FF2B5EF4-FFF2-40B4-BE49-F238E27FC236}">
                    <a16:creationId xmlns:a16="http://schemas.microsoft.com/office/drawing/2014/main" id="{3E39A9C7-4228-416F-8E05-5280C11187BF}"/>
                  </a:ext>
                </a:extLst>
              </p:cNvPr>
              <p:cNvCxnSpPr>
                <a:cxnSpLocks noChangeAspect="1" noChangeShapeType="1"/>
                <a:stCxn id="561" idx="3"/>
                <a:endCxn id="561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3" name="AutoShape 21">
                <a:extLst>
                  <a:ext uri="{FF2B5EF4-FFF2-40B4-BE49-F238E27FC236}">
                    <a16:creationId xmlns:a16="http://schemas.microsoft.com/office/drawing/2014/main" id="{819382F5-D0EA-4BFB-9911-1C6D8A962E26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4" name="AutoShape 22">
                <a:extLst>
                  <a:ext uri="{FF2B5EF4-FFF2-40B4-BE49-F238E27FC236}">
                    <a16:creationId xmlns:a16="http://schemas.microsoft.com/office/drawing/2014/main" id="{35EDB661-A7E8-4682-A0D9-ACBC88D9A455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23">
                <a:extLst>
                  <a:ext uri="{FF2B5EF4-FFF2-40B4-BE49-F238E27FC236}">
                    <a16:creationId xmlns:a16="http://schemas.microsoft.com/office/drawing/2014/main" id="{D142D856-F634-4F49-8FC7-5C28926AFDB5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24">
                <a:extLst>
                  <a:ext uri="{FF2B5EF4-FFF2-40B4-BE49-F238E27FC236}">
                    <a16:creationId xmlns:a16="http://schemas.microsoft.com/office/drawing/2014/main" id="{F72ACE12-8597-4D6D-8041-F79819F5BF2E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7" name="AutoShape 25">
                <a:extLst>
                  <a:ext uri="{FF2B5EF4-FFF2-40B4-BE49-F238E27FC236}">
                    <a16:creationId xmlns:a16="http://schemas.microsoft.com/office/drawing/2014/main" id="{B41D7A59-213B-4E3D-8F7E-1487174B49F3}"/>
                  </a:ext>
                </a:extLst>
              </p:cNvPr>
              <p:cNvCxnSpPr>
                <a:cxnSpLocks noChangeAspect="1" noChangeShapeType="1"/>
                <a:stCxn id="555" idx="3"/>
                <a:endCxn id="555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8" name="AutoShape 26">
                <a:extLst>
                  <a:ext uri="{FF2B5EF4-FFF2-40B4-BE49-F238E27FC236}">
                    <a16:creationId xmlns:a16="http://schemas.microsoft.com/office/drawing/2014/main" id="{02D68E61-5E48-4727-8783-CB33F0EBEDC6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9" name="AutoShape 27">
                <a:extLst>
                  <a:ext uri="{FF2B5EF4-FFF2-40B4-BE49-F238E27FC236}">
                    <a16:creationId xmlns:a16="http://schemas.microsoft.com/office/drawing/2014/main" id="{2A658822-B29F-4103-9D9E-3B434672CAAC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0" name="AutoShape 28">
                <a:extLst>
                  <a:ext uri="{FF2B5EF4-FFF2-40B4-BE49-F238E27FC236}">
                    <a16:creationId xmlns:a16="http://schemas.microsoft.com/office/drawing/2014/main" id="{8096E804-F4D7-4311-9614-9B2C1C81A9CF}"/>
                  </a:ext>
                </a:extLst>
              </p:cNvPr>
              <p:cNvCxnSpPr>
                <a:cxnSpLocks noChangeAspect="1" noChangeShapeType="1"/>
                <a:stCxn id="561" idx="1"/>
                <a:endCxn id="56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1" name="AutoShape 29">
                <a:extLst>
                  <a:ext uri="{FF2B5EF4-FFF2-40B4-BE49-F238E27FC236}">
                    <a16:creationId xmlns:a16="http://schemas.microsoft.com/office/drawing/2014/main" id="{B1028279-4530-4829-B594-6E2D3D3114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2" name="AutoShape 30">
                <a:extLst>
                  <a:ext uri="{FF2B5EF4-FFF2-40B4-BE49-F238E27FC236}">
                    <a16:creationId xmlns:a16="http://schemas.microsoft.com/office/drawing/2014/main" id="{7FEA03B2-BFAB-410C-90A6-E201249DFB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3" name="AutoShape 31">
                <a:extLst>
                  <a:ext uri="{FF2B5EF4-FFF2-40B4-BE49-F238E27FC236}">
                    <a16:creationId xmlns:a16="http://schemas.microsoft.com/office/drawing/2014/main" id="{1F0634D5-100D-4A41-85E3-1FCC887489C9}"/>
                  </a:ext>
                </a:extLst>
              </p:cNvPr>
              <p:cNvCxnSpPr>
                <a:cxnSpLocks noChangeAspect="1" noChangeShapeType="1"/>
                <a:stCxn id="555" idx="1"/>
                <a:endCxn id="555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4" name="Line 32">
                <a:extLst>
                  <a:ext uri="{FF2B5EF4-FFF2-40B4-BE49-F238E27FC236}">
                    <a16:creationId xmlns:a16="http://schemas.microsoft.com/office/drawing/2014/main" id="{38FAF986-7A9A-410B-8402-FA623AEFD5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5" name="Line 33">
                <a:extLst>
                  <a:ext uri="{FF2B5EF4-FFF2-40B4-BE49-F238E27FC236}">
                    <a16:creationId xmlns:a16="http://schemas.microsoft.com/office/drawing/2014/main" id="{775C632D-FB65-4EEB-89D6-1D08D14801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6" name="Line 34">
                <a:extLst>
                  <a:ext uri="{FF2B5EF4-FFF2-40B4-BE49-F238E27FC236}">
                    <a16:creationId xmlns:a16="http://schemas.microsoft.com/office/drawing/2014/main" id="{A3766FE4-2D28-4023-883B-6F58A2192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5">
                <a:extLst>
                  <a:ext uri="{FF2B5EF4-FFF2-40B4-BE49-F238E27FC236}">
                    <a16:creationId xmlns:a16="http://schemas.microsoft.com/office/drawing/2014/main" id="{76A33881-1F35-4DDC-82DC-2C0B440EAC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6">
                <a:extLst>
                  <a:ext uri="{FF2B5EF4-FFF2-40B4-BE49-F238E27FC236}">
                    <a16:creationId xmlns:a16="http://schemas.microsoft.com/office/drawing/2014/main" id="{6F0C6C92-7DA5-4FF8-BAAE-ED77EFE7A7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7">
                <a:extLst>
                  <a:ext uri="{FF2B5EF4-FFF2-40B4-BE49-F238E27FC236}">
                    <a16:creationId xmlns:a16="http://schemas.microsoft.com/office/drawing/2014/main" id="{D9F5FF6F-6F90-40D6-95F2-A0E5A5D9A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8">
                <a:extLst>
                  <a:ext uri="{FF2B5EF4-FFF2-40B4-BE49-F238E27FC236}">
                    <a16:creationId xmlns:a16="http://schemas.microsoft.com/office/drawing/2014/main" id="{B9D077D4-7588-42DC-8939-44457CF933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Line 39">
                <a:extLst>
                  <a:ext uri="{FF2B5EF4-FFF2-40B4-BE49-F238E27FC236}">
                    <a16:creationId xmlns:a16="http://schemas.microsoft.com/office/drawing/2014/main" id="{B6275AEB-E304-417E-9C63-2D4B87E15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2" name="Line 40">
                <a:extLst>
                  <a:ext uri="{FF2B5EF4-FFF2-40B4-BE49-F238E27FC236}">
                    <a16:creationId xmlns:a16="http://schemas.microsoft.com/office/drawing/2014/main" id="{E36F2918-8600-4991-89F9-18B7514ED4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3" name="Line 41">
                <a:extLst>
                  <a:ext uri="{FF2B5EF4-FFF2-40B4-BE49-F238E27FC236}">
                    <a16:creationId xmlns:a16="http://schemas.microsoft.com/office/drawing/2014/main" id="{49F20059-69E7-4AE9-856F-D167BCEBA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4" name="Line 42">
                <a:extLst>
                  <a:ext uri="{FF2B5EF4-FFF2-40B4-BE49-F238E27FC236}">
                    <a16:creationId xmlns:a16="http://schemas.microsoft.com/office/drawing/2014/main" id="{B804C723-9D12-4233-B67A-7553D91E41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5" name="Line 43">
                <a:extLst>
                  <a:ext uri="{FF2B5EF4-FFF2-40B4-BE49-F238E27FC236}">
                    <a16:creationId xmlns:a16="http://schemas.microsoft.com/office/drawing/2014/main" id="{5D2A2913-8468-4739-923C-D4E08E959B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6" name="Oval 44">
                <a:extLst>
                  <a:ext uri="{FF2B5EF4-FFF2-40B4-BE49-F238E27FC236}">
                    <a16:creationId xmlns:a16="http://schemas.microsoft.com/office/drawing/2014/main" id="{0D81E4AE-AB06-4B2C-9FFA-F244FBCB6C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Oval 45">
                <a:extLst>
                  <a:ext uri="{FF2B5EF4-FFF2-40B4-BE49-F238E27FC236}">
                    <a16:creationId xmlns:a16="http://schemas.microsoft.com/office/drawing/2014/main" id="{EFFEE975-4DAA-4B09-854E-69D1CD8A8C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78" name="Group 397">
              <a:extLst>
                <a:ext uri="{FF2B5EF4-FFF2-40B4-BE49-F238E27FC236}">
                  <a16:creationId xmlns:a16="http://schemas.microsoft.com/office/drawing/2014/main" id="{FBB6BCE8-6B27-4B36-91D8-27B5317E6A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79" name="Line 141">
                <a:extLst>
                  <a:ext uri="{FF2B5EF4-FFF2-40B4-BE49-F238E27FC236}">
                    <a16:creationId xmlns:a16="http://schemas.microsoft.com/office/drawing/2014/main" id="{8980298F-2DB8-4C97-BF29-7F622C0287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0" name="Line 142">
                <a:extLst>
                  <a:ext uri="{FF2B5EF4-FFF2-40B4-BE49-F238E27FC236}">
                    <a16:creationId xmlns:a16="http://schemas.microsoft.com/office/drawing/2014/main" id="{8CD8E141-B4F7-429B-A883-7B68F9775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1" name="Rectangle 126">
                <a:extLst>
                  <a:ext uri="{FF2B5EF4-FFF2-40B4-BE49-F238E27FC236}">
                    <a16:creationId xmlns:a16="http://schemas.microsoft.com/office/drawing/2014/main" id="{FC4D9893-6513-4666-9EB3-13050C94BB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Rectangle 127">
                <a:extLst>
                  <a:ext uri="{FF2B5EF4-FFF2-40B4-BE49-F238E27FC236}">
                    <a16:creationId xmlns:a16="http://schemas.microsoft.com/office/drawing/2014/main" id="{99452F2C-10A8-4F36-BB83-60C698DE8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28">
                <a:extLst>
                  <a:ext uri="{FF2B5EF4-FFF2-40B4-BE49-F238E27FC236}">
                    <a16:creationId xmlns:a16="http://schemas.microsoft.com/office/drawing/2014/main" id="{417EAFFE-3A22-499C-BD40-7AAAE40568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Line 129">
                <a:extLst>
                  <a:ext uri="{FF2B5EF4-FFF2-40B4-BE49-F238E27FC236}">
                    <a16:creationId xmlns:a16="http://schemas.microsoft.com/office/drawing/2014/main" id="{84EF840D-09B1-4472-B1CC-D1AAA01522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5" name="Line 130">
                <a:extLst>
                  <a:ext uri="{FF2B5EF4-FFF2-40B4-BE49-F238E27FC236}">
                    <a16:creationId xmlns:a16="http://schemas.microsoft.com/office/drawing/2014/main" id="{C6446404-12C1-46EF-8311-143075A3B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131">
                <a:extLst>
                  <a:ext uri="{FF2B5EF4-FFF2-40B4-BE49-F238E27FC236}">
                    <a16:creationId xmlns:a16="http://schemas.microsoft.com/office/drawing/2014/main" id="{1A02F1CE-0205-4B2C-9E92-4CEF5AE0C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7" name="Line 132">
                <a:extLst>
                  <a:ext uri="{FF2B5EF4-FFF2-40B4-BE49-F238E27FC236}">
                    <a16:creationId xmlns:a16="http://schemas.microsoft.com/office/drawing/2014/main" id="{A78867FB-42A7-47C6-B7A7-BF2C36AC60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8" name="Line 133">
                <a:extLst>
                  <a:ext uri="{FF2B5EF4-FFF2-40B4-BE49-F238E27FC236}">
                    <a16:creationId xmlns:a16="http://schemas.microsoft.com/office/drawing/2014/main" id="{233F0181-DEC0-45A8-9F36-B542326A46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9" name="Line 134">
                <a:extLst>
                  <a:ext uri="{FF2B5EF4-FFF2-40B4-BE49-F238E27FC236}">
                    <a16:creationId xmlns:a16="http://schemas.microsoft.com/office/drawing/2014/main" id="{16AFF92F-5235-4750-B130-DA48034B13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135">
                <a:extLst>
                  <a:ext uri="{FF2B5EF4-FFF2-40B4-BE49-F238E27FC236}">
                    <a16:creationId xmlns:a16="http://schemas.microsoft.com/office/drawing/2014/main" id="{CBDA5CDB-564B-4C1D-A193-87DFB4303B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136">
                <a:extLst>
                  <a:ext uri="{FF2B5EF4-FFF2-40B4-BE49-F238E27FC236}">
                    <a16:creationId xmlns:a16="http://schemas.microsoft.com/office/drawing/2014/main" id="{0BCC109B-2AE6-4963-B1C0-AB4219CC59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2" name="Line 137">
                <a:extLst>
                  <a:ext uri="{FF2B5EF4-FFF2-40B4-BE49-F238E27FC236}">
                    <a16:creationId xmlns:a16="http://schemas.microsoft.com/office/drawing/2014/main" id="{3BC7E453-B899-414B-9B05-6B64EEB6D9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3" name="Line 138">
                <a:extLst>
                  <a:ext uri="{FF2B5EF4-FFF2-40B4-BE49-F238E27FC236}">
                    <a16:creationId xmlns:a16="http://schemas.microsoft.com/office/drawing/2014/main" id="{C66718AC-A007-4747-96CA-404978D1F0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4" name="Line 139">
                <a:extLst>
                  <a:ext uri="{FF2B5EF4-FFF2-40B4-BE49-F238E27FC236}">
                    <a16:creationId xmlns:a16="http://schemas.microsoft.com/office/drawing/2014/main" id="{63A58E55-10FE-48BC-B314-B326C2DA38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5" name="Line 140">
                <a:extLst>
                  <a:ext uri="{FF2B5EF4-FFF2-40B4-BE49-F238E27FC236}">
                    <a16:creationId xmlns:a16="http://schemas.microsoft.com/office/drawing/2014/main" id="{1F0674A8-F7A0-45B5-8D59-1F57F8046A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96" name="AutoShape 143">
                <a:extLst>
                  <a:ext uri="{FF2B5EF4-FFF2-40B4-BE49-F238E27FC236}">
                    <a16:creationId xmlns:a16="http://schemas.microsoft.com/office/drawing/2014/main" id="{431D045A-20EF-4504-BF36-DC4129F75818}"/>
                  </a:ext>
                </a:extLst>
              </p:cNvPr>
              <p:cNvCxnSpPr>
                <a:cxnSpLocks noChangeAspect="1" noChangeShapeType="1"/>
                <a:stCxn id="303" idx="0"/>
                <a:endCxn id="30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97" name="Rectangle 144">
                <a:extLst>
                  <a:ext uri="{FF2B5EF4-FFF2-40B4-BE49-F238E27FC236}">
                    <a16:creationId xmlns:a16="http://schemas.microsoft.com/office/drawing/2014/main" id="{B7804A42-28C0-4EAB-9A07-8FF07327B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45">
                <a:extLst>
                  <a:ext uri="{FF2B5EF4-FFF2-40B4-BE49-F238E27FC236}">
                    <a16:creationId xmlns:a16="http://schemas.microsoft.com/office/drawing/2014/main" id="{7BFEDF83-32C5-4474-AF49-2ACEFCAFA4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Rectangle 146">
                <a:extLst>
                  <a:ext uri="{FF2B5EF4-FFF2-40B4-BE49-F238E27FC236}">
                    <a16:creationId xmlns:a16="http://schemas.microsoft.com/office/drawing/2014/main" id="{AFE87DE8-0E6E-445C-B76F-841D3C2422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Rectangle 147">
                <a:extLst>
                  <a:ext uri="{FF2B5EF4-FFF2-40B4-BE49-F238E27FC236}">
                    <a16:creationId xmlns:a16="http://schemas.microsoft.com/office/drawing/2014/main" id="{71DB6340-032D-4878-8E86-56A819ECD9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Rectangle 148">
                <a:extLst>
                  <a:ext uri="{FF2B5EF4-FFF2-40B4-BE49-F238E27FC236}">
                    <a16:creationId xmlns:a16="http://schemas.microsoft.com/office/drawing/2014/main" id="{A9141BCA-E9E6-46E9-8746-BB791A6178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Rectangle 149">
                <a:extLst>
                  <a:ext uri="{FF2B5EF4-FFF2-40B4-BE49-F238E27FC236}">
                    <a16:creationId xmlns:a16="http://schemas.microsoft.com/office/drawing/2014/main" id="{7F36B14C-B19E-4D09-BC5A-A7A1F38D6D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Rectangle 150">
                <a:extLst>
                  <a:ext uri="{FF2B5EF4-FFF2-40B4-BE49-F238E27FC236}">
                    <a16:creationId xmlns:a16="http://schemas.microsoft.com/office/drawing/2014/main" id="{436DC428-C9C6-4D33-8297-9C36736594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Rectangle 151">
                <a:extLst>
                  <a:ext uri="{FF2B5EF4-FFF2-40B4-BE49-F238E27FC236}">
                    <a16:creationId xmlns:a16="http://schemas.microsoft.com/office/drawing/2014/main" id="{0CDC51E4-619E-4D3E-99D6-CE4D424B0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5" name="AutoShape 152">
                <a:extLst>
                  <a:ext uri="{FF2B5EF4-FFF2-40B4-BE49-F238E27FC236}">
                    <a16:creationId xmlns:a16="http://schemas.microsoft.com/office/drawing/2014/main" id="{592743C7-17F6-48E2-822F-2138C971F36C}"/>
                  </a:ext>
                </a:extLst>
              </p:cNvPr>
              <p:cNvCxnSpPr>
                <a:cxnSpLocks noChangeAspect="1" noChangeShapeType="1"/>
                <a:stCxn id="304" idx="3"/>
                <a:endCxn id="30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153">
                <a:extLst>
                  <a:ext uri="{FF2B5EF4-FFF2-40B4-BE49-F238E27FC236}">
                    <a16:creationId xmlns:a16="http://schemas.microsoft.com/office/drawing/2014/main" id="{F349A66E-DD2C-461F-94E0-442545C61747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154">
                <a:extLst>
                  <a:ext uri="{FF2B5EF4-FFF2-40B4-BE49-F238E27FC236}">
                    <a16:creationId xmlns:a16="http://schemas.microsoft.com/office/drawing/2014/main" id="{D9BD72E2-B7CF-43AE-AFC3-C2EF7963A624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155">
                <a:extLst>
                  <a:ext uri="{FF2B5EF4-FFF2-40B4-BE49-F238E27FC236}">
                    <a16:creationId xmlns:a16="http://schemas.microsoft.com/office/drawing/2014/main" id="{C5FB939C-5ED9-4AF6-9349-156F31295261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156">
                <a:extLst>
                  <a:ext uri="{FF2B5EF4-FFF2-40B4-BE49-F238E27FC236}">
                    <a16:creationId xmlns:a16="http://schemas.microsoft.com/office/drawing/2014/main" id="{072AA297-6E47-4C67-B0B2-9DF00C9B4AA0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157">
                <a:extLst>
                  <a:ext uri="{FF2B5EF4-FFF2-40B4-BE49-F238E27FC236}">
                    <a16:creationId xmlns:a16="http://schemas.microsoft.com/office/drawing/2014/main" id="{17F7EAE0-CA8A-4D24-9180-87870C0C4E0F}"/>
                  </a:ext>
                </a:extLst>
              </p:cNvPr>
              <p:cNvCxnSpPr>
                <a:cxnSpLocks noChangeAspect="1" noChangeShapeType="1"/>
                <a:stCxn id="298" idx="3"/>
                <a:endCxn id="29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158">
                <a:extLst>
                  <a:ext uri="{FF2B5EF4-FFF2-40B4-BE49-F238E27FC236}">
                    <a16:creationId xmlns:a16="http://schemas.microsoft.com/office/drawing/2014/main" id="{BD09ED0A-D80A-4BC2-A919-6F96A180B20C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159">
                <a:extLst>
                  <a:ext uri="{FF2B5EF4-FFF2-40B4-BE49-F238E27FC236}">
                    <a16:creationId xmlns:a16="http://schemas.microsoft.com/office/drawing/2014/main" id="{CB8E46B5-7548-4B27-B07E-7131038662E2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AutoShape 160">
                <a:extLst>
                  <a:ext uri="{FF2B5EF4-FFF2-40B4-BE49-F238E27FC236}">
                    <a16:creationId xmlns:a16="http://schemas.microsoft.com/office/drawing/2014/main" id="{AD724AD7-76D0-4789-986A-BC60B36F7E80}"/>
                  </a:ext>
                </a:extLst>
              </p:cNvPr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4" name="AutoShape 161">
                <a:extLst>
                  <a:ext uri="{FF2B5EF4-FFF2-40B4-BE49-F238E27FC236}">
                    <a16:creationId xmlns:a16="http://schemas.microsoft.com/office/drawing/2014/main" id="{C5BB84FF-E16E-4FF8-8092-415758A3B22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5" name="AutoShape 162">
                <a:extLst>
                  <a:ext uri="{FF2B5EF4-FFF2-40B4-BE49-F238E27FC236}">
                    <a16:creationId xmlns:a16="http://schemas.microsoft.com/office/drawing/2014/main" id="{DA200869-006C-49C3-98D7-2A0FFCB376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163">
                <a:extLst>
                  <a:ext uri="{FF2B5EF4-FFF2-40B4-BE49-F238E27FC236}">
                    <a16:creationId xmlns:a16="http://schemas.microsoft.com/office/drawing/2014/main" id="{6896B874-8CFD-40B0-A46D-64FFEF51AD77}"/>
                  </a:ext>
                </a:extLst>
              </p:cNvPr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7" name="Line 164">
                <a:extLst>
                  <a:ext uri="{FF2B5EF4-FFF2-40B4-BE49-F238E27FC236}">
                    <a16:creationId xmlns:a16="http://schemas.microsoft.com/office/drawing/2014/main" id="{9EC72BBD-2B16-4CAD-8930-9B12610498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165">
                <a:extLst>
                  <a:ext uri="{FF2B5EF4-FFF2-40B4-BE49-F238E27FC236}">
                    <a16:creationId xmlns:a16="http://schemas.microsoft.com/office/drawing/2014/main" id="{A22336CD-CB36-4E79-9E39-11B31AA9BA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166">
                <a:extLst>
                  <a:ext uri="{FF2B5EF4-FFF2-40B4-BE49-F238E27FC236}">
                    <a16:creationId xmlns:a16="http://schemas.microsoft.com/office/drawing/2014/main" id="{5707C1D7-80A0-4000-9EDC-87AE9738A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167">
                <a:extLst>
                  <a:ext uri="{FF2B5EF4-FFF2-40B4-BE49-F238E27FC236}">
                    <a16:creationId xmlns:a16="http://schemas.microsoft.com/office/drawing/2014/main" id="{6560A9CA-140D-40BD-81B3-F6B04DBE10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168">
                <a:extLst>
                  <a:ext uri="{FF2B5EF4-FFF2-40B4-BE49-F238E27FC236}">
                    <a16:creationId xmlns:a16="http://schemas.microsoft.com/office/drawing/2014/main" id="{EA26D6E9-5300-4E95-BB1E-3550B0DB9E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169">
                <a:extLst>
                  <a:ext uri="{FF2B5EF4-FFF2-40B4-BE49-F238E27FC236}">
                    <a16:creationId xmlns:a16="http://schemas.microsoft.com/office/drawing/2014/main" id="{BC5601AE-843E-4668-9368-D6143D344E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170">
                <a:extLst>
                  <a:ext uri="{FF2B5EF4-FFF2-40B4-BE49-F238E27FC236}">
                    <a16:creationId xmlns:a16="http://schemas.microsoft.com/office/drawing/2014/main" id="{AF9CE6F2-9255-4CC8-82FE-1DB3D94151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171">
                <a:extLst>
                  <a:ext uri="{FF2B5EF4-FFF2-40B4-BE49-F238E27FC236}">
                    <a16:creationId xmlns:a16="http://schemas.microsoft.com/office/drawing/2014/main" id="{B2F54F77-A47A-4450-9468-0400A3AF3F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Line 172">
                <a:extLst>
                  <a:ext uri="{FF2B5EF4-FFF2-40B4-BE49-F238E27FC236}">
                    <a16:creationId xmlns:a16="http://schemas.microsoft.com/office/drawing/2014/main" id="{FAE5B4F1-9121-4CA4-8E76-8AD63CAF95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6" name="Line 173">
                <a:extLst>
                  <a:ext uri="{FF2B5EF4-FFF2-40B4-BE49-F238E27FC236}">
                    <a16:creationId xmlns:a16="http://schemas.microsoft.com/office/drawing/2014/main" id="{334D5A61-ACFC-4DF2-9CA9-8496991C41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174">
                <a:extLst>
                  <a:ext uri="{FF2B5EF4-FFF2-40B4-BE49-F238E27FC236}">
                    <a16:creationId xmlns:a16="http://schemas.microsoft.com/office/drawing/2014/main" id="{B32C0762-439A-4BA6-9B05-586547DB49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175">
                <a:extLst>
                  <a:ext uri="{FF2B5EF4-FFF2-40B4-BE49-F238E27FC236}">
                    <a16:creationId xmlns:a16="http://schemas.microsoft.com/office/drawing/2014/main" id="{878852F4-A1F3-42F4-BD1C-20B91192A6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176">
                <a:extLst>
                  <a:ext uri="{FF2B5EF4-FFF2-40B4-BE49-F238E27FC236}">
                    <a16:creationId xmlns:a16="http://schemas.microsoft.com/office/drawing/2014/main" id="{293F410E-6CF5-42B9-8A45-FD3B6C950B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177">
                <a:extLst>
                  <a:ext uri="{FF2B5EF4-FFF2-40B4-BE49-F238E27FC236}">
                    <a16:creationId xmlns:a16="http://schemas.microsoft.com/office/drawing/2014/main" id="{F800D7A8-5B33-41E5-9996-6D50F1B640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Oval 178">
                <a:extLst>
                  <a:ext uri="{FF2B5EF4-FFF2-40B4-BE49-F238E27FC236}">
                    <a16:creationId xmlns:a16="http://schemas.microsoft.com/office/drawing/2014/main" id="{C6E09B14-7E50-4AE8-9952-FEFB9735A4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Oval 179">
                <a:extLst>
                  <a:ext uri="{FF2B5EF4-FFF2-40B4-BE49-F238E27FC236}">
                    <a16:creationId xmlns:a16="http://schemas.microsoft.com/office/drawing/2014/main" id="{874186FD-0111-4FCB-827F-7844B56DF3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Oval 180">
                <a:extLst>
                  <a:ext uri="{FF2B5EF4-FFF2-40B4-BE49-F238E27FC236}">
                    <a16:creationId xmlns:a16="http://schemas.microsoft.com/office/drawing/2014/main" id="{433F91FF-B9DF-4E36-A444-4BDBFD20B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Oval 181">
                <a:extLst>
                  <a:ext uri="{FF2B5EF4-FFF2-40B4-BE49-F238E27FC236}">
                    <a16:creationId xmlns:a16="http://schemas.microsoft.com/office/drawing/2014/main" id="{32D217F9-E0B3-46A4-B087-D8D525BF6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Oval 182">
                <a:extLst>
                  <a:ext uri="{FF2B5EF4-FFF2-40B4-BE49-F238E27FC236}">
                    <a16:creationId xmlns:a16="http://schemas.microsoft.com/office/drawing/2014/main" id="{6A6CE846-18CB-4666-81B4-394474CC7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Oval 183">
                <a:extLst>
                  <a:ext uri="{FF2B5EF4-FFF2-40B4-BE49-F238E27FC236}">
                    <a16:creationId xmlns:a16="http://schemas.microsoft.com/office/drawing/2014/main" id="{C69292B9-AEF6-4C6C-A28F-0AE9334CDE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Oval 184">
                <a:extLst>
                  <a:ext uri="{FF2B5EF4-FFF2-40B4-BE49-F238E27FC236}">
                    <a16:creationId xmlns:a16="http://schemas.microsoft.com/office/drawing/2014/main" id="{883DC550-C945-4F67-9476-3F52A1CDAD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8" name="Oval 185">
                <a:extLst>
                  <a:ext uri="{FF2B5EF4-FFF2-40B4-BE49-F238E27FC236}">
                    <a16:creationId xmlns:a16="http://schemas.microsoft.com/office/drawing/2014/main" id="{524684E8-8761-4A93-819F-AE0329A16B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9" name="Oval 186">
                <a:extLst>
                  <a:ext uri="{FF2B5EF4-FFF2-40B4-BE49-F238E27FC236}">
                    <a16:creationId xmlns:a16="http://schemas.microsoft.com/office/drawing/2014/main" id="{DE7B0A42-AC17-4EDF-BCDD-195C400A2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Oval 187">
                <a:extLst>
                  <a:ext uri="{FF2B5EF4-FFF2-40B4-BE49-F238E27FC236}">
                    <a16:creationId xmlns:a16="http://schemas.microsoft.com/office/drawing/2014/main" id="{387A135D-95D2-4BFF-A0D8-372529C7C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Line 188">
                <a:extLst>
                  <a:ext uri="{FF2B5EF4-FFF2-40B4-BE49-F238E27FC236}">
                    <a16:creationId xmlns:a16="http://schemas.microsoft.com/office/drawing/2014/main" id="{16CD0F8F-C409-4441-BD07-3CF64EBF29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189">
                <a:extLst>
                  <a:ext uri="{FF2B5EF4-FFF2-40B4-BE49-F238E27FC236}">
                    <a16:creationId xmlns:a16="http://schemas.microsoft.com/office/drawing/2014/main" id="{37BC3994-E426-4308-A2F6-B5B387A58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190">
                <a:extLst>
                  <a:ext uri="{FF2B5EF4-FFF2-40B4-BE49-F238E27FC236}">
                    <a16:creationId xmlns:a16="http://schemas.microsoft.com/office/drawing/2014/main" id="{10680891-39AA-4645-B66D-6A5E43A4F7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44" name="AutoShape 191">
                <a:extLst>
                  <a:ext uri="{FF2B5EF4-FFF2-40B4-BE49-F238E27FC236}">
                    <a16:creationId xmlns:a16="http://schemas.microsoft.com/office/drawing/2014/main" id="{ECAB0585-FD76-4C41-A63B-21C228097762}"/>
                  </a:ext>
                </a:extLst>
              </p:cNvPr>
              <p:cNvCxnSpPr>
                <a:cxnSpLocks noChangeAspect="1" noChangeShapeType="1"/>
                <a:stCxn id="354" idx="0"/>
                <a:endCxn id="34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5" name="Rectangle 192">
                <a:extLst>
                  <a:ext uri="{FF2B5EF4-FFF2-40B4-BE49-F238E27FC236}">
                    <a16:creationId xmlns:a16="http://schemas.microsoft.com/office/drawing/2014/main" id="{8A53AA4F-DBE1-49D5-A16F-D3D7DBA87D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Rectangle 193">
                <a:extLst>
                  <a:ext uri="{FF2B5EF4-FFF2-40B4-BE49-F238E27FC236}">
                    <a16:creationId xmlns:a16="http://schemas.microsoft.com/office/drawing/2014/main" id="{D5FD9CE2-D16B-4EAE-B453-DB7E174505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Rectangle 194">
                <a:extLst>
                  <a:ext uri="{FF2B5EF4-FFF2-40B4-BE49-F238E27FC236}">
                    <a16:creationId xmlns:a16="http://schemas.microsoft.com/office/drawing/2014/main" id="{E410B9A2-0166-4A9B-9D15-00D8EF63D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Rectangle 195">
                <a:extLst>
                  <a:ext uri="{FF2B5EF4-FFF2-40B4-BE49-F238E27FC236}">
                    <a16:creationId xmlns:a16="http://schemas.microsoft.com/office/drawing/2014/main" id="{EE569470-8B04-4046-8038-A74A1EB094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Rectangle 196">
                <a:extLst>
                  <a:ext uri="{FF2B5EF4-FFF2-40B4-BE49-F238E27FC236}">
                    <a16:creationId xmlns:a16="http://schemas.microsoft.com/office/drawing/2014/main" id="{2755F57B-03B5-4630-AFFF-83DF387D4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Rectangle 197">
                <a:extLst>
                  <a:ext uri="{FF2B5EF4-FFF2-40B4-BE49-F238E27FC236}">
                    <a16:creationId xmlns:a16="http://schemas.microsoft.com/office/drawing/2014/main" id="{2453634B-625E-430D-8A2F-4BF4F8B76D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2" name="Rectangle 198">
                <a:extLst>
                  <a:ext uri="{FF2B5EF4-FFF2-40B4-BE49-F238E27FC236}">
                    <a16:creationId xmlns:a16="http://schemas.microsoft.com/office/drawing/2014/main" id="{B14D6E89-653E-470D-B243-4339547E92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3" name="Rectangle 199">
                <a:extLst>
                  <a:ext uri="{FF2B5EF4-FFF2-40B4-BE49-F238E27FC236}">
                    <a16:creationId xmlns:a16="http://schemas.microsoft.com/office/drawing/2014/main" id="{46E8D381-603D-4C19-9BAC-74E811515B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Rectangle 200">
                <a:extLst>
                  <a:ext uri="{FF2B5EF4-FFF2-40B4-BE49-F238E27FC236}">
                    <a16:creationId xmlns:a16="http://schemas.microsoft.com/office/drawing/2014/main" id="{1249E686-2F73-4900-B2E8-68A20AC05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Rectangle 201">
                <a:extLst>
                  <a:ext uri="{FF2B5EF4-FFF2-40B4-BE49-F238E27FC236}">
                    <a16:creationId xmlns:a16="http://schemas.microsoft.com/office/drawing/2014/main" id="{3E76B515-94FB-4AC9-BFE1-79E8DF3811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6" name="AutoShape 202">
                <a:extLst>
                  <a:ext uri="{FF2B5EF4-FFF2-40B4-BE49-F238E27FC236}">
                    <a16:creationId xmlns:a16="http://schemas.microsoft.com/office/drawing/2014/main" id="{E8DF4E8F-4B97-456D-87C5-3048B92428F0}"/>
                  </a:ext>
                </a:extLst>
              </p:cNvPr>
              <p:cNvCxnSpPr>
                <a:cxnSpLocks noChangeAspect="1" noChangeShapeType="1"/>
                <a:stCxn id="355" idx="3"/>
                <a:endCxn id="355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203">
                <a:extLst>
                  <a:ext uri="{FF2B5EF4-FFF2-40B4-BE49-F238E27FC236}">
                    <a16:creationId xmlns:a16="http://schemas.microsoft.com/office/drawing/2014/main" id="{A4516425-1D72-4FBF-8422-B7FEC039B162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8" name="AutoShape 204">
                <a:extLst>
                  <a:ext uri="{FF2B5EF4-FFF2-40B4-BE49-F238E27FC236}">
                    <a16:creationId xmlns:a16="http://schemas.microsoft.com/office/drawing/2014/main" id="{2E13B133-26CE-45CC-B3C8-2A16EC883BF2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9" name="AutoShape 205">
                <a:extLst>
                  <a:ext uri="{FF2B5EF4-FFF2-40B4-BE49-F238E27FC236}">
                    <a16:creationId xmlns:a16="http://schemas.microsoft.com/office/drawing/2014/main" id="{273EBD3D-7CD0-4CB0-AF19-D536AAB00C78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0" name="AutoShape 206">
                <a:extLst>
                  <a:ext uri="{FF2B5EF4-FFF2-40B4-BE49-F238E27FC236}">
                    <a16:creationId xmlns:a16="http://schemas.microsoft.com/office/drawing/2014/main" id="{5D1C4370-1192-401C-BDAE-1F72AA6AC0EB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1" name="AutoShape 207">
                <a:extLst>
                  <a:ext uri="{FF2B5EF4-FFF2-40B4-BE49-F238E27FC236}">
                    <a16:creationId xmlns:a16="http://schemas.microsoft.com/office/drawing/2014/main" id="{1BE74036-C981-4F94-8F6F-1A53473F5256}"/>
                  </a:ext>
                </a:extLst>
              </p:cNvPr>
              <p:cNvCxnSpPr>
                <a:cxnSpLocks noChangeAspect="1" noChangeShapeType="1"/>
                <a:stCxn id="347" idx="3"/>
                <a:endCxn id="34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2" name="AutoShape 208">
                <a:extLst>
                  <a:ext uri="{FF2B5EF4-FFF2-40B4-BE49-F238E27FC236}">
                    <a16:creationId xmlns:a16="http://schemas.microsoft.com/office/drawing/2014/main" id="{D48408A1-112C-4D83-B48E-1D5F66B1EFBE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3" name="AutoShape 209">
                <a:extLst>
                  <a:ext uri="{FF2B5EF4-FFF2-40B4-BE49-F238E27FC236}">
                    <a16:creationId xmlns:a16="http://schemas.microsoft.com/office/drawing/2014/main" id="{C643D0C1-F992-4A08-88B6-A3FE2D947769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4" name="AutoShape 210">
                <a:extLst>
                  <a:ext uri="{FF2B5EF4-FFF2-40B4-BE49-F238E27FC236}">
                    <a16:creationId xmlns:a16="http://schemas.microsoft.com/office/drawing/2014/main" id="{EDEBE62D-CFBE-4823-8C40-46D8E54DD407}"/>
                  </a:ext>
                </a:extLst>
              </p:cNvPr>
              <p:cNvCxnSpPr>
                <a:cxnSpLocks noChangeAspect="1" noChangeShapeType="1"/>
                <a:stCxn id="355" idx="1"/>
                <a:endCxn id="35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5" name="AutoShape 211">
                <a:extLst>
                  <a:ext uri="{FF2B5EF4-FFF2-40B4-BE49-F238E27FC236}">
                    <a16:creationId xmlns:a16="http://schemas.microsoft.com/office/drawing/2014/main" id="{AAD8A03F-E5C8-4A21-9B95-38603CEEE7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6" name="AutoShape 212">
                <a:extLst>
                  <a:ext uri="{FF2B5EF4-FFF2-40B4-BE49-F238E27FC236}">
                    <a16:creationId xmlns:a16="http://schemas.microsoft.com/office/drawing/2014/main" id="{6255D74B-3B30-47F4-A460-C1059F1A9A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7" name="AutoShape 213">
                <a:extLst>
                  <a:ext uri="{FF2B5EF4-FFF2-40B4-BE49-F238E27FC236}">
                    <a16:creationId xmlns:a16="http://schemas.microsoft.com/office/drawing/2014/main" id="{CD7C7019-1BC0-4F4F-8D62-4A4E1D344D50}"/>
                  </a:ext>
                </a:extLst>
              </p:cNvPr>
              <p:cNvCxnSpPr>
                <a:cxnSpLocks noChangeAspect="1" noChangeShapeType="1"/>
                <a:stCxn id="347" idx="1"/>
                <a:endCxn id="34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68" name="Line 214">
                <a:extLst>
                  <a:ext uri="{FF2B5EF4-FFF2-40B4-BE49-F238E27FC236}">
                    <a16:creationId xmlns:a16="http://schemas.microsoft.com/office/drawing/2014/main" id="{37FC19B8-92CA-47D8-A0F8-175A68226E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215">
                <a:extLst>
                  <a:ext uri="{FF2B5EF4-FFF2-40B4-BE49-F238E27FC236}">
                    <a16:creationId xmlns:a16="http://schemas.microsoft.com/office/drawing/2014/main" id="{427FD481-61FB-4055-B590-86459E1612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Line 216">
                <a:extLst>
                  <a:ext uri="{FF2B5EF4-FFF2-40B4-BE49-F238E27FC236}">
                    <a16:creationId xmlns:a16="http://schemas.microsoft.com/office/drawing/2014/main" id="{88473694-46E3-41A0-AA8E-30527C97C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1" name="Line 217">
                <a:extLst>
                  <a:ext uri="{FF2B5EF4-FFF2-40B4-BE49-F238E27FC236}">
                    <a16:creationId xmlns:a16="http://schemas.microsoft.com/office/drawing/2014/main" id="{7E427990-FFC4-41A0-A049-B88040B774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2" name="Line 218">
                <a:extLst>
                  <a:ext uri="{FF2B5EF4-FFF2-40B4-BE49-F238E27FC236}">
                    <a16:creationId xmlns:a16="http://schemas.microsoft.com/office/drawing/2014/main" id="{304D3421-E45C-459C-AA52-23CD74687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3" name="Line 219">
                <a:extLst>
                  <a:ext uri="{FF2B5EF4-FFF2-40B4-BE49-F238E27FC236}">
                    <a16:creationId xmlns:a16="http://schemas.microsoft.com/office/drawing/2014/main" id="{794E9171-FE40-4BE3-A680-18C16C8946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4" name="Line 220">
                <a:extLst>
                  <a:ext uri="{FF2B5EF4-FFF2-40B4-BE49-F238E27FC236}">
                    <a16:creationId xmlns:a16="http://schemas.microsoft.com/office/drawing/2014/main" id="{3F3B11A0-E7B1-41CA-9CFB-9F9350BB79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5" name="Line 221">
                <a:extLst>
                  <a:ext uri="{FF2B5EF4-FFF2-40B4-BE49-F238E27FC236}">
                    <a16:creationId xmlns:a16="http://schemas.microsoft.com/office/drawing/2014/main" id="{163BD1AC-2F87-4557-87B0-8DCA1E92DE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6" name="Line 222">
                <a:extLst>
                  <a:ext uri="{FF2B5EF4-FFF2-40B4-BE49-F238E27FC236}">
                    <a16:creationId xmlns:a16="http://schemas.microsoft.com/office/drawing/2014/main" id="{59414EEA-22A9-4040-ABFD-22A937E385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7" name="Line 223">
                <a:extLst>
                  <a:ext uri="{FF2B5EF4-FFF2-40B4-BE49-F238E27FC236}">
                    <a16:creationId xmlns:a16="http://schemas.microsoft.com/office/drawing/2014/main" id="{19828CD2-FC5F-46DB-8C6E-4EE2AD5731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8" name="Line 224">
                <a:extLst>
                  <a:ext uri="{FF2B5EF4-FFF2-40B4-BE49-F238E27FC236}">
                    <a16:creationId xmlns:a16="http://schemas.microsoft.com/office/drawing/2014/main" id="{81F45FDB-D388-47F2-A7BA-6CBB14FCC9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9" name="Line 225">
                <a:extLst>
                  <a:ext uri="{FF2B5EF4-FFF2-40B4-BE49-F238E27FC236}">
                    <a16:creationId xmlns:a16="http://schemas.microsoft.com/office/drawing/2014/main" id="{5B04E05F-5A4E-455A-A89D-12A4D644B8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0" name="Line 226">
                <a:extLst>
                  <a:ext uri="{FF2B5EF4-FFF2-40B4-BE49-F238E27FC236}">
                    <a16:creationId xmlns:a16="http://schemas.microsoft.com/office/drawing/2014/main" id="{B93CD3CC-3235-4CE1-B00F-FD6C24530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1" name="Line 227">
                <a:extLst>
                  <a:ext uri="{FF2B5EF4-FFF2-40B4-BE49-F238E27FC236}">
                    <a16:creationId xmlns:a16="http://schemas.microsoft.com/office/drawing/2014/main" id="{B0A8DB20-72A7-48EA-9B40-9481A46147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2" name="Oval 228">
                <a:extLst>
                  <a:ext uri="{FF2B5EF4-FFF2-40B4-BE49-F238E27FC236}">
                    <a16:creationId xmlns:a16="http://schemas.microsoft.com/office/drawing/2014/main" id="{C1B69EC9-11FD-4F9B-82CD-56B176CC28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Oval 229">
                <a:extLst>
                  <a:ext uri="{FF2B5EF4-FFF2-40B4-BE49-F238E27FC236}">
                    <a16:creationId xmlns:a16="http://schemas.microsoft.com/office/drawing/2014/main" id="{D53E1507-C7BC-48EF-ACFF-534924931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Oval 230">
                <a:extLst>
                  <a:ext uri="{FF2B5EF4-FFF2-40B4-BE49-F238E27FC236}">
                    <a16:creationId xmlns:a16="http://schemas.microsoft.com/office/drawing/2014/main" id="{E2087DAC-6531-4D90-9A6A-ACA0DF2D35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5" name="Oval 231">
                <a:extLst>
                  <a:ext uri="{FF2B5EF4-FFF2-40B4-BE49-F238E27FC236}">
                    <a16:creationId xmlns:a16="http://schemas.microsoft.com/office/drawing/2014/main" id="{1DF10AB4-EE68-4DF5-B723-BE20ADA77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6" name="Oval 232">
                <a:extLst>
                  <a:ext uri="{FF2B5EF4-FFF2-40B4-BE49-F238E27FC236}">
                    <a16:creationId xmlns:a16="http://schemas.microsoft.com/office/drawing/2014/main" id="{5A1A50C4-6E2A-4A4F-B5C0-4CBECBC070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7" name="Oval 233">
                <a:extLst>
                  <a:ext uri="{FF2B5EF4-FFF2-40B4-BE49-F238E27FC236}">
                    <a16:creationId xmlns:a16="http://schemas.microsoft.com/office/drawing/2014/main" id="{00C3BE2F-8CFE-4E3E-BA44-FFBD2DA1D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8" name="Oval 234">
                <a:extLst>
                  <a:ext uri="{FF2B5EF4-FFF2-40B4-BE49-F238E27FC236}">
                    <a16:creationId xmlns:a16="http://schemas.microsoft.com/office/drawing/2014/main" id="{E1DD3971-F53F-4EE7-B823-EAF8FB7816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" name="Oval 235">
                <a:extLst>
                  <a:ext uri="{FF2B5EF4-FFF2-40B4-BE49-F238E27FC236}">
                    <a16:creationId xmlns:a16="http://schemas.microsoft.com/office/drawing/2014/main" id="{D22A8A6F-D694-4B97-A995-64BD2F300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0" name="Oval 236">
                <a:extLst>
                  <a:ext uri="{FF2B5EF4-FFF2-40B4-BE49-F238E27FC236}">
                    <a16:creationId xmlns:a16="http://schemas.microsoft.com/office/drawing/2014/main" id="{BF985F54-5D84-4B1F-887F-79E9FF817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Oval 237">
                <a:extLst>
                  <a:ext uri="{FF2B5EF4-FFF2-40B4-BE49-F238E27FC236}">
                    <a16:creationId xmlns:a16="http://schemas.microsoft.com/office/drawing/2014/main" id="{4A8F017E-33A5-4A36-BB97-6C1EAD875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Line 238">
                <a:extLst>
                  <a:ext uri="{FF2B5EF4-FFF2-40B4-BE49-F238E27FC236}">
                    <a16:creationId xmlns:a16="http://schemas.microsoft.com/office/drawing/2014/main" id="{65F3EC54-69BE-47A9-92CF-425C046964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3" name="Line 239">
                <a:extLst>
                  <a:ext uri="{FF2B5EF4-FFF2-40B4-BE49-F238E27FC236}">
                    <a16:creationId xmlns:a16="http://schemas.microsoft.com/office/drawing/2014/main" id="{5FD79708-67CE-4000-BC85-D60F0A781F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4" name="Line 240">
                <a:extLst>
                  <a:ext uri="{FF2B5EF4-FFF2-40B4-BE49-F238E27FC236}">
                    <a16:creationId xmlns:a16="http://schemas.microsoft.com/office/drawing/2014/main" id="{691BB41C-A051-43B7-BC8D-647C8844E0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95" name="AutoShape 241">
                <a:extLst>
                  <a:ext uri="{FF2B5EF4-FFF2-40B4-BE49-F238E27FC236}">
                    <a16:creationId xmlns:a16="http://schemas.microsoft.com/office/drawing/2014/main" id="{4CB9AE4B-4622-46DE-895B-6F442C63CAC3}"/>
                  </a:ext>
                </a:extLst>
              </p:cNvPr>
              <p:cNvCxnSpPr>
                <a:cxnSpLocks noChangeAspect="1" noChangeShapeType="1"/>
                <a:stCxn id="404" idx="0"/>
                <a:endCxn id="400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6" name="Rectangle 242">
                <a:extLst>
                  <a:ext uri="{FF2B5EF4-FFF2-40B4-BE49-F238E27FC236}">
                    <a16:creationId xmlns:a16="http://schemas.microsoft.com/office/drawing/2014/main" id="{849569E1-18EC-472A-A4DC-5C8903D47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Rectangle 243">
                <a:extLst>
                  <a:ext uri="{FF2B5EF4-FFF2-40B4-BE49-F238E27FC236}">
                    <a16:creationId xmlns:a16="http://schemas.microsoft.com/office/drawing/2014/main" id="{A35282DD-D8FF-4FE6-B5A8-BF977F139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244">
                <a:extLst>
                  <a:ext uri="{FF2B5EF4-FFF2-40B4-BE49-F238E27FC236}">
                    <a16:creationId xmlns:a16="http://schemas.microsoft.com/office/drawing/2014/main" id="{2F416C97-ADDC-4CBE-941E-687D7AFCE5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Rectangle 245">
                <a:extLst>
                  <a:ext uri="{FF2B5EF4-FFF2-40B4-BE49-F238E27FC236}">
                    <a16:creationId xmlns:a16="http://schemas.microsoft.com/office/drawing/2014/main" id="{68794F4E-B471-4718-834E-64810C6F2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Rectangle 246">
                <a:extLst>
                  <a:ext uri="{FF2B5EF4-FFF2-40B4-BE49-F238E27FC236}">
                    <a16:creationId xmlns:a16="http://schemas.microsoft.com/office/drawing/2014/main" id="{33526BFA-02B2-4F63-8177-C4C21CB49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Rectangle 247">
                <a:extLst>
                  <a:ext uri="{FF2B5EF4-FFF2-40B4-BE49-F238E27FC236}">
                    <a16:creationId xmlns:a16="http://schemas.microsoft.com/office/drawing/2014/main" id="{E6070FA6-FAFB-4107-9787-BE9E01285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Rectangle 248">
                <a:extLst>
                  <a:ext uri="{FF2B5EF4-FFF2-40B4-BE49-F238E27FC236}">
                    <a16:creationId xmlns:a16="http://schemas.microsoft.com/office/drawing/2014/main" id="{F69FEAA2-5405-483E-9ED5-F69DEFC47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249">
                <a:extLst>
                  <a:ext uri="{FF2B5EF4-FFF2-40B4-BE49-F238E27FC236}">
                    <a16:creationId xmlns:a16="http://schemas.microsoft.com/office/drawing/2014/main" id="{4F061FAD-44F3-4F48-86DF-5E10427E5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250">
                <a:extLst>
                  <a:ext uri="{FF2B5EF4-FFF2-40B4-BE49-F238E27FC236}">
                    <a16:creationId xmlns:a16="http://schemas.microsoft.com/office/drawing/2014/main" id="{2A3E6605-ABBC-4219-A7BD-A6AFB8534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Rectangle 251">
                <a:extLst>
                  <a:ext uri="{FF2B5EF4-FFF2-40B4-BE49-F238E27FC236}">
                    <a16:creationId xmlns:a16="http://schemas.microsoft.com/office/drawing/2014/main" id="{5861E535-63AA-4456-BC11-20FAFBD9E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6" name="AutoShape 252">
                <a:extLst>
                  <a:ext uri="{FF2B5EF4-FFF2-40B4-BE49-F238E27FC236}">
                    <a16:creationId xmlns:a16="http://schemas.microsoft.com/office/drawing/2014/main" id="{A549977D-77CB-4684-A7CF-6D7C306C2C74}"/>
                  </a:ext>
                </a:extLst>
              </p:cNvPr>
              <p:cNvCxnSpPr>
                <a:cxnSpLocks noChangeAspect="1" noChangeShapeType="1"/>
                <a:stCxn id="405" idx="3"/>
                <a:endCxn id="405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253">
                <a:extLst>
                  <a:ext uri="{FF2B5EF4-FFF2-40B4-BE49-F238E27FC236}">
                    <a16:creationId xmlns:a16="http://schemas.microsoft.com/office/drawing/2014/main" id="{A804031A-5CBF-4D0D-B7A9-B252C2AD495A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254">
                <a:extLst>
                  <a:ext uri="{FF2B5EF4-FFF2-40B4-BE49-F238E27FC236}">
                    <a16:creationId xmlns:a16="http://schemas.microsoft.com/office/drawing/2014/main" id="{65368A9E-56C5-48DB-9E74-AA7B20B3BBE3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255">
                <a:extLst>
                  <a:ext uri="{FF2B5EF4-FFF2-40B4-BE49-F238E27FC236}">
                    <a16:creationId xmlns:a16="http://schemas.microsoft.com/office/drawing/2014/main" id="{C80A20E0-382B-4DAD-873E-8F4936BCE8C1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0" name="AutoShape 256">
                <a:extLst>
                  <a:ext uri="{FF2B5EF4-FFF2-40B4-BE49-F238E27FC236}">
                    <a16:creationId xmlns:a16="http://schemas.microsoft.com/office/drawing/2014/main" id="{2C11A88C-9442-4026-90BE-15B27409C2B2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" name="AutoShape 257">
                <a:extLst>
                  <a:ext uri="{FF2B5EF4-FFF2-40B4-BE49-F238E27FC236}">
                    <a16:creationId xmlns:a16="http://schemas.microsoft.com/office/drawing/2014/main" id="{B41F18FC-0ED4-45A7-A00A-73CD5AA1EA7D}"/>
                  </a:ext>
                </a:extLst>
              </p:cNvPr>
              <p:cNvCxnSpPr>
                <a:cxnSpLocks noChangeAspect="1" noChangeShapeType="1"/>
                <a:stCxn id="398" idx="3"/>
                <a:endCxn id="398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2" name="AutoShape 258">
                <a:extLst>
                  <a:ext uri="{FF2B5EF4-FFF2-40B4-BE49-F238E27FC236}">
                    <a16:creationId xmlns:a16="http://schemas.microsoft.com/office/drawing/2014/main" id="{5B3A38A8-EED9-4B73-B45A-DB151153156C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3" name="AutoShape 259">
                <a:extLst>
                  <a:ext uri="{FF2B5EF4-FFF2-40B4-BE49-F238E27FC236}">
                    <a16:creationId xmlns:a16="http://schemas.microsoft.com/office/drawing/2014/main" id="{F538C77F-3C88-4FA0-8838-DA671121EB24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4" name="AutoShape 260">
                <a:extLst>
                  <a:ext uri="{FF2B5EF4-FFF2-40B4-BE49-F238E27FC236}">
                    <a16:creationId xmlns:a16="http://schemas.microsoft.com/office/drawing/2014/main" id="{D39F9615-6AE9-4769-BF0E-4233D2DBB44C}"/>
                  </a:ext>
                </a:extLst>
              </p:cNvPr>
              <p:cNvCxnSpPr>
                <a:cxnSpLocks noChangeAspect="1" noChangeShapeType="1"/>
                <a:stCxn id="405" idx="1"/>
                <a:endCxn id="40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261">
                <a:extLst>
                  <a:ext uri="{FF2B5EF4-FFF2-40B4-BE49-F238E27FC236}">
                    <a16:creationId xmlns:a16="http://schemas.microsoft.com/office/drawing/2014/main" id="{42569C32-DFC6-433D-9840-065CF3DD3E9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262">
                <a:extLst>
                  <a:ext uri="{FF2B5EF4-FFF2-40B4-BE49-F238E27FC236}">
                    <a16:creationId xmlns:a16="http://schemas.microsoft.com/office/drawing/2014/main" id="{EE7FBF57-54CF-46A2-AB93-DC508DA4A7A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7" name="AutoShape 263">
                <a:extLst>
                  <a:ext uri="{FF2B5EF4-FFF2-40B4-BE49-F238E27FC236}">
                    <a16:creationId xmlns:a16="http://schemas.microsoft.com/office/drawing/2014/main" id="{B6794B32-52A0-451A-AA3D-255151A8C703}"/>
                  </a:ext>
                </a:extLst>
              </p:cNvPr>
              <p:cNvCxnSpPr>
                <a:cxnSpLocks noChangeAspect="1" noChangeShapeType="1"/>
                <a:stCxn id="398" idx="1"/>
                <a:endCxn id="398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8" name="Line 264">
                <a:extLst>
                  <a:ext uri="{FF2B5EF4-FFF2-40B4-BE49-F238E27FC236}">
                    <a16:creationId xmlns:a16="http://schemas.microsoft.com/office/drawing/2014/main" id="{8A720BD8-EBF7-423E-899E-54D8B15DB1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265">
                <a:extLst>
                  <a:ext uri="{FF2B5EF4-FFF2-40B4-BE49-F238E27FC236}">
                    <a16:creationId xmlns:a16="http://schemas.microsoft.com/office/drawing/2014/main" id="{3EB28618-DCE8-471C-97BD-CFB8A186F4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266">
                <a:extLst>
                  <a:ext uri="{FF2B5EF4-FFF2-40B4-BE49-F238E27FC236}">
                    <a16:creationId xmlns:a16="http://schemas.microsoft.com/office/drawing/2014/main" id="{CE85F5FB-3C3B-4FDD-B915-50B5C596A3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267">
                <a:extLst>
                  <a:ext uri="{FF2B5EF4-FFF2-40B4-BE49-F238E27FC236}">
                    <a16:creationId xmlns:a16="http://schemas.microsoft.com/office/drawing/2014/main" id="{33F33583-401D-418E-96E4-03A10AD0BC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268">
                <a:extLst>
                  <a:ext uri="{FF2B5EF4-FFF2-40B4-BE49-F238E27FC236}">
                    <a16:creationId xmlns:a16="http://schemas.microsoft.com/office/drawing/2014/main" id="{6062299E-FD04-4F20-B39C-AF9F421E5F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Line 269">
                <a:extLst>
                  <a:ext uri="{FF2B5EF4-FFF2-40B4-BE49-F238E27FC236}">
                    <a16:creationId xmlns:a16="http://schemas.microsoft.com/office/drawing/2014/main" id="{153EBE15-1F65-4C0F-85EA-559B49DD0C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4" name="Line 270">
                <a:extLst>
                  <a:ext uri="{FF2B5EF4-FFF2-40B4-BE49-F238E27FC236}">
                    <a16:creationId xmlns:a16="http://schemas.microsoft.com/office/drawing/2014/main" id="{0E3EDBD4-B0F1-46DE-9A39-4947379A4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5" name="Line 271">
                <a:extLst>
                  <a:ext uri="{FF2B5EF4-FFF2-40B4-BE49-F238E27FC236}">
                    <a16:creationId xmlns:a16="http://schemas.microsoft.com/office/drawing/2014/main" id="{BDA8144D-1B23-4CC4-A2BF-0C1042A0CC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6" name="Line 272">
                <a:extLst>
                  <a:ext uri="{FF2B5EF4-FFF2-40B4-BE49-F238E27FC236}">
                    <a16:creationId xmlns:a16="http://schemas.microsoft.com/office/drawing/2014/main" id="{6855FF07-E45D-4565-84B2-DE72DBA777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273">
                <a:extLst>
                  <a:ext uri="{FF2B5EF4-FFF2-40B4-BE49-F238E27FC236}">
                    <a16:creationId xmlns:a16="http://schemas.microsoft.com/office/drawing/2014/main" id="{5747B763-1B13-4700-AE2E-C6A545880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274">
                <a:extLst>
                  <a:ext uri="{FF2B5EF4-FFF2-40B4-BE49-F238E27FC236}">
                    <a16:creationId xmlns:a16="http://schemas.microsoft.com/office/drawing/2014/main" id="{FD95555C-27ED-4A76-A899-BD9AD855C6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275">
                <a:extLst>
                  <a:ext uri="{FF2B5EF4-FFF2-40B4-BE49-F238E27FC236}">
                    <a16:creationId xmlns:a16="http://schemas.microsoft.com/office/drawing/2014/main" id="{4A8F9740-0483-429C-B4F3-13DA8C4CA7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276">
                <a:extLst>
                  <a:ext uri="{FF2B5EF4-FFF2-40B4-BE49-F238E27FC236}">
                    <a16:creationId xmlns:a16="http://schemas.microsoft.com/office/drawing/2014/main" id="{A61336D1-6A31-442B-8908-79E01E01C5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Line 277">
                <a:extLst>
                  <a:ext uri="{FF2B5EF4-FFF2-40B4-BE49-F238E27FC236}">
                    <a16:creationId xmlns:a16="http://schemas.microsoft.com/office/drawing/2014/main" id="{6376E75A-AC4C-402D-891F-881549A6EF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2" name="Oval 278">
                <a:extLst>
                  <a:ext uri="{FF2B5EF4-FFF2-40B4-BE49-F238E27FC236}">
                    <a16:creationId xmlns:a16="http://schemas.microsoft.com/office/drawing/2014/main" id="{FA674B6D-E74B-46D6-9859-E4340170E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Oval 279">
                <a:extLst>
                  <a:ext uri="{FF2B5EF4-FFF2-40B4-BE49-F238E27FC236}">
                    <a16:creationId xmlns:a16="http://schemas.microsoft.com/office/drawing/2014/main" id="{201FC074-F974-4D28-8FFD-64261480F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4" name="Oval 280">
                <a:extLst>
                  <a:ext uri="{FF2B5EF4-FFF2-40B4-BE49-F238E27FC236}">
                    <a16:creationId xmlns:a16="http://schemas.microsoft.com/office/drawing/2014/main" id="{1E93FEAC-FE68-448D-BE89-C1677EC73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Oval 281">
                <a:extLst>
                  <a:ext uri="{FF2B5EF4-FFF2-40B4-BE49-F238E27FC236}">
                    <a16:creationId xmlns:a16="http://schemas.microsoft.com/office/drawing/2014/main" id="{337681B6-DF79-4820-B780-775A3687E5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282">
                <a:extLst>
                  <a:ext uri="{FF2B5EF4-FFF2-40B4-BE49-F238E27FC236}">
                    <a16:creationId xmlns:a16="http://schemas.microsoft.com/office/drawing/2014/main" id="{88D5EB9E-5BCF-4C6F-9F7B-32EAA7507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283">
                <a:extLst>
                  <a:ext uri="{FF2B5EF4-FFF2-40B4-BE49-F238E27FC236}">
                    <a16:creationId xmlns:a16="http://schemas.microsoft.com/office/drawing/2014/main" id="{768EA81D-D758-4E04-85DC-CBF677DB1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Oval 284">
                <a:extLst>
                  <a:ext uri="{FF2B5EF4-FFF2-40B4-BE49-F238E27FC236}">
                    <a16:creationId xmlns:a16="http://schemas.microsoft.com/office/drawing/2014/main" id="{C75B0EA1-2872-4D1D-A440-676A8AB386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Oval 285">
                <a:extLst>
                  <a:ext uri="{FF2B5EF4-FFF2-40B4-BE49-F238E27FC236}">
                    <a16:creationId xmlns:a16="http://schemas.microsoft.com/office/drawing/2014/main" id="{30DD33EC-69DA-4E63-B011-A5E2074E10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Oval 286">
                <a:extLst>
                  <a:ext uri="{FF2B5EF4-FFF2-40B4-BE49-F238E27FC236}">
                    <a16:creationId xmlns:a16="http://schemas.microsoft.com/office/drawing/2014/main" id="{92B45720-4F10-469D-80B4-CDB2BDCE3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Oval 287">
                <a:extLst>
                  <a:ext uri="{FF2B5EF4-FFF2-40B4-BE49-F238E27FC236}">
                    <a16:creationId xmlns:a16="http://schemas.microsoft.com/office/drawing/2014/main" id="{C9C270CB-55AF-4FE1-8EFE-DA91D88117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2" name="Line 288">
                <a:extLst>
                  <a:ext uri="{FF2B5EF4-FFF2-40B4-BE49-F238E27FC236}">
                    <a16:creationId xmlns:a16="http://schemas.microsoft.com/office/drawing/2014/main" id="{64C3ADA8-6FFC-413F-AC07-DEA873C636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289">
                <a:extLst>
                  <a:ext uri="{FF2B5EF4-FFF2-40B4-BE49-F238E27FC236}">
                    <a16:creationId xmlns:a16="http://schemas.microsoft.com/office/drawing/2014/main" id="{7A89336B-A7D2-49CA-9DBD-73D2022255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4" name="Line 290">
                <a:extLst>
                  <a:ext uri="{FF2B5EF4-FFF2-40B4-BE49-F238E27FC236}">
                    <a16:creationId xmlns:a16="http://schemas.microsoft.com/office/drawing/2014/main" id="{91B0E236-7113-4CD3-BED9-8D0B4A651A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45" name="AutoShape 291">
                <a:extLst>
                  <a:ext uri="{FF2B5EF4-FFF2-40B4-BE49-F238E27FC236}">
                    <a16:creationId xmlns:a16="http://schemas.microsoft.com/office/drawing/2014/main" id="{A8A6DBA5-1A08-45D4-AB17-DF48A2A2DB2A}"/>
                  </a:ext>
                </a:extLst>
              </p:cNvPr>
              <p:cNvCxnSpPr>
                <a:cxnSpLocks noChangeAspect="1" noChangeShapeType="1"/>
                <a:stCxn id="454" idx="0"/>
                <a:endCxn id="450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6" name="Rectangle 292">
                <a:extLst>
                  <a:ext uri="{FF2B5EF4-FFF2-40B4-BE49-F238E27FC236}">
                    <a16:creationId xmlns:a16="http://schemas.microsoft.com/office/drawing/2014/main" id="{D0CAA49D-027B-47CB-9E4B-D29DE2353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Rectangle 293">
                <a:extLst>
                  <a:ext uri="{FF2B5EF4-FFF2-40B4-BE49-F238E27FC236}">
                    <a16:creationId xmlns:a16="http://schemas.microsoft.com/office/drawing/2014/main" id="{DA12642E-F238-4FDB-B472-FC1C2AD71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Rectangle 294">
                <a:extLst>
                  <a:ext uri="{FF2B5EF4-FFF2-40B4-BE49-F238E27FC236}">
                    <a16:creationId xmlns:a16="http://schemas.microsoft.com/office/drawing/2014/main" id="{18CD8654-9070-4B9A-9A89-02BB3C174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Rectangle 295">
                <a:extLst>
                  <a:ext uri="{FF2B5EF4-FFF2-40B4-BE49-F238E27FC236}">
                    <a16:creationId xmlns:a16="http://schemas.microsoft.com/office/drawing/2014/main" id="{5A50E205-AA9F-4545-996E-07EB7F4901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Rectangle 296">
                <a:extLst>
                  <a:ext uri="{FF2B5EF4-FFF2-40B4-BE49-F238E27FC236}">
                    <a16:creationId xmlns:a16="http://schemas.microsoft.com/office/drawing/2014/main" id="{604A2A7A-FD52-496D-B0F4-26B4312A2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Rectangle 297">
                <a:extLst>
                  <a:ext uri="{FF2B5EF4-FFF2-40B4-BE49-F238E27FC236}">
                    <a16:creationId xmlns:a16="http://schemas.microsoft.com/office/drawing/2014/main" id="{B818BAF6-83EC-4476-BA49-36BC7797F8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298">
                <a:extLst>
                  <a:ext uri="{FF2B5EF4-FFF2-40B4-BE49-F238E27FC236}">
                    <a16:creationId xmlns:a16="http://schemas.microsoft.com/office/drawing/2014/main" id="{90B84925-E4D8-4FC8-A65E-EA0C3A293F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Rectangle 299">
                <a:extLst>
                  <a:ext uri="{FF2B5EF4-FFF2-40B4-BE49-F238E27FC236}">
                    <a16:creationId xmlns:a16="http://schemas.microsoft.com/office/drawing/2014/main" id="{8B544373-9A4B-4CE2-A56E-9141A9045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Rectangle 300">
                <a:extLst>
                  <a:ext uri="{FF2B5EF4-FFF2-40B4-BE49-F238E27FC236}">
                    <a16:creationId xmlns:a16="http://schemas.microsoft.com/office/drawing/2014/main" id="{935395F2-1754-4A97-A674-4E393A967B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5" name="Rectangle 301">
                <a:extLst>
                  <a:ext uri="{FF2B5EF4-FFF2-40B4-BE49-F238E27FC236}">
                    <a16:creationId xmlns:a16="http://schemas.microsoft.com/office/drawing/2014/main" id="{1828BB46-1D0F-4067-BBAB-A12E8CE4C2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6" name="AutoShape 302">
                <a:extLst>
                  <a:ext uri="{FF2B5EF4-FFF2-40B4-BE49-F238E27FC236}">
                    <a16:creationId xmlns:a16="http://schemas.microsoft.com/office/drawing/2014/main" id="{FE4D9A8C-11D1-4332-90B4-CEB45D8738FB}"/>
                  </a:ext>
                </a:extLst>
              </p:cNvPr>
              <p:cNvCxnSpPr>
                <a:cxnSpLocks noChangeAspect="1" noChangeShapeType="1"/>
                <a:stCxn id="455" idx="3"/>
                <a:endCxn id="455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303">
                <a:extLst>
                  <a:ext uri="{FF2B5EF4-FFF2-40B4-BE49-F238E27FC236}">
                    <a16:creationId xmlns:a16="http://schemas.microsoft.com/office/drawing/2014/main" id="{9B182233-1822-4976-8831-C01E0E1B8AC6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304">
                <a:extLst>
                  <a:ext uri="{FF2B5EF4-FFF2-40B4-BE49-F238E27FC236}">
                    <a16:creationId xmlns:a16="http://schemas.microsoft.com/office/drawing/2014/main" id="{FB3E7E03-DF73-4CED-841E-2FC56C6CA98E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9" name="AutoShape 305">
                <a:extLst>
                  <a:ext uri="{FF2B5EF4-FFF2-40B4-BE49-F238E27FC236}">
                    <a16:creationId xmlns:a16="http://schemas.microsoft.com/office/drawing/2014/main" id="{A3C677E9-72BF-48C2-B9C9-E83771375A18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0" name="AutoShape 306">
                <a:extLst>
                  <a:ext uri="{FF2B5EF4-FFF2-40B4-BE49-F238E27FC236}">
                    <a16:creationId xmlns:a16="http://schemas.microsoft.com/office/drawing/2014/main" id="{D3A545BD-4713-4E5E-92EC-5E67EFF8D311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1" name="AutoShape 307">
                <a:extLst>
                  <a:ext uri="{FF2B5EF4-FFF2-40B4-BE49-F238E27FC236}">
                    <a16:creationId xmlns:a16="http://schemas.microsoft.com/office/drawing/2014/main" id="{2ADA94BA-B749-4BA0-B942-637BC8093497}"/>
                  </a:ext>
                </a:extLst>
              </p:cNvPr>
              <p:cNvCxnSpPr>
                <a:cxnSpLocks noChangeAspect="1" noChangeShapeType="1"/>
                <a:stCxn id="448" idx="3"/>
                <a:endCxn id="448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2" name="AutoShape 308">
                <a:extLst>
                  <a:ext uri="{FF2B5EF4-FFF2-40B4-BE49-F238E27FC236}">
                    <a16:creationId xmlns:a16="http://schemas.microsoft.com/office/drawing/2014/main" id="{F0FDE0B8-9BC3-40C5-AF03-03546A14458F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3" name="AutoShape 309">
                <a:extLst>
                  <a:ext uri="{FF2B5EF4-FFF2-40B4-BE49-F238E27FC236}">
                    <a16:creationId xmlns:a16="http://schemas.microsoft.com/office/drawing/2014/main" id="{4186ED07-7B71-4593-88FE-671569751EAF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4" name="AutoShape 310">
                <a:extLst>
                  <a:ext uri="{FF2B5EF4-FFF2-40B4-BE49-F238E27FC236}">
                    <a16:creationId xmlns:a16="http://schemas.microsoft.com/office/drawing/2014/main" id="{6EDFD017-34D3-44DB-85F1-47FEC0342493}"/>
                  </a:ext>
                </a:extLst>
              </p:cNvPr>
              <p:cNvCxnSpPr>
                <a:cxnSpLocks noChangeAspect="1" noChangeShapeType="1"/>
                <a:stCxn id="455" idx="1"/>
                <a:endCxn id="45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311">
                <a:extLst>
                  <a:ext uri="{FF2B5EF4-FFF2-40B4-BE49-F238E27FC236}">
                    <a16:creationId xmlns:a16="http://schemas.microsoft.com/office/drawing/2014/main" id="{F3CED9FF-E10E-48E7-94C2-154D1FCC9C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312">
                <a:extLst>
                  <a:ext uri="{FF2B5EF4-FFF2-40B4-BE49-F238E27FC236}">
                    <a16:creationId xmlns:a16="http://schemas.microsoft.com/office/drawing/2014/main" id="{CB96535D-A521-4CCD-9EFA-C282FF19CAF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7" name="AutoShape 313">
                <a:extLst>
                  <a:ext uri="{FF2B5EF4-FFF2-40B4-BE49-F238E27FC236}">
                    <a16:creationId xmlns:a16="http://schemas.microsoft.com/office/drawing/2014/main" id="{CE7D38D9-7F1A-491C-8754-343313511A57}"/>
                  </a:ext>
                </a:extLst>
              </p:cNvPr>
              <p:cNvCxnSpPr>
                <a:cxnSpLocks noChangeAspect="1" noChangeShapeType="1"/>
                <a:stCxn id="448" idx="1"/>
                <a:endCxn id="448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8" name="Line 314">
                <a:extLst>
                  <a:ext uri="{FF2B5EF4-FFF2-40B4-BE49-F238E27FC236}">
                    <a16:creationId xmlns:a16="http://schemas.microsoft.com/office/drawing/2014/main" id="{5E6E18F7-D0F2-448F-B3CB-7C5414AED6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315">
                <a:extLst>
                  <a:ext uri="{FF2B5EF4-FFF2-40B4-BE49-F238E27FC236}">
                    <a16:creationId xmlns:a16="http://schemas.microsoft.com/office/drawing/2014/main" id="{65F46F5C-BF54-4CEE-A708-B247D3D4D7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316">
                <a:extLst>
                  <a:ext uri="{FF2B5EF4-FFF2-40B4-BE49-F238E27FC236}">
                    <a16:creationId xmlns:a16="http://schemas.microsoft.com/office/drawing/2014/main" id="{87A9D8C6-A2F5-4FF6-80C3-73AA3C87F7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317">
                <a:extLst>
                  <a:ext uri="{FF2B5EF4-FFF2-40B4-BE49-F238E27FC236}">
                    <a16:creationId xmlns:a16="http://schemas.microsoft.com/office/drawing/2014/main" id="{FDD5423E-90E9-4DE3-B4DD-6D358AF77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318">
                <a:extLst>
                  <a:ext uri="{FF2B5EF4-FFF2-40B4-BE49-F238E27FC236}">
                    <a16:creationId xmlns:a16="http://schemas.microsoft.com/office/drawing/2014/main" id="{51BC2756-D353-4B76-9342-FAEF1F245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319">
                <a:extLst>
                  <a:ext uri="{FF2B5EF4-FFF2-40B4-BE49-F238E27FC236}">
                    <a16:creationId xmlns:a16="http://schemas.microsoft.com/office/drawing/2014/main" id="{23330813-E79F-4F88-9896-8D6B63F89D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320">
                <a:extLst>
                  <a:ext uri="{FF2B5EF4-FFF2-40B4-BE49-F238E27FC236}">
                    <a16:creationId xmlns:a16="http://schemas.microsoft.com/office/drawing/2014/main" id="{5574E683-8843-4FF4-8EFD-F63814A603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Line 321">
                <a:extLst>
                  <a:ext uri="{FF2B5EF4-FFF2-40B4-BE49-F238E27FC236}">
                    <a16:creationId xmlns:a16="http://schemas.microsoft.com/office/drawing/2014/main" id="{31DC1BD8-2254-4BE2-948B-391322052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6" name="Line 322">
                <a:extLst>
                  <a:ext uri="{FF2B5EF4-FFF2-40B4-BE49-F238E27FC236}">
                    <a16:creationId xmlns:a16="http://schemas.microsoft.com/office/drawing/2014/main" id="{A9FAF103-F925-4B07-8CEA-211C9843EF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323">
                <a:extLst>
                  <a:ext uri="{FF2B5EF4-FFF2-40B4-BE49-F238E27FC236}">
                    <a16:creationId xmlns:a16="http://schemas.microsoft.com/office/drawing/2014/main" id="{12F4CC04-E9FA-441C-9283-9396E6FE75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324">
                <a:extLst>
                  <a:ext uri="{FF2B5EF4-FFF2-40B4-BE49-F238E27FC236}">
                    <a16:creationId xmlns:a16="http://schemas.microsoft.com/office/drawing/2014/main" id="{7DBF82AC-824F-4298-AE28-4DA0BCC472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325">
                <a:extLst>
                  <a:ext uri="{FF2B5EF4-FFF2-40B4-BE49-F238E27FC236}">
                    <a16:creationId xmlns:a16="http://schemas.microsoft.com/office/drawing/2014/main" id="{91E59C77-B7E1-4ACB-AF94-22476C16E4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326">
                <a:extLst>
                  <a:ext uri="{FF2B5EF4-FFF2-40B4-BE49-F238E27FC236}">
                    <a16:creationId xmlns:a16="http://schemas.microsoft.com/office/drawing/2014/main" id="{1F46A18E-695C-49F1-805A-6C08BF6471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Line 327">
                <a:extLst>
                  <a:ext uri="{FF2B5EF4-FFF2-40B4-BE49-F238E27FC236}">
                    <a16:creationId xmlns:a16="http://schemas.microsoft.com/office/drawing/2014/main" id="{2D5C026E-23CA-40B2-82AE-CC83256728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2" name="Oval 328">
                <a:extLst>
                  <a:ext uri="{FF2B5EF4-FFF2-40B4-BE49-F238E27FC236}">
                    <a16:creationId xmlns:a16="http://schemas.microsoft.com/office/drawing/2014/main" id="{5BD0BDC8-9402-4FD2-8CA9-20A5D88D7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Oval 329">
                <a:extLst>
                  <a:ext uri="{FF2B5EF4-FFF2-40B4-BE49-F238E27FC236}">
                    <a16:creationId xmlns:a16="http://schemas.microsoft.com/office/drawing/2014/main" id="{FA3F1973-E302-4CA6-8999-D635D0502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4" name="Oval 330">
                <a:extLst>
                  <a:ext uri="{FF2B5EF4-FFF2-40B4-BE49-F238E27FC236}">
                    <a16:creationId xmlns:a16="http://schemas.microsoft.com/office/drawing/2014/main" id="{18995CB0-D0E9-462E-92E3-96F4DC7AF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5" name="Oval 331">
                <a:extLst>
                  <a:ext uri="{FF2B5EF4-FFF2-40B4-BE49-F238E27FC236}">
                    <a16:creationId xmlns:a16="http://schemas.microsoft.com/office/drawing/2014/main" id="{7D9E2783-E4E3-4474-B05C-3B5F4A7034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6" name="Oval 332">
                <a:extLst>
                  <a:ext uri="{FF2B5EF4-FFF2-40B4-BE49-F238E27FC236}">
                    <a16:creationId xmlns:a16="http://schemas.microsoft.com/office/drawing/2014/main" id="{06366519-6254-4284-8575-5A0BEB77F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7" name="Oval 333">
                <a:extLst>
                  <a:ext uri="{FF2B5EF4-FFF2-40B4-BE49-F238E27FC236}">
                    <a16:creationId xmlns:a16="http://schemas.microsoft.com/office/drawing/2014/main" id="{5E45F6DC-75DE-4D94-BF0F-2EBC5637C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Oval 334">
                <a:extLst>
                  <a:ext uri="{FF2B5EF4-FFF2-40B4-BE49-F238E27FC236}">
                    <a16:creationId xmlns:a16="http://schemas.microsoft.com/office/drawing/2014/main" id="{3CDDF353-A041-4C52-970A-81A7B6485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Oval 335">
                <a:extLst>
                  <a:ext uri="{FF2B5EF4-FFF2-40B4-BE49-F238E27FC236}">
                    <a16:creationId xmlns:a16="http://schemas.microsoft.com/office/drawing/2014/main" id="{DA1161D7-EDCD-4E1D-9598-FD0F35D0B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Oval 336">
                <a:extLst>
                  <a:ext uri="{FF2B5EF4-FFF2-40B4-BE49-F238E27FC236}">
                    <a16:creationId xmlns:a16="http://schemas.microsoft.com/office/drawing/2014/main" id="{76EC4755-480D-4257-AF93-DE434E8848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Oval 337">
                <a:extLst>
                  <a:ext uri="{FF2B5EF4-FFF2-40B4-BE49-F238E27FC236}">
                    <a16:creationId xmlns:a16="http://schemas.microsoft.com/office/drawing/2014/main" id="{A30AC685-51D1-4908-9570-56F03A2F1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2" name="Line 338">
                <a:extLst>
                  <a:ext uri="{FF2B5EF4-FFF2-40B4-BE49-F238E27FC236}">
                    <a16:creationId xmlns:a16="http://schemas.microsoft.com/office/drawing/2014/main" id="{00511A1F-FDAF-4B6D-97DD-FF18353237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3" name="Line 339">
                <a:extLst>
                  <a:ext uri="{FF2B5EF4-FFF2-40B4-BE49-F238E27FC236}">
                    <a16:creationId xmlns:a16="http://schemas.microsoft.com/office/drawing/2014/main" id="{F94092BA-B403-44AA-8FDB-946A946649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4" name="Line 340">
                <a:extLst>
                  <a:ext uri="{FF2B5EF4-FFF2-40B4-BE49-F238E27FC236}">
                    <a16:creationId xmlns:a16="http://schemas.microsoft.com/office/drawing/2014/main" id="{F3754501-D518-4277-95E2-7B0E8DB523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95" name="AutoShape 341">
                <a:extLst>
                  <a:ext uri="{FF2B5EF4-FFF2-40B4-BE49-F238E27FC236}">
                    <a16:creationId xmlns:a16="http://schemas.microsoft.com/office/drawing/2014/main" id="{3954CE19-88BB-4E58-A03A-8F260BACDF14}"/>
                  </a:ext>
                </a:extLst>
              </p:cNvPr>
              <p:cNvCxnSpPr>
                <a:cxnSpLocks noChangeAspect="1" noChangeShapeType="1"/>
                <a:stCxn id="504" idx="0"/>
                <a:endCxn id="500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6" name="Rectangle 342">
                <a:extLst>
                  <a:ext uri="{FF2B5EF4-FFF2-40B4-BE49-F238E27FC236}">
                    <a16:creationId xmlns:a16="http://schemas.microsoft.com/office/drawing/2014/main" id="{0ADFBEB2-3399-4588-A404-BD9F63D4DB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Rectangle 343">
                <a:extLst>
                  <a:ext uri="{FF2B5EF4-FFF2-40B4-BE49-F238E27FC236}">
                    <a16:creationId xmlns:a16="http://schemas.microsoft.com/office/drawing/2014/main" id="{62F6766B-FE20-4705-84AE-58519A5594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Rectangle 344">
                <a:extLst>
                  <a:ext uri="{FF2B5EF4-FFF2-40B4-BE49-F238E27FC236}">
                    <a16:creationId xmlns:a16="http://schemas.microsoft.com/office/drawing/2014/main" id="{AF7CB679-9B49-4FD1-8EA4-7AE129CBE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Rectangle 345">
                <a:extLst>
                  <a:ext uri="{FF2B5EF4-FFF2-40B4-BE49-F238E27FC236}">
                    <a16:creationId xmlns:a16="http://schemas.microsoft.com/office/drawing/2014/main" id="{FA69516F-3E7C-4A06-8BF0-FC3A04325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Rectangle 346">
                <a:extLst>
                  <a:ext uri="{FF2B5EF4-FFF2-40B4-BE49-F238E27FC236}">
                    <a16:creationId xmlns:a16="http://schemas.microsoft.com/office/drawing/2014/main" id="{1367B508-41B4-48A9-8B29-90141676B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Rectangle 347">
                <a:extLst>
                  <a:ext uri="{FF2B5EF4-FFF2-40B4-BE49-F238E27FC236}">
                    <a16:creationId xmlns:a16="http://schemas.microsoft.com/office/drawing/2014/main" id="{12921375-80C9-4C9A-8C97-85123C816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Rectangle 348">
                <a:extLst>
                  <a:ext uri="{FF2B5EF4-FFF2-40B4-BE49-F238E27FC236}">
                    <a16:creationId xmlns:a16="http://schemas.microsoft.com/office/drawing/2014/main" id="{1BA0DF54-6A33-49B2-81E5-0DDDBFA05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Rectangle 349">
                <a:extLst>
                  <a:ext uri="{FF2B5EF4-FFF2-40B4-BE49-F238E27FC236}">
                    <a16:creationId xmlns:a16="http://schemas.microsoft.com/office/drawing/2014/main" id="{0515AA8F-9BD6-4DA7-9C42-FDC97FEF4D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Rectangle 350">
                <a:extLst>
                  <a:ext uri="{FF2B5EF4-FFF2-40B4-BE49-F238E27FC236}">
                    <a16:creationId xmlns:a16="http://schemas.microsoft.com/office/drawing/2014/main" id="{E3B7801C-8040-4389-AA7D-19CE7D3D3E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5" name="Rectangle 351">
                <a:extLst>
                  <a:ext uri="{FF2B5EF4-FFF2-40B4-BE49-F238E27FC236}">
                    <a16:creationId xmlns:a16="http://schemas.microsoft.com/office/drawing/2014/main" id="{2373402E-702F-4935-A91F-4441B679E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06" name="AutoShape 352">
                <a:extLst>
                  <a:ext uri="{FF2B5EF4-FFF2-40B4-BE49-F238E27FC236}">
                    <a16:creationId xmlns:a16="http://schemas.microsoft.com/office/drawing/2014/main" id="{A9DF5E68-DD13-477B-BA2B-967FD38A121C}"/>
                  </a:ext>
                </a:extLst>
              </p:cNvPr>
              <p:cNvCxnSpPr>
                <a:cxnSpLocks noChangeAspect="1" noChangeShapeType="1"/>
                <a:stCxn id="505" idx="3"/>
                <a:endCxn id="505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353">
                <a:extLst>
                  <a:ext uri="{FF2B5EF4-FFF2-40B4-BE49-F238E27FC236}">
                    <a16:creationId xmlns:a16="http://schemas.microsoft.com/office/drawing/2014/main" id="{2EF39FF9-9EFD-4D97-8A3A-6B1E87EE2172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354">
                <a:extLst>
                  <a:ext uri="{FF2B5EF4-FFF2-40B4-BE49-F238E27FC236}">
                    <a16:creationId xmlns:a16="http://schemas.microsoft.com/office/drawing/2014/main" id="{8797099E-E1F1-401C-99CE-4BE1E6F79DD5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9" name="AutoShape 355">
                <a:extLst>
                  <a:ext uri="{FF2B5EF4-FFF2-40B4-BE49-F238E27FC236}">
                    <a16:creationId xmlns:a16="http://schemas.microsoft.com/office/drawing/2014/main" id="{944660D4-ADCE-4C57-93CB-7D4D6E02BCC4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0" name="AutoShape 356">
                <a:extLst>
                  <a:ext uri="{FF2B5EF4-FFF2-40B4-BE49-F238E27FC236}">
                    <a16:creationId xmlns:a16="http://schemas.microsoft.com/office/drawing/2014/main" id="{10DA10EB-DE54-463D-AC6F-87FC100F95DF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1" name="AutoShape 357">
                <a:extLst>
                  <a:ext uri="{FF2B5EF4-FFF2-40B4-BE49-F238E27FC236}">
                    <a16:creationId xmlns:a16="http://schemas.microsoft.com/office/drawing/2014/main" id="{69691136-BB9B-49B3-8FD2-2B1B78E345F5}"/>
                  </a:ext>
                </a:extLst>
              </p:cNvPr>
              <p:cNvCxnSpPr>
                <a:cxnSpLocks noChangeAspect="1" noChangeShapeType="1"/>
                <a:stCxn id="498" idx="3"/>
                <a:endCxn id="498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2" name="AutoShape 358">
                <a:extLst>
                  <a:ext uri="{FF2B5EF4-FFF2-40B4-BE49-F238E27FC236}">
                    <a16:creationId xmlns:a16="http://schemas.microsoft.com/office/drawing/2014/main" id="{A67A06D6-A570-4961-9705-3F07889D2572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3" name="AutoShape 359">
                <a:extLst>
                  <a:ext uri="{FF2B5EF4-FFF2-40B4-BE49-F238E27FC236}">
                    <a16:creationId xmlns:a16="http://schemas.microsoft.com/office/drawing/2014/main" id="{5733825F-FEAD-40D6-AD35-121E682DC8CB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4" name="AutoShape 360">
                <a:extLst>
                  <a:ext uri="{FF2B5EF4-FFF2-40B4-BE49-F238E27FC236}">
                    <a16:creationId xmlns:a16="http://schemas.microsoft.com/office/drawing/2014/main" id="{F222F84E-2888-448B-9434-82DDD014FF9D}"/>
                  </a:ext>
                </a:extLst>
              </p:cNvPr>
              <p:cNvCxnSpPr>
                <a:cxnSpLocks noChangeAspect="1" noChangeShapeType="1"/>
                <a:stCxn id="505" idx="1"/>
                <a:endCxn id="50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361">
                <a:extLst>
                  <a:ext uri="{FF2B5EF4-FFF2-40B4-BE49-F238E27FC236}">
                    <a16:creationId xmlns:a16="http://schemas.microsoft.com/office/drawing/2014/main" id="{CF08B100-9785-4187-9E13-0161253077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362">
                <a:extLst>
                  <a:ext uri="{FF2B5EF4-FFF2-40B4-BE49-F238E27FC236}">
                    <a16:creationId xmlns:a16="http://schemas.microsoft.com/office/drawing/2014/main" id="{D6B8BC81-F1EF-4660-88A1-F701A64ABF4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7" name="AutoShape 363">
                <a:extLst>
                  <a:ext uri="{FF2B5EF4-FFF2-40B4-BE49-F238E27FC236}">
                    <a16:creationId xmlns:a16="http://schemas.microsoft.com/office/drawing/2014/main" id="{52DFE0E3-A392-4D39-8C40-17817389B28E}"/>
                  </a:ext>
                </a:extLst>
              </p:cNvPr>
              <p:cNvCxnSpPr>
                <a:cxnSpLocks noChangeAspect="1" noChangeShapeType="1"/>
                <a:stCxn id="498" idx="1"/>
                <a:endCxn id="498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18" name="Line 364">
                <a:extLst>
                  <a:ext uri="{FF2B5EF4-FFF2-40B4-BE49-F238E27FC236}">
                    <a16:creationId xmlns:a16="http://schemas.microsoft.com/office/drawing/2014/main" id="{7EC9BA67-C33F-47DF-9283-B17416711D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365">
                <a:extLst>
                  <a:ext uri="{FF2B5EF4-FFF2-40B4-BE49-F238E27FC236}">
                    <a16:creationId xmlns:a16="http://schemas.microsoft.com/office/drawing/2014/main" id="{5BBC199D-F249-4CB3-916E-0664EE9FB4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366">
                <a:extLst>
                  <a:ext uri="{FF2B5EF4-FFF2-40B4-BE49-F238E27FC236}">
                    <a16:creationId xmlns:a16="http://schemas.microsoft.com/office/drawing/2014/main" id="{8A513870-38D0-43D2-8401-47DC2A46B3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367">
                <a:extLst>
                  <a:ext uri="{FF2B5EF4-FFF2-40B4-BE49-F238E27FC236}">
                    <a16:creationId xmlns:a16="http://schemas.microsoft.com/office/drawing/2014/main" id="{CBE53A70-1FF6-4A00-8CBE-D0802F1FA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368">
                <a:extLst>
                  <a:ext uri="{FF2B5EF4-FFF2-40B4-BE49-F238E27FC236}">
                    <a16:creationId xmlns:a16="http://schemas.microsoft.com/office/drawing/2014/main" id="{5DD0871C-1A96-4C1B-AE09-A7555925AB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Line 369">
                <a:extLst>
                  <a:ext uri="{FF2B5EF4-FFF2-40B4-BE49-F238E27FC236}">
                    <a16:creationId xmlns:a16="http://schemas.microsoft.com/office/drawing/2014/main" id="{4E06D450-B460-4EC7-B45D-439BDC314B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4" name="Line 370">
                <a:extLst>
                  <a:ext uri="{FF2B5EF4-FFF2-40B4-BE49-F238E27FC236}">
                    <a16:creationId xmlns:a16="http://schemas.microsoft.com/office/drawing/2014/main" id="{F6610E0A-F5EE-4A53-8B55-E38940D3C4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5" name="Line 371">
                <a:extLst>
                  <a:ext uri="{FF2B5EF4-FFF2-40B4-BE49-F238E27FC236}">
                    <a16:creationId xmlns:a16="http://schemas.microsoft.com/office/drawing/2014/main" id="{9D51DD37-E4AC-449D-B079-56CC8C20B0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6" name="Line 372">
                <a:extLst>
                  <a:ext uri="{FF2B5EF4-FFF2-40B4-BE49-F238E27FC236}">
                    <a16:creationId xmlns:a16="http://schemas.microsoft.com/office/drawing/2014/main" id="{9E9003A2-DB9F-43DC-8DCE-7370F3417A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373">
                <a:extLst>
                  <a:ext uri="{FF2B5EF4-FFF2-40B4-BE49-F238E27FC236}">
                    <a16:creationId xmlns:a16="http://schemas.microsoft.com/office/drawing/2014/main" id="{0C46FDD5-8779-4F5E-B12D-22299C7537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374">
                <a:extLst>
                  <a:ext uri="{FF2B5EF4-FFF2-40B4-BE49-F238E27FC236}">
                    <a16:creationId xmlns:a16="http://schemas.microsoft.com/office/drawing/2014/main" id="{C492B1A0-F808-45FD-897A-3899A958D8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375">
                <a:extLst>
                  <a:ext uri="{FF2B5EF4-FFF2-40B4-BE49-F238E27FC236}">
                    <a16:creationId xmlns:a16="http://schemas.microsoft.com/office/drawing/2014/main" id="{B9D78BFC-C947-43F2-8FD7-863C132AEC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376">
                <a:extLst>
                  <a:ext uri="{FF2B5EF4-FFF2-40B4-BE49-F238E27FC236}">
                    <a16:creationId xmlns:a16="http://schemas.microsoft.com/office/drawing/2014/main" id="{2FBDA999-F198-4E1E-B7F7-C543B24FD2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Line 377">
                <a:extLst>
                  <a:ext uri="{FF2B5EF4-FFF2-40B4-BE49-F238E27FC236}">
                    <a16:creationId xmlns:a16="http://schemas.microsoft.com/office/drawing/2014/main" id="{2231ADFE-A1C4-4F9B-BF39-3A924465CA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2" name="Oval 378">
                <a:extLst>
                  <a:ext uri="{FF2B5EF4-FFF2-40B4-BE49-F238E27FC236}">
                    <a16:creationId xmlns:a16="http://schemas.microsoft.com/office/drawing/2014/main" id="{C1602BB4-15D1-42BF-8DA6-319494D40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Oval 379">
                <a:extLst>
                  <a:ext uri="{FF2B5EF4-FFF2-40B4-BE49-F238E27FC236}">
                    <a16:creationId xmlns:a16="http://schemas.microsoft.com/office/drawing/2014/main" id="{06AABC93-4B42-488B-8DEE-B3BF2B5ABB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4" name="Oval 380">
                <a:extLst>
                  <a:ext uri="{FF2B5EF4-FFF2-40B4-BE49-F238E27FC236}">
                    <a16:creationId xmlns:a16="http://schemas.microsoft.com/office/drawing/2014/main" id="{3CC5EC61-F974-4925-A15F-8C6CC035EE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5" name="Oval 381">
                <a:extLst>
                  <a:ext uri="{FF2B5EF4-FFF2-40B4-BE49-F238E27FC236}">
                    <a16:creationId xmlns:a16="http://schemas.microsoft.com/office/drawing/2014/main" id="{54E691A7-F618-4AF1-A47F-3967BB8450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6" name="Oval 382">
                <a:extLst>
                  <a:ext uri="{FF2B5EF4-FFF2-40B4-BE49-F238E27FC236}">
                    <a16:creationId xmlns:a16="http://schemas.microsoft.com/office/drawing/2014/main" id="{0B5A8B64-E9F1-4B91-A9BC-B8C32767A2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7" name="Oval 383">
                <a:extLst>
                  <a:ext uri="{FF2B5EF4-FFF2-40B4-BE49-F238E27FC236}">
                    <a16:creationId xmlns:a16="http://schemas.microsoft.com/office/drawing/2014/main" id="{B26A06E7-9E4F-4AE0-93AC-D77E763CB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Oval 384">
                <a:extLst>
                  <a:ext uri="{FF2B5EF4-FFF2-40B4-BE49-F238E27FC236}">
                    <a16:creationId xmlns:a16="http://schemas.microsoft.com/office/drawing/2014/main" id="{69D52CED-1CC8-48D4-92E9-1EFDAC9AF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Oval 385">
                <a:extLst>
                  <a:ext uri="{FF2B5EF4-FFF2-40B4-BE49-F238E27FC236}">
                    <a16:creationId xmlns:a16="http://schemas.microsoft.com/office/drawing/2014/main" id="{62EF9776-838F-49E1-931B-B41E5D11C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Oval 386">
                <a:extLst>
                  <a:ext uri="{FF2B5EF4-FFF2-40B4-BE49-F238E27FC236}">
                    <a16:creationId xmlns:a16="http://schemas.microsoft.com/office/drawing/2014/main" id="{7D2FD3BE-F6C1-46C1-82CB-C6175DB67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Oval 387">
                <a:extLst>
                  <a:ext uri="{FF2B5EF4-FFF2-40B4-BE49-F238E27FC236}">
                    <a16:creationId xmlns:a16="http://schemas.microsoft.com/office/drawing/2014/main" id="{C5536E0C-76E0-41C3-8BDB-CB409A57C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2" name="Line 388">
                <a:extLst>
                  <a:ext uri="{FF2B5EF4-FFF2-40B4-BE49-F238E27FC236}">
                    <a16:creationId xmlns:a16="http://schemas.microsoft.com/office/drawing/2014/main" id="{DCB7AC59-2ECE-407A-A31B-B7269A010C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389">
                <a:extLst>
                  <a:ext uri="{FF2B5EF4-FFF2-40B4-BE49-F238E27FC236}">
                    <a16:creationId xmlns:a16="http://schemas.microsoft.com/office/drawing/2014/main" id="{D441B0A5-CC0B-42E4-84EF-E7DF01B87B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4" name="Text Box 391">
                <a:extLst>
                  <a:ext uri="{FF2B5EF4-FFF2-40B4-BE49-F238E27FC236}">
                    <a16:creationId xmlns:a16="http://schemas.microsoft.com/office/drawing/2014/main" id="{D458AD63-D16E-4B46-AC7E-6B241B66BC3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5" name="Text Box 392">
                <a:extLst>
                  <a:ext uri="{FF2B5EF4-FFF2-40B4-BE49-F238E27FC236}">
                    <a16:creationId xmlns:a16="http://schemas.microsoft.com/office/drawing/2014/main" id="{A08AD2AA-8AA0-4D5F-985E-8D653FFE674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Text Box 393">
                <a:extLst>
                  <a:ext uri="{FF2B5EF4-FFF2-40B4-BE49-F238E27FC236}">
                    <a16:creationId xmlns:a16="http://schemas.microsoft.com/office/drawing/2014/main" id="{43D1E932-7F88-43F9-8127-F93EA1CCEBF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Text Box 394">
                <a:extLst>
                  <a:ext uri="{FF2B5EF4-FFF2-40B4-BE49-F238E27FC236}">
                    <a16:creationId xmlns:a16="http://schemas.microsoft.com/office/drawing/2014/main" id="{CB0ABC1B-888D-40C3-A404-01CB4C5EA95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Text Box 395">
                <a:extLst>
                  <a:ext uri="{FF2B5EF4-FFF2-40B4-BE49-F238E27FC236}">
                    <a16:creationId xmlns:a16="http://schemas.microsoft.com/office/drawing/2014/main" id="{5B46FF91-4540-4BEC-8AF4-346358F6E39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Arc 396">
                <a:extLst>
                  <a:ext uri="{FF2B5EF4-FFF2-40B4-BE49-F238E27FC236}">
                    <a16:creationId xmlns:a16="http://schemas.microsoft.com/office/drawing/2014/main" id="{1FE5C7F0-132A-4C0D-B29D-D429246F2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E2C6A0CA-04E3-4A5E-BF00-31E57487189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8200" y="-204218"/>
            <a:ext cx="10515600" cy="1325563"/>
          </a:xfrm>
        </p:spPr>
        <p:txBody>
          <a:bodyPr/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Is this an: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277CEC4B-D00A-4B3A-94C1-B456EED72BDE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989827" y="1009201"/>
            <a:ext cx="6978650" cy="4464050"/>
          </a:xfrm>
        </p:spPr>
        <p:txBody>
          <a:bodyPr>
            <a:normAutofit lnSpcReduction="10000"/>
          </a:bodyPr>
          <a:lstStyle/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Allo-anti-D+Ce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Allo-anti-D+C+e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Auto-anti-D+Ce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Auto-anti-D+C+e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?</a:t>
            </a:r>
          </a:p>
          <a:p>
            <a:pPr marL="419100" indent="-419100">
              <a:buFont typeface="Arial" panose="020B0604020202020204" pitchFamily="34" charset="0"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419100" indent="-419100">
              <a:buFont typeface="Arial" panose="020B0604020202020204" pitchFamily="34" charset="0"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Something else?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701FFE-507F-47A0-B3E4-22EA970D1D4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F9ED734-49CA-4F45-B444-CD82EBC83FCB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CCB378D-DDE3-4F94-B69B-5CD1AFC7F01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36CE308C-9F5F-40D1-9B63-F6B85D240B1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E67855AD-0511-4360-841F-866FCC979D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A306EDCD-634E-4500-85F0-A9B090135C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AE0B5CD2-5210-4EF6-AD38-3DE5FC05A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569D2394-990E-4545-9083-423B9BF6A1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2A81F328-148A-4609-9ACF-2D9C715BB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7B964DFA-D19A-41E4-BF23-9E7B6D673C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1A0B801A-1085-4E78-A625-2D6AFB6B1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5C13DE9E-BA5B-471F-B7ED-6A7F2F8C2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3695A1CC-A4E3-475C-AF46-B374040F84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764558D1-7507-477C-8730-3243CA404E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DD40E1BD-FEA4-4483-B4D7-A510D22189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FF60DBC2-ADCA-4C3C-9D06-A0AC455073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62530C33-EE9F-431A-B8DB-2CAD87A3E3CE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CF111476-A1D6-41B7-8613-4497952642F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AF79E769-30F0-4E39-99C5-2671C7DADA9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07719866-0F5B-4ECB-8C65-A3F3C98947E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A1301AA6-C84F-45D9-8628-DBD6743AE90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808EAE8E-7926-4F10-AD51-8B3AF04A6AE6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044B957C-B673-4D8A-9145-B4C3A113788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5AE5CC2B-00E0-40B9-BABC-5EFE8CAD358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4833AD73-A6E9-45AD-B899-17269DA2B6B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174F25AD-D56F-4C12-A7A2-95C50B7CF7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C1027834-E8B5-4EE9-AA0C-165DD0DF17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F62D22B9-C36D-4166-A5F6-88303D909535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8ACC6461-E754-4ADE-9AA7-21CB80BB18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26FE958C-8CD7-4CF2-93D1-E4DA0266AE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FF380047-E1CA-4FA2-8615-D28AA70465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5F68D32E-27B6-47AC-A7C4-8147338A75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CB456DC4-4153-43E3-B466-E21FB04A3D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40AD42C3-5090-431A-87FB-618F9E9A03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E943E569-2915-4306-A6E3-8E57546A16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50579FE4-9439-4498-9638-64A49820AD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0BB211ED-5F7C-480E-B0D4-C6DB36CF1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4D8019CE-32AE-4976-9614-3F1AD0CC5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2B9666FC-6796-4CF8-8686-1EA639D071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AB7724CA-0A5F-4918-B17C-9BF73087F1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6F8BE039-0E1C-4E78-8B1D-2BDD0ECC10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E08FA3E7-2B45-4091-BBA3-DA1F07BD78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B9D4D4EA-94E6-4DAB-A736-D80447CDE6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F6668A0B-7D80-4853-8F1C-D227CABE27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83A6B676-35C4-4E5D-BFFB-4A3CC9262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5C81BF65-462B-4451-A4D0-E72FB1156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8B859AD8-071B-4785-A742-AA89C14E2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C121C709-A901-4C87-9ECD-D67E75515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4953E974-47A3-41A2-B180-D0B9BD9C11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A480EEEF-2A84-4EBE-A4F0-148188A26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C39FE7A2-6D88-4F23-98A4-0CE3715BF9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571E1D88-5391-435F-BBDB-FB508236F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07F20707-71C2-480F-8F49-D9E0DDBF4F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2CF6827-9811-47A7-92F1-39AD97BC8D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B03A6929-FFEC-4EA5-BFF0-950995849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2658813D-CFE6-4270-A748-C1DED57D39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9749C4B8-1AB3-4D58-86F4-72FC2EA036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212D37F6-BD00-42F0-BBBF-A1F85A7A19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DAE2B294-8B59-45B7-BEB0-A83664C233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22C074D9-9A95-49F5-A121-E1A5B1C9B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846377DE-F9F6-4F97-B98E-DB2A3056AA2B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4C3F668C-865A-4D32-991B-7372FB138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1FACFFAB-D97C-40AB-A9FF-D465D1386D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5DB49F68-9D68-4A28-88A5-1A83E313E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E60BFDF9-FE3B-4CCF-9968-C382E0E7E7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CDC36373-A735-4655-8B7C-B93713AB2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23B2D05A-7D18-437E-B56B-FF946B75E5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737E7974-B46D-40C6-BC52-1520582952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B9EC69BD-4795-478D-A083-128E52A37A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AB7C82ED-4414-46F6-AB2D-62969ED3DDF6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82A30478-D829-408F-A9D9-9D784816BBA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ECE487CD-7B43-40CC-9497-E1D36DB2FD7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1A6FA946-3ECD-4F52-B708-DF9386F2B0D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35FC0060-0E49-4D39-A449-2AD7413CEEF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353A6EB9-4D43-477D-9294-E60B04C88688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D551B050-51C1-4D5B-8860-D8D68E794A9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B4D48AB3-015F-4B09-86E3-A22377B47DD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5EBF6779-B04E-4C8E-AF12-7D4BCD60074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4C5B014C-7B87-492F-AC53-409E5C6D3C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7F5C5E95-AD53-4A30-98EC-C12508338C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0B4AE314-5DA4-4EE8-A9AA-6538E612C652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2D1317E9-C56E-477F-BD8A-F204E19A0F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403BE832-DB3F-4B82-9390-B5B67F6F96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E483D6D8-0F54-4F10-9CB6-CCA564329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5E8515D0-08DB-4B80-9912-267492CAAA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0C790119-A8BE-43C3-BD79-CE4D75BA62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1295C191-1787-4D1C-A737-ECCB2C9A59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07F201DE-8D60-49F9-97EB-6F97C8938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994457D0-A86F-4BA7-AFC4-DCB22F542F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A4959CB3-1AD4-4F02-AB6A-08206EDCE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245DAB02-7BFD-414B-8018-F464DDC160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7B2FF915-7F64-433B-A147-EBBF08A13E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7459D082-8215-4C8D-B1FC-3C648B2029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A44D0042-92C6-4C02-9A8D-20D19C99B1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D06A3CF4-BEE9-41F0-A401-95CBC9757B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17CFA582-3F18-4901-A37D-23DDB2EC62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168A58ED-77AE-42E4-AA56-7BEE31D14B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73F9015-AEA2-4743-8121-1F02C54E8F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DA865162-8EC9-44C2-8684-4165EBB096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1B2D7517-F6AD-4638-BFDF-D6190AD2A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463E766B-B0FD-4694-B4DB-426D69683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092EA70A-B32D-4911-BCD1-EED23E3746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6315915D-08D0-467A-AC0A-B8611A2F0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86521069-F53F-49F7-B78E-BFFCA64DDF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60661F7D-ACC6-4122-A34E-4EE2485451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1728245F-C186-4393-B4EE-CE3DD73483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80007EBE-D22E-45EE-A8C3-17A472CC36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8254CDF3-BAB5-4D24-BAB9-6B872A8A16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08D1489C-FF7E-431B-9202-C7D9DFD334C3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E83907E6-FD3E-42FE-B198-4E3D86A6E2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CD267A54-FD84-4A2C-AAE1-DE4081F03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EF38A18B-93BB-4F5E-8B24-212E1A2B4D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4352C3C7-0D38-4D96-8F2F-2322171246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16FDB00A-D420-437E-841C-F655FF966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FB121DCF-CAB1-4002-8840-9703B7F836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058E9F80-4C6C-4AD4-984C-1877884D7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EDC5D994-8363-4E3C-A4D2-DE9D4760F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B711C824-6E24-498A-A5CB-FDFBD32C44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D1BE6C35-13D7-4A95-98B2-733BB5858B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FE1F4469-7CD8-4623-960A-96D109E0FE99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7D9D03BA-14AD-4079-A9A6-BF397960999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A647EAE5-5C1E-4986-AECE-C0CC141A774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D38520CC-95A2-45DC-9CB1-272488DACB9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1C6D5FCC-20F1-4F66-9E9B-D254E1581C0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F28AF8DA-8ECC-4AA9-87C6-C90402FF1232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70EADFE1-7C07-41BB-A1F4-16351986339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B9C438E4-E761-4C8F-B580-2C88003D057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827BF1E2-9516-4BD6-8A72-F28F9D46720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CCC61073-DC85-4E1C-941F-D33CAEEC04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6B928FA7-BF06-4A0B-A3A0-059160929E9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C7BA2ED3-AA2A-4458-BE3D-741DE183416D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CA38E97-B6AD-47CE-A52F-22B9AEF6C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CA3DB583-845D-460F-9326-D474A9BF45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329D7D1F-D668-47B6-8B61-B0AAB89C82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F3D838B7-17D1-432F-8C01-E9E113D42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92148123-9465-40DA-82D0-6CE21EE84E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60C686ED-F7A8-4E32-A06E-B9BD031D4B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A47DDB8C-45F0-4F44-8362-29374D1C2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935BD9D3-D415-408D-BE2E-D64174B17D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EB22A6EC-134B-43BF-BBBB-988050AE64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B808E9ED-9EB7-4071-88C0-9EC8ED608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3D15F159-2D19-41BD-817B-23D5CF4070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02FB7FC9-53EB-4783-B7B3-1B5D287B22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DB62EF28-B3B7-42E3-9F25-7709683F3A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F5760890-29A4-41BA-AB80-00CC4CE1D3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ACA5A222-6D91-4B25-AD85-E0E9AF58F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4390C5F3-E59C-48B1-8E29-11E8D2C3B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B3300684-38E4-454F-A294-429A847865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95A1C27E-37D3-4942-A360-D1962341A9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9C9DFCC2-78F2-4218-BCA0-00AFFF4F6B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850D50CB-44DC-442B-A9B6-A7173377A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BC9ADFD4-6E82-4A84-8509-669241F4F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821A316E-17C0-44F4-A2E4-74D65B5F2E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919DC5AC-5260-4177-B3F3-1309D1487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6B329D5F-C8D8-430B-9503-3E15D46412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4FD8B228-707B-40BA-93A9-B908DAA6A1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7C399829-2B7E-4BE4-BBA8-FE9E0AE82D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FBFE26E4-E520-4A3D-A080-100B97A99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3A2C1B84-946F-4649-BC64-13990E87C56E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BE00AE15-F599-4EE6-87DC-CE03752F4B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C9A0957F-AF80-4A63-8A6C-4D3D406A27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19B4A30D-3A41-44B3-862E-403FCCB9AC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18DB831E-A96E-4253-A735-297B32B05A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64BE9FE8-5A2E-42DE-9832-181A63BE48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F8A5F9B4-F49F-45B8-89C5-2B68BDB25A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CDCB1946-FB4E-4B8E-82B6-48A9827622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60251E2C-5B2C-43C7-AB35-832441680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C12B38C8-EA88-4751-9D73-454080CFB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C450BBF6-C15C-45C1-B111-A1F9C40EB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E6CF9F7C-5F1C-4219-BDD5-7B18CFC50C0F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AC595C8E-4608-43B8-824A-D8156EDDEF6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3CBD7FA9-0690-4652-931D-C2F784C93E5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DB14C991-3144-445F-9B7B-57B74AD2653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3FA4CD8C-ECC5-4EB8-A356-D8DA81D13BF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75878F99-52F5-4FF0-B1A7-1DADD7C9FC5F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ED9226E6-7B10-4B21-92BC-E5054A1C622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4E5C9A50-19B6-415E-9828-13FB8438655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5922F0D5-6349-4F42-8C48-6826C5956A6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6042A650-6D71-47BA-8CC0-AB5D0716060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ED460429-E085-4680-8D85-00A15ACFA0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E3F037C2-0C50-4B29-844A-93DE9A1C87A6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30335F16-B9A5-4FCE-8B17-1D84D588C0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E6D7235A-4921-46AA-8999-A70ED2234F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59F4D289-5047-4BA5-BD5D-54806232D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F9063808-16A7-4FF9-9904-FCC98CE5BC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7E37807E-91BF-4E08-B72C-12BE5AC37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38B7995F-C552-48B1-A2B8-7DE385D0D5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12E4A997-77AF-4451-BF44-9493F50C1F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54CDC0A4-BEBA-4E01-BE26-0CA664384C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1B48F676-B795-4ADC-AABB-A9832FAB2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9A03AC36-24AE-4B0B-AC75-E61917F9DC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3AD8FECE-5F26-4700-A924-2E3526C357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4CD26063-F429-4D56-8CEC-F4DD2E7E8F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2BFC3C3B-136B-4B9A-AA94-146CC553EB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E3A9FE05-CC01-4CBA-9460-6ACDDA9CE9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DC46C336-A468-4BFD-8C53-A75279CC1D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AC2E16D6-9BD3-45F4-97D7-C74B87FDF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98C690E4-EA7F-4AB8-A39F-9744A21A2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BCB2C5BD-6D2D-4572-B2F2-68AD1FD55D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B36B6A7F-0A80-448C-8EA8-062CAE6A5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49FAD1BC-36B4-49A5-AC45-7F20FBCF0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219FCAE3-AA61-46E5-A91A-9EF972038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65DF439F-620C-4386-B161-E23726B03C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BB606022-15C7-44B8-977C-5838795FDA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8C8ABC60-117D-4AAB-A902-20636162F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26252748-DB8F-4B81-A7E9-B86E73B518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BFF42B18-6387-4D5E-A32C-54D44FDA77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6D60AA23-DAE8-45B2-82DB-86492337FD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395DF65F-BFE5-4587-978A-9F77D3F5A300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A1B90D71-B01A-4F7E-A11F-304A25006A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719BF2A0-47BC-4456-9519-04FF89BCE9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4453C8EA-F5DB-4280-83EF-0A62E47218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CD35C009-7D1F-4CF5-B080-77A606E3E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3C480EEE-67EF-45AF-B006-99E2B33AFD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DDF33D10-0B3B-450C-AF58-C78CF2895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B26D7456-5703-4F6E-B524-AC681C4932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3B7BAF2D-7566-4446-9B5E-4B04F1CFA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EC1E5F70-CE39-454B-9CC7-A4AE54DE2F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551E6A74-4A87-4343-B05F-2A0D8AC0BD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04C54C27-3968-4ED5-B503-5F10D5DA7FCD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50C9E68B-E49B-409F-B0AB-21C570215E3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B8A6789A-4280-4BB7-8E53-39A01399372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CF55A272-D4ED-4A43-9471-331F3B44F28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D9A18EF2-E184-4F69-8792-54DC725E0D7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7F5C2257-00D0-4C41-80E5-9D19E313E4F1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02401C72-E3A3-42C5-B402-99BDED51342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6054B8C0-F06B-496F-A4CF-262ED2612D4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0CBB3F3C-FC32-4908-BDC4-1778DDD67E2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9E09A519-26EF-4812-AD32-369AA35487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6D1725A8-A4BF-4A33-8BB9-A6E85EBB15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F4067097-CC1E-47DE-81AA-E10326BCB1D8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348D7DFF-7B5E-4BCB-9D29-912BB3EB0C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E63E7E7E-8365-4F3F-875B-4E56C3FD6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E97AA93C-122E-42F2-9538-89766A3B43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DCF72B45-E259-43FD-AF67-B327A0EA28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3BB84E01-340D-492A-A8D6-C6718AE1B6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1AD26BBC-E556-4A36-BBDF-8A4713396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ED840802-0B0A-4BDD-B8B7-EC11E5AAA2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CE9995E4-0DDC-41F5-96A9-CA5F184E78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3128C221-E495-44FD-A3CD-C87DD55BF4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CB84BA7A-517A-4AA9-A0D1-4D4D950E9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1575A23C-9D50-46CA-AA10-CE23CE9F1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21ADFE77-54A2-415D-8B88-B9834E3798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BA2019BE-4156-409C-8894-0463DB513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15EDD742-4226-4130-9082-5AD7081AD6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6F9CDDC8-01D8-46F3-B0FB-21538FB63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34C007AF-1AC8-4A96-AC49-B2521C6B5A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1B96C27F-22A7-4AC6-96AA-2CC80D3AED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C805276A-8748-4C40-9296-81170FBB0A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BE5DAEE2-1907-4EDE-B17D-311D99AF58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3F3E92C7-6F59-4B49-B6D3-E8C8B1E95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82EFAA83-468D-4A05-8D6A-0C9789848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BD5A3087-0367-406C-9378-F42619EEF8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69B89A2B-4CE7-4BB2-9759-E09D8274D4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F87FC5B1-19AE-49E3-922F-8E588E990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4FD333E9-68CA-443C-B273-FD57E03BF8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AD5CA559-AFAC-40B6-AD8F-D9A3F102C9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D05D67EC-174E-4BF4-9141-4AC3C9DCB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9FE1D513-89F3-4B87-BBDC-966327FBBA92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A3A4C148-2DDB-4CBE-82EF-3C881EEBD1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ED5130D1-20FA-430B-A398-46642EDEA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6E300F9E-1A11-46EA-9324-B40F0D1AF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B61D0E19-95DF-4446-AF36-146F05311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BF55B907-F9D9-4682-A9E0-26B95061B5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2E702727-50D5-4FB5-9F95-BF116B7EB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62DAE031-B2DC-438A-8A21-8907FB25A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40A60B1C-C5D7-4ABA-8598-06815EDEF3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27E71A58-51D5-433B-BF79-47AF7EEA7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9C0C0238-9D08-41B7-B5BF-C375B3929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DC0CEA6A-DD7A-4C30-B9F0-0AA118208DA3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9F08838B-5950-4DD5-ABFF-375E376A013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5E814752-A74D-4C98-85D5-D6764AE073F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A44C6A03-BB9B-4F00-B56C-26B7B171C54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7EBC1CF1-C4A2-4DE5-89F8-5BDF0B86BBF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D66C4C6B-A87A-4427-8280-3D82097B4C4F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3ED6FBE6-E123-4A58-A9F1-A813BE1D7B9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B7A0F425-3D67-46DF-B7C1-B0C817DBC69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B3F3E193-7C79-46C7-98CE-2054C5AAA46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D969059F-2B27-484D-93EF-7CE25471F5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E0793314-C34E-4AD4-8B9A-857F260A8D2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CF4C8F2D-338E-4017-BB82-9393A452D49A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3D626AE4-F083-484B-A01C-3E83DC9407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389308C0-10F3-453C-979E-B9C8DEFA3B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A99F4A96-E7C3-40B5-98F4-D1C64D413B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62DA04FE-0E2F-4EBE-B2E2-BDDC982908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D5EEDE02-225B-446D-BF33-5DDED5745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D7B623AA-3E81-4E48-BD0D-59FEA826D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0A8EC7F5-96C0-467F-A6F2-FC9F824AD0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B64B146-3493-404F-A3B2-45AE7F7220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4F5BE3AF-073A-4FAF-B450-DD679D152E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365EB81B-A4FA-4E4D-81BF-35BB14A6CF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25BAD48E-F060-4570-94A3-E918164490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81840324-45A4-41E9-B0D3-7218237EC8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F29C522A-D62F-4D03-89C9-7E20103BC5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B6BBEBE0-272C-4193-89CD-D554200F4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923B6536-EB79-45DE-9BCB-33E0DD7E2B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DCE8D11F-658C-4827-9D90-1A5843F03B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0800CB0E-75EE-4305-83F8-EB32F29390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3697C13E-1087-40E2-A4A5-3B53528E8B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78F788E1-C169-4ACA-9F68-E077B7011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7F7F5319-C8BE-42DC-88B5-BEC3047D3C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3DC6446D-7B8C-459D-A45B-AA6C813E0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CD7F747A-9989-4647-867B-78421E9CF7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116F1614-9C03-4945-8D79-6A9B01B7F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3F86C382-BF66-4A72-9592-BDE5ED891D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BC826712-764C-4745-B638-D3223EBF89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13753D09-BEAD-4886-8B87-E274157B91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7208800C-80AD-44CE-9512-17282D723D9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25A8B605-83CA-451D-A0BA-F4B6FBC098D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2828F8D6-948B-465A-B51D-B11EE114D59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677599F1-A57B-4568-ADC6-284CC263AD9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78187EF0-E801-495C-ABBF-5DFA5A95941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1FE53D7D-74C5-4B3C-AD0B-7916DA1B92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02D1EA9E-1782-47B4-8E6F-B6440470094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The answer is that the antibodies are almost certainly alloantibodies, as both her Auto and her DAT were Negative.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EE3B336-5EB5-45E6-A22A-5498A28DD55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1BBFB4B-2501-46EC-83BB-63422D06DF0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978C472-F5BE-4B21-A8D6-0BA31F5535A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6FA7598F-F635-4522-BF16-D6FBC0CE71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FD99788-740C-483E-A9A2-771E3409BB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E8958FA9-C94B-423B-8717-B9EE695C31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CD904E5B-2D06-435F-A481-F9A1D57E0C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003D2695-8683-4A53-8FE2-153C3836D4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3686014B-8E8B-443C-9952-DCE1428065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B4748274-9655-47BA-8AF7-AF7CFF859D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C9B3227-D536-42A0-9C09-E007AD571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49A604D5-7EA4-4D70-AC7A-1336AE116B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5F1EEFDD-5043-41B7-A490-A94C84C87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EFB58C89-EC33-4358-A6F7-3A7A46B104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51A92448-7C7B-48AF-99EF-A207A8405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2F16FF30-2378-48E7-B32A-C750CC4A4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4AD56D00-1995-430E-B1ED-B11E62E10F9F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E8C8A8C-E700-49DB-9191-B4C7E7997A1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B40DEBF5-7B58-4A5D-ADA9-9EA3BB92151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A4A8D7B-CAE2-4038-AE3C-8B6F173BD3C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9B7858CD-1376-4C7F-9CEC-37DD2F00209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4A525262-02C4-4537-9051-79B30FAA8F57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D13F6949-D7BC-4B12-87E6-268524D1EA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8EDE262D-BDE4-4299-BFA9-F833414C399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35B215EF-8E00-487F-ACAC-AED4E943C6F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8055B6D-628D-4CF0-B481-D283D50F3F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FAA56D02-FD4C-443F-B0CC-24ADA27AF8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A5A0514-7E2A-4FA5-AA8C-BBA02C24CC36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DB0A93AF-85A8-4EDB-B205-7D7EBB0E3B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0884D643-E645-4BE7-8153-2131F1E6EF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0DFD6CC7-1A0B-4528-9237-36CDDAFB14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B70DEC68-0FF5-491C-8599-B82F620EE6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BC6AE047-2CC1-4DF5-AD29-F860481B5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84DE55C1-8C34-4729-89E8-C1827ED138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E91D72E5-D51D-47E8-AE06-BC607B084D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477E7D6D-F46A-4734-A894-C21458A68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047854B4-81B3-40C5-ACD5-0380E8E4A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A87294BF-F7C5-4948-879E-636708846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ECBB6FE-AF8B-4E6D-9734-AD4786987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CD7E34E-4A93-4F30-B78C-7F1AD725A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1FF10D2B-7019-4E2B-8E1C-72047F8EE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321C589-0613-4D14-8FF0-E075CA7417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F2C936A-97DE-4516-8ED8-7470D4989F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F1CE36F6-B44E-49A5-8FAA-A0350F705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B7683D98-14DB-4679-B088-0F6C1DE88F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B3B03AF3-C96A-4B83-91C7-AAF4DC135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B216DD4-F224-40A5-B2F4-F67EEDB31F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715DDFAD-6736-4DA0-852F-310A9EA227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98BF82CC-B9EA-4E50-BFD5-A7D6C54933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D951B05E-1E6D-40C6-96A9-94DE23FAA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8281EBB8-6908-4AA4-BC75-9A9DF73C0A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CD916FB8-8A0E-4438-A3BB-AE71E226D4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02AEEF2B-C64A-4354-AC0C-07FC341227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BEC5A5E-C09F-4541-8ADF-8A8B888A0E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12740F54-F532-4A5D-91E3-70E23488E6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D9F97F46-E60C-4DD7-B074-2D7D185067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AA74CB48-AA80-4038-A4EB-5BEE8E48FF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55436A7D-7C4D-4A54-AF26-A925FBB531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479EE323-A303-4EA8-B497-4F84111513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B092C70-8311-483A-877A-F0BDA52C4D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3B83C7DE-07B5-4002-86AB-815BC67B6C1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A0635A38-2D87-436F-926F-FE7D43F9A6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37EFB5E5-8447-4611-91D5-65D25DC73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B8971CBF-E7E2-434C-B872-3C5CD8045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58733CC4-1EEF-4600-8193-83416EA8F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7E714AF-F085-47A9-B28B-1A652BFBE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0460912F-502C-41AA-AD67-B6CA6B2D76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70D8262C-47AC-4988-9213-C9B16EDE2D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61E87202-9EA0-4015-9E07-21BE80EAC9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10618A3D-00A7-48CB-9B65-D0EBB0BBD26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627BF874-6A22-4868-B49C-D8E3FDB5FFA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EC6204E7-746B-4177-A97A-08DFE3191B3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D993716-8E1D-4905-9735-61935446DAE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E9C6CF2-4653-44A8-9B1A-2F6265DEDB1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618C64F-C37E-4444-88A3-6BFB5AEAF23C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DC7A1016-7F7A-4B85-A906-99E605BD525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427698B0-2FAA-48D2-BD3D-2EE912C3B46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FA3F852-A0C5-4F66-AEFC-EDCB6624F3E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699BC3A8-EEBC-4E84-BC2A-D9AC9BB525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F6D43039-D28C-4774-9704-73C32DE9CC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F25DCF6F-91E1-449A-B4E7-B1334F3143DF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E2C11CDE-F9C7-4112-99FE-439EA24C34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2555C6E3-292A-49D4-9BE1-F430BC43DC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D229F0B8-8ACD-4C16-9C1A-DE6EF100ED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05984FB1-4875-4747-850F-AC3B55776C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67744F1E-DD43-4885-966D-E200F7752B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B6E14B4E-E869-402D-A82B-F493EC1CF1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1665BB61-A5E6-4B89-B560-45EFA7BD5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E542ED12-8AEC-4A3E-9BEC-06E733EF8C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44F07A2-EC55-4C3F-8F1F-367ABC5ECD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A9BD50C7-98F0-40E2-83F2-AE2AA7C28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CC81AD3C-628A-4D8A-8E5E-7177C314F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BDABFA2C-7564-4786-9AA4-7B14CDCA39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E13E278-0143-4A1B-892C-9F35DB4195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3DF837C-F46E-4A0E-9059-261217D8F6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33C381E5-DD42-4AB6-BC1B-D9E6D0DB9B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CD47DBBB-A2C9-41F9-9FE4-CA7606D4E1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96833EF0-6025-4FB1-8192-810FF4ED4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E962649-506A-4610-9625-1FFFE6D15C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4468F745-03EB-48C2-A99C-E716297CD0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30D47EF1-51BD-4CA0-8B5D-40BFA5F6E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47F514E2-79E3-49BD-9DDF-E752D0E90B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0ACCFC4C-923D-49A6-8883-FEAB2A435B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B94BEE07-6DAF-4B22-8280-C4911489F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9ADE6AC2-158F-4040-A678-6F6CE7F2E0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895B16C6-6E31-4B68-9462-DD622A306F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7295524C-BAFB-4596-84E6-484DDBBAB8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C463EC9F-1C1E-4699-9100-ED891862C0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8F0ADD7-5678-4B26-B884-74B81FFBF01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C86FE0C5-5448-4A66-9AA2-9F11D3AE0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2A3FDBC0-FA26-44FE-AE93-EBE84DE1B3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C4987032-0487-428C-823D-B9C756884E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2C29E9E7-1848-45D4-8F1A-67997C9D2B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07610FFA-ADAF-4A13-BB93-B3A602CE9F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9919FB53-EBE5-49AF-AF9D-47E7A02E3C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D8FC1E0-2C69-4DC5-86F8-B165C6188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516D8D2B-19BA-459A-8508-78DEC9910C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2A71DEE9-439F-4EB7-90A5-4731837E00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26A4C5FF-0324-4DAD-A072-E8C9E049D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5D683317-BAD1-4149-99D4-049E622B8DB7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37195286-3345-49AA-8EFB-380B0478405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DF309C36-5C37-4CEC-9333-63EC5BCCEB6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7DF9898-95EB-4BB9-8D53-F55363924ED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1A0AFAB7-C027-404B-A9A9-525509D77A7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BE2122C2-0DC5-464B-9784-51D81B21615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58EF5FA8-E3D1-4090-9AF7-3B3618D1EB3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DB355175-1D35-4416-BDBA-1DBDAA9E193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530D755-538C-4933-B461-E843F087B80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3B81BE4A-818A-44BF-AAFE-72C56C88C48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F610424B-AED5-4808-AE8C-7AFD020C764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51FE8633-DBE9-4D46-844C-F47726CEBEC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11BDF4E9-732C-4365-9254-ACFD9EB8AF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DBD1787-3261-4884-9BC2-58AA825C7E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D7CD3F7D-302F-4C8E-8A0C-33B0B8695E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452196C-E31B-4057-A25D-BA2E4036E6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F757E05-BAAB-44E5-8ECF-C36363E098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E38CA6FA-F0C7-4E11-B22A-3C564DD201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3A1D2918-F3E9-42E3-8128-F5309F19C6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BA406098-1828-4BE5-90B6-8717D5892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60FA9305-9421-4A90-BF66-538F91D38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497F4CE-D44D-4B43-A462-A80A25867A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C393CE7E-41BF-483A-BF9D-2AB05C38F3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89986663-5034-4BBB-B6F2-6858D773BB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11AB228F-9315-4F92-B284-5C6D27EAAD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84C62EC-F3D2-4E2A-A6F4-A2F9637995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EB20E5F2-121F-4C46-8F2D-D94D148BB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F45E38AF-822C-46FA-B5DB-A7DD22141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F500826F-1904-4A75-9005-3134B50629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CE6F1EE4-9979-4790-A918-E6978CED39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19021EB5-C6EA-4399-ABD6-BB4A0F55F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AF0C9E82-306E-4850-922A-2D265D0B1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727BBB6-5AD6-4684-A75B-4AA977D0B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620AF4E4-CB70-4187-8CD1-FA6EFFFCA2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EA94AB7-D9FA-4A36-806B-6AD8265D92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03292140-3DEA-4E6A-AC54-8D20F261D2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302F85A-C137-45DB-A0DA-2FA60124F1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6AE4F1F3-FD09-4BBB-B622-CD8CD22916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ECF398D7-0636-4A7F-87D4-D18EB89E7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D609723-C6A2-4758-A69C-BE81ECEA320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6BDCAE3-F5F8-40F3-952C-BAEDDBA7F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B9E8E4CD-E40A-4E63-8862-1D3466C33E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8645A07-1746-46AB-A1DF-AE8DE4A579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4358168-7BC7-490D-AB87-948308D0A1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022B00AA-C14D-40AE-BDEF-681A303877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7D7A6784-D0D7-47E3-8481-2E9DF8BB97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AEBFC68F-284D-41C1-A7C6-32AF65E73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A52B2F68-B6EF-4AE5-A809-0D71C80796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A4F55298-20EA-440C-A146-EABBD09FD8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4E2B501-183C-43BC-89E9-FFDB79A691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DC49394-A03A-4E1C-B184-6F4E0C7321E4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2E43D01-06E6-41A9-BF8C-FC10B48ECC7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B459F6D-4D2F-4A1F-909D-BE620BA0AA3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0A899B9-31BB-4EEA-A082-37983276633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CCD1CCD-6981-4896-98B2-B3A933A8A22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535B5FD-90CF-493D-A9F5-A60E0C1A0C21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D9BC660F-77F3-4658-BDBE-DCCBE418C79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D2805945-74DB-4184-B5BE-B3BB1F71305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F6A1BCA1-3C52-48FD-BEE2-FC25A9A8A40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C5D8CB5-0172-46B8-94B8-696A758505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447D8BB-B992-413A-965D-61A94B72D8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D20FE525-5066-496B-A7C0-1F083F49AA4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EAFEFE94-80F1-4E41-8AD7-00427CDD55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30B6160E-285A-4BDB-8FA5-4C913FD033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1A56783D-C1F0-41D5-9E2A-1E81E7FAE1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CFD5152A-D896-48E6-AA0F-27A515F9F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86127482-7386-46A2-BBBF-7F25EBF324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7E00591D-400C-4F95-A378-A870DC845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BB552E0D-FC92-4605-AC96-27C15A1CB2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F7E29595-1712-4D84-B83E-C9E6EC994A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A746B1EF-D30B-4902-82B1-79F3976F0B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6A4E1969-289F-4FAC-8F58-F46DE6DE9C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2779D9C-BBEC-43BF-AC59-57E5A94417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7171B2AF-3B0A-4735-8BEA-DA5525897B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80412064-5292-4037-B5A8-3F002BBC24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0A706DF-4EE2-4604-B0C4-3E14AE0692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31D0B35A-ECA7-496D-8274-7DB9A301FF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FEE3634A-09D5-40BB-90A3-65CAF26F76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AA5ABAE6-7DF0-4F1C-BFB0-43DE124CEE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1800CAEB-E61F-444C-AA97-F6917A0D1E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8291AD4E-DD38-4E0F-94AC-7D4EDFE3F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8AEB4AC2-F185-4440-B81C-294E7FAA8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70AA023C-F431-48FC-BE3D-7F2555B8C9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0BA87D77-E1F5-435E-80BB-9AF34EFE7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37A8F62A-30A8-4E81-8493-87B3A4350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D1AAB4DF-5E9A-4483-B108-E7810E54D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87A8D8B3-EBDF-4F48-A6B4-AE33E3535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CDE6329-C0E3-411C-B6C2-ED70F5476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3576B1B6-3F4E-495F-B8E6-10068EC2BC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DF105FA-D854-4097-A530-834E1EB2D889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5542FC21-5EFE-49E3-9588-3A9DCE469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57078538-68E9-4F6F-A96E-E572F3077C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A4827CA7-8C5F-4F88-B75B-A8E4807FB7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6FDD370-A873-42E0-970E-87981BF53F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DA9B375C-CF38-474F-90CE-2687EE740B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4529616E-4497-42F7-B86A-803F0F7D0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851D2800-B8E7-40E2-A73B-BEA18F072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0E0D798C-D83F-438D-B106-367986FF17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83C7BC14-3CD1-4F05-9E34-F7258553E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8B732AFC-9752-4DA2-8FB8-B4C24B0C7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99F0F9C8-7071-466B-A2AE-6315C21FA92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50532B8F-DDBB-4B6A-A241-6FAE59F94D2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0BF39E12-4800-4331-9E18-C5CB1E4CC4F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17995AC-4A02-4B68-890F-3033914DF89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41D6875C-9BD1-4F42-B4D2-7100D1BC80C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FC820C00-B680-46A6-A6E9-467E04909E4E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B8E371D2-FCEF-4B5B-A51D-9371D86CD94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CF65576-1471-4DA5-83B0-FD0D695F7B7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09BDC26F-DAD4-4201-9369-A87732203CC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EF7A196-0A7A-4475-8A5B-B1E22650BF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B0DFD88-BCF6-4A27-AE19-0A1811E48E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2037E1F-125B-4D00-B874-4364545AE4DD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F2A23381-ABA5-4D83-B8E8-C154D652D8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A87824B-6EC2-498D-82DB-BEB71F9497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3A7A27EC-D55E-4AED-9B28-1804468B37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8A9F9426-3892-464F-864A-20395F8F5D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F237D91B-CC70-4658-8CFC-D97C879906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5404271-BB8B-444C-8432-1CFBCCE450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46E78BC-2B7F-4130-A20F-AA032BBBB6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54E2EC26-1594-4D00-8DED-35D2D0913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5E94850-CC29-42DE-874C-B56BFCC637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39AE71CA-C391-4CF8-8C14-344BEBA9BC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786E2F1-9110-4366-B16F-971A52399E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B2C1E277-A8E6-4F6F-ADD1-EE9150DD22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7BB1F8AB-C4CC-4D9B-9AFE-BF07E7C4C0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4EECB139-F780-4937-9DB0-F4BCA52E1E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3C51919E-3FA5-4B57-801F-0CB89B55D6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711DCBA-55FF-4413-9FB4-375CFAE26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026E5E4-D12A-4625-A0B4-3457B43F8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68DC41F1-0D80-452F-8091-AB949E6C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ED218BC-ACAA-4482-86FE-1BF81D1F1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E736D63-8584-4300-B378-804F6C7FCF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72142D7-24F0-49D1-A833-23F3D6B7F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ED2F60C-2C8F-48D0-9D5D-F20214EB91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3DC05FA6-86EB-4B0B-A6B7-ADA464CED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0FE6630F-D28B-4155-B1E4-91365ECAC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E6265238-743B-4CDF-A5F1-54FCC3BBBF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D9B1692B-13B3-4ABD-A594-2EE6D93ADE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AADC1AF7-6AE6-4AFC-9217-19C6BA012C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6B21260E-42E4-41EE-846F-E9BB1C66C747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A51DA1B3-4502-44AA-B716-6CF6D5019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BAF68B37-A42C-4B53-9115-7A9E4AAD29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9C9CF422-5F24-4AD8-B7DA-C4074BF6D7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DD35A850-3D2F-4EC7-BF0C-F1379463E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3B64D26-3E1C-4442-BB7C-2E9EE7C29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69D9D92B-72D3-4158-8B33-3DAC86A263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3D482E3-214D-4A8B-B7D9-9E34D46D5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DCE1C8E-22A7-4707-A8FB-D9EAB6ED1E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5F226BA7-09F9-45C9-8D85-B26B9EB4A6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01D90AB6-8940-4133-B1B3-10B4938A3B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B1FBC148-330C-419C-8B91-CF0B19D68BBB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93857005-0721-4A98-9D6B-00479C4B38D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C7AC9BB-1CA8-42D1-A28D-665AD43DAD8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5532285-9EA1-433A-B227-B6F4D1AEFF0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794BE544-B734-4AB0-B3AD-55861C96B4A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52346734-FE4C-4D0C-87B1-8B66C51A4904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81C03436-5E87-4815-85A5-305EF7F1955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B68DE45E-B211-4900-B540-CFA9E13616E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08B06465-7A92-4B6D-8C6A-F63C0DDB744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6B167198-0A4E-4255-8371-785234DCE5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C9D199C-636B-4F3B-9C1F-963935C319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DFAEA9E-0A49-401D-8D4E-EE6AC1A028A3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71D0EC8-ECB7-4228-8867-4992179E0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80624D62-865B-4D5E-A53B-9E352D33E4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7BE71AD2-0B19-4DA1-869F-1FF12034E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259ADEA3-E94D-4DE5-9C82-9D9D5B7F3C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35844E35-BEA8-4483-8BCD-6B89366BAE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2D31276-CCD0-49BA-8670-FEE5BDEFAC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EE89633B-8891-4FF2-AB44-9D2405B2B4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DAD5A035-94C8-4319-B415-ED63FBE1DC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BF6C135E-5166-4DC6-9B62-4F3C868D32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7ECE559E-55FA-4041-A44B-3209815413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9D5587BF-B990-4933-9AC4-AC8574F46E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70C2ED9A-B270-4B01-BF92-16FA0DA777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4416D3AF-5D31-487D-8DA0-4831B3477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5153C5EC-D464-4072-A71C-372A02BA8D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BF422AF-727B-471B-84BB-D9554CBD1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7DDDE2B-DDCB-4429-B604-693C5B5BF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1CF2654-95D3-4285-AAF0-5D2BCD9A80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516A1C10-7F6F-4E81-95C9-78D5C0832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4D6E45F7-B70C-450F-AC57-36D615181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02460A64-140F-402B-A421-B8E2C05CFA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F1E234D-FCF3-4491-B0EC-4521D0EC44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A30CC1D-B84C-4930-A826-4255CBE60E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B0D7361-4D22-434E-9889-2123D95638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200D585F-84B1-4BF1-A6A1-8FE55E9499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8E0C8B6-DDF0-4FC5-81FD-80E111623C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B82A9009-18C6-4014-BB75-778D4F9E37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5870FB53-FC26-43BC-A245-69CE5688296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1D446F47-731B-41C0-B3C1-35CB3C0131B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549524F9-D669-409B-960F-DCF3F25C8C4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32B3D06F-27F2-446E-9408-6F2EA5D1ECB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152F1F92-8DE5-4830-99A2-4A3321130CB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64FCB65-7EE4-4F51-A247-A9F3DD5F68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54416CE8-1CFE-4D14-8F74-45872496853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</a:rPr>
              <a:t>A substantial minority of individuals within the Black populations have mutations within the </a:t>
            </a:r>
            <a:r>
              <a:rPr lang="en-GB" altLang="en-US" sz="4000" b="1" i="1" dirty="0">
                <a:latin typeface="Verdana" panose="020B0604030504040204" pitchFamily="34" charset="0"/>
                <a:ea typeface="Verdana" panose="020B0604030504040204" pitchFamily="34" charset="0"/>
              </a:rPr>
              <a:t>RHCE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</a:rPr>
              <a:t> gene that result in variant e antigens and, in reality, variant C or c antigens.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9844FF-75E4-431A-AE8F-EB94F9C90DA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7766083-D441-4480-AD23-9797A896054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4130AB5-3671-4BAA-A786-C12F6887B04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BAF5DD00-0A8F-4A66-8E7C-25F94F9CD3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00DA475-EF3B-4521-A9A3-4BECC8CA1A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8B5FED8C-203F-4646-B22B-82E8F5351C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0E88B7B1-1F30-41B0-8622-39BC46B2E5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DE94576F-9ABE-4A5E-9B16-B8343A95AB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FD90430-A438-4337-9B94-E1FA8B1973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0CF924E-3B6F-45E8-8C7C-C04EB5688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2A552EB7-90CC-497D-B5D0-EAC30D66AF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79BF8FDC-E16A-4A33-93CC-C8880C177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26125574-CCCB-465C-A23D-F97267AC8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D241E97-BB27-4D02-B95A-CACE341D2B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4903C1E0-5348-4254-A630-3EA4C2FF6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DA14FBF2-31E6-4A1E-8B20-6CF8461E2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CAF1A73-F636-4645-9EEC-582A73480656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FE1BFA4B-6F53-4DE2-A14E-C1287D44190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9C5F3752-8AF0-41A7-838E-D666ED85759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88027064-116E-4A66-9D30-00517E1CA9E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499DFD3A-B314-4747-8537-CA678806FF1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2CEDB05D-F5F9-455E-9256-1597803DF8F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3506AAE5-3CBD-4604-9808-D15C4490B05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3328954-5F14-40CC-928F-25C9F1317A7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0C097362-47ED-4142-953C-3ECEA7EBFDF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CF680E87-A8C7-4258-AB5F-678DED9A85A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F162A57-FE43-4FF5-BBE7-64A217160A7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B1DAC771-0CF4-4817-A805-B9414F49D0B0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0080F8A-4617-4BD2-B67F-164BF27254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BE6AC8C-F14D-4002-A362-0DC327413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38383C31-CB4D-4602-B65F-DF2599EF99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BAD00A23-C60F-4AC6-A9F3-625838FA7B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7F488F1-AE7D-4F28-9CD1-63555AD767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4F4612B4-F8A4-45E9-9EAE-A6DADED79A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C6DB765D-0BB3-448F-A33F-CD5210BF6D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1887AC6E-2893-44F1-A237-9B552C01D8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9DDE4436-2122-4441-896C-E208ACF8F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B3722188-6968-48DA-9C2C-45E86F2F29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A338E546-0F6C-4DF8-A4BF-EA6A69CEB1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ECC02FCE-999A-429C-8451-3B71B8B963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27F97C41-0CE1-4507-8BA2-593F097029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9DC18FA5-9E15-461F-A022-B5BA80898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555AC2EC-C1C3-43ED-92AA-80339AE965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B03C92AD-6ECF-4ACB-9E31-671AA9BFBA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519F8A9-8E47-4405-AAEC-DD89B689FC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4286598C-4586-4764-B05F-FDC025E66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E8BED05D-3429-4FC2-BF48-9E30C83E9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2C53E606-8AF9-4610-8A23-7919C30B9F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1996D3B-A81A-43BC-A5C7-64D30740EE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A929A4D-9FC7-4A5C-991B-F0C205E7A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9DA4BBE6-B402-43D5-BAFF-79F0C4279A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57281C74-5A3A-4EC9-AAE5-D98EE7FB5F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464565C6-6A06-4C5C-92A8-E1F9D3807F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0C775F84-A441-4408-8325-E90A52615D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FB0FEFD6-4609-4E3B-975D-9A6DF67C4B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89674717-D299-46BF-AF83-03694A617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92572CFF-45C8-4C55-BE8E-A08FECFE9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B00755C0-2F0B-4AE3-B362-4154F3D9B7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C18DBD9A-DE6D-4776-B620-E041CDF0B4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ED5D17FE-5516-42E5-97D3-9BE0D55831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4CDE7003-3029-4C38-AAC5-92231F012AF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E746C3BB-8EE8-46D3-BCF8-FA29A81F9E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B0AB62A-BC16-4D65-A913-1113947142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D4D7FCAD-2C18-4815-BAE4-CAA1FDB8D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054BE66D-BAA5-4D7C-8344-BCC6F8EC68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DEB55804-09A3-4738-92D9-03CC40035A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F549A739-4DA3-4B70-9D56-54B8AF3ED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9CD706D-C084-4A2C-9E69-23EC06E644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8E68A75-4001-48FF-AABC-B2D339FBF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1B84F35B-114C-40CB-8499-CD84C0897D8C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63A07BD6-FB96-4C31-A16D-E79C9F80AA6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88BE9ADC-5EE9-40CA-B288-CB13710B673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B8ADB5C-4D38-4DF7-B156-C198B535012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B8A9D1C-8747-426C-BA33-90141C89AF3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FCFF1880-F074-4CBA-B21F-FCACADD4B5EE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45EF9AB1-409C-472F-A0F7-BEBE8A2C573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5A64A16E-90EB-420C-891B-CFA429063F5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17255F6-A949-451C-AD79-69DC4393F6D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E7F3E29-D7BD-4C3B-A9E6-814B5F7F59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52D23744-8353-494A-9CB1-9898EEEFE4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D58DA7A0-6CB5-4B13-925F-1C5C1D7C19B3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F9734CB7-0879-4621-B2F9-6130B22933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3C77306-6D0F-4706-8D85-068330C506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5FE8BBEC-F29C-41E3-B1D0-FC678AF68F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56C6919-98BC-4B2A-925B-DC755EBFC5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62AC6A7B-AFEB-4C97-80F9-134CF4299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11223352-C7C5-45BF-9B50-CFAB981FA3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EA9D1699-A1C6-45D3-A58D-00DD6BB348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571FECF6-FC35-4074-8FC7-3E51AE675D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D995467D-474A-4882-BC65-743ABCEB97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840FD1B7-B23B-4F67-8C2B-9DCD6AA4C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01D79BDB-72DE-4241-A028-425C36E336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78BB672-2F69-42B8-97A7-89B5D1226A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D668970-8A22-466C-9988-E5A034074A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C543856-BB47-4159-8AD7-0060AA069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ABFF9F6C-A106-4D85-A036-F8F474C6B0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444672E6-3279-4A44-96F0-095DC2A624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3E47553-E44D-4BAE-A799-E90FD1B4A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B5E9712A-77A0-4251-96F3-33463AECB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176F4BBF-EB37-41A0-9763-347C39FA7B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B7112010-F65F-4C62-AD53-985821F8C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1F6002E-42A0-4625-9FBE-A1E29D272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3B337BBA-A40A-4D70-A756-FDE9A176C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ECB35CFA-49FA-4725-AD7E-84DE1839BD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9F37F3DC-CDD2-4F0D-843C-D02C3C59D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741EAB68-8E92-4735-806F-D759C4021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A65D0467-DDE1-4D34-A286-9AEFC654E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C77934AD-3B11-450F-923C-EC69179901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7BCBB57F-B83C-4016-B05B-EBDA33F21634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C3C5ADFF-2AD6-4517-890F-516DB7700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BF4E9AA4-FA01-498B-B1CF-42B2B3577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DD6181CD-49DD-4598-B250-94FB8970E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42CF6997-F4A3-4A04-8F96-C7D8127027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E8FFCE40-E664-4FE8-AC9B-6DB352BB1C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36F96E08-10F2-42E2-9DE0-538A2559C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E9FFC18-C70D-4351-BACC-4D5D1F3FF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EF12B7FB-D90F-4F0A-9D96-B56B3A386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337D912B-01FB-4B08-93B6-754483F044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7FDCBCF4-700C-4C22-8EF2-2D875F7DED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4464C1B-BA9F-4BE0-BDF4-DCA0D2FC8C03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A03A7D4-AEC4-421D-B6FB-D432CB3383C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63C6023B-FC10-4619-B8DA-150ECFBA8A2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42BDC57-07B7-4FBB-9B9E-B65538B0BE2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F85676E0-4949-43B6-B817-B470B47B275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8DA8F7C1-F452-44C3-B43A-0F6C5497E3C9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F1CED5C-1BD0-4F8A-A13D-320B1B885CA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F0D1FBC5-DAF6-4ED8-AD59-A21D9C9B55D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93FAF41-07E0-4999-B272-1A5D7AE47EE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620545B-5C23-449A-B259-E3EB7BE686A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A9510562-6A24-46C6-A310-5E9E62AAD2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09EE800C-C346-470B-B44D-C42B541325B6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9DD5DA6A-0CCF-4257-A534-33B3114C39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D5720FAB-AF1D-4A1E-9F7B-D2BA26E1A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90FEBC70-95B7-485C-AC3F-3B7498F6AD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1567D0AB-FDBD-46B7-AEFE-FE21F71A9D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F7C23E10-3B40-4EEA-AA38-FDB0254EA2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667AB24-A8A2-4DC8-8371-FDA997CDBA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58B9F5C6-9583-409C-874B-2F1C288317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F22D3629-FF20-458E-B1E8-ED15C41D4E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0B00D78-3D11-4B2C-9532-61A9134DB9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74B210B0-FABD-4687-9FFB-C052F36B3B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34A97630-F97B-4421-85B0-EAF162FD2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FB5AA030-B903-42A2-BA4C-2314F8A1DE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32D97E81-6895-4D9C-AA8A-A1FAE53DD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73C015F1-EFCC-41D6-A06C-8B55E5F4C5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F33F960C-070E-44F5-882D-FE39160030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339BA491-911F-44F9-95A5-F90D85BCC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D6EFC519-1427-442C-858F-98A7B0764F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B6375D5-C9C0-4D9B-9036-BF73D7A20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1B2072E-5AF8-4C1D-8B58-FF1B2AD232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54C8EF09-CFD5-4E15-9A87-548FA44E7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8B8F7C22-A1E2-4876-86BA-7FAAD2E54D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592559F4-B198-4064-97B5-D476D41EFE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BDB3A3AC-81A3-4EF0-93B2-5B0BE0C43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DA055C45-1892-4B0D-9DFD-986D2FC01D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50C58A92-B50D-40DB-9820-5AE2C6985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7E01B473-7165-45A5-82D0-EFA9AA0A0A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1EC629EA-0116-4A6A-88B6-5EDA11CCB3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14C05F87-00A0-4856-BF0C-0054377BB68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717C32B6-F4C3-4EB8-98E9-AD244EFD0B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A9EA8F3-D89B-4D5F-8102-B2C19146F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44338BD-44F4-47EB-AC67-57E3975B94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403B9C3F-B3A5-47FC-9E17-17F1ED24CB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C2379DA-388F-415F-81FE-006EB7896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2DC9CDD7-2AB0-495A-93D6-5F20824593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2F1E8D7D-3999-4731-8257-7CF3B31A12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B417935E-C7B5-4306-912D-619473600C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1C2767D3-1648-40B7-97C6-CB474AEB3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748EB8C3-94C2-44A4-B15C-C57E8D6A76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1D68C92F-3E88-4B25-A7DC-FBBA5409B5FA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0DC29EF0-D446-447A-9059-2B5CDA9342C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2CCBB2AF-F39A-4C9E-876A-3C69E92CC10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DE5A1953-F1B3-47FA-A186-8BB71F57CE5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2DB975C-3ADB-4EAB-89C0-0BEFF29FF02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7AFC5868-99E1-4673-96CE-2B72534D5FD8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50FA2CF8-DB93-46F6-B56C-A60B7EBD175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54D22B59-3D7F-44EB-97C3-488AA0CABB8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EBA8A562-CC16-4FFB-843B-35CBC29CB28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71A72AE-ACD6-4FC4-BD2F-52A0573443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11232D46-4C0C-4245-B631-E29D9432D0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6B19D9A-2EC5-435E-B08D-26A097D1D16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3239B5C5-738E-4AD0-B53B-0CD081CC3E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32281FB0-C934-4154-8658-92A97FBE2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3845DE4-1039-436C-A265-A44FCB7007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8FB5B158-0A48-447A-B1AF-E99EF6469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06EAB932-391B-48DF-9106-7CAE367797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D9EADE24-AF28-4E59-9E82-2AD78B2AB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00050AB-16AA-4521-858B-A8585CB110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447F2E9-F051-4D99-89B5-5824109704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BF877AB-8964-420D-A563-B6820D5E96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59675D3-669B-455F-B533-F9A5A1DFB6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7B5FE4FC-C86C-45F4-B94E-D458713B24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3DACCB7-2CD8-4C31-8A98-A66868A0C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015E239B-2A4A-4799-8F37-AA381E167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5899B101-3527-4A6E-9457-C510B7364B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22738CE0-A191-4ADC-A184-BF65A42D8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D02B4020-FC05-48F7-9E8E-025556E0A0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F40FAED-69FF-4052-8DD1-0129B1EC45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63F58A3F-45E8-4B6F-AFAE-D4B1CA031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53309863-43FE-44C3-A348-5809DA525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DFCB11DE-A093-4592-8297-80576B1388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7C7C3627-1717-4A21-B54E-AE3D104F1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F32FE52C-3B1A-4347-909C-DBB7375B2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3F86FD1E-C358-422D-87B3-482FAC478B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2E7B75D-4837-4803-A0DF-04C52D5B7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EEB7EAA4-BF0A-4944-BE9E-AE0032F26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14B9D87-4829-4234-A731-3EB9805CA4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EE58C271-4DDE-4E6F-8391-7C452F0120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0131FB94-E88A-4AFB-AF72-DC594F89B96E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78CAA9A-F5A6-4CE6-919C-0586359E04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64247811-EE67-4951-A4F5-9715D4DFE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0ECBC55B-74CF-454F-A824-30766659C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DD08301-9FC7-4548-A526-823A0A024E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249B1E3E-834C-4424-A9F8-7A5FE7A8F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C19C95C-0B1F-4DC6-AB23-8DEE753F2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EFFDEB1-4ABD-4548-B6B6-03D0E62B0E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E5A281F6-DA5B-4BEF-AA42-43870A9CD2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CD991641-C781-4E40-B0C4-11D352F27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FF1253B4-779C-4DBC-BADE-C282CA883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C8093443-B25E-4AFA-A1F9-CA30128E32FB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CB5EF980-CFF1-430A-AFC9-AF09B7A0450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70A49FAE-32CF-47CF-B885-1D9BC523BDA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A2568369-B600-4757-B9D6-9A694E8388F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B623C2F6-1A6B-425A-8502-E1D165078C4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E13A747-DE7C-4350-BC43-F23BFD73D333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1D6AE7F6-FFAD-4996-BF30-D71FB5920F2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DE8ED888-4150-47B1-937F-5F3A3A7CF1A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63093411-A72A-483A-AF8B-0D31C5E205C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A79ECB9E-77CE-4CA4-A40D-A6D8825FFE5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6A5150C4-925F-4F9E-8D18-041985E3591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B1B3AB85-16EC-4963-9B95-77A72DAABF3F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900EED2-0639-4052-BEC9-6221345B49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92E1CF5F-B790-44D0-BAAD-4660B8F6BA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B0497323-37A7-4FE9-83D6-B6F88E3A4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45E472C0-1802-40E5-941E-4DBC251BA5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0B0C08AA-0A63-4950-8352-8FB469D754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350A77B-1832-4293-AE68-860AB451DF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C6140BD7-B51F-4237-B46A-BB690827D1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998425D1-A6FC-45CE-8FB3-D8A1F66362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38B1DF8-AD3E-4974-BB80-F8AF968F40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9BD53E0-992B-411F-960A-B90D0145B8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7F159A9-20EB-4A9C-AF0A-A0A6022DE4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A3AA4826-3BC2-4B43-AA81-D2490F4237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BBB681BB-5E1D-4A32-9CE4-E586FC8742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C248E89F-D764-476C-A792-C61551E17E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BFFEB0BD-DDC6-4407-A1D0-9C8320FC1B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90AB1B29-147A-4ED9-A81F-137399AE11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944C8271-85EE-477E-BF12-C6993DD38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F885EED7-2421-43C9-B259-7D4449C2ED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E146A161-8808-4157-BFE1-59A23E8F3B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2980056-611E-4EAE-AC78-4ED5CECC4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756E5DCE-9DD8-47ED-B101-2DEFB4EE2B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AEA0A36D-7245-43A1-B43A-39E91988E8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9831B0E8-95D8-4C70-9D66-FD0ED3B4E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05199A4-4A8D-4DDB-B8C1-570628F05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8CB35525-A802-427D-A377-1059EDF3B8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0366C748-7385-4342-AD79-157A978740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AF60EE75-A288-43C8-A448-7ADABFDC81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A573C7E-9497-42BC-8772-6B877823B8DC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1248764-A93F-4B58-B130-92A7037AE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9BCAC739-A458-46A1-B4BF-5E408D3B5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5F654042-DD45-4897-B648-7458FD31DD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BBD5592-77C2-4674-9082-7456612375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3163BDA-0EAE-4E63-AE1C-BDBE153FDE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988985F7-3110-4E6A-A9F4-B143420288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37B285BF-8544-484C-B9FA-62BD9F7BC6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88FF585-BC12-4796-87A0-AA977F074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8CA66CC-6777-4BF4-85FA-E109B7FBC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405F0B7E-D94C-410F-8DEA-92878F137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F9D61AE3-5CC4-4FBF-9016-B4993206630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04A7628C-8798-48A2-9918-B7C948F83E4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FE120974-ED8E-420C-B802-B51EE5A8772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0AD9C04-7C9E-4588-B4EA-0BB37C4B84A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06AB698C-087A-49D6-A248-C34D8092916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DE34D868-C53F-46B7-8211-B29BEC72706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9553317-D313-4919-9F79-7DB7664AAFD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13E0AAE9-6AC5-4112-9CC5-5DC4158EC61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86DBE729-8D9E-40CA-A664-93DE0077974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4592D4AD-D6C2-4F7E-AE63-D57F7FE0CF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31022FE1-7D3D-43E3-A467-D5D7338DD1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235F453-097D-4B25-8E8F-65922F08766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EE1A5FF3-23C3-4ED1-A9FB-1924BA80E7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EF8AEB0-A4B7-405B-9380-465C98F2DA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A65F52BF-4D3B-484C-87BD-A3D76EE2A3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E2EAAF1D-49B1-483F-96A6-B3F44AAD75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63C1FD1-1E8B-4E02-A464-9C358E2C9A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961E487-3BD5-4892-9343-A88E36D89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1960DB0-5C71-49FA-A8D3-C244C06C2C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0EE022E5-55C4-4416-8690-92C5039DAA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3C4F2B7-7869-407F-AB40-22586411A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B929929-933A-4854-A2A3-880BB88C04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7F6D7A9-F341-4A4C-BF07-9D33C8E1EA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56BEF8C2-1191-45DE-9B21-05352CEE10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B70B12F-4096-4306-9ADC-7A4D366283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999F22A-2453-4BFF-8BF9-E89B0C18EE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64122E7B-96C6-4235-8BD3-7469154A5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29F14B6C-6C46-483C-B81A-A30DB2D0F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BD626357-BC0F-4964-B18D-0A73B5A48D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73BD154D-BF9B-46FA-86D2-BCA41F121B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D1BC9E94-D58A-4746-9140-BD9F8D9AB9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0E27DD63-661F-45E4-AE6D-278960F96B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55EF803B-F802-4A9A-9F56-A0A2764F6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70BD17F8-9A2B-43E0-8DAF-D1BED1005B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80382DDF-1083-4E1A-88F1-E9706BD42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9AE4D4C-7199-4760-A568-EE7FC7539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B0D2B34-43C8-46CE-8078-EA8134BC8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BDE72927-DA9B-4C62-988A-F37C9D7A26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44656F2B-64BA-47B1-BA4C-357B869AEBD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66AAC48-A98A-4FD0-A453-BECA61950A5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E8586E9-3709-4DA0-9AB1-B53FBC0C87A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4B89A995-0467-4962-B9EF-532AF456227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5CC2DC3-80DB-418C-9C89-D7545497FFD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0D485B7F-D936-476D-8EF1-C7A219F7BE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E9F34CEA-1F4F-4B96-BFA3-E84C7B56DF7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06675" y="2419350"/>
            <a:ext cx="6978650" cy="1155700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Some of these variants result in the individual being negative for the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(Rh31) antigen, and so we sent a sample to the IBGRL for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</a:rPr>
              <a:t>hr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</a:rPr>
              <a:t> typing.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0C0AF4D-619C-45A0-8F0A-53B5D90129B4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AD8D6F2-5D5C-42DE-835D-D30898D6EBC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5F947F7-0980-4B13-8AA8-4017BAC6B99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D97C1E64-B792-4E27-A30E-13DAECA866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699A7F31-8923-4DBB-81A9-356E437126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C5A1E6A6-AFBB-4749-A6A5-7EC033C245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B048055-4E27-45BA-B18D-97035A9201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3ADF4D29-DA40-4D06-885A-1BA5198D89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4F9298E-8C51-4402-91E1-C3E2F2A360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F835731A-1F7E-43CB-AE13-BF9257987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A2CA605-EF64-41C0-83D6-0804A92781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87A17425-2A99-44BB-87C6-4096D5DD40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0D13137E-3739-475B-90CF-940132D82B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F92E10EE-D354-4AB4-84AE-E83C19903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EE38A2A-74E6-4042-A312-178A03CB0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24A83C7D-46FE-481C-A10D-020A62CD53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C030B442-A252-449B-B1F8-DE6B29A7E6AE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9E6F0E8-AD06-4AF7-ABBA-DA3F0D01601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8040F73A-7D76-4AEE-BCE2-2309155DEC1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E5C0381-8B30-448F-AB28-F96DE202C4F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576C96C4-5B59-49B6-9ABC-DCE2D9C6698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965FCBD0-1CD9-4670-8BDE-F39D705DC68E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60CB217-C97F-4277-9FAB-A8D9737A382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41605DB6-9FEE-4E12-B6A1-37EEF2B83E5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7B32B0C-3D9E-4F11-86A0-0C96184E638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D164A3FC-B5A4-4544-B176-F45322CBB8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CEC9303A-8B4A-442C-B393-92648D91B13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361A083-6556-4E2D-B8BB-863725D5A233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E720837E-7937-4DD8-B4B5-FC66F12D7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947E05A-C312-4438-A9CA-04E0BD1E7E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2F7C29C-66AF-4494-8F94-696FD5B1E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09A79769-97CF-4B56-8E49-F3427DBF4E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22AD842F-4FF3-4D2D-9059-390118C1E8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DCA93FB9-4175-4ADC-80F4-2B5BE9A8B1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E51ADB02-8B39-4A98-80BB-E18B0AD40E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16616FCC-E4B9-46A8-8EE2-80D939BD3E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626B33D-28EF-47FE-B54F-6F4AC55E5C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F99ADC0-8D10-4A7C-84C8-3A4A699498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DEE150CC-54FA-4F6B-8BFF-DA90DC9B0E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9718BD79-ECAD-4CEE-98C6-5042F203C6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04FF0716-8E6E-45EF-AE79-67DCA83EB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BE84D994-97D1-471C-9472-2A5C94D16C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7A2299B4-5A55-4566-847C-B3D5CC313F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0A3BA8A3-D52E-4253-9F6D-0C938D1D69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E300FE8-6574-40EB-B759-FC59345CA5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792837A4-7700-4D5E-A636-AFD536DB1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11195AD2-E4D8-479E-81DB-38DD6D59A6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2C7E725C-1B2E-4E92-9B13-46B17CA267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9B56CA65-35C6-4B5F-946E-6FC6677479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0CB3A97-5EE1-49CB-B789-276ECB5157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82AE0C48-2C3A-4108-A7C1-8DB76D600E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CD29B09E-435C-4DAE-8B57-F452CF25AE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C097B066-034B-4C21-82DC-4189ECCAA0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9DE7816A-2BA4-4D17-B5E9-D1FD27F6C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EF22F61F-EDF6-4CE3-B54A-01BD9B30F0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2CCD81DB-952D-422A-8811-74A9E1F6C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B4FEDBC4-A562-4C8C-8A90-76724D01F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798F135D-D243-4464-B2BD-81FAD28862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10DA02BF-D92C-4C10-9F60-702CE4241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D68F16DD-F89B-4090-9181-A726DF1126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1BAEC60-C2FE-40D2-A036-2064B65A328E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A66AB893-B400-496D-A7DD-CAF9C9466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7806CD1-F07E-4A2D-BC68-7FAC31260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EA357A4F-D3B2-4670-A9EF-CCE039DA5E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105F666-8230-4C30-AEB4-C970A63128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46AB5D71-9A8F-404A-8ECC-B897726898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2FDFBA4-38D2-49D9-9FCA-E7092B89AA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FDBD1F7-1A45-47D6-87C9-0ACA70449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A9E8AA3-DEB2-4C07-856A-4B7D642C5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6ED4E44D-F82E-457A-B9A2-7D7D3F54C52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3797F374-049B-437E-8AB3-0161136081F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9C548570-F585-458A-AF7E-F9F78BAC076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9722155F-6B93-45F5-B2DB-6AA9F99A87A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DD8C4BA0-B129-4A2F-8816-F9EDF93F83B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F51C17B8-6B8A-407F-9C25-9BBFC3DCFDF6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E7A9F04-58FA-430E-8990-02A02157C73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7A6D4FBF-1CCE-4E6C-B964-F81572EE74A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B0D12CA-330A-4DBE-AFC3-13767B65730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3B404118-BB5C-4BB0-9618-809D4AED31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7621871C-42FC-4869-AA2E-F3DDDFDB81F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A977A25D-B38F-43AF-BFF1-BA794937F6F9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7243D65-48F5-4C0D-B2FB-E7C35D172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1B0D8C9E-D8D2-49B7-BDF3-4AF1E30298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D55D0CC6-8D52-435F-A3D3-20D251083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40D9CF5-6DEA-402A-BF2D-2CA6577C2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F86912E0-8DA6-4FAE-89FC-5EE626886F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2EB9704-76FE-4C19-B838-76A881399F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30393DCF-84C9-4B8F-B110-5C72E9F8D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674E1481-5BCE-4C93-9A45-29A66264D1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1F5CB4E0-E4D8-4EC2-8DC5-246F6C5935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D6AE07C5-DBC7-482C-BC93-D4DB456BB6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E8981FB8-6D66-472A-9F8F-686AC0E48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D9B8A150-9DD8-4EA5-A40E-03E30FA691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07D3C2F8-E106-472F-B83C-14093B70E5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BD4A8207-5207-43A7-849D-91ED900666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137EB0C0-8239-470E-AC17-768961900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2775A165-B93D-4885-840F-AD0BB911E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859B96D0-370C-40DB-815F-5AD5CD5D78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386CE88-7AF4-4A95-ACC7-A78920B30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569A18E3-1ED3-4196-8772-78DF80434B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4F319BFD-CC60-44C0-915B-B1ECB8BBAE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F8BD5C33-9D47-4E70-8BC1-995B8990AD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F624C48F-71E9-49D8-A3E4-7B2F217BE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5EE4C604-C2CC-4785-8367-61CDAEB0A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07FA309-9C73-48E3-9D6E-F1DF9A6D5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28C7DEBA-9F37-421A-B6CE-70CD7D1AD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D7203A90-B3D1-4F81-8E5B-BDDE89A3F0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FDF1614-9EDC-4DC4-88CF-83EC22DF06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92A6E85B-AB39-4182-BA22-E640FC75035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56149649-6B8E-4A01-8A67-166F77F0F6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5601F94E-F97B-49FE-9D2B-EAB827FC18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15149504-6F3C-4531-87F7-D73492BD5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9417DE64-DEC2-4B77-8DD8-6E4F73A82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7AF63217-79B4-4C25-BA6E-A6EE17B0E0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7D8EA6AA-0D31-4089-9D96-D497EF635E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F7EF14FF-EFE5-438B-9D34-BB9417E38C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1DE9731B-05E2-41DB-88B5-D323DC061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DA1D0DC3-E51F-4EEE-AE2B-26004C34A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F0CB57D9-B1C1-4329-AB2A-D87C54D252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6743496-4B33-4E8B-8EBF-F01C0BB38B9A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D015C01A-5226-46F2-AAB2-F90068C85BC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CBD1CB13-97EF-4FDC-9B58-4E5B1AB7D26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090916B5-DBD1-4563-A8EF-4923677D711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665D828B-5778-4DBD-9706-FFBDFF04B6F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A31F3689-3908-4ECA-A8F5-06275DF09BC0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1913D310-77A8-4610-950E-028607CFD98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1C91DB74-2A1D-4AC6-A685-794F33002B2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11D8C98B-2914-40B5-89CB-C4E3C105917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BCDC0738-FA9C-4A4B-A06A-E0C858CE60C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4AF4E574-A84A-4FE2-A874-234414CBA0D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1312E3C9-533B-43FF-9E09-287A9EEEDC31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273DA89C-AAFB-4CE7-9B44-A2BDA70BC4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A361E58A-8AAE-470C-9BDE-B93C7A31E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677F492A-3E54-44D8-A14E-4B33807E53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E0543F61-48DA-4883-9B59-06B5EEC76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D83580F-C6CD-4474-B831-8BC06ADE7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FC3C5CDB-F2A3-418D-8D00-DC981E9E7E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577EF951-3429-4A0F-ABFE-BF6ED9A3B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AC02B813-C7C9-4172-9B37-A94C0FC476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B1CB393A-B115-472A-B8FC-D835797DF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5F968B4A-B1E2-4480-898E-083260E4A1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186C0EA5-EA92-49BA-882F-16FBCEE057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DAA4987D-183B-463B-9C4C-9BA5AA65E2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649B8A76-F335-4C38-BFE4-ECBA16FDAE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B72F8C33-91A8-40A8-81CC-57BA9D6618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EB4D9687-9A9F-49B6-9406-083B2DF86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BEEADB60-F2E5-4CF6-B362-F47DC7FB35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E068AC01-942E-4E83-A075-E442B2A5C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C300FE2-1340-4352-B983-3B6EE78F5B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928305DB-3D94-471E-86A3-2B2BF1D92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0D40AA12-01E3-406B-92DB-A40A504EF4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29D015E8-A922-4F67-84AC-54B1D654FD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AFD5FCAB-D691-4910-A5DF-309EC89A19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D56B050-C5E8-4494-9664-F421A211CE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28765F58-FBC5-45C6-9217-2B56A3EE26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AC3ADB5-4BE6-4FA2-A3D3-6939122C4D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3E4879FE-6FCA-47B8-ADC8-ABAC62377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DDC822F8-003F-442E-B8A4-4DAA4A27C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A8E2151E-FECC-4A4B-A86F-7721B03DEF23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CD282B23-C2AF-42CB-92A0-B2473AC545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18151AA5-7509-4DCE-81D5-2ABF02812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B8EA3EE7-37AB-4D09-BBA6-BBF08CD9A9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8E48F35-352B-4F32-81D5-5ACFE67215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7210E051-0682-4A97-A212-76B72D55A2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99108C2-455B-40B9-BCF5-677349DDC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F715CCD8-57F7-41EE-8BE7-5FC6A5A57C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4FFF03A-5B83-4093-8321-014401F99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9FB8EB5-CFAB-4896-A5B3-3DFEC29CC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B6C57D24-D376-4593-9847-3196BC9B9F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ED4D52EE-520D-418C-BAE2-2ECBEF41F7B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E5103E06-E425-4CFB-9DE7-0A32C30E80F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C7D85979-8AB3-42C0-A2CF-9690A695D7C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E7FF7276-2403-4E21-BC18-E3AC26BE545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66B5E66-CD4D-4AA0-B784-E1DE1078024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510E62E1-B4A1-4F8F-81DE-D4CDE9C89F14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87193E4-2AB9-439B-BF6C-8AE94AF74DD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1A7296C3-1213-4E44-9555-A7932A94071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610EE42-FAF7-4035-9EB4-7F1873A2F89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B8E136D1-5D5F-415A-964F-FCAAC13AED2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23B3473-53FC-4073-8B1C-7C0099A95ED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0F6919C8-DA1F-4C9A-A6B1-ADBF2FC9DFC2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A3912F7-B128-4A8A-A960-DF1BCCB09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4B365875-0711-4691-BF6F-72C606EB57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83233180-A9F2-4485-8AA0-DF6B6E4BB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3B737DFE-6CDB-499B-A28B-77C7A94362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57D7DF04-8B11-4F31-9EFF-E005C651E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7D908B50-5341-4367-8793-9ABA04AE96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79DFFB24-39A2-460B-BA88-D731E480F3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A8C8D1BB-BDF1-4DE2-95BE-29F607FD7A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46260261-5D61-4822-B54B-FC95DEB7FD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D2DF6E0B-72BA-434F-A096-14B5DEBE8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3396C9B8-524B-4A45-9555-8F568345C9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6EB27239-3476-4A46-8306-EFDBE26D8E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5D118D7B-5650-419E-B384-EF2EEF4F77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81898F3-C252-42C5-886B-9F0327AE4D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7105BB2-E9E2-4A9C-8D1E-586C19D4D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8ECD698A-CAB8-4BF9-A6C1-118D2BA0E4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28B3FE2-5621-482F-B6AB-AC2EC1EB9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499409B-8DDE-4A07-BBF1-FA051BAF2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3B3F6A29-CA9C-49F9-ADE2-AFFAABDCFC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69F0EB97-7A7E-482A-830D-3CFDE54BE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CA715EFA-A334-4F1A-B21A-3DD22B258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B285F4E-8AF7-47B1-B4C4-0CDD81C34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662CEE8F-5724-4C7D-BDE7-1268BD028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3D7143DD-0FCF-45D3-8B14-EC6EDE7941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AACAC25-B774-4D3A-98A9-A2A00B0B31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14E3349E-B712-4CCC-B587-3D8EBB9C6D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AA7C5096-E1DB-4602-86BE-A089EB7FD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B0A7447F-29D6-4477-8AD9-432F8D411361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0425DDFA-C3F8-4CA7-870A-533B50403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906A3D4-6CEE-4F21-8075-0311B4A63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69B5626-480C-4CA5-84B0-F373CAB01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BEDD9453-8FC4-4940-9CA5-492DE2E48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BBA1DB38-723D-4C82-9052-013581A63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D94F2223-47A4-4D84-BE5F-96214EF417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9D645F31-9461-4485-A006-71A3CF77D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D14247B9-B7B8-4D2E-9A87-11C31EF6E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9175FE8-D1A5-4616-A525-440BB12FC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E3746931-8527-4079-9875-AE4474A6EB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2C044A77-0598-4A6A-B577-7F79465FF83B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F35B7EA-6AC3-4082-B5A9-9771ED6570E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CF97A32-0FFF-4A6C-BE96-A22B56A8560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A56C5685-678A-4685-AF6D-BA15579D7B2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930A89AB-0047-4A67-BB31-DE8B701CEAE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5E0E4372-56E1-4BA5-B58A-CECA70A2E933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00083A9-C94A-41CF-8243-4A8743A0690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BDD8818-3A39-41A0-AB3F-B471592136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098DF2C6-9643-4407-8E9F-1BC399566AE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0DA520A7-4EEA-4C31-86F6-7FA8ED3EC50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B405C18C-734B-47AC-A0EF-D685301C02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77A3130D-87F8-47C9-803F-410173D8BCD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BF4D1A39-E22E-424A-884D-54EBD3F04D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42D4D342-26F3-4FB6-B5BB-CF3545B6A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38B93153-BF40-4C21-8C43-FBAF2562E3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6DA66483-B8F1-47A5-B2FB-F2430A38E1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C0CE98B-F5AB-4808-8EBB-AC1680BB23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17162DDB-14FC-4948-9FD6-DBC4ACF35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30F01D75-5BFA-4427-A373-18929AB740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DD00EC8-5240-4E4B-89A5-F9199F2972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2852DAD-9A9A-48DC-AF76-FE14BD3AA3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16AE57C5-6123-442A-9CEA-5A823F8159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5F8D7AA-DC61-4B72-B90C-F38E606B25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9227EDE3-0646-44A5-844A-363A7456E5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922DD1B1-9DC6-4223-AE24-C720F965D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5B0AD55D-31A5-4ADB-B10E-2C99DE1C3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91DE2DE0-8D7B-49EC-9DE8-7EDFCF62E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327BD5B1-0926-41C9-9661-A9F075965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F6C43990-5F03-438B-842A-9858DA80FE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71933C6-AC3C-4597-908E-AC5E30A6F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7106D8B-0FA7-4C13-86FA-AD5F03F163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0B16A6B-564C-41BF-9987-DC4A537E4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4B06641F-EF4A-4D02-9D10-227339FA68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41332CB-131E-4FCD-943C-BDB0A1C0CB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DEE8DD5-769E-42FC-9409-4F4057AD4E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D3A4D918-F7DE-4593-ABEE-D72A56048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888DC7E5-B40C-4526-91BE-6C1A5938BA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9FFB0453-F755-48AB-A84B-B95BAC869E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ED00E66-415E-4444-830F-30D34D7DDC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DE0E75C7-82A7-4ECA-8CD1-E675F742B2D7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7F612F65-BB2F-4CF5-9912-DF02C4B7E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0C3D9E04-2946-45FD-A543-478DE74156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C27DA89C-E32B-4101-9FC1-42E441D1B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6B1F5D42-9375-4A8D-91D8-DE57CB39DC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F2EC0CF-1AA4-4682-91AA-E60E2E60A8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C3ABE68E-37DC-478C-9F4B-B28EA703F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073EF1E9-0A75-40B3-8A4C-05016FB20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47AE3F1-7CEF-4547-92B2-4F29940F34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87E3FFB2-1AAE-4D49-85C7-D0596B3C5A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AB5E6332-2814-4047-938A-94AFF3147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ED5F9352-CC48-4C77-80CE-A23C095822B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441FB705-6530-4348-8BB8-7796E50AD88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608EB96-3CC2-4740-9BFE-548D448B3AF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7F28663-B86A-42C4-99AB-74F995FCC79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1B935D28-A36D-4B0B-BD80-072945DDB9C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C903ABCF-0066-4B00-801E-03826E143223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B79123BA-7A68-4BCE-947F-17CEDA935DF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5B481DC4-9165-4A11-ADE2-C116509C002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366B9EB-EC4C-4ACF-80D8-E5D169A1F71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0AE9CFFF-ACA4-47F7-B737-4000EA18FB0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CE0E050-8548-400E-A556-A8FD9EE995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6F613FB3-525A-4292-B581-578971CBCA6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4B12C0B-AB03-4E4A-BA13-A7B15F170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1831C364-478B-49E8-925D-8D08F4FD1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9E0F7310-97FE-4781-9673-15FBCD2A74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5DC9A18C-E549-41C0-B3E3-9B33DBB34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7A5ECBC-302A-4D90-9924-5E070BE023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BD3DF761-2AC9-4C68-84BC-0A7D68ED9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A2C7045-F1F8-40CA-82C7-E6FBC69D62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D69EE018-080E-4CCC-A8DB-A1F45E6B70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B6161B20-378F-4237-8A2F-89FE4050F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EA0256C2-E060-44F2-BF22-DCE30BBE0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1055795A-8061-438E-9188-84BE0FA1A4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E86E241-B2B3-48E1-B98B-EFD458392D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F4759CD1-6FDB-4F57-8F17-AABFCEE638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1DD1B9CE-9A88-4E52-A9E0-280DE2C4B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A147BB4B-22E7-4DFD-84BD-95A90AA0A1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D92E512A-6B13-4064-A7C8-E893B19D3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F772F00-7BF7-4D15-9760-309473B21D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7DB7965A-2643-4B86-997A-7E805BD13E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49C9E8EA-AE46-4298-A688-7F16C5D00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EF81D23-A5BD-40AB-AC1A-A035BA3AEE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1A3AF736-6456-4C27-93D6-467B5EA43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6A094F6A-6D4D-4694-A9F7-65E49CCBE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D0BFAA5-3EAF-477D-BCA6-0C68CE65C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6C236DC1-39C8-4B11-A3F3-8245C0633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0D86300B-0188-4BFB-AE85-2B40FC254D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888590D3-E63F-4999-AA90-39FCAD1A5B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31D91027-1492-4457-B412-E09B5FD4F09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1034D0A-45B0-48B1-86CF-2545B287DB2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D429499-6164-47B3-8383-9BFD1AC827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7079182-E446-4047-BB94-FB723679BD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7F213AED-A1C8-4CA9-8FB5-B1E2F93C007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96D24132-E36F-407B-A05E-823DC7658F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178</TotalTime>
  <Words>2113</Words>
  <Application>Microsoft Office PowerPoint</Application>
  <PresentationFormat>Widescreen</PresentationFormat>
  <Paragraphs>855</Paragraphs>
  <Slides>42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9" baseType="lpstr">
      <vt:lpstr>Arial</vt:lpstr>
      <vt:lpstr>Calibri</vt:lpstr>
      <vt:lpstr>Calibri Light</vt:lpstr>
      <vt:lpstr>Tahoma</vt:lpstr>
      <vt:lpstr>Times New Roman</vt:lpstr>
      <vt:lpstr>Verdana</vt:lpstr>
      <vt:lpstr>Office Theme</vt:lpstr>
      <vt:lpstr>Case 6.</vt:lpstr>
      <vt:lpstr>We received a sample from a woman with sickle cell disease.</vt:lpstr>
      <vt:lpstr>Her red cells typed as AB, D Positive, C+, Cw-, c+, E-, e+, M+, N-, S+, s+, P1+, Lu(a-b+), K-, k+, Kp(a-b+), Le(a-b+), Fy(a-b-), Jk(a+b-), Js(b+).</vt:lpstr>
      <vt:lpstr>Note: According to Joyce Poole (previously Head of Red Cell Serology at the IBGRL) in a telephone conversation with me, most anti-C reagents, including monoclonal anti-C reagents, are, in reality,   anti-Ce (react stronger with C and e in cis than with C and E in cis).</vt:lpstr>
      <vt:lpstr>PowerPoint Presentation</vt:lpstr>
      <vt:lpstr>Is this an:</vt:lpstr>
      <vt:lpstr>The answer is that the antibodies are almost certainly alloantibodies, as both her Auto and her DAT were Negative.</vt:lpstr>
      <vt:lpstr>A substantial minority of individuals within the Black populations have mutations within the RHCE gene that result in variant e antigens and, in reality, variant C or c antigens.</vt:lpstr>
      <vt:lpstr>Some of these variants result in the individual being negative for the hrB (Rh31) antigen, and so we sent a sample to the IBGRL for hrB typing.</vt:lpstr>
      <vt:lpstr>She was confirmed as being hrB Negative, and also that the specificity of one of the antibodies was allo-anti-hrB.</vt:lpstr>
      <vt:lpstr>This explained why our patient’s red cells gave weaker reactions with the anti-C reagent than did the positive control red cells.  hrB Negative red cells have a variant e antigen, and are not, therefore, encoded by C and e genes in cis.</vt:lpstr>
      <vt:lpstr>A substantial minority of individuals within the Black populations have mutations within the RHD gene that result in variant D antigens.</vt:lpstr>
      <vt:lpstr>Once again, the IBGRL were able to confirm for us that the lady was Partial DIIIa, and that the apparent anti-D was, indeed, an            allo-anti-D.</vt:lpstr>
      <vt:lpstr>Anti-hrB is not regarded as being particularly clinically significant.</vt:lpstr>
      <vt:lpstr>Results of chemiluminescence testing (CLT) predicted that this particular example of anti-hrB would not be clinically significant.</vt:lpstr>
      <vt:lpstr>This was good news as the lady had three siblings, none of whom were suitable as donors!</vt:lpstr>
      <vt:lpstr>Fortunately, the lady was also a stable sickle cell patient, as although the cE haplotype does not express hrB, the r”r” phenotype is VERY rare.</vt:lpstr>
      <vt:lpstr>The woman became pregnant, and we received another sample.</vt:lpstr>
      <vt:lpstr>She was due to give birth at the beginning of May, and in the January, the anti-hrB was too weak for titration.</vt:lpstr>
      <vt:lpstr>In March, we received another sample.</vt:lpstr>
      <vt:lpstr>PowerPoint Presentation</vt:lpstr>
      <vt:lpstr>What do we do now?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lady’s plasma now gave positive reactions with several examples of r”r” red cells, and also three examples of hrB Negative red cells.</vt:lpstr>
      <vt:lpstr>Oh Joy!</vt:lpstr>
      <vt:lpstr>We suspected that the patient had now made an anti-HrB (Rh34), and this was confirmed for us by the IBGRL.</vt:lpstr>
      <vt:lpstr>Unlike anti-hrB, anti-HrB is thought to be highly clinically significant, although it does not seem to cause clinically significant HDFN (just a positive DAT).</vt:lpstr>
      <vt:lpstr>The lady is likely to have the DIIIaceS haplotype, with a d(C)ceS in trans.</vt:lpstr>
      <vt:lpstr>PowerPoint Presentation</vt:lpstr>
      <vt:lpstr>Although anti-HrB does not seem to cause clinically significant HDFN, we still needed blood cover for the mother.</vt:lpstr>
      <vt:lpstr>The anti-HrB had a titre of 64 against rr red cells, 512 against r’r red cells and 128 against r”r” red cells.</vt:lpstr>
      <vt:lpstr>The patient had an Hb of between 70gL-1 and 80gL-1, and was put on iron therapy.  She had slight joint pains, but the pregnancy progressed well.</vt:lpstr>
      <vt:lpstr>To cover labour, we had the choice of finding units of HrB- blood (probably from South Africa) or units of Rhnull blood.</vt:lpstr>
      <vt:lpstr>We managed to find one unit of frozen Rhnull red cells, and another “wet” unit from a donor in Ireland.</vt:lpstr>
      <vt:lpstr>It was a good job we did!</vt:lpstr>
      <vt:lpstr>The baby was born with a positive DAT, but was otherwise healthy.</vt:lpstr>
      <vt:lpstr>The mother had a post-partum haemorrhage and required to be transfused with both units of Rhnull red cells!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Case 6.</dc:title>
  <dc:creator>MALCOLM NEEDS</dc:creator>
  <cp:lastModifiedBy>MALCOLM NEEDS</cp:lastModifiedBy>
  <cp:revision>20</cp:revision>
  <dcterms:created xsi:type="dcterms:W3CDTF">2019-11-10T17:28:41Z</dcterms:created>
  <dcterms:modified xsi:type="dcterms:W3CDTF">2022-07-31T18:34:30Z</dcterms:modified>
</cp:coreProperties>
</file>