
<file path=[Content_Types].xml><?xml version="1.0" encoding="utf-8"?>
<Types xmlns="http://schemas.openxmlformats.org/package/2006/content-types">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4"/>
  </p:notesMasterIdLst>
  <p:sldIdLst>
    <p:sldId id="293" r:id="rId2"/>
    <p:sldId id="294" r:id="rId3"/>
    <p:sldId id="272" r:id="rId4"/>
    <p:sldId id="296" r:id="rId5"/>
    <p:sldId id="297" r:id="rId6"/>
    <p:sldId id="316" r:id="rId7"/>
    <p:sldId id="317" r:id="rId8"/>
    <p:sldId id="318" r:id="rId9"/>
    <p:sldId id="299" r:id="rId10"/>
    <p:sldId id="300" r:id="rId11"/>
    <p:sldId id="301" r:id="rId12"/>
    <p:sldId id="302" r:id="rId13"/>
    <p:sldId id="303" r:id="rId14"/>
    <p:sldId id="319" r:id="rId15"/>
    <p:sldId id="305" r:id="rId16"/>
    <p:sldId id="306" r:id="rId17"/>
    <p:sldId id="307" r:id="rId18"/>
    <p:sldId id="308" r:id="rId19"/>
    <p:sldId id="309" r:id="rId20"/>
    <p:sldId id="310" r:id="rId21"/>
    <p:sldId id="311" r:id="rId22"/>
    <p:sldId id="320" r:id="rId2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888" userDrawn="1">
          <p15:clr>
            <a:srgbClr val="A4A3A4"/>
          </p15:clr>
        </p15:guide>
        <p15:guide id="2" pos="3840" userDrawn="1">
          <p15:clr>
            <a:srgbClr val="A4A3A4"/>
          </p15:clr>
        </p15:guide>
        <p15:guide id="3" orient="horz" pos="1774"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987" autoAdjust="0"/>
    <p:restoredTop sz="94660"/>
  </p:normalViewPr>
  <p:slideViewPr>
    <p:cSldViewPr snapToGrid="0" showGuides="1">
      <p:cViewPr>
        <p:scale>
          <a:sx n="89" d="100"/>
          <a:sy n="89" d="100"/>
        </p:scale>
        <p:origin x="1296" y="558"/>
      </p:cViewPr>
      <p:guideLst>
        <p:guide orient="horz" pos="1888"/>
        <p:guide pos="3840"/>
        <p:guide orient="horz" pos="1774"/>
      </p:guideLst>
    </p:cSldViewPr>
  </p:slideViewPr>
  <p:notesTextViewPr>
    <p:cViewPr>
      <p:scale>
        <a:sx n="1" d="1"/>
        <a:sy n="1" d="1"/>
      </p:scale>
      <p:origin x="0" y="0"/>
    </p:cViewPr>
  </p:notesTextViewPr>
  <p:sorterViewPr>
    <p:cViewPr>
      <p:scale>
        <a:sx n="100" d="100"/>
        <a:sy n="100" d="100"/>
      </p:scale>
      <p:origin x="0" y="-1944"/>
    </p:cViewPr>
  </p:sorter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viewProps" Target="viewProps.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presProps" Target="pres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notesMaster" Target="notesMasters/notesMaster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tableStyles" Target="tableStyles.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theme" Target="theme/them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0E68958-BD0E-4755-8C27-FEF77105C7CB}" type="datetimeFigureOut">
              <a:rPr lang="en-GB" smtClean="0"/>
              <a:t>31/07/2022</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188F03E7-8AE4-4C53-B9FC-D35BAFF5E945}" type="slidenum">
              <a:rPr lang="en-GB" smtClean="0"/>
              <a:t>‹#›</a:t>
            </a:fld>
            <a:endParaRPr lang="en-GB"/>
          </a:p>
        </p:txBody>
      </p:sp>
    </p:spTree>
    <p:extLst>
      <p:ext uri="{BB962C8B-B14F-4D97-AF65-F5344CB8AC3E}">
        <p14:creationId xmlns:p14="http://schemas.microsoft.com/office/powerpoint/2010/main" val="74650517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a:extLst>
              <a:ext uri="{FF2B5EF4-FFF2-40B4-BE49-F238E27FC236}">
                <a16:creationId xmlns:a16="http://schemas.microsoft.com/office/drawing/2014/main" id="{D645D287-F3AB-4985-800D-5FD7AFA7A124}"/>
              </a:ext>
            </a:extLst>
          </p:cNvPr>
          <p:cNvSpPr>
            <a:spLocks noGrp="1" noChangeArrowheads="1"/>
          </p:cNvSpPr>
          <p:nvPr>
            <p:ph type="sldNum" sz="quarter" idx="5"/>
          </p:nvPr>
        </p:nvSpPr>
        <p:spPr>
          <a:ln/>
        </p:spPr>
        <p:txBody>
          <a:bodyPr/>
          <a:lstStyle/>
          <a:p>
            <a:fld id="{151F5AD6-96CC-426E-AC15-941E101A2A04}" type="slidenum">
              <a:rPr lang="en-GB" altLang="en-US"/>
              <a:pPr/>
              <a:t>1</a:t>
            </a:fld>
            <a:endParaRPr lang="en-GB" altLang="en-US"/>
          </a:p>
        </p:txBody>
      </p:sp>
      <p:sp>
        <p:nvSpPr>
          <p:cNvPr id="273410" name="Rectangle 2">
            <a:extLst>
              <a:ext uri="{FF2B5EF4-FFF2-40B4-BE49-F238E27FC236}">
                <a16:creationId xmlns:a16="http://schemas.microsoft.com/office/drawing/2014/main" id="{4BD5602F-E467-4FA1-8868-0AD53A5894C5}"/>
              </a:ext>
            </a:extLst>
          </p:cNvPr>
          <p:cNvSpPr>
            <a:spLocks noGrp="1" noRot="1" noChangeAspect="1" noChangeArrowheads="1" noTextEdit="1"/>
          </p:cNvSpPr>
          <p:nvPr>
            <p:ph type="sldImg"/>
          </p:nvPr>
        </p:nvSpPr>
        <p:spPr bwMode="auto">
          <a:xfrm>
            <a:off x="307975" y="862013"/>
            <a:ext cx="6181725" cy="3478212"/>
          </a:xfrm>
          <a:prstGeom prst="rect">
            <a:avLst/>
          </a:prstGeom>
          <a:solidFill>
            <a:srgbClr val="FFFFFF"/>
          </a:solidFill>
          <a:ln>
            <a:solidFill>
              <a:srgbClr val="000000"/>
            </a:solidFill>
            <a:miter lim="800000"/>
            <a:headEnd/>
            <a:tailEnd/>
          </a:ln>
        </p:spPr>
      </p:sp>
      <p:sp>
        <p:nvSpPr>
          <p:cNvPr id="273411" name="Rectangle 3">
            <a:extLst>
              <a:ext uri="{FF2B5EF4-FFF2-40B4-BE49-F238E27FC236}">
                <a16:creationId xmlns:a16="http://schemas.microsoft.com/office/drawing/2014/main" id="{E4079DB8-E060-4E72-B198-E888C0E46470}"/>
              </a:ext>
            </a:extLst>
          </p:cNvPr>
          <p:cNvSpPr>
            <a:spLocks noGrp="1" noChangeArrowheads="1"/>
          </p:cNvSpPr>
          <p:nvPr>
            <p:ph type="body" idx="1"/>
          </p:nvPr>
        </p:nvSpPr>
        <p:spPr bwMode="auto">
          <a:xfrm>
            <a:off x="906463" y="4730750"/>
            <a:ext cx="4984750" cy="4486275"/>
          </a:xfrm>
          <a:prstGeom prst="rect">
            <a:avLst/>
          </a:prstGeom>
          <a:solidFill>
            <a:srgbClr val="FFFFFF"/>
          </a:solidFill>
          <a:ln>
            <a:solidFill>
              <a:srgbClr val="000000"/>
            </a:solidFill>
            <a:miter lim="800000"/>
            <a:headEnd/>
            <a:tailEnd/>
          </a:ln>
        </p:spPr>
        <p:txBody>
          <a:bodyPr/>
          <a:lstStyle/>
          <a:p>
            <a:endParaRPr lang="en-US"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a:extLst>
              <a:ext uri="{FF2B5EF4-FFF2-40B4-BE49-F238E27FC236}">
                <a16:creationId xmlns:a16="http://schemas.microsoft.com/office/drawing/2014/main" id="{F5B98F3D-5492-4E58-AB47-A1916E98C84F}"/>
              </a:ext>
            </a:extLst>
          </p:cNvPr>
          <p:cNvSpPr>
            <a:spLocks noGrp="1" noChangeArrowheads="1"/>
          </p:cNvSpPr>
          <p:nvPr>
            <p:ph type="sldNum" sz="quarter" idx="5"/>
          </p:nvPr>
        </p:nvSpPr>
        <p:spPr>
          <a:ln/>
        </p:spPr>
        <p:txBody>
          <a:bodyPr/>
          <a:lstStyle/>
          <a:p>
            <a:fld id="{55AD0E1A-41BB-483B-9938-788E63760965}" type="slidenum">
              <a:rPr lang="en-GB" altLang="en-US"/>
              <a:pPr/>
              <a:t>12</a:t>
            </a:fld>
            <a:endParaRPr lang="en-GB" altLang="en-US"/>
          </a:p>
        </p:txBody>
      </p:sp>
      <p:sp>
        <p:nvSpPr>
          <p:cNvPr id="291842" name="Rectangle 2">
            <a:extLst>
              <a:ext uri="{FF2B5EF4-FFF2-40B4-BE49-F238E27FC236}">
                <a16:creationId xmlns:a16="http://schemas.microsoft.com/office/drawing/2014/main" id="{40794FFA-2D79-4E6B-9DB8-0F5BD39355B8}"/>
              </a:ext>
            </a:extLst>
          </p:cNvPr>
          <p:cNvSpPr>
            <a:spLocks noGrp="1" noRot="1" noChangeAspect="1" noChangeArrowheads="1" noTextEdit="1"/>
          </p:cNvSpPr>
          <p:nvPr>
            <p:ph type="sldImg"/>
          </p:nvPr>
        </p:nvSpPr>
        <p:spPr bwMode="auto">
          <a:xfrm>
            <a:off x="307975" y="862013"/>
            <a:ext cx="6181725" cy="3478212"/>
          </a:xfrm>
          <a:prstGeom prst="rect">
            <a:avLst/>
          </a:prstGeom>
          <a:solidFill>
            <a:srgbClr val="FFFFFF"/>
          </a:solidFill>
          <a:ln>
            <a:solidFill>
              <a:srgbClr val="000000"/>
            </a:solidFill>
            <a:miter lim="800000"/>
            <a:headEnd/>
            <a:tailEnd/>
          </a:ln>
        </p:spPr>
      </p:sp>
      <p:sp>
        <p:nvSpPr>
          <p:cNvPr id="291843" name="Rectangle 3">
            <a:extLst>
              <a:ext uri="{FF2B5EF4-FFF2-40B4-BE49-F238E27FC236}">
                <a16:creationId xmlns:a16="http://schemas.microsoft.com/office/drawing/2014/main" id="{C8BA2B92-5871-44D1-A473-58939B94BA08}"/>
              </a:ext>
            </a:extLst>
          </p:cNvPr>
          <p:cNvSpPr>
            <a:spLocks noGrp="1" noChangeArrowheads="1"/>
          </p:cNvSpPr>
          <p:nvPr>
            <p:ph type="body" idx="1"/>
          </p:nvPr>
        </p:nvSpPr>
        <p:spPr bwMode="auto">
          <a:xfrm>
            <a:off x="906463" y="4730750"/>
            <a:ext cx="4984750" cy="4486275"/>
          </a:xfrm>
          <a:prstGeom prst="rect">
            <a:avLst/>
          </a:prstGeom>
          <a:solidFill>
            <a:srgbClr val="FFFFFF"/>
          </a:solidFill>
          <a:ln>
            <a:solidFill>
              <a:srgbClr val="000000"/>
            </a:solidFill>
            <a:miter lim="800000"/>
            <a:headEnd/>
            <a:tailEnd/>
          </a:ln>
        </p:spPr>
        <p:txBody>
          <a:bodyPr/>
          <a:lstStyle/>
          <a:p>
            <a:endParaRPr lang="en-US"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a:extLst>
              <a:ext uri="{FF2B5EF4-FFF2-40B4-BE49-F238E27FC236}">
                <a16:creationId xmlns:a16="http://schemas.microsoft.com/office/drawing/2014/main" id="{347EAE50-B4E3-4C73-BA74-7466A46EF0A4}"/>
              </a:ext>
            </a:extLst>
          </p:cNvPr>
          <p:cNvSpPr>
            <a:spLocks noGrp="1" noChangeArrowheads="1"/>
          </p:cNvSpPr>
          <p:nvPr>
            <p:ph type="sldNum" sz="quarter" idx="5"/>
          </p:nvPr>
        </p:nvSpPr>
        <p:spPr>
          <a:ln/>
        </p:spPr>
        <p:txBody>
          <a:bodyPr/>
          <a:lstStyle/>
          <a:p>
            <a:fld id="{FA186256-EAB2-4A15-B8C8-5086E2EE2C78}" type="slidenum">
              <a:rPr lang="en-GB" altLang="en-US"/>
              <a:pPr/>
              <a:t>13</a:t>
            </a:fld>
            <a:endParaRPr lang="en-GB" altLang="en-US"/>
          </a:p>
        </p:txBody>
      </p:sp>
      <p:sp>
        <p:nvSpPr>
          <p:cNvPr id="293890" name="Rectangle 2">
            <a:extLst>
              <a:ext uri="{FF2B5EF4-FFF2-40B4-BE49-F238E27FC236}">
                <a16:creationId xmlns:a16="http://schemas.microsoft.com/office/drawing/2014/main" id="{998F7FCA-4FEC-479B-A035-15AB729E8056}"/>
              </a:ext>
            </a:extLst>
          </p:cNvPr>
          <p:cNvSpPr>
            <a:spLocks noGrp="1" noRot="1" noChangeAspect="1" noChangeArrowheads="1" noTextEdit="1"/>
          </p:cNvSpPr>
          <p:nvPr>
            <p:ph type="sldImg"/>
          </p:nvPr>
        </p:nvSpPr>
        <p:spPr bwMode="auto">
          <a:xfrm>
            <a:off x="307975" y="862013"/>
            <a:ext cx="6181725" cy="3478212"/>
          </a:xfrm>
          <a:prstGeom prst="rect">
            <a:avLst/>
          </a:prstGeom>
          <a:solidFill>
            <a:srgbClr val="FFFFFF"/>
          </a:solidFill>
          <a:ln>
            <a:solidFill>
              <a:srgbClr val="000000"/>
            </a:solidFill>
            <a:miter lim="800000"/>
            <a:headEnd/>
            <a:tailEnd/>
          </a:ln>
        </p:spPr>
      </p:sp>
      <p:sp>
        <p:nvSpPr>
          <p:cNvPr id="293891" name="Rectangle 3">
            <a:extLst>
              <a:ext uri="{FF2B5EF4-FFF2-40B4-BE49-F238E27FC236}">
                <a16:creationId xmlns:a16="http://schemas.microsoft.com/office/drawing/2014/main" id="{392CF0DC-B824-4B8E-9CD5-F75DFC174BA8}"/>
              </a:ext>
            </a:extLst>
          </p:cNvPr>
          <p:cNvSpPr>
            <a:spLocks noGrp="1" noChangeArrowheads="1"/>
          </p:cNvSpPr>
          <p:nvPr>
            <p:ph type="body" idx="1"/>
          </p:nvPr>
        </p:nvSpPr>
        <p:spPr bwMode="auto">
          <a:xfrm>
            <a:off x="906463" y="4730750"/>
            <a:ext cx="4984750" cy="4486275"/>
          </a:xfrm>
          <a:prstGeom prst="rect">
            <a:avLst/>
          </a:prstGeom>
          <a:solidFill>
            <a:srgbClr val="FFFFFF"/>
          </a:solidFill>
          <a:ln>
            <a:solidFill>
              <a:srgbClr val="000000"/>
            </a:solidFill>
            <a:miter lim="800000"/>
            <a:headEnd/>
            <a:tailEnd/>
          </a:ln>
        </p:spPr>
        <p:txBody>
          <a:bodyPr/>
          <a:lstStyle/>
          <a:p>
            <a:endParaRPr lang="en-US"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a:extLst>
              <a:ext uri="{FF2B5EF4-FFF2-40B4-BE49-F238E27FC236}">
                <a16:creationId xmlns:a16="http://schemas.microsoft.com/office/drawing/2014/main" id="{501BA2F1-C38A-43DE-A3D4-4A92B87C307F}"/>
              </a:ext>
            </a:extLst>
          </p:cNvPr>
          <p:cNvSpPr>
            <a:spLocks noGrp="1" noChangeArrowheads="1"/>
          </p:cNvSpPr>
          <p:nvPr>
            <p:ph type="sldNum" sz="quarter" idx="5"/>
          </p:nvPr>
        </p:nvSpPr>
        <p:spPr>
          <a:ln/>
        </p:spPr>
        <p:txBody>
          <a:bodyPr/>
          <a:lstStyle/>
          <a:p>
            <a:fld id="{15A8827E-D400-4A05-8F37-2F6AE65A0E37}" type="slidenum">
              <a:rPr lang="en-GB" altLang="en-US"/>
              <a:pPr/>
              <a:t>14</a:t>
            </a:fld>
            <a:endParaRPr lang="en-GB" altLang="en-US"/>
          </a:p>
        </p:txBody>
      </p:sp>
      <p:sp>
        <p:nvSpPr>
          <p:cNvPr id="289794" name="Rectangle 2">
            <a:extLst>
              <a:ext uri="{FF2B5EF4-FFF2-40B4-BE49-F238E27FC236}">
                <a16:creationId xmlns:a16="http://schemas.microsoft.com/office/drawing/2014/main" id="{F0D65605-0246-4C0D-B974-B54D08C5A191}"/>
              </a:ext>
            </a:extLst>
          </p:cNvPr>
          <p:cNvSpPr>
            <a:spLocks noGrp="1" noRot="1" noChangeAspect="1" noChangeArrowheads="1" noTextEdit="1"/>
          </p:cNvSpPr>
          <p:nvPr>
            <p:ph type="sldImg"/>
          </p:nvPr>
        </p:nvSpPr>
        <p:spPr bwMode="auto">
          <a:xfrm>
            <a:off x="307975" y="862013"/>
            <a:ext cx="6181725" cy="3478212"/>
          </a:xfrm>
          <a:prstGeom prst="rect">
            <a:avLst/>
          </a:prstGeom>
          <a:solidFill>
            <a:srgbClr val="FFFFFF"/>
          </a:solidFill>
          <a:ln>
            <a:solidFill>
              <a:srgbClr val="000000"/>
            </a:solidFill>
            <a:miter lim="800000"/>
            <a:headEnd/>
            <a:tailEnd/>
          </a:ln>
        </p:spPr>
      </p:sp>
      <p:sp>
        <p:nvSpPr>
          <p:cNvPr id="289795" name="Rectangle 3">
            <a:extLst>
              <a:ext uri="{FF2B5EF4-FFF2-40B4-BE49-F238E27FC236}">
                <a16:creationId xmlns:a16="http://schemas.microsoft.com/office/drawing/2014/main" id="{19D439AB-8AA4-4407-9A4C-B076C212112D}"/>
              </a:ext>
            </a:extLst>
          </p:cNvPr>
          <p:cNvSpPr>
            <a:spLocks noGrp="1" noChangeArrowheads="1"/>
          </p:cNvSpPr>
          <p:nvPr>
            <p:ph type="body" idx="1"/>
          </p:nvPr>
        </p:nvSpPr>
        <p:spPr bwMode="auto">
          <a:xfrm>
            <a:off x="906463" y="4730750"/>
            <a:ext cx="4984750" cy="4486275"/>
          </a:xfrm>
          <a:prstGeom prst="rect">
            <a:avLst/>
          </a:prstGeom>
          <a:solidFill>
            <a:srgbClr val="FFFFFF"/>
          </a:solidFill>
          <a:ln>
            <a:solidFill>
              <a:srgbClr val="000000"/>
            </a:solidFill>
            <a:miter lim="800000"/>
            <a:headEnd/>
            <a:tailEnd/>
          </a:ln>
        </p:spPr>
        <p:txBody>
          <a:bodyPr/>
          <a:lstStyle/>
          <a:p>
            <a:endParaRPr lang="en-US" altLang="en-US"/>
          </a:p>
        </p:txBody>
      </p:sp>
    </p:spTree>
    <p:extLst>
      <p:ext uri="{BB962C8B-B14F-4D97-AF65-F5344CB8AC3E}">
        <p14:creationId xmlns:p14="http://schemas.microsoft.com/office/powerpoint/2010/main" val="390231436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a:extLst>
              <a:ext uri="{FF2B5EF4-FFF2-40B4-BE49-F238E27FC236}">
                <a16:creationId xmlns:a16="http://schemas.microsoft.com/office/drawing/2014/main" id="{DE516B2D-AC72-409F-A016-FCC40C13E7EF}"/>
              </a:ext>
            </a:extLst>
          </p:cNvPr>
          <p:cNvSpPr>
            <a:spLocks noGrp="1" noChangeArrowheads="1"/>
          </p:cNvSpPr>
          <p:nvPr>
            <p:ph type="sldNum" sz="quarter" idx="5"/>
          </p:nvPr>
        </p:nvSpPr>
        <p:spPr>
          <a:ln/>
        </p:spPr>
        <p:txBody>
          <a:bodyPr/>
          <a:lstStyle/>
          <a:p>
            <a:fld id="{7F4326F6-D570-4725-A644-DEEC9D175CD9}" type="slidenum">
              <a:rPr lang="en-GB" altLang="en-US"/>
              <a:pPr/>
              <a:t>15</a:t>
            </a:fld>
            <a:endParaRPr lang="en-GB" altLang="en-US"/>
          </a:p>
        </p:txBody>
      </p:sp>
      <p:sp>
        <p:nvSpPr>
          <p:cNvPr id="297986" name="Rectangle 2">
            <a:extLst>
              <a:ext uri="{FF2B5EF4-FFF2-40B4-BE49-F238E27FC236}">
                <a16:creationId xmlns:a16="http://schemas.microsoft.com/office/drawing/2014/main" id="{DB7692ED-5500-4DD3-AEE9-BFE460A0880D}"/>
              </a:ext>
            </a:extLst>
          </p:cNvPr>
          <p:cNvSpPr>
            <a:spLocks noGrp="1" noRot="1" noChangeAspect="1" noChangeArrowheads="1" noTextEdit="1"/>
          </p:cNvSpPr>
          <p:nvPr>
            <p:ph type="sldImg"/>
          </p:nvPr>
        </p:nvSpPr>
        <p:spPr bwMode="auto">
          <a:xfrm>
            <a:off x="307975" y="862013"/>
            <a:ext cx="6181725" cy="3478212"/>
          </a:xfrm>
          <a:prstGeom prst="rect">
            <a:avLst/>
          </a:prstGeom>
          <a:solidFill>
            <a:srgbClr val="FFFFFF"/>
          </a:solidFill>
          <a:ln>
            <a:solidFill>
              <a:srgbClr val="000000"/>
            </a:solidFill>
            <a:miter lim="800000"/>
            <a:headEnd/>
            <a:tailEnd/>
          </a:ln>
        </p:spPr>
      </p:sp>
      <p:sp>
        <p:nvSpPr>
          <p:cNvPr id="297987" name="Rectangle 3">
            <a:extLst>
              <a:ext uri="{FF2B5EF4-FFF2-40B4-BE49-F238E27FC236}">
                <a16:creationId xmlns:a16="http://schemas.microsoft.com/office/drawing/2014/main" id="{574D2051-4137-44F9-A1BC-D25FC8492382}"/>
              </a:ext>
            </a:extLst>
          </p:cNvPr>
          <p:cNvSpPr>
            <a:spLocks noGrp="1" noChangeArrowheads="1"/>
          </p:cNvSpPr>
          <p:nvPr>
            <p:ph type="body" idx="1"/>
          </p:nvPr>
        </p:nvSpPr>
        <p:spPr bwMode="auto">
          <a:xfrm>
            <a:off x="906463" y="4730750"/>
            <a:ext cx="4984750" cy="4486275"/>
          </a:xfrm>
          <a:prstGeom prst="rect">
            <a:avLst/>
          </a:prstGeom>
          <a:solidFill>
            <a:srgbClr val="FFFFFF"/>
          </a:solidFill>
          <a:ln>
            <a:solidFill>
              <a:srgbClr val="000000"/>
            </a:solidFill>
            <a:miter lim="800000"/>
            <a:headEnd/>
            <a:tailEnd/>
          </a:ln>
        </p:spPr>
        <p:txBody>
          <a:bodyPr/>
          <a:lstStyle/>
          <a:p>
            <a:endParaRPr lang="en-US"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a:extLst>
              <a:ext uri="{FF2B5EF4-FFF2-40B4-BE49-F238E27FC236}">
                <a16:creationId xmlns:a16="http://schemas.microsoft.com/office/drawing/2014/main" id="{761DC171-7424-4A9C-92A8-E05A500F8B8A}"/>
              </a:ext>
            </a:extLst>
          </p:cNvPr>
          <p:cNvSpPr>
            <a:spLocks noGrp="1" noChangeArrowheads="1"/>
          </p:cNvSpPr>
          <p:nvPr>
            <p:ph type="sldNum" sz="quarter" idx="5"/>
          </p:nvPr>
        </p:nvSpPr>
        <p:spPr>
          <a:ln/>
        </p:spPr>
        <p:txBody>
          <a:bodyPr/>
          <a:lstStyle/>
          <a:p>
            <a:fld id="{CEBAA7F0-4D8F-485D-959A-9EE6F5F4A25A}" type="slidenum">
              <a:rPr lang="en-GB" altLang="en-US"/>
              <a:pPr/>
              <a:t>16</a:t>
            </a:fld>
            <a:endParaRPr lang="en-GB" altLang="en-US"/>
          </a:p>
        </p:txBody>
      </p:sp>
      <p:sp>
        <p:nvSpPr>
          <p:cNvPr id="300034" name="Rectangle 2">
            <a:extLst>
              <a:ext uri="{FF2B5EF4-FFF2-40B4-BE49-F238E27FC236}">
                <a16:creationId xmlns:a16="http://schemas.microsoft.com/office/drawing/2014/main" id="{81E5C4A0-8CC7-468E-8D21-5916787C33BA}"/>
              </a:ext>
            </a:extLst>
          </p:cNvPr>
          <p:cNvSpPr>
            <a:spLocks noGrp="1" noRot="1" noChangeAspect="1" noChangeArrowheads="1" noTextEdit="1"/>
          </p:cNvSpPr>
          <p:nvPr>
            <p:ph type="sldImg"/>
          </p:nvPr>
        </p:nvSpPr>
        <p:spPr bwMode="auto">
          <a:xfrm>
            <a:off x="307975" y="862013"/>
            <a:ext cx="6181725" cy="3478212"/>
          </a:xfrm>
          <a:prstGeom prst="rect">
            <a:avLst/>
          </a:prstGeom>
          <a:solidFill>
            <a:srgbClr val="FFFFFF"/>
          </a:solidFill>
          <a:ln>
            <a:solidFill>
              <a:srgbClr val="000000"/>
            </a:solidFill>
            <a:miter lim="800000"/>
            <a:headEnd/>
            <a:tailEnd/>
          </a:ln>
        </p:spPr>
      </p:sp>
      <p:sp>
        <p:nvSpPr>
          <p:cNvPr id="300035" name="Rectangle 3">
            <a:extLst>
              <a:ext uri="{FF2B5EF4-FFF2-40B4-BE49-F238E27FC236}">
                <a16:creationId xmlns:a16="http://schemas.microsoft.com/office/drawing/2014/main" id="{13601507-F47A-4BB7-8CCA-15D5E18D58AB}"/>
              </a:ext>
            </a:extLst>
          </p:cNvPr>
          <p:cNvSpPr>
            <a:spLocks noGrp="1" noChangeArrowheads="1"/>
          </p:cNvSpPr>
          <p:nvPr>
            <p:ph type="body" idx="1"/>
          </p:nvPr>
        </p:nvSpPr>
        <p:spPr bwMode="auto">
          <a:xfrm>
            <a:off x="906463" y="4730750"/>
            <a:ext cx="4984750" cy="4486275"/>
          </a:xfrm>
          <a:prstGeom prst="rect">
            <a:avLst/>
          </a:prstGeom>
          <a:solidFill>
            <a:srgbClr val="FFFFFF"/>
          </a:solidFill>
          <a:ln>
            <a:solidFill>
              <a:srgbClr val="000000"/>
            </a:solidFill>
            <a:miter lim="800000"/>
            <a:headEnd/>
            <a:tailEnd/>
          </a:ln>
        </p:spPr>
        <p:txBody>
          <a:bodyPr/>
          <a:lstStyle/>
          <a:p>
            <a:endParaRPr lang="en-US"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a:extLst>
              <a:ext uri="{FF2B5EF4-FFF2-40B4-BE49-F238E27FC236}">
                <a16:creationId xmlns:a16="http://schemas.microsoft.com/office/drawing/2014/main" id="{7F7B298D-5DB1-4316-9E11-8FDF862E04C0}"/>
              </a:ext>
            </a:extLst>
          </p:cNvPr>
          <p:cNvSpPr>
            <a:spLocks noGrp="1" noChangeArrowheads="1"/>
          </p:cNvSpPr>
          <p:nvPr>
            <p:ph type="sldNum" sz="quarter" idx="5"/>
          </p:nvPr>
        </p:nvSpPr>
        <p:spPr>
          <a:ln/>
        </p:spPr>
        <p:txBody>
          <a:bodyPr/>
          <a:lstStyle/>
          <a:p>
            <a:fld id="{01AF0C0C-7DA6-497A-903F-2AB395AD4D79}" type="slidenum">
              <a:rPr lang="en-GB" altLang="en-US"/>
              <a:pPr/>
              <a:t>17</a:t>
            </a:fld>
            <a:endParaRPr lang="en-GB" altLang="en-US"/>
          </a:p>
        </p:txBody>
      </p:sp>
      <p:sp>
        <p:nvSpPr>
          <p:cNvPr id="302082" name="Rectangle 2">
            <a:extLst>
              <a:ext uri="{FF2B5EF4-FFF2-40B4-BE49-F238E27FC236}">
                <a16:creationId xmlns:a16="http://schemas.microsoft.com/office/drawing/2014/main" id="{A98C7F5B-CBD9-44CF-B5E2-1C6E6B30E55A}"/>
              </a:ext>
            </a:extLst>
          </p:cNvPr>
          <p:cNvSpPr>
            <a:spLocks noGrp="1" noRot="1" noChangeAspect="1" noChangeArrowheads="1" noTextEdit="1"/>
          </p:cNvSpPr>
          <p:nvPr>
            <p:ph type="sldImg"/>
          </p:nvPr>
        </p:nvSpPr>
        <p:spPr bwMode="auto">
          <a:xfrm>
            <a:off x="307975" y="862013"/>
            <a:ext cx="6181725" cy="3478212"/>
          </a:xfrm>
          <a:prstGeom prst="rect">
            <a:avLst/>
          </a:prstGeom>
          <a:solidFill>
            <a:srgbClr val="FFFFFF"/>
          </a:solidFill>
          <a:ln>
            <a:solidFill>
              <a:srgbClr val="000000"/>
            </a:solidFill>
            <a:miter lim="800000"/>
            <a:headEnd/>
            <a:tailEnd/>
          </a:ln>
        </p:spPr>
      </p:sp>
      <p:sp>
        <p:nvSpPr>
          <p:cNvPr id="302083" name="Rectangle 3">
            <a:extLst>
              <a:ext uri="{FF2B5EF4-FFF2-40B4-BE49-F238E27FC236}">
                <a16:creationId xmlns:a16="http://schemas.microsoft.com/office/drawing/2014/main" id="{35073358-FF52-4EB7-8E41-5413CC18414F}"/>
              </a:ext>
            </a:extLst>
          </p:cNvPr>
          <p:cNvSpPr>
            <a:spLocks noGrp="1" noChangeArrowheads="1"/>
          </p:cNvSpPr>
          <p:nvPr>
            <p:ph type="body" idx="1"/>
          </p:nvPr>
        </p:nvSpPr>
        <p:spPr bwMode="auto">
          <a:xfrm>
            <a:off x="906463" y="4730750"/>
            <a:ext cx="4984750" cy="4486275"/>
          </a:xfrm>
          <a:prstGeom prst="rect">
            <a:avLst/>
          </a:prstGeom>
          <a:solidFill>
            <a:srgbClr val="FFFFFF"/>
          </a:solidFill>
          <a:ln>
            <a:solidFill>
              <a:srgbClr val="000000"/>
            </a:solidFill>
            <a:miter lim="800000"/>
            <a:headEnd/>
            <a:tailEnd/>
          </a:ln>
        </p:spPr>
        <p:txBody>
          <a:bodyPr/>
          <a:lstStyle/>
          <a:p>
            <a:endParaRPr lang="en-US"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a:extLst>
              <a:ext uri="{FF2B5EF4-FFF2-40B4-BE49-F238E27FC236}">
                <a16:creationId xmlns:a16="http://schemas.microsoft.com/office/drawing/2014/main" id="{C0EC6241-BBF2-4346-B30C-510279ABD0A1}"/>
              </a:ext>
            </a:extLst>
          </p:cNvPr>
          <p:cNvSpPr>
            <a:spLocks noGrp="1" noChangeArrowheads="1"/>
          </p:cNvSpPr>
          <p:nvPr>
            <p:ph type="sldNum" sz="quarter" idx="5"/>
          </p:nvPr>
        </p:nvSpPr>
        <p:spPr>
          <a:ln/>
        </p:spPr>
        <p:txBody>
          <a:bodyPr/>
          <a:lstStyle/>
          <a:p>
            <a:fld id="{030EB293-CB82-404B-95CE-DA89F6E51984}" type="slidenum">
              <a:rPr lang="en-GB" altLang="en-US"/>
              <a:pPr/>
              <a:t>18</a:t>
            </a:fld>
            <a:endParaRPr lang="en-GB" altLang="en-US"/>
          </a:p>
        </p:txBody>
      </p:sp>
      <p:sp>
        <p:nvSpPr>
          <p:cNvPr id="304130" name="Rectangle 2">
            <a:extLst>
              <a:ext uri="{FF2B5EF4-FFF2-40B4-BE49-F238E27FC236}">
                <a16:creationId xmlns:a16="http://schemas.microsoft.com/office/drawing/2014/main" id="{C8569CA7-5A8B-4C76-A0D1-520837E9C55C}"/>
              </a:ext>
            </a:extLst>
          </p:cNvPr>
          <p:cNvSpPr>
            <a:spLocks noGrp="1" noRot="1" noChangeAspect="1" noChangeArrowheads="1" noTextEdit="1"/>
          </p:cNvSpPr>
          <p:nvPr>
            <p:ph type="sldImg"/>
          </p:nvPr>
        </p:nvSpPr>
        <p:spPr bwMode="auto">
          <a:xfrm>
            <a:off x="307975" y="862013"/>
            <a:ext cx="6181725" cy="3478212"/>
          </a:xfrm>
          <a:prstGeom prst="rect">
            <a:avLst/>
          </a:prstGeom>
          <a:solidFill>
            <a:srgbClr val="FFFFFF"/>
          </a:solidFill>
          <a:ln>
            <a:solidFill>
              <a:srgbClr val="000000"/>
            </a:solidFill>
            <a:miter lim="800000"/>
            <a:headEnd/>
            <a:tailEnd/>
          </a:ln>
        </p:spPr>
      </p:sp>
      <p:sp>
        <p:nvSpPr>
          <p:cNvPr id="304131" name="Rectangle 3">
            <a:extLst>
              <a:ext uri="{FF2B5EF4-FFF2-40B4-BE49-F238E27FC236}">
                <a16:creationId xmlns:a16="http://schemas.microsoft.com/office/drawing/2014/main" id="{3E9F5C85-0E73-494A-BE6B-BA44B2759E6E}"/>
              </a:ext>
            </a:extLst>
          </p:cNvPr>
          <p:cNvSpPr>
            <a:spLocks noGrp="1" noChangeArrowheads="1"/>
          </p:cNvSpPr>
          <p:nvPr>
            <p:ph type="body" idx="1"/>
          </p:nvPr>
        </p:nvSpPr>
        <p:spPr bwMode="auto">
          <a:xfrm>
            <a:off x="906463" y="4730750"/>
            <a:ext cx="4984750" cy="4486275"/>
          </a:xfrm>
          <a:prstGeom prst="rect">
            <a:avLst/>
          </a:prstGeom>
          <a:solidFill>
            <a:srgbClr val="FFFFFF"/>
          </a:solidFill>
          <a:ln>
            <a:solidFill>
              <a:srgbClr val="000000"/>
            </a:solidFill>
            <a:miter lim="800000"/>
            <a:headEnd/>
            <a:tailEnd/>
          </a:ln>
        </p:spPr>
        <p:txBody>
          <a:bodyPr/>
          <a:lstStyle/>
          <a:p>
            <a:endParaRPr lang="en-US"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a:extLst>
              <a:ext uri="{FF2B5EF4-FFF2-40B4-BE49-F238E27FC236}">
                <a16:creationId xmlns:a16="http://schemas.microsoft.com/office/drawing/2014/main" id="{766A6735-4756-41F5-9786-E13F11228B2B}"/>
              </a:ext>
            </a:extLst>
          </p:cNvPr>
          <p:cNvSpPr>
            <a:spLocks noGrp="1" noChangeArrowheads="1"/>
          </p:cNvSpPr>
          <p:nvPr>
            <p:ph type="sldNum" sz="quarter" idx="5"/>
          </p:nvPr>
        </p:nvSpPr>
        <p:spPr>
          <a:ln/>
        </p:spPr>
        <p:txBody>
          <a:bodyPr/>
          <a:lstStyle/>
          <a:p>
            <a:fld id="{F9F79517-05B5-48F5-8282-E1823BE34C2A}" type="slidenum">
              <a:rPr lang="en-GB" altLang="en-US"/>
              <a:pPr/>
              <a:t>19</a:t>
            </a:fld>
            <a:endParaRPr lang="en-GB" altLang="en-US"/>
          </a:p>
        </p:txBody>
      </p:sp>
      <p:sp>
        <p:nvSpPr>
          <p:cNvPr id="306178" name="Rectangle 2">
            <a:extLst>
              <a:ext uri="{FF2B5EF4-FFF2-40B4-BE49-F238E27FC236}">
                <a16:creationId xmlns:a16="http://schemas.microsoft.com/office/drawing/2014/main" id="{7199A6ED-33FE-4A27-AD0A-007420BA0344}"/>
              </a:ext>
            </a:extLst>
          </p:cNvPr>
          <p:cNvSpPr>
            <a:spLocks noGrp="1" noRot="1" noChangeAspect="1" noChangeArrowheads="1" noTextEdit="1"/>
          </p:cNvSpPr>
          <p:nvPr>
            <p:ph type="sldImg"/>
          </p:nvPr>
        </p:nvSpPr>
        <p:spPr bwMode="auto">
          <a:xfrm>
            <a:off x="307975" y="862013"/>
            <a:ext cx="6181725" cy="3478212"/>
          </a:xfrm>
          <a:prstGeom prst="rect">
            <a:avLst/>
          </a:prstGeom>
          <a:solidFill>
            <a:srgbClr val="FFFFFF"/>
          </a:solidFill>
          <a:ln>
            <a:solidFill>
              <a:srgbClr val="000000"/>
            </a:solidFill>
            <a:miter lim="800000"/>
            <a:headEnd/>
            <a:tailEnd/>
          </a:ln>
        </p:spPr>
      </p:sp>
      <p:sp>
        <p:nvSpPr>
          <p:cNvPr id="306179" name="Rectangle 3">
            <a:extLst>
              <a:ext uri="{FF2B5EF4-FFF2-40B4-BE49-F238E27FC236}">
                <a16:creationId xmlns:a16="http://schemas.microsoft.com/office/drawing/2014/main" id="{D4F4564E-07CD-45EA-8D59-8FD2B476363D}"/>
              </a:ext>
            </a:extLst>
          </p:cNvPr>
          <p:cNvSpPr>
            <a:spLocks noGrp="1" noChangeArrowheads="1"/>
          </p:cNvSpPr>
          <p:nvPr>
            <p:ph type="body" idx="1"/>
          </p:nvPr>
        </p:nvSpPr>
        <p:spPr bwMode="auto">
          <a:xfrm>
            <a:off x="906463" y="4730750"/>
            <a:ext cx="4984750" cy="4486275"/>
          </a:xfrm>
          <a:prstGeom prst="rect">
            <a:avLst/>
          </a:prstGeom>
          <a:solidFill>
            <a:srgbClr val="FFFFFF"/>
          </a:solidFill>
          <a:ln>
            <a:solidFill>
              <a:srgbClr val="000000"/>
            </a:solidFill>
            <a:miter lim="800000"/>
            <a:headEnd/>
            <a:tailEnd/>
          </a:ln>
        </p:spPr>
        <p:txBody>
          <a:bodyPr/>
          <a:lstStyle/>
          <a:p>
            <a:endParaRPr lang="en-US"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a:extLst>
              <a:ext uri="{FF2B5EF4-FFF2-40B4-BE49-F238E27FC236}">
                <a16:creationId xmlns:a16="http://schemas.microsoft.com/office/drawing/2014/main" id="{0E624568-A172-4C04-9CAD-FAEE88B2F04E}"/>
              </a:ext>
            </a:extLst>
          </p:cNvPr>
          <p:cNvSpPr>
            <a:spLocks noGrp="1" noChangeArrowheads="1"/>
          </p:cNvSpPr>
          <p:nvPr>
            <p:ph type="sldNum" sz="quarter" idx="5"/>
          </p:nvPr>
        </p:nvSpPr>
        <p:spPr>
          <a:ln/>
        </p:spPr>
        <p:txBody>
          <a:bodyPr/>
          <a:lstStyle/>
          <a:p>
            <a:fld id="{DD3F0EA2-18A6-4EC3-959F-1A707E4EA2A0}" type="slidenum">
              <a:rPr lang="en-GB" altLang="en-US"/>
              <a:pPr/>
              <a:t>20</a:t>
            </a:fld>
            <a:endParaRPr lang="en-GB" altLang="en-US"/>
          </a:p>
        </p:txBody>
      </p:sp>
      <p:sp>
        <p:nvSpPr>
          <p:cNvPr id="308226" name="Rectangle 2">
            <a:extLst>
              <a:ext uri="{FF2B5EF4-FFF2-40B4-BE49-F238E27FC236}">
                <a16:creationId xmlns:a16="http://schemas.microsoft.com/office/drawing/2014/main" id="{7B2965D9-0031-4217-BB15-AAF188BD3B69}"/>
              </a:ext>
            </a:extLst>
          </p:cNvPr>
          <p:cNvSpPr>
            <a:spLocks noGrp="1" noRot="1" noChangeAspect="1" noChangeArrowheads="1" noTextEdit="1"/>
          </p:cNvSpPr>
          <p:nvPr>
            <p:ph type="sldImg"/>
          </p:nvPr>
        </p:nvSpPr>
        <p:spPr bwMode="auto">
          <a:xfrm>
            <a:off x="307975" y="862013"/>
            <a:ext cx="6181725" cy="3478212"/>
          </a:xfrm>
          <a:prstGeom prst="rect">
            <a:avLst/>
          </a:prstGeom>
          <a:solidFill>
            <a:srgbClr val="FFFFFF"/>
          </a:solidFill>
          <a:ln>
            <a:solidFill>
              <a:srgbClr val="000000"/>
            </a:solidFill>
            <a:miter lim="800000"/>
            <a:headEnd/>
            <a:tailEnd/>
          </a:ln>
        </p:spPr>
      </p:sp>
      <p:sp>
        <p:nvSpPr>
          <p:cNvPr id="308227" name="Rectangle 3">
            <a:extLst>
              <a:ext uri="{FF2B5EF4-FFF2-40B4-BE49-F238E27FC236}">
                <a16:creationId xmlns:a16="http://schemas.microsoft.com/office/drawing/2014/main" id="{60B3911A-42B9-45BA-9997-55DFC4E7ABF8}"/>
              </a:ext>
            </a:extLst>
          </p:cNvPr>
          <p:cNvSpPr>
            <a:spLocks noGrp="1" noChangeArrowheads="1"/>
          </p:cNvSpPr>
          <p:nvPr>
            <p:ph type="body" idx="1"/>
          </p:nvPr>
        </p:nvSpPr>
        <p:spPr bwMode="auto">
          <a:xfrm>
            <a:off x="906463" y="4730750"/>
            <a:ext cx="4984750" cy="4486275"/>
          </a:xfrm>
          <a:prstGeom prst="rect">
            <a:avLst/>
          </a:prstGeom>
          <a:solidFill>
            <a:srgbClr val="FFFFFF"/>
          </a:solidFill>
          <a:ln>
            <a:solidFill>
              <a:srgbClr val="000000"/>
            </a:solidFill>
            <a:miter lim="800000"/>
            <a:headEnd/>
            <a:tailEnd/>
          </a:ln>
        </p:spPr>
        <p:txBody>
          <a:bodyPr/>
          <a:lstStyle/>
          <a:p>
            <a:endParaRPr lang="en-US" alt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a:extLst>
              <a:ext uri="{FF2B5EF4-FFF2-40B4-BE49-F238E27FC236}">
                <a16:creationId xmlns:a16="http://schemas.microsoft.com/office/drawing/2014/main" id="{CFBFF17E-7090-4A91-AFDA-F0309F285281}"/>
              </a:ext>
            </a:extLst>
          </p:cNvPr>
          <p:cNvSpPr>
            <a:spLocks noGrp="1" noChangeArrowheads="1"/>
          </p:cNvSpPr>
          <p:nvPr>
            <p:ph type="sldNum" sz="quarter" idx="5"/>
          </p:nvPr>
        </p:nvSpPr>
        <p:spPr>
          <a:ln/>
        </p:spPr>
        <p:txBody>
          <a:bodyPr/>
          <a:lstStyle/>
          <a:p>
            <a:fld id="{5BF74129-BDFC-4A0D-9DF4-21A90A95DEE9}" type="slidenum">
              <a:rPr lang="en-GB" altLang="en-US"/>
              <a:pPr/>
              <a:t>21</a:t>
            </a:fld>
            <a:endParaRPr lang="en-GB" altLang="en-US"/>
          </a:p>
        </p:txBody>
      </p:sp>
      <p:sp>
        <p:nvSpPr>
          <p:cNvPr id="310274" name="Rectangle 2">
            <a:extLst>
              <a:ext uri="{FF2B5EF4-FFF2-40B4-BE49-F238E27FC236}">
                <a16:creationId xmlns:a16="http://schemas.microsoft.com/office/drawing/2014/main" id="{71DACB67-F0EB-4BBE-A6EB-FAF0352517E1}"/>
              </a:ext>
            </a:extLst>
          </p:cNvPr>
          <p:cNvSpPr>
            <a:spLocks noGrp="1" noRot="1" noChangeAspect="1" noChangeArrowheads="1" noTextEdit="1"/>
          </p:cNvSpPr>
          <p:nvPr>
            <p:ph type="sldImg"/>
          </p:nvPr>
        </p:nvSpPr>
        <p:spPr bwMode="auto">
          <a:xfrm>
            <a:off x="307975" y="862013"/>
            <a:ext cx="6181725" cy="3478212"/>
          </a:xfrm>
          <a:prstGeom prst="rect">
            <a:avLst/>
          </a:prstGeom>
          <a:solidFill>
            <a:srgbClr val="FFFFFF"/>
          </a:solidFill>
          <a:ln>
            <a:solidFill>
              <a:srgbClr val="000000"/>
            </a:solidFill>
            <a:miter lim="800000"/>
            <a:headEnd/>
            <a:tailEnd/>
          </a:ln>
        </p:spPr>
      </p:sp>
      <p:sp>
        <p:nvSpPr>
          <p:cNvPr id="310275" name="Rectangle 3">
            <a:extLst>
              <a:ext uri="{FF2B5EF4-FFF2-40B4-BE49-F238E27FC236}">
                <a16:creationId xmlns:a16="http://schemas.microsoft.com/office/drawing/2014/main" id="{1A0EDD71-5F20-4E44-B706-D952F33A0C52}"/>
              </a:ext>
            </a:extLst>
          </p:cNvPr>
          <p:cNvSpPr>
            <a:spLocks noGrp="1" noChangeArrowheads="1"/>
          </p:cNvSpPr>
          <p:nvPr>
            <p:ph type="body" idx="1"/>
          </p:nvPr>
        </p:nvSpPr>
        <p:spPr bwMode="auto">
          <a:xfrm>
            <a:off x="906463" y="4730750"/>
            <a:ext cx="4984750" cy="4486275"/>
          </a:xfrm>
          <a:prstGeom prst="rect">
            <a:avLst/>
          </a:prstGeom>
          <a:solidFill>
            <a:srgbClr val="FFFFFF"/>
          </a:solidFill>
          <a:ln>
            <a:solidFill>
              <a:srgbClr val="000000"/>
            </a:solidFill>
            <a:miter lim="800000"/>
            <a:headEnd/>
            <a:tailEnd/>
          </a:ln>
        </p:spPr>
        <p:txBody>
          <a:bodyPr/>
          <a:lstStyle/>
          <a:p>
            <a:endParaRPr lang="en-US"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a:extLst>
              <a:ext uri="{FF2B5EF4-FFF2-40B4-BE49-F238E27FC236}">
                <a16:creationId xmlns:a16="http://schemas.microsoft.com/office/drawing/2014/main" id="{E6EAA35B-CFBD-4A34-85B8-EFAE1F8AAF0A}"/>
              </a:ext>
            </a:extLst>
          </p:cNvPr>
          <p:cNvSpPr>
            <a:spLocks noGrp="1" noChangeArrowheads="1"/>
          </p:cNvSpPr>
          <p:nvPr>
            <p:ph type="sldNum" sz="quarter" idx="5"/>
          </p:nvPr>
        </p:nvSpPr>
        <p:spPr>
          <a:ln/>
        </p:spPr>
        <p:txBody>
          <a:bodyPr/>
          <a:lstStyle/>
          <a:p>
            <a:fld id="{28A1161D-E9E0-42AF-B2D0-CF06832DB311}" type="slidenum">
              <a:rPr lang="en-GB" altLang="en-US"/>
              <a:pPr/>
              <a:t>2</a:t>
            </a:fld>
            <a:endParaRPr lang="en-GB" altLang="en-US"/>
          </a:p>
        </p:txBody>
      </p:sp>
      <p:sp>
        <p:nvSpPr>
          <p:cNvPr id="275458" name="Rectangle 2">
            <a:extLst>
              <a:ext uri="{FF2B5EF4-FFF2-40B4-BE49-F238E27FC236}">
                <a16:creationId xmlns:a16="http://schemas.microsoft.com/office/drawing/2014/main" id="{01D37CF6-90EC-4958-9103-5723BBAFF9B2}"/>
              </a:ext>
            </a:extLst>
          </p:cNvPr>
          <p:cNvSpPr>
            <a:spLocks noGrp="1" noRot="1" noChangeAspect="1" noChangeArrowheads="1" noTextEdit="1"/>
          </p:cNvSpPr>
          <p:nvPr>
            <p:ph type="sldImg"/>
          </p:nvPr>
        </p:nvSpPr>
        <p:spPr bwMode="auto">
          <a:xfrm>
            <a:off x="307975" y="862013"/>
            <a:ext cx="6181725" cy="3478212"/>
          </a:xfrm>
          <a:prstGeom prst="rect">
            <a:avLst/>
          </a:prstGeom>
          <a:solidFill>
            <a:srgbClr val="FFFFFF"/>
          </a:solidFill>
          <a:ln>
            <a:solidFill>
              <a:srgbClr val="000000"/>
            </a:solidFill>
            <a:miter lim="800000"/>
            <a:headEnd/>
            <a:tailEnd/>
          </a:ln>
        </p:spPr>
      </p:sp>
      <p:sp>
        <p:nvSpPr>
          <p:cNvPr id="275459" name="Rectangle 3">
            <a:extLst>
              <a:ext uri="{FF2B5EF4-FFF2-40B4-BE49-F238E27FC236}">
                <a16:creationId xmlns:a16="http://schemas.microsoft.com/office/drawing/2014/main" id="{3D4175B8-B953-4B7D-9ECD-4EC15D9E87AA}"/>
              </a:ext>
            </a:extLst>
          </p:cNvPr>
          <p:cNvSpPr>
            <a:spLocks noGrp="1" noChangeArrowheads="1"/>
          </p:cNvSpPr>
          <p:nvPr>
            <p:ph type="body" idx="1"/>
          </p:nvPr>
        </p:nvSpPr>
        <p:spPr bwMode="auto">
          <a:xfrm>
            <a:off x="906463" y="4730750"/>
            <a:ext cx="4984750" cy="4486275"/>
          </a:xfrm>
          <a:prstGeom prst="rect">
            <a:avLst/>
          </a:prstGeom>
          <a:solidFill>
            <a:srgbClr val="FFFFFF"/>
          </a:solidFill>
          <a:ln>
            <a:solidFill>
              <a:srgbClr val="000000"/>
            </a:solidFill>
            <a:miter lim="800000"/>
            <a:headEnd/>
            <a:tailEnd/>
          </a:ln>
        </p:spPr>
        <p:txBody>
          <a:bodyPr/>
          <a:lstStyle/>
          <a:p>
            <a:endParaRPr lang="en-US"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a:extLst>
              <a:ext uri="{FF2B5EF4-FFF2-40B4-BE49-F238E27FC236}">
                <a16:creationId xmlns:a16="http://schemas.microsoft.com/office/drawing/2014/main" id="{7CD291A9-D47B-4561-9AB0-E5BFE5A1EB52}"/>
              </a:ext>
            </a:extLst>
          </p:cNvPr>
          <p:cNvSpPr>
            <a:spLocks noGrp="1" noChangeArrowheads="1"/>
          </p:cNvSpPr>
          <p:nvPr>
            <p:ph type="sldNum" sz="quarter" idx="5"/>
          </p:nvPr>
        </p:nvSpPr>
        <p:spPr>
          <a:ln/>
        </p:spPr>
        <p:txBody>
          <a:bodyPr/>
          <a:lstStyle/>
          <a:p>
            <a:fld id="{8D6042F6-B9DE-4FB8-A821-263D9D7816BF}" type="slidenum">
              <a:rPr lang="en-GB" altLang="en-US"/>
              <a:pPr/>
              <a:t>4</a:t>
            </a:fld>
            <a:endParaRPr lang="en-GB" altLang="en-US"/>
          </a:p>
        </p:txBody>
      </p:sp>
      <p:sp>
        <p:nvSpPr>
          <p:cNvPr id="279554" name="Rectangle 2">
            <a:extLst>
              <a:ext uri="{FF2B5EF4-FFF2-40B4-BE49-F238E27FC236}">
                <a16:creationId xmlns:a16="http://schemas.microsoft.com/office/drawing/2014/main" id="{51A40A3E-91C8-4C8F-B3A7-4D33BA03C963}"/>
              </a:ext>
            </a:extLst>
          </p:cNvPr>
          <p:cNvSpPr>
            <a:spLocks noGrp="1" noRot="1" noChangeAspect="1" noChangeArrowheads="1" noTextEdit="1"/>
          </p:cNvSpPr>
          <p:nvPr>
            <p:ph type="sldImg"/>
          </p:nvPr>
        </p:nvSpPr>
        <p:spPr bwMode="auto">
          <a:xfrm>
            <a:off x="307975" y="862013"/>
            <a:ext cx="6181725" cy="3478212"/>
          </a:xfrm>
          <a:prstGeom prst="rect">
            <a:avLst/>
          </a:prstGeom>
          <a:solidFill>
            <a:srgbClr val="FFFFFF"/>
          </a:solidFill>
          <a:ln>
            <a:solidFill>
              <a:srgbClr val="000000"/>
            </a:solidFill>
            <a:miter lim="800000"/>
            <a:headEnd/>
            <a:tailEnd/>
          </a:ln>
        </p:spPr>
      </p:sp>
      <p:sp>
        <p:nvSpPr>
          <p:cNvPr id="279555" name="Rectangle 3">
            <a:extLst>
              <a:ext uri="{FF2B5EF4-FFF2-40B4-BE49-F238E27FC236}">
                <a16:creationId xmlns:a16="http://schemas.microsoft.com/office/drawing/2014/main" id="{4E529E56-35B0-479A-804A-87B6374698A0}"/>
              </a:ext>
            </a:extLst>
          </p:cNvPr>
          <p:cNvSpPr>
            <a:spLocks noGrp="1" noChangeArrowheads="1"/>
          </p:cNvSpPr>
          <p:nvPr>
            <p:ph type="body" idx="1"/>
          </p:nvPr>
        </p:nvSpPr>
        <p:spPr bwMode="auto">
          <a:xfrm>
            <a:off x="906463" y="4730750"/>
            <a:ext cx="4984750" cy="4486275"/>
          </a:xfrm>
          <a:prstGeom prst="rect">
            <a:avLst/>
          </a:prstGeom>
          <a:solidFill>
            <a:srgbClr val="FFFFFF"/>
          </a:solidFill>
          <a:ln>
            <a:solidFill>
              <a:srgbClr val="000000"/>
            </a:solidFill>
            <a:miter lim="800000"/>
            <a:headEnd/>
            <a:tailEnd/>
          </a:ln>
        </p:spPr>
        <p:txBody>
          <a:bodyPr/>
          <a:lstStyle/>
          <a:p>
            <a:endParaRPr lang="en-US"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a:extLst>
              <a:ext uri="{FF2B5EF4-FFF2-40B4-BE49-F238E27FC236}">
                <a16:creationId xmlns:a16="http://schemas.microsoft.com/office/drawing/2014/main" id="{D2B49711-9F0C-4AF6-BE0C-C1CCDCFE88FF}"/>
              </a:ext>
            </a:extLst>
          </p:cNvPr>
          <p:cNvSpPr>
            <a:spLocks noGrp="1" noChangeArrowheads="1"/>
          </p:cNvSpPr>
          <p:nvPr>
            <p:ph type="sldNum" sz="quarter" idx="5"/>
          </p:nvPr>
        </p:nvSpPr>
        <p:spPr>
          <a:ln/>
        </p:spPr>
        <p:txBody>
          <a:bodyPr/>
          <a:lstStyle/>
          <a:p>
            <a:fld id="{23B4361D-A4AF-44D7-97E9-E2833BE5171D}" type="slidenum">
              <a:rPr lang="en-GB" altLang="en-US"/>
              <a:pPr/>
              <a:t>5</a:t>
            </a:fld>
            <a:endParaRPr lang="en-GB" altLang="en-US"/>
          </a:p>
        </p:txBody>
      </p:sp>
      <p:sp>
        <p:nvSpPr>
          <p:cNvPr id="281602" name="Rectangle 2">
            <a:extLst>
              <a:ext uri="{FF2B5EF4-FFF2-40B4-BE49-F238E27FC236}">
                <a16:creationId xmlns:a16="http://schemas.microsoft.com/office/drawing/2014/main" id="{129AA5E4-C8E7-416F-ABA5-E471E9A256DE}"/>
              </a:ext>
            </a:extLst>
          </p:cNvPr>
          <p:cNvSpPr>
            <a:spLocks noGrp="1" noRot="1" noChangeAspect="1" noChangeArrowheads="1" noTextEdit="1"/>
          </p:cNvSpPr>
          <p:nvPr>
            <p:ph type="sldImg"/>
          </p:nvPr>
        </p:nvSpPr>
        <p:spPr bwMode="auto">
          <a:xfrm>
            <a:off x="307975" y="862013"/>
            <a:ext cx="6181725" cy="3478212"/>
          </a:xfrm>
          <a:prstGeom prst="rect">
            <a:avLst/>
          </a:prstGeom>
          <a:solidFill>
            <a:srgbClr val="FFFFFF"/>
          </a:solidFill>
          <a:ln>
            <a:solidFill>
              <a:srgbClr val="000000"/>
            </a:solidFill>
            <a:miter lim="800000"/>
            <a:headEnd/>
            <a:tailEnd/>
          </a:ln>
        </p:spPr>
      </p:sp>
      <p:sp>
        <p:nvSpPr>
          <p:cNvPr id="281603" name="Rectangle 3">
            <a:extLst>
              <a:ext uri="{FF2B5EF4-FFF2-40B4-BE49-F238E27FC236}">
                <a16:creationId xmlns:a16="http://schemas.microsoft.com/office/drawing/2014/main" id="{BDF4FFE8-3BDA-42DE-A92D-886127C27B58}"/>
              </a:ext>
            </a:extLst>
          </p:cNvPr>
          <p:cNvSpPr>
            <a:spLocks noGrp="1" noChangeArrowheads="1"/>
          </p:cNvSpPr>
          <p:nvPr>
            <p:ph type="body" idx="1"/>
          </p:nvPr>
        </p:nvSpPr>
        <p:spPr bwMode="auto">
          <a:xfrm>
            <a:off x="906463" y="4730750"/>
            <a:ext cx="4984750" cy="4486275"/>
          </a:xfrm>
          <a:prstGeom prst="rect">
            <a:avLst/>
          </a:prstGeom>
          <a:solidFill>
            <a:srgbClr val="FFFFFF"/>
          </a:solidFill>
          <a:ln>
            <a:solidFill>
              <a:srgbClr val="000000"/>
            </a:solidFill>
            <a:miter lim="800000"/>
            <a:headEnd/>
            <a:tailEnd/>
          </a:ln>
        </p:spPr>
        <p:txBody>
          <a:bodyPr/>
          <a:lstStyle/>
          <a:p>
            <a:endParaRPr lang="en-US"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a:extLst>
              <a:ext uri="{FF2B5EF4-FFF2-40B4-BE49-F238E27FC236}">
                <a16:creationId xmlns:a16="http://schemas.microsoft.com/office/drawing/2014/main" id="{5985652B-FBF2-4733-927F-27663306A895}"/>
              </a:ext>
            </a:extLst>
          </p:cNvPr>
          <p:cNvSpPr>
            <a:spLocks noGrp="1" noChangeArrowheads="1"/>
          </p:cNvSpPr>
          <p:nvPr>
            <p:ph type="sldNum" sz="quarter" idx="5"/>
          </p:nvPr>
        </p:nvSpPr>
        <p:spPr>
          <a:ln/>
        </p:spPr>
        <p:txBody>
          <a:bodyPr/>
          <a:lstStyle/>
          <a:p>
            <a:fld id="{0E042229-01B2-4772-A8C2-19E42224FF5D}" type="slidenum">
              <a:rPr lang="en-GB" altLang="en-US"/>
              <a:pPr/>
              <a:t>6</a:t>
            </a:fld>
            <a:endParaRPr lang="en-GB" altLang="en-US"/>
          </a:p>
        </p:txBody>
      </p:sp>
      <p:sp>
        <p:nvSpPr>
          <p:cNvPr id="320514" name="Rectangle 2">
            <a:extLst>
              <a:ext uri="{FF2B5EF4-FFF2-40B4-BE49-F238E27FC236}">
                <a16:creationId xmlns:a16="http://schemas.microsoft.com/office/drawing/2014/main" id="{2F2629BB-D735-4E00-BBE4-523AA2AFDD9E}"/>
              </a:ext>
            </a:extLst>
          </p:cNvPr>
          <p:cNvSpPr>
            <a:spLocks noGrp="1" noRot="1" noChangeAspect="1" noChangeArrowheads="1" noTextEdit="1"/>
          </p:cNvSpPr>
          <p:nvPr>
            <p:ph type="sldImg"/>
          </p:nvPr>
        </p:nvSpPr>
        <p:spPr bwMode="auto">
          <a:xfrm>
            <a:off x="307975" y="862013"/>
            <a:ext cx="6181725" cy="3478212"/>
          </a:xfrm>
          <a:prstGeom prst="rect">
            <a:avLst/>
          </a:prstGeom>
          <a:solidFill>
            <a:srgbClr val="FFFFFF"/>
          </a:solidFill>
          <a:ln>
            <a:solidFill>
              <a:srgbClr val="000000"/>
            </a:solidFill>
            <a:miter lim="800000"/>
            <a:headEnd/>
            <a:tailEnd/>
          </a:ln>
        </p:spPr>
      </p:sp>
      <p:sp>
        <p:nvSpPr>
          <p:cNvPr id="320515" name="Rectangle 3">
            <a:extLst>
              <a:ext uri="{FF2B5EF4-FFF2-40B4-BE49-F238E27FC236}">
                <a16:creationId xmlns:a16="http://schemas.microsoft.com/office/drawing/2014/main" id="{4F6D781E-E3B5-48C3-A90A-D8FD7CF47E76}"/>
              </a:ext>
            </a:extLst>
          </p:cNvPr>
          <p:cNvSpPr>
            <a:spLocks noGrp="1" noChangeArrowheads="1"/>
          </p:cNvSpPr>
          <p:nvPr>
            <p:ph type="body" idx="1"/>
          </p:nvPr>
        </p:nvSpPr>
        <p:spPr bwMode="auto">
          <a:xfrm>
            <a:off x="906463" y="4730750"/>
            <a:ext cx="4984750" cy="4486275"/>
          </a:xfrm>
          <a:prstGeom prst="rect">
            <a:avLst/>
          </a:prstGeom>
          <a:solidFill>
            <a:srgbClr val="FFFFFF"/>
          </a:solidFill>
          <a:ln>
            <a:solidFill>
              <a:srgbClr val="000000"/>
            </a:solidFill>
            <a:miter lim="800000"/>
            <a:headEnd/>
            <a:tailEnd/>
          </a:ln>
        </p:spPr>
        <p:txBody>
          <a:bodyPr/>
          <a:lstStyle/>
          <a:p>
            <a:endParaRPr lang="en-US"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a:extLst>
              <a:ext uri="{FF2B5EF4-FFF2-40B4-BE49-F238E27FC236}">
                <a16:creationId xmlns:a16="http://schemas.microsoft.com/office/drawing/2014/main" id="{5985652B-FBF2-4733-927F-27663306A895}"/>
              </a:ext>
            </a:extLst>
          </p:cNvPr>
          <p:cNvSpPr>
            <a:spLocks noGrp="1" noChangeArrowheads="1"/>
          </p:cNvSpPr>
          <p:nvPr>
            <p:ph type="sldNum" sz="quarter" idx="5"/>
          </p:nvPr>
        </p:nvSpPr>
        <p:spPr>
          <a:ln/>
        </p:spPr>
        <p:txBody>
          <a:bodyPr/>
          <a:lstStyle/>
          <a:p>
            <a:fld id="{0E042229-01B2-4772-A8C2-19E42224FF5D}" type="slidenum">
              <a:rPr lang="en-GB" altLang="en-US"/>
              <a:pPr/>
              <a:t>8</a:t>
            </a:fld>
            <a:endParaRPr lang="en-GB" altLang="en-US"/>
          </a:p>
        </p:txBody>
      </p:sp>
      <p:sp>
        <p:nvSpPr>
          <p:cNvPr id="320514" name="Rectangle 2">
            <a:extLst>
              <a:ext uri="{FF2B5EF4-FFF2-40B4-BE49-F238E27FC236}">
                <a16:creationId xmlns:a16="http://schemas.microsoft.com/office/drawing/2014/main" id="{2F2629BB-D735-4E00-BBE4-523AA2AFDD9E}"/>
              </a:ext>
            </a:extLst>
          </p:cNvPr>
          <p:cNvSpPr>
            <a:spLocks noGrp="1" noRot="1" noChangeAspect="1" noChangeArrowheads="1" noTextEdit="1"/>
          </p:cNvSpPr>
          <p:nvPr>
            <p:ph type="sldImg"/>
          </p:nvPr>
        </p:nvSpPr>
        <p:spPr bwMode="auto">
          <a:xfrm>
            <a:off x="307975" y="862013"/>
            <a:ext cx="6181725" cy="3478212"/>
          </a:xfrm>
          <a:prstGeom prst="rect">
            <a:avLst/>
          </a:prstGeom>
          <a:solidFill>
            <a:srgbClr val="FFFFFF"/>
          </a:solidFill>
          <a:ln>
            <a:solidFill>
              <a:srgbClr val="000000"/>
            </a:solidFill>
            <a:miter lim="800000"/>
            <a:headEnd/>
            <a:tailEnd/>
          </a:ln>
        </p:spPr>
      </p:sp>
      <p:sp>
        <p:nvSpPr>
          <p:cNvPr id="320515" name="Rectangle 3">
            <a:extLst>
              <a:ext uri="{FF2B5EF4-FFF2-40B4-BE49-F238E27FC236}">
                <a16:creationId xmlns:a16="http://schemas.microsoft.com/office/drawing/2014/main" id="{4F6D781E-E3B5-48C3-A90A-D8FD7CF47E76}"/>
              </a:ext>
            </a:extLst>
          </p:cNvPr>
          <p:cNvSpPr>
            <a:spLocks noGrp="1" noChangeArrowheads="1"/>
          </p:cNvSpPr>
          <p:nvPr>
            <p:ph type="body" idx="1"/>
          </p:nvPr>
        </p:nvSpPr>
        <p:spPr bwMode="auto">
          <a:xfrm>
            <a:off x="906463" y="4730750"/>
            <a:ext cx="4984750" cy="4486275"/>
          </a:xfrm>
          <a:prstGeom prst="rect">
            <a:avLst/>
          </a:prstGeom>
          <a:solidFill>
            <a:srgbClr val="FFFFFF"/>
          </a:solidFill>
          <a:ln>
            <a:solidFill>
              <a:srgbClr val="000000"/>
            </a:solidFill>
            <a:miter lim="800000"/>
            <a:headEnd/>
            <a:tailEnd/>
          </a:ln>
        </p:spPr>
        <p:txBody>
          <a:bodyPr/>
          <a:lstStyle/>
          <a:p>
            <a:endParaRPr lang="en-US" altLang="en-US"/>
          </a:p>
        </p:txBody>
      </p:sp>
    </p:spTree>
    <p:extLst>
      <p:ext uri="{BB962C8B-B14F-4D97-AF65-F5344CB8AC3E}">
        <p14:creationId xmlns:p14="http://schemas.microsoft.com/office/powerpoint/2010/main" val="77930057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a:extLst>
              <a:ext uri="{FF2B5EF4-FFF2-40B4-BE49-F238E27FC236}">
                <a16:creationId xmlns:a16="http://schemas.microsoft.com/office/drawing/2014/main" id="{04846FCE-0BB9-46DE-BBD1-35A6A29DFFCA}"/>
              </a:ext>
            </a:extLst>
          </p:cNvPr>
          <p:cNvSpPr>
            <a:spLocks noGrp="1" noChangeArrowheads="1"/>
          </p:cNvSpPr>
          <p:nvPr>
            <p:ph type="sldNum" sz="quarter" idx="5"/>
          </p:nvPr>
        </p:nvSpPr>
        <p:spPr>
          <a:ln/>
        </p:spPr>
        <p:txBody>
          <a:bodyPr/>
          <a:lstStyle/>
          <a:p>
            <a:fld id="{3D9B733A-980F-40EC-B751-A514DFCEA0FD}" type="slidenum">
              <a:rPr lang="en-GB" altLang="en-US"/>
              <a:pPr/>
              <a:t>9</a:t>
            </a:fld>
            <a:endParaRPr lang="en-GB" altLang="en-US"/>
          </a:p>
        </p:txBody>
      </p:sp>
      <p:sp>
        <p:nvSpPr>
          <p:cNvPr id="285698" name="Rectangle 2">
            <a:extLst>
              <a:ext uri="{FF2B5EF4-FFF2-40B4-BE49-F238E27FC236}">
                <a16:creationId xmlns:a16="http://schemas.microsoft.com/office/drawing/2014/main" id="{4EA9A92C-674A-4B9D-AF43-325B343E273F}"/>
              </a:ext>
            </a:extLst>
          </p:cNvPr>
          <p:cNvSpPr>
            <a:spLocks noGrp="1" noRot="1" noChangeAspect="1" noChangeArrowheads="1" noTextEdit="1"/>
          </p:cNvSpPr>
          <p:nvPr>
            <p:ph type="sldImg"/>
          </p:nvPr>
        </p:nvSpPr>
        <p:spPr bwMode="auto">
          <a:xfrm>
            <a:off x="307975" y="862013"/>
            <a:ext cx="6181725" cy="3478212"/>
          </a:xfrm>
          <a:prstGeom prst="rect">
            <a:avLst/>
          </a:prstGeom>
          <a:solidFill>
            <a:srgbClr val="FFFFFF"/>
          </a:solidFill>
          <a:ln>
            <a:solidFill>
              <a:srgbClr val="000000"/>
            </a:solidFill>
            <a:miter lim="800000"/>
            <a:headEnd/>
            <a:tailEnd/>
          </a:ln>
        </p:spPr>
      </p:sp>
      <p:sp>
        <p:nvSpPr>
          <p:cNvPr id="285699" name="Rectangle 3">
            <a:extLst>
              <a:ext uri="{FF2B5EF4-FFF2-40B4-BE49-F238E27FC236}">
                <a16:creationId xmlns:a16="http://schemas.microsoft.com/office/drawing/2014/main" id="{EF4D5B36-4AE4-45C3-B118-C95656596F45}"/>
              </a:ext>
            </a:extLst>
          </p:cNvPr>
          <p:cNvSpPr>
            <a:spLocks noGrp="1" noChangeArrowheads="1"/>
          </p:cNvSpPr>
          <p:nvPr>
            <p:ph type="body" idx="1"/>
          </p:nvPr>
        </p:nvSpPr>
        <p:spPr bwMode="auto">
          <a:xfrm>
            <a:off x="906463" y="4730750"/>
            <a:ext cx="4984750" cy="4486275"/>
          </a:xfrm>
          <a:prstGeom prst="rect">
            <a:avLst/>
          </a:prstGeom>
          <a:solidFill>
            <a:srgbClr val="FFFFFF"/>
          </a:solidFill>
          <a:ln>
            <a:solidFill>
              <a:srgbClr val="000000"/>
            </a:solidFill>
            <a:miter lim="800000"/>
            <a:headEnd/>
            <a:tailEnd/>
          </a:ln>
        </p:spPr>
        <p:txBody>
          <a:bodyPr/>
          <a:lstStyle/>
          <a:p>
            <a:endParaRPr lang="en-US"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a:extLst>
              <a:ext uri="{FF2B5EF4-FFF2-40B4-BE49-F238E27FC236}">
                <a16:creationId xmlns:a16="http://schemas.microsoft.com/office/drawing/2014/main" id="{42D3FC42-3785-4AFF-8A78-0EDF30CC70DF}"/>
              </a:ext>
            </a:extLst>
          </p:cNvPr>
          <p:cNvSpPr>
            <a:spLocks noGrp="1" noChangeArrowheads="1"/>
          </p:cNvSpPr>
          <p:nvPr>
            <p:ph type="sldNum" sz="quarter" idx="5"/>
          </p:nvPr>
        </p:nvSpPr>
        <p:spPr>
          <a:ln/>
        </p:spPr>
        <p:txBody>
          <a:bodyPr/>
          <a:lstStyle/>
          <a:p>
            <a:fld id="{6F53DFA9-40E8-4095-8073-7532CEF73225}" type="slidenum">
              <a:rPr lang="en-GB" altLang="en-US"/>
              <a:pPr/>
              <a:t>10</a:t>
            </a:fld>
            <a:endParaRPr lang="en-GB" altLang="en-US"/>
          </a:p>
        </p:txBody>
      </p:sp>
      <p:sp>
        <p:nvSpPr>
          <p:cNvPr id="287746" name="Rectangle 2">
            <a:extLst>
              <a:ext uri="{FF2B5EF4-FFF2-40B4-BE49-F238E27FC236}">
                <a16:creationId xmlns:a16="http://schemas.microsoft.com/office/drawing/2014/main" id="{B1984A91-2389-4581-905A-FA2FD4AFFDEB}"/>
              </a:ext>
            </a:extLst>
          </p:cNvPr>
          <p:cNvSpPr>
            <a:spLocks noGrp="1" noRot="1" noChangeAspect="1" noChangeArrowheads="1" noTextEdit="1"/>
          </p:cNvSpPr>
          <p:nvPr>
            <p:ph type="sldImg"/>
          </p:nvPr>
        </p:nvSpPr>
        <p:spPr bwMode="auto">
          <a:xfrm>
            <a:off x="307975" y="862013"/>
            <a:ext cx="6181725" cy="3478212"/>
          </a:xfrm>
          <a:prstGeom prst="rect">
            <a:avLst/>
          </a:prstGeom>
          <a:solidFill>
            <a:srgbClr val="FFFFFF"/>
          </a:solidFill>
          <a:ln>
            <a:solidFill>
              <a:srgbClr val="000000"/>
            </a:solidFill>
            <a:miter lim="800000"/>
            <a:headEnd/>
            <a:tailEnd/>
          </a:ln>
        </p:spPr>
      </p:sp>
      <p:sp>
        <p:nvSpPr>
          <p:cNvPr id="287747" name="Rectangle 3">
            <a:extLst>
              <a:ext uri="{FF2B5EF4-FFF2-40B4-BE49-F238E27FC236}">
                <a16:creationId xmlns:a16="http://schemas.microsoft.com/office/drawing/2014/main" id="{9094D91B-24BB-4091-A0B1-6BC15C05184D}"/>
              </a:ext>
            </a:extLst>
          </p:cNvPr>
          <p:cNvSpPr>
            <a:spLocks noGrp="1" noChangeArrowheads="1"/>
          </p:cNvSpPr>
          <p:nvPr>
            <p:ph type="body" idx="1"/>
          </p:nvPr>
        </p:nvSpPr>
        <p:spPr bwMode="auto">
          <a:xfrm>
            <a:off x="906463" y="4730750"/>
            <a:ext cx="4984750" cy="4486275"/>
          </a:xfrm>
          <a:prstGeom prst="rect">
            <a:avLst/>
          </a:prstGeom>
          <a:solidFill>
            <a:srgbClr val="FFFFFF"/>
          </a:solidFill>
          <a:ln>
            <a:solidFill>
              <a:srgbClr val="000000"/>
            </a:solidFill>
            <a:miter lim="800000"/>
            <a:headEnd/>
            <a:tailEnd/>
          </a:ln>
        </p:spPr>
        <p:txBody>
          <a:bodyPr/>
          <a:lstStyle/>
          <a:p>
            <a:endParaRPr lang="en-US"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a:extLst>
              <a:ext uri="{FF2B5EF4-FFF2-40B4-BE49-F238E27FC236}">
                <a16:creationId xmlns:a16="http://schemas.microsoft.com/office/drawing/2014/main" id="{501BA2F1-C38A-43DE-A3D4-4A92B87C307F}"/>
              </a:ext>
            </a:extLst>
          </p:cNvPr>
          <p:cNvSpPr>
            <a:spLocks noGrp="1" noChangeArrowheads="1"/>
          </p:cNvSpPr>
          <p:nvPr>
            <p:ph type="sldNum" sz="quarter" idx="5"/>
          </p:nvPr>
        </p:nvSpPr>
        <p:spPr>
          <a:ln/>
        </p:spPr>
        <p:txBody>
          <a:bodyPr/>
          <a:lstStyle/>
          <a:p>
            <a:fld id="{15A8827E-D400-4A05-8F37-2F6AE65A0E37}" type="slidenum">
              <a:rPr lang="en-GB" altLang="en-US"/>
              <a:pPr/>
              <a:t>11</a:t>
            </a:fld>
            <a:endParaRPr lang="en-GB" altLang="en-US"/>
          </a:p>
        </p:txBody>
      </p:sp>
      <p:sp>
        <p:nvSpPr>
          <p:cNvPr id="289794" name="Rectangle 2">
            <a:extLst>
              <a:ext uri="{FF2B5EF4-FFF2-40B4-BE49-F238E27FC236}">
                <a16:creationId xmlns:a16="http://schemas.microsoft.com/office/drawing/2014/main" id="{F0D65605-0246-4C0D-B974-B54D08C5A191}"/>
              </a:ext>
            </a:extLst>
          </p:cNvPr>
          <p:cNvSpPr>
            <a:spLocks noGrp="1" noRot="1" noChangeAspect="1" noChangeArrowheads="1" noTextEdit="1"/>
          </p:cNvSpPr>
          <p:nvPr>
            <p:ph type="sldImg"/>
          </p:nvPr>
        </p:nvSpPr>
        <p:spPr bwMode="auto">
          <a:xfrm>
            <a:off x="307975" y="862013"/>
            <a:ext cx="6181725" cy="3478212"/>
          </a:xfrm>
          <a:prstGeom prst="rect">
            <a:avLst/>
          </a:prstGeom>
          <a:solidFill>
            <a:srgbClr val="FFFFFF"/>
          </a:solidFill>
          <a:ln>
            <a:solidFill>
              <a:srgbClr val="000000"/>
            </a:solidFill>
            <a:miter lim="800000"/>
            <a:headEnd/>
            <a:tailEnd/>
          </a:ln>
        </p:spPr>
      </p:sp>
      <p:sp>
        <p:nvSpPr>
          <p:cNvPr id="289795" name="Rectangle 3">
            <a:extLst>
              <a:ext uri="{FF2B5EF4-FFF2-40B4-BE49-F238E27FC236}">
                <a16:creationId xmlns:a16="http://schemas.microsoft.com/office/drawing/2014/main" id="{19D439AB-8AA4-4407-9A4C-B076C212112D}"/>
              </a:ext>
            </a:extLst>
          </p:cNvPr>
          <p:cNvSpPr>
            <a:spLocks noGrp="1" noChangeArrowheads="1"/>
          </p:cNvSpPr>
          <p:nvPr>
            <p:ph type="body" idx="1"/>
          </p:nvPr>
        </p:nvSpPr>
        <p:spPr bwMode="auto">
          <a:xfrm>
            <a:off x="906463" y="4730750"/>
            <a:ext cx="4984750" cy="4486275"/>
          </a:xfrm>
          <a:prstGeom prst="rect">
            <a:avLst/>
          </a:prstGeom>
          <a:solidFill>
            <a:srgbClr val="FFFFFF"/>
          </a:solidFill>
          <a:ln>
            <a:solidFill>
              <a:srgbClr val="000000"/>
            </a:solidFill>
            <a:miter lim="800000"/>
            <a:headEnd/>
            <a:tailEnd/>
          </a:ln>
        </p:spPr>
        <p:txBody>
          <a:bodyPr/>
          <a:lstStyle/>
          <a:p>
            <a:endParaRPr lang="en-US"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BC5177F-962E-44D8-A468-657B5FD881DE}"/>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GB"/>
          </a:p>
        </p:txBody>
      </p:sp>
      <p:sp>
        <p:nvSpPr>
          <p:cNvPr id="3" name="Subtitle 2">
            <a:extLst>
              <a:ext uri="{FF2B5EF4-FFF2-40B4-BE49-F238E27FC236}">
                <a16:creationId xmlns:a16="http://schemas.microsoft.com/office/drawing/2014/main" id="{A3819B9B-F4CC-4E5A-B5B0-DAD89589ED3B}"/>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sp>
        <p:nvSpPr>
          <p:cNvPr id="4" name="Date Placeholder 3">
            <a:extLst>
              <a:ext uri="{FF2B5EF4-FFF2-40B4-BE49-F238E27FC236}">
                <a16:creationId xmlns:a16="http://schemas.microsoft.com/office/drawing/2014/main" id="{9271EA52-A0D8-4B1A-AAB8-BF4D5AEF2873}"/>
              </a:ext>
            </a:extLst>
          </p:cNvPr>
          <p:cNvSpPr>
            <a:spLocks noGrp="1"/>
          </p:cNvSpPr>
          <p:nvPr>
            <p:ph type="dt" sz="half" idx="10"/>
          </p:nvPr>
        </p:nvSpPr>
        <p:spPr/>
        <p:txBody>
          <a:bodyPr/>
          <a:lstStyle/>
          <a:p>
            <a:fld id="{78FBDB8D-052A-434B-AAFB-822065FC0F7E}" type="datetimeFigureOut">
              <a:rPr lang="en-GB" smtClean="0"/>
              <a:t>31/07/2022</a:t>
            </a:fld>
            <a:endParaRPr lang="en-GB"/>
          </a:p>
        </p:txBody>
      </p:sp>
      <p:sp>
        <p:nvSpPr>
          <p:cNvPr id="5" name="Footer Placeholder 4">
            <a:extLst>
              <a:ext uri="{FF2B5EF4-FFF2-40B4-BE49-F238E27FC236}">
                <a16:creationId xmlns:a16="http://schemas.microsoft.com/office/drawing/2014/main" id="{16EA5F5D-7FB8-4CA5-A231-E61A0953EB43}"/>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256501AD-5664-4B62-A26D-535A0A0C745E}"/>
              </a:ext>
            </a:extLst>
          </p:cNvPr>
          <p:cNvSpPr>
            <a:spLocks noGrp="1"/>
          </p:cNvSpPr>
          <p:nvPr>
            <p:ph type="sldNum" sz="quarter" idx="12"/>
          </p:nvPr>
        </p:nvSpPr>
        <p:spPr/>
        <p:txBody>
          <a:bodyPr/>
          <a:lstStyle/>
          <a:p>
            <a:fld id="{5B96B316-210E-4A4F-B6AE-ADE372DC7B51}" type="slidenum">
              <a:rPr lang="en-GB" smtClean="0"/>
              <a:t>‹#›</a:t>
            </a:fld>
            <a:endParaRPr lang="en-GB"/>
          </a:p>
        </p:txBody>
      </p:sp>
    </p:spTree>
    <p:extLst>
      <p:ext uri="{BB962C8B-B14F-4D97-AF65-F5344CB8AC3E}">
        <p14:creationId xmlns:p14="http://schemas.microsoft.com/office/powerpoint/2010/main" val="804523533"/>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1FEB7E3-295A-4B71-86B7-0CBD6D56DF62}"/>
              </a:ext>
            </a:extLst>
          </p:cNvPr>
          <p:cNvSpPr>
            <a:spLocks noGrp="1"/>
          </p:cNvSpPr>
          <p:nvPr>
            <p:ph type="title"/>
          </p:nvPr>
        </p:nvSpPr>
        <p:spPr/>
        <p:txBody>
          <a:bodyPr/>
          <a:lstStyle/>
          <a:p>
            <a:r>
              <a:rPr lang="en-US"/>
              <a:t>Click to edit Master title style</a:t>
            </a:r>
            <a:endParaRPr lang="en-GB"/>
          </a:p>
        </p:txBody>
      </p:sp>
      <p:sp>
        <p:nvSpPr>
          <p:cNvPr id="3" name="Vertical Text Placeholder 2">
            <a:extLst>
              <a:ext uri="{FF2B5EF4-FFF2-40B4-BE49-F238E27FC236}">
                <a16:creationId xmlns:a16="http://schemas.microsoft.com/office/drawing/2014/main" id="{1F649B1A-87F5-4F5C-9AC8-4BCDA46158D0}"/>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64E44014-202F-460F-AC63-58A520C70516}"/>
              </a:ext>
            </a:extLst>
          </p:cNvPr>
          <p:cNvSpPr>
            <a:spLocks noGrp="1"/>
          </p:cNvSpPr>
          <p:nvPr>
            <p:ph type="dt" sz="half" idx="10"/>
          </p:nvPr>
        </p:nvSpPr>
        <p:spPr/>
        <p:txBody>
          <a:bodyPr/>
          <a:lstStyle/>
          <a:p>
            <a:fld id="{78FBDB8D-052A-434B-AAFB-822065FC0F7E}" type="datetimeFigureOut">
              <a:rPr lang="en-GB" smtClean="0"/>
              <a:t>31/07/2022</a:t>
            </a:fld>
            <a:endParaRPr lang="en-GB"/>
          </a:p>
        </p:txBody>
      </p:sp>
      <p:sp>
        <p:nvSpPr>
          <p:cNvPr id="5" name="Footer Placeholder 4">
            <a:extLst>
              <a:ext uri="{FF2B5EF4-FFF2-40B4-BE49-F238E27FC236}">
                <a16:creationId xmlns:a16="http://schemas.microsoft.com/office/drawing/2014/main" id="{A921D934-FBAC-4C91-833A-57F1307445BE}"/>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39B41F3B-4F26-4C6B-B65E-65F430D43924}"/>
              </a:ext>
            </a:extLst>
          </p:cNvPr>
          <p:cNvSpPr>
            <a:spLocks noGrp="1"/>
          </p:cNvSpPr>
          <p:nvPr>
            <p:ph type="sldNum" sz="quarter" idx="12"/>
          </p:nvPr>
        </p:nvSpPr>
        <p:spPr/>
        <p:txBody>
          <a:bodyPr/>
          <a:lstStyle/>
          <a:p>
            <a:fld id="{5B96B316-210E-4A4F-B6AE-ADE372DC7B51}" type="slidenum">
              <a:rPr lang="en-GB" smtClean="0"/>
              <a:t>‹#›</a:t>
            </a:fld>
            <a:endParaRPr lang="en-GB"/>
          </a:p>
        </p:txBody>
      </p:sp>
    </p:spTree>
    <p:extLst>
      <p:ext uri="{BB962C8B-B14F-4D97-AF65-F5344CB8AC3E}">
        <p14:creationId xmlns:p14="http://schemas.microsoft.com/office/powerpoint/2010/main" val="2479296821"/>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08223F31-7D25-48C5-9189-8F5D3EAADD58}"/>
              </a:ext>
            </a:extLst>
          </p:cNvPr>
          <p:cNvSpPr>
            <a:spLocks noGrp="1"/>
          </p:cNvSpPr>
          <p:nvPr>
            <p:ph type="title" orient="vert"/>
          </p:nvPr>
        </p:nvSpPr>
        <p:spPr>
          <a:xfrm>
            <a:off x="8724900" y="365125"/>
            <a:ext cx="2628900" cy="5811838"/>
          </a:xfrm>
        </p:spPr>
        <p:txBody>
          <a:bodyPr vert="eaVert"/>
          <a:lstStyle/>
          <a:p>
            <a:r>
              <a:rPr lang="en-US"/>
              <a:t>Click to edit Master title style</a:t>
            </a:r>
            <a:endParaRPr lang="en-GB"/>
          </a:p>
        </p:txBody>
      </p:sp>
      <p:sp>
        <p:nvSpPr>
          <p:cNvPr id="3" name="Vertical Text Placeholder 2">
            <a:extLst>
              <a:ext uri="{FF2B5EF4-FFF2-40B4-BE49-F238E27FC236}">
                <a16:creationId xmlns:a16="http://schemas.microsoft.com/office/drawing/2014/main" id="{F997FEA5-CF3E-4FAA-AF2E-6AD7B1E488B3}"/>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1F5AC351-72AC-4D2E-AD60-5F0F90152463}"/>
              </a:ext>
            </a:extLst>
          </p:cNvPr>
          <p:cNvSpPr>
            <a:spLocks noGrp="1"/>
          </p:cNvSpPr>
          <p:nvPr>
            <p:ph type="dt" sz="half" idx="10"/>
          </p:nvPr>
        </p:nvSpPr>
        <p:spPr/>
        <p:txBody>
          <a:bodyPr/>
          <a:lstStyle/>
          <a:p>
            <a:fld id="{78FBDB8D-052A-434B-AAFB-822065FC0F7E}" type="datetimeFigureOut">
              <a:rPr lang="en-GB" smtClean="0"/>
              <a:t>31/07/2022</a:t>
            </a:fld>
            <a:endParaRPr lang="en-GB"/>
          </a:p>
        </p:txBody>
      </p:sp>
      <p:sp>
        <p:nvSpPr>
          <p:cNvPr id="5" name="Footer Placeholder 4">
            <a:extLst>
              <a:ext uri="{FF2B5EF4-FFF2-40B4-BE49-F238E27FC236}">
                <a16:creationId xmlns:a16="http://schemas.microsoft.com/office/drawing/2014/main" id="{9E5EE1E3-C82B-493A-9388-FEF226E65559}"/>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3BA47EF9-ACE6-43C9-97C0-933769D073B3}"/>
              </a:ext>
            </a:extLst>
          </p:cNvPr>
          <p:cNvSpPr>
            <a:spLocks noGrp="1"/>
          </p:cNvSpPr>
          <p:nvPr>
            <p:ph type="sldNum" sz="quarter" idx="12"/>
          </p:nvPr>
        </p:nvSpPr>
        <p:spPr/>
        <p:txBody>
          <a:bodyPr/>
          <a:lstStyle/>
          <a:p>
            <a:fld id="{5B96B316-210E-4A4F-B6AE-ADE372DC7B51}" type="slidenum">
              <a:rPr lang="en-GB" smtClean="0"/>
              <a:t>‹#›</a:t>
            </a:fld>
            <a:endParaRPr lang="en-GB"/>
          </a:p>
        </p:txBody>
      </p:sp>
    </p:spTree>
    <p:extLst>
      <p:ext uri="{BB962C8B-B14F-4D97-AF65-F5344CB8AC3E}">
        <p14:creationId xmlns:p14="http://schemas.microsoft.com/office/powerpoint/2010/main" val="3007272650"/>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D7E429A-AB77-4A4B-B9B4-A746A25E3E70}"/>
              </a:ext>
            </a:extLst>
          </p:cNvPr>
          <p:cNvSpPr>
            <a:spLocks noGrp="1"/>
          </p:cNvSpPr>
          <p:nvPr>
            <p:ph type="title"/>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0985F99F-CEB9-4A5E-BBD8-1AD55051D1C4}"/>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C2BAAA21-A09E-4425-9E35-A07FCFF33F60}"/>
              </a:ext>
            </a:extLst>
          </p:cNvPr>
          <p:cNvSpPr>
            <a:spLocks noGrp="1"/>
          </p:cNvSpPr>
          <p:nvPr>
            <p:ph type="dt" sz="half" idx="10"/>
          </p:nvPr>
        </p:nvSpPr>
        <p:spPr/>
        <p:txBody>
          <a:bodyPr/>
          <a:lstStyle/>
          <a:p>
            <a:fld id="{78FBDB8D-052A-434B-AAFB-822065FC0F7E}" type="datetimeFigureOut">
              <a:rPr lang="en-GB" smtClean="0"/>
              <a:t>31/07/2022</a:t>
            </a:fld>
            <a:endParaRPr lang="en-GB"/>
          </a:p>
        </p:txBody>
      </p:sp>
      <p:sp>
        <p:nvSpPr>
          <p:cNvPr id="5" name="Footer Placeholder 4">
            <a:extLst>
              <a:ext uri="{FF2B5EF4-FFF2-40B4-BE49-F238E27FC236}">
                <a16:creationId xmlns:a16="http://schemas.microsoft.com/office/drawing/2014/main" id="{D4AAE0A4-9861-43BF-8DC7-D9C9DD58B96A}"/>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D63EFDA3-F012-4E85-9CB9-F429877D5FBB}"/>
              </a:ext>
            </a:extLst>
          </p:cNvPr>
          <p:cNvSpPr>
            <a:spLocks noGrp="1"/>
          </p:cNvSpPr>
          <p:nvPr>
            <p:ph type="sldNum" sz="quarter" idx="12"/>
          </p:nvPr>
        </p:nvSpPr>
        <p:spPr/>
        <p:txBody>
          <a:bodyPr/>
          <a:lstStyle/>
          <a:p>
            <a:fld id="{5B96B316-210E-4A4F-B6AE-ADE372DC7B51}" type="slidenum">
              <a:rPr lang="en-GB" smtClean="0"/>
              <a:t>‹#›</a:t>
            </a:fld>
            <a:endParaRPr lang="en-GB"/>
          </a:p>
        </p:txBody>
      </p:sp>
    </p:spTree>
    <p:extLst>
      <p:ext uri="{BB962C8B-B14F-4D97-AF65-F5344CB8AC3E}">
        <p14:creationId xmlns:p14="http://schemas.microsoft.com/office/powerpoint/2010/main" val="1268162392"/>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F4A8109-3694-4B8C-9780-E7CF15925ABA}"/>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GB"/>
          </a:p>
        </p:txBody>
      </p:sp>
      <p:sp>
        <p:nvSpPr>
          <p:cNvPr id="3" name="Text Placeholder 2">
            <a:extLst>
              <a:ext uri="{FF2B5EF4-FFF2-40B4-BE49-F238E27FC236}">
                <a16:creationId xmlns:a16="http://schemas.microsoft.com/office/drawing/2014/main" id="{990680C5-1813-472A-96DD-7AE3115D7AFE}"/>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E388C62F-BDA5-48DC-960A-6D3888F88414}"/>
              </a:ext>
            </a:extLst>
          </p:cNvPr>
          <p:cNvSpPr>
            <a:spLocks noGrp="1"/>
          </p:cNvSpPr>
          <p:nvPr>
            <p:ph type="dt" sz="half" idx="10"/>
          </p:nvPr>
        </p:nvSpPr>
        <p:spPr/>
        <p:txBody>
          <a:bodyPr/>
          <a:lstStyle/>
          <a:p>
            <a:fld id="{78FBDB8D-052A-434B-AAFB-822065FC0F7E}" type="datetimeFigureOut">
              <a:rPr lang="en-GB" smtClean="0"/>
              <a:t>31/07/2022</a:t>
            </a:fld>
            <a:endParaRPr lang="en-GB"/>
          </a:p>
        </p:txBody>
      </p:sp>
      <p:sp>
        <p:nvSpPr>
          <p:cNvPr id="5" name="Footer Placeholder 4">
            <a:extLst>
              <a:ext uri="{FF2B5EF4-FFF2-40B4-BE49-F238E27FC236}">
                <a16:creationId xmlns:a16="http://schemas.microsoft.com/office/drawing/2014/main" id="{FEAACA4E-2855-4017-9CE3-CE538420EEB7}"/>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C9572F96-EA86-4250-ACB4-326BAFD3E178}"/>
              </a:ext>
            </a:extLst>
          </p:cNvPr>
          <p:cNvSpPr>
            <a:spLocks noGrp="1"/>
          </p:cNvSpPr>
          <p:nvPr>
            <p:ph type="sldNum" sz="quarter" idx="12"/>
          </p:nvPr>
        </p:nvSpPr>
        <p:spPr/>
        <p:txBody>
          <a:bodyPr/>
          <a:lstStyle/>
          <a:p>
            <a:fld id="{5B96B316-210E-4A4F-B6AE-ADE372DC7B51}" type="slidenum">
              <a:rPr lang="en-GB" smtClean="0"/>
              <a:t>‹#›</a:t>
            </a:fld>
            <a:endParaRPr lang="en-GB"/>
          </a:p>
        </p:txBody>
      </p:sp>
    </p:spTree>
    <p:extLst>
      <p:ext uri="{BB962C8B-B14F-4D97-AF65-F5344CB8AC3E}">
        <p14:creationId xmlns:p14="http://schemas.microsoft.com/office/powerpoint/2010/main" val="3565614352"/>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51E09C5-4EEF-4001-9364-50F13ABE6AA0}"/>
              </a:ext>
            </a:extLst>
          </p:cNvPr>
          <p:cNvSpPr>
            <a:spLocks noGrp="1"/>
          </p:cNvSpPr>
          <p:nvPr>
            <p:ph type="title"/>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24DD7A33-79EC-4280-A4D9-128D7012FAAC}"/>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a:extLst>
              <a:ext uri="{FF2B5EF4-FFF2-40B4-BE49-F238E27FC236}">
                <a16:creationId xmlns:a16="http://schemas.microsoft.com/office/drawing/2014/main" id="{074F7271-0A3F-4EF4-AD6F-0BF126DA5580}"/>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a:extLst>
              <a:ext uri="{FF2B5EF4-FFF2-40B4-BE49-F238E27FC236}">
                <a16:creationId xmlns:a16="http://schemas.microsoft.com/office/drawing/2014/main" id="{AA33615F-A975-426B-85C4-C3C11761A985}"/>
              </a:ext>
            </a:extLst>
          </p:cNvPr>
          <p:cNvSpPr>
            <a:spLocks noGrp="1"/>
          </p:cNvSpPr>
          <p:nvPr>
            <p:ph type="dt" sz="half" idx="10"/>
          </p:nvPr>
        </p:nvSpPr>
        <p:spPr/>
        <p:txBody>
          <a:bodyPr/>
          <a:lstStyle/>
          <a:p>
            <a:fld id="{78FBDB8D-052A-434B-AAFB-822065FC0F7E}" type="datetimeFigureOut">
              <a:rPr lang="en-GB" smtClean="0"/>
              <a:t>31/07/2022</a:t>
            </a:fld>
            <a:endParaRPr lang="en-GB"/>
          </a:p>
        </p:txBody>
      </p:sp>
      <p:sp>
        <p:nvSpPr>
          <p:cNvPr id="6" name="Footer Placeholder 5">
            <a:extLst>
              <a:ext uri="{FF2B5EF4-FFF2-40B4-BE49-F238E27FC236}">
                <a16:creationId xmlns:a16="http://schemas.microsoft.com/office/drawing/2014/main" id="{CFAD2FEB-FAE5-4CB8-B183-E42CA1CF2DB1}"/>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0EC1ED0E-F3F5-4DB5-88C0-D0ECF5B8C7D9}"/>
              </a:ext>
            </a:extLst>
          </p:cNvPr>
          <p:cNvSpPr>
            <a:spLocks noGrp="1"/>
          </p:cNvSpPr>
          <p:nvPr>
            <p:ph type="sldNum" sz="quarter" idx="12"/>
          </p:nvPr>
        </p:nvSpPr>
        <p:spPr/>
        <p:txBody>
          <a:bodyPr/>
          <a:lstStyle/>
          <a:p>
            <a:fld id="{5B96B316-210E-4A4F-B6AE-ADE372DC7B51}" type="slidenum">
              <a:rPr lang="en-GB" smtClean="0"/>
              <a:t>‹#›</a:t>
            </a:fld>
            <a:endParaRPr lang="en-GB"/>
          </a:p>
        </p:txBody>
      </p:sp>
    </p:spTree>
    <p:extLst>
      <p:ext uri="{BB962C8B-B14F-4D97-AF65-F5344CB8AC3E}">
        <p14:creationId xmlns:p14="http://schemas.microsoft.com/office/powerpoint/2010/main" val="2978998247"/>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23D9166-4C72-44D8-B9BF-40A07D3317D9}"/>
              </a:ext>
            </a:extLst>
          </p:cNvPr>
          <p:cNvSpPr>
            <a:spLocks noGrp="1"/>
          </p:cNvSpPr>
          <p:nvPr>
            <p:ph type="title"/>
          </p:nvPr>
        </p:nvSpPr>
        <p:spPr>
          <a:xfrm>
            <a:off x="839788" y="365125"/>
            <a:ext cx="10515600" cy="1325563"/>
          </a:xfrm>
        </p:spPr>
        <p:txBody>
          <a:bodyPr/>
          <a:lstStyle/>
          <a:p>
            <a:r>
              <a:rPr lang="en-US"/>
              <a:t>Click to edit Master title style</a:t>
            </a:r>
            <a:endParaRPr lang="en-GB"/>
          </a:p>
        </p:txBody>
      </p:sp>
      <p:sp>
        <p:nvSpPr>
          <p:cNvPr id="3" name="Text Placeholder 2">
            <a:extLst>
              <a:ext uri="{FF2B5EF4-FFF2-40B4-BE49-F238E27FC236}">
                <a16:creationId xmlns:a16="http://schemas.microsoft.com/office/drawing/2014/main" id="{A0740394-7614-4EF7-8458-8B4464807D45}"/>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D287430E-679E-4895-A025-8052F8056265}"/>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a:extLst>
              <a:ext uri="{FF2B5EF4-FFF2-40B4-BE49-F238E27FC236}">
                <a16:creationId xmlns:a16="http://schemas.microsoft.com/office/drawing/2014/main" id="{2F0907FE-646D-475C-9E0A-632400349A37}"/>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D4E05735-5752-4AB5-A831-60D9A20FDF58}"/>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a:extLst>
              <a:ext uri="{FF2B5EF4-FFF2-40B4-BE49-F238E27FC236}">
                <a16:creationId xmlns:a16="http://schemas.microsoft.com/office/drawing/2014/main" id="{3CDF5F53-BB24-4E88-934F-9C6066CC4BCF}"/>
              </a:ext>
            </a:extLst>
          </p:cNvPr>
          <p:cNvSpPr>
            <a:spLocks noGrp="1"/>
          </p:cNvSpPr>
          <p:nvPr>
            <p:ph type="dt" sz="half" idx="10"/>
          </p:nvPr>
        </p:nvSpPr>
        <p:spPr/>
        <p:txBody>
          <a:bodyPr/>
          <a:lstStyle/>
          <a:p>
            <a:fld id="{78FBDB8D-052A-434B-AAFB-822065FC0F7E}" type="datetimeFigureOut">
              <a:rPr lang="en-GB" smtClean="0"/>
              <a:t>31/07/2022</a:t>
            </a:fld>
            <a:endParaRPr lang="en-GB"/>
          </a:p>
        </p:txBody>
      </p:sp>
      <p:sp>
        <p:nvSpPr>
          <p:cNvPr id="8" name="Footer Placeholder 7">
            <a:extLst>
              <a:ext uri="{FF2B5EF4-FFF2-40B4-BE49-F238E27FC236}">
                <a16:creationId xmlns:a16="http://schemas.microsoft.com/office/drawing/2014/main" id="{2DA53F4A-8B39-43AD-A43A-CC495EE32A01}"/>
              </a:ext>
            </a:extLst>
          </p:cNvPr>
          <p:cNvSpPr>
            <a:spLocks noGrp="1"/>
          </p:cNvSpPr>
          <p:nvPr>
            <p:ph type="ftr" sz="quarter" idx="11"/>
          </p:nvPr>
        </p:nvSpPr>
        <p:spPr/>
        <p:txBody>
          <a:bodyPr/>
          <a:lstStyle/>
          <a:p>
            <a:endParaRPr lang="en-GB"/>
          </a:p>
        </p:txBody>
      </p:sp>
      <p:sp>
        <p:nvSpPr>
          <p:cNvPr id="9" name="Slide Number Placeholder 8">
            <a:extLst>
              <a:ext uri="{FF2B5EF4-FFF2-40B4-BE49-F238E27FC236}">
                <a16:creationId xmlns:a16="http://schemas.microsoft.com/office/drawing/2014/main" id="{910C6E41-663A-4254-A0BB-DE2C63B0BB21}"/>
              </a:ext>
            </a:extLst>
          </p:cNvPr>
          <p:cNvSpPr>
            <a:spLocks noGrp="1"/>
          </p:cNvSpPr>
          <p:nvPr>
            <p:ph type="sldNum" sz="quarter" idx="12"/>
          </p:nvPr>
        </p:nvSpPr>
        <p:spPr/>
        <p:txBody>
          <a:bodyPr/>
          <a:lstStyle/>
          <a:p>
            <a:fld id="{5B96B316-210E-4A4F-B6AE-ADE372DC7B51}" type="slidenum">
              <a:rPr lang="en-GB" smtClean="0"/>
              <a:t>‹#›</a:t>
            </a:fld>
            <a:endParaRPr lang="en-GB"/>
          </a:p>
        </p:txBody>
      </p:sp>
    </p:spTree>
    <p:extLst>
      <p:ext uri="{BB962C8B-B14F-4D97-AF65-F5344CB8AC3E}">
        <p14:creationId xmlns:p14="http://schemas.microsoft.com/office/powerpoint/2010/main" val="1083416327"/>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7361661-BAF9-4271-A691-25C8CA9A7B4D}"/>
              </a:ext>
            </a:extLst>
          </p:cNvPr>
          <p:cNvSpPr>
            <a:spLocks noGrp="1"/>
          </p:cNvSpPr>
          <p:nvPr>
            <p:ph type="title"/>
          </p:nvPr>
        </p:nvSpPr>
        <p:spPr/>
        <p:txBody>
          <a:bodyPr/>
          <a:lstStyle/>
          <a:p>
            <a:r>
              <a:rPr lang="en-US"/>
              <a:t>Click to edit Master title style</a:t>
            </a:r>
            <a:endParaRPr lang="en-GB"/>
          </a:p>
        </p:txBody>
      </p:sp>
      <p:sp>
        <p:nvSpPr>
          <p:cNvPr id="3" name="Date Placeholder 2">
            <a:extLst>
              <a:ext uri="{FF2B5EF4-FFF2-40B4-BE49-F238E27FC236}">
                <a16:creationId xmlns:a16="http://schemas.microsoft.com/office/drawing/2014/main" id="{612C7971-CD6F-4D61-B347-8D4678717D30}"/>
              </a:ext>
            </a:extLst>
          </p:cNvPr>
          <p:cNvSpPr>
            <a:spLocks noGrp="1"/>
          </p:cNvSpPr>
          <p:nvPr>
            <p:ph type="dt" sz="half" idx="10"/>
          </p:nvPr>
        </p:nvSpPr>
        <p:spPr/>
        <p:txBody>
          <a:bodyPr/>
          <a:lstStyle/>
          <a:p>
            <a:fld id="{78FBDB8D-052A-434B-AAFB-822065FC0F7E}" type="datetimeFigureOut">
              <a:rPr lang="en-GB" smtClean="0"/>
              <a:t>31/07/2022</a:t>
            </a:fld>
            <a:endParaRPr lang="en-GB"/>
          </a:p>
        </p:txBody>
      </p:sp>
      <p:sp>
        <p:nvSpPr>
          <p:cNvPr id="4" name="Footer Placeholder 3">
            <a:extLst>
              <a:ext uri="{FF2B5EF4-FFF2-40B4-BE49-F238E27FC236}">
                <a16:creationId xmlns:a16="http://schemas.microsoft.com/office/drawing/2014/main" id="{5ED35900-0EA8-4633-B247-63A902FA40F7}"/>
              </a:ext>
            </a:extLst>
          </p:cNvPr>
          <p:cNvSpPr>
            <a:spLocks noGrp="1"/>
          </p:cNvSpPr>
          <p:nvPr>
            <p:ph type="ftr" sz="quarter" idx="11"/>
          </p:nvPr>
        </p:nvSpPr>
        <p:spPr/>
        <p:txBody>
          <a:bodyPr/>
          <a:lstStyle/>
          <a:p>
            <a:endParaRPr lang="en-GB"/>
          </a:p>
        </p:txBody>
      </p:sp>
      <p:sp>
        <p:nvSpPr>
          <p:cNvPr id="5" name="Slide Number Placeholder 4">
            <a:extLst>
              <a:ext uri="{FF2B5EF4-FFF2-40B4-BE49-F238E27FC236}">
                <a16:creationId xmlns:a16="http://schemas.microsoft.com/office/drawing/2014/main" id="{B1FB29E9-76AD-4BF1-A328-002775AA4438}"/>
              </a:ext>
            </a:extLst>
          </p:cNvPr>
          <p:cNvSpPr>
            <a:spLocks noGrp="1"/>
          </p:cNvSpPr>
          <p:nvPr>
            <p:ph type="sldNum" sz="quarter" idx="12"/>
          </p:nvPr>
        </p:nvSpPr>
        <p:spPr/>
        <p:txBody>
          <a:bodyPr/>
          <a:lstStyle/>
          <a:p>
            <a:fld id="{5B96B316-210E-4A4F-B6AE-ADE372DC7B51}" type="slidenum">
              <a:rPr lang="en-GB" smtClean="0"/>
              <a:t>‹#›</a:t>
            </a:fld>
            <a:endParaRPr lang="en-GB"/>
          </a:p>
        </p:txBody>
      </p:sp>
    </p:spTree>
    <p:extLst>
      <p:ext uri="{BB962C8B-B14F-4D97-AF65-F5344CB8AC3E}">
        <p14:creationId xmlns:p14="http://schemas.microsoft.com/office/powerpoint/2010/main" val="3113139358"/>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94F8DF59-8293-4CA4-A054-68CFB622EF1B}"/>
              </a:ext>
            </a:extLst>
          </p:cNvPr>
          <p:cNvSpPr>
            <a:spLocks noGrp="1"/>
          </p:cNvSpPr>
          <p:nvPr>
            <p:ph type="dt" sz="half" idx="10"/>
          </p:nvPr>
        </p:nvSpPr>
        <p:spPr/>
        <p:txBody>
          <a:bodyPr/>
          <a:lstStyle/>
          <a:p>
            <a:fld id="{78FBDB8D-052A-434B-AAFB-822065FC0F7E}" type="datetimeFigureOut">
              <a:rPr lang="en-GB" smtClean="0"/>
              <a:t>31/07/2022</a:t>
            </a:fld>
            <a:endParaRPr lang="en-GB"/>
          </a:p>
        </p:txBody>
      </p:sp>
      <p:sp>
        <p:nvSpPr>
          <p:cNvPr id="3" name="Footer Placeholder 2">
            <a:extLst>
              <a:ext uri="{FF2B5EF4-FFF2-40B4-BE49-F238E27FC236}">
                <a16:creationId xmlns:a16="http://schemas.microsoft.com/office/drawing/2014/main" id="{CF0A0454-DAAA-40F3-A763-6C0A6E6E16B6}"/>
              </a:ext>
            </a:extLst>
          </p:cNvPr>
          <p:cNvSpPr>
            <a:spLocks noGrp="1"/>
          </p:cNvSpPr>
          <p:nvPr>
            <p:ph type="ftr" sz="quarter" idx="11"/>
          </p:nvPr>
        </p:nvSpPr>
        <p:spPr/>
        <p:txBody>
          <a:bodyPr/>
          <a:lstStyle/>
          <a:p>
            <a:endParaRPr lang="en-GB"/>
          </a:p>
        </p:txBody>
      </p:sp>
      <p:sp>
        <p:nvSpPr>
          <p:cNvPr id="4" name="Slide Number Placeholder 3">
            <a:extLst>
              <a:ext uri="{FF2B5EF4-FFF2-40B4-BE49-F238E27FC236}">
                <a16:creationId xmlns:a16="http://schemas.microsoft.com/office/drawing/2014/main" id="{BABE369A-E342-45DC-8878-BB90260A9F8E}"/>
              </a:ext>
            </a:extLst>
          </p:cNvPr>
          <p:cNvSpPr>
            <a:spLocks noGrp="1"/>
          </p:cNvSpPr>
          <p:nvPr>
            <p:ph type="sldNum" sz="quarter" idx="12"/>
          </p:nvPr>
        </p:nvSpPr>
        <p:spPr/>
        <p:txBody>
          <a:bodyPr/>
          <a:lstStyle/>
          <a:p>
            <a:fld id="{5B96B316-210E-4A4F-B6AE-ADE372DC7B51}" type="slidenum">
              <a:rPr lang="en-GB" smtClean="0"/>
              <a:t>‹#›</a:t>
            </a:fld>
            <a:endParaRPr lang="en-GB"/>
          </a:p>
        </p:txBody>
      </p:sp>
    </p:spTree>
    <p:extLst>
      <p:ext uri="{BB962C8B-B14F-4D97-AF65-F5344CB8AC3E}">
        <p14:creationId xmlns:p14="http://schemas.microsoft.com/office/powerpoint/2010/main" val="3202812681"/>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B172617-7FE3-4C0A-AF5E-7E9D0FD32DBD}"/>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0FA087A6-92E1-49E2-A047-517FC562B739}"/>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a:extLst>
              <a:ext uri="{FF2B5EF4-FFF2-40B4-BE49-F238E27FC236}">
                <a16:creationId xmlns:a16="http://schemas.microsoft.com/office/drawing/2014/main" id="{4B53DD9E-11C5-41FE-B06D-D528DF57F5A5}"/>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9483DF29-CF5D-4714-BCB9-563EADCC35DE}"/>
              </a:ext>
            </a:extLst>
          </p:cNvPr>
          <p:cNvSpPr>
            <a:spLocks noGrp="1"/>
          </p:cNvSpPr>
          <p:nvPr>
            <p:ph type="dt" sz="half" idx="10"/>
          </p:nvPr>
        </p:nvSpPr>
        <p:spPr/>
        <p:txBody>
          <a:bodyPr/>
          <a:lstStyle/>
          <a:p>
            <a:fld id="{78FBDB8D-052A-434B-AAFB-822065FC0F7E}" type="datetimeFigureOut">
              <a:rPr lang="en-GB" smtClean="0"/>
              <a:t>31/07/2022</a:t>
            </a:fld>
            <a:endParaRPr lang="en-GB"/>
          </a:p>
        </p:txBody>
      </p:sp>
      <p:sp>
        <p:nvSpPr>
          <p:cNvPr id="6" name="Footer Placeholder 5">
            <a:extLst>
              <a:ext uri="{FF2B5EF4-FFF2-40B4-BE49-F238E27FC236}">
                <a16:creationId xmlns:a16="http://schemas.microsoft.com/office/drawing/2014/main" id="{4F210747-025D-4830-943D-699C10959B28}"/>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4DDF989C-7998-47A9-A3CE-9FA271156013}"/>
              </a:ext>
            </a:extLst>
          </p:cNvPr>
          <p:cNvSpPr>
            <a:spLocks noGrp="1"/>
          </p:cNvSpPr>
          <p:nvPr>
            <p:ph type="sldNum" sz="quarter" idx="12"/>
          </p:nvPr>
        </p:nvSpPr>
        <p:spPr/>
        <p:txBody>
          <a:bodyPr/>
          <a:lstStyle/>
          <a:p>
            <a:fld id="{5B96B316-210E-4A4F-B6AE-ADE372DC7B51}" type="slidenum">
              <a:rPr lang="en-GB" smtClean="0"/>
              <a:t>‹#›</a:t>
            </a:fld>
            <a:endParaRPr lang="en-GB"/>
          </a:p>
        </p:txBody>
      </p:sp>
    </p:spTree>
    <p:extLst>
      <p:ext uri="{BB962C8B-B14F-4D97-AF65-F5344CB8AC3E}">
        <p14:creationId xmlns:p14="http://schemas.microsoft.com/office/powerpoint/2010/main" val="683602759"/>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2D5309-CA7F-4934-A6B9-716D7ACE6B82}"/>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GB"/>
          </a:p>
        </p:txBody>
      </p:sp>
      <p:sp>
        <p:nvSpPr>
          <p:cNvPr id="3" name="Picture Placeholder 2">
            <a:extLst>
              <a:ext uri="{FF2B5EF4-FFF2-40B4-BE49-F238E27FC236}">
                <a16:creationId xmlns:a16="http://schemas.microsoft.com/office/drawing/2014/main" id="{EDAFBDFC-1024-4720-86F8-D044F2337C11}"/>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a:extLst>
              <a:ext uri="{FF2B5EF4-FFF2-40B4-BE49-F238E27FC236}">
                <a16:creationId xmlns:a16="http://schemas.microsoft.com/office/drawing/2014/main" id="{AA198E5C-C07A-4A6E-B700-06511B2A4BE6}"/>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68D0A9D2-9C4C-44E6-9DC4-A0CEFF02C932}"/>
              </a:ext>
            </a:extLst>
          </p:cNvPr>
          <p:cNvSpPr>
            <a:spLocks noGrp="1"/>
          </p:cNvSpPr>
          <p:nvPr>
            <p:ph type="dt" sz="half" idx="10"/>
          </p:nvPr>
        </p:nvSpPr>
        <p:spPr/>
        <p:txBody>
          <a:bodyPr/>
          <a:lstStyle/>
          <a:p>
            <a:fld id="{78FBDB8D-052A-434B-AAFB-822065FC0F7E}" type="datetimeFigureOut">
              <a:rPr lang="en-GB" smtClean="0"/>
              <a:t>31/07/2022</a:t>
            </a:fld>
            <a:endParaRPr lang="en-GB"/>
          </a:p>
        </p:txBody>
      </p:sp>
      <p:sp>
        <p:nvSpPr>
          <p:cNvPr id="6" name="Footer Placeholder 5">
            <a:extLst>
              <a:ext uri="{FF2B5EF4-FFF2-40B4-BE49-F238E27FC236}">
                <a16:creationId xmlns:a16="http://schemas.microsoft.com/office/drawing/2014/main" id="{563F21E8-93B3-48A5-828D-041A371E73DD}"/>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5E86294D-868C-4DEB-A808-194D199F137F}"/>
              </a:ext>
            </a:extLst>
          </p:cNvPr>
          <p:cNvSpPr>
            <a:spLocks noGrp="1"/>
          </p:cNvSpPr>
          <p:nvPr>
            <p:ph type="sldNum" sz="quarter" idx="12"/>
          </p:nvPr>
        </p:nvSpPr>
        <p:spPr/>
        <p:txBody>
          <a:bodyPr/>
          <a:lstStyle/>
          <a:p>
            <a:fld id="{5B96B316-210E-4A4F-B6AE-ADE372DC7B51}" type="slidenum">
              <a:rPr lang="en-GB" smtClean="0"/>
              <a:t>‹#›</a:t>
            </a:fld>
            <a:endParaRPr lang="en-GB"/>
          </a:p>
        </p:txBody>
      </p:sp>
    </p:spTree>
    <p:extLst>
      <p:ext uri="{BB962C8B-B14F-4D97-AF65-F5344CB8AC3E}">
        <p14:creationId xmlns:p14="http://schemas.microsoft.com/office/powerpoint/2010/main" val="2417243995"/>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A9048DD6-CE93-4C1E-81C9-3E669CE44DF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GB"/>
          </a:p>
        </p:txBody>
      </p:sp>
      <p:sp>
        <p:nvSpPr>
          <p:cNvPr id="3" name="Text Placeholder 2">
            <a:extLst>
              <a:ext uri="{FF2B5EF4-FFF2-40B4-BE49-F238E27FC236}">
                <a16:creationId xmlns:a16="http://schemas.microsoft.com/office/drawing/2014/main" id="{97C31818-1A0C-4251-BE05-60C9F9D8581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A4C4F385-883C-4973-B796-3CA62CD40A59}"/>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78FBDB8D-052A-434B-AAFB-822065FC0F7E}" type="datetimeFigureOut">
              <a:rPr lang="en-GB" smtClean="0"/>
              <a:t>31/07/2022</a:t>
            </a:fld>
            <a:endParaRPr lang="en-GB"/>
          </a:p>
        </p:txBody>
      </p:sp>
      <p:sp>
        <p:nvSpPr>
          <p:cNvPr id="5" name="Footer Placeholder 4">
            <a:extLst>
              <a:ext uri="{FF2B5EF4-FFF2-40B4-BE49-F238E27FC236}">
                <a16:creationId xmlns:a16="http://schemas.microsoft.com/office/drawing/2014/main" id="{71203716-50BD-419F-8A3E-131200758E82}"/>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
        <p:nvSpPr>
          <p:cNvPr id="6" name="Slide Number Placeholder 5">
            <a:extLst>
              <a:ext uri="{FF2B5EF4-FFF2-40B4-BE49-F238E27FC236}">
                <a16:creationId xmlns:a16="http://schemas.microsoft.com/office/drawing/2014/main" id="{D42C11F3-30F6-4627-B458-F729D22704AE}"/>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B96B316-210E-4A4F-B6AE-ADE372DC7B51}" type="slidenum">
              <a:rPr lang="en-GB" smtClean="0"/>
              <a:t>‹#›</a:t>
            </a:fld>
            <a:endParaRPr lang="en-GB"/>
          </a:p>
        </p:txBody>
      </p:sp>
    </p:spTree>
    <p:extLst>
      <p:ext uri="{BB962C8B-B14F-4D97-AF65-F5344CB8AC3E}">
        <p14:creationId xmlns:p14="http://schemas.microsoft.com/office/powerpoint/2010/main" val="296662135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6.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6" name="Rectangle 2">
            <a:extLst>
              <a:ext uri="{FF2B5EF4-FFF2-40B4-BE49-F238E27FC236}">
                <a16:creationId xmlns:a16="http://schemas.microsoft.com/office/drawing/2014/main" id="{2B3BCB39-BC1D-4FFC-91A9-62D665AE7831}"/>
              </a:ext>
            </a:extLst>
          </p:cNvPr>
          <p:cNvSpPr>
            <a:spLocks noGrp="1" noChangeArrowheads="1"/>
          </p:cNvSpPr>
          <p:nvPr>
            <p:ph type="title"/>
          </p:nvPr>
        </p:nvSpPr>
        <p:spPr>
          <a:xfrm>
            <a:off x="2209800" y="2425700"/>
            <a:ext cx="7772400" cy="1143000"/>
          </a:xfrm>
        </p:spPr>
        <p:txBody>
          <a:bodyPr>
            <a:normAutofit fontScale="90000"/>
          </a:bodyPr>
          <a:lstStyle/>
          <a:p>
            <a:pPr algn="ctr"/>
            <a:r>
              <a:rPr lang="en-GB" altLang="en-US" sz="9600" b="1" dirty="0">
                <a:latin typeface="Verdana" panose="020B0604030504040204" pitchFamily="34" charset="0"/>
                <a:ea typeface="Verdana" panose="020B0604030504040204" pitchFamily="34" charset="0"/>
              </a:rPr>
              <a:t>Case 8.</a:t>
            </a:r>
          </a:p>
        </p:txBody>
      </p:sp>
      <p:grpSp>
        <p:nvGrpSpPr>
          <p:cNvPr id="3" name="Group 2">
            <a:extLst>
              <a:ext uri="{FF2B5EF4-FFF2-40B4-BE49-F238E27FC236}">
                <a16:creationId xmlns:a16="http://schemas.microsoft.com/office/drawing/2014/main" id="{4BFC90E9-643C-44FC-B219-383618344FE1}"/>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8FC6E297-0FA4-42C6-BA06-4144317ABE3C}"/>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D18ADA00-1A20-4012-BF71-D6EFD4107729}"/>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7EA6146E-C90B-43E7-A95D-CA0E6C63E14F}"/>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EAFFD00A-0074-465E-958C-05DDB5F34783}"/>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F5D1D66F-25BD-48E6-AF80-292124484F08}"/>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34F09A63-FBB7-47C1-96CC-A5EFDC54972A}"/>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B5A911F0-2114-4CED-B250-69C940F25C69}"/>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655FB112-C9BC-4166-8009-55B5A25A67E7}"/>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BF16F0A1-8038-4A61-9834-A4F608D72D9D}"/>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8C2F4601-0D0A-429B-BAC2-0445CA38069B}"/>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63045AD3-BB50-45B4-A076-9A06123A5438}"/>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4E440E92-22E8-47DF-83C6-74365F90A8EA}"/>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D719BDA5-F6F2-49A8-A977-8E1DF271E1BA}"/>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B2200378-DF23-4E2B-9A81-A17D625DBD56}"/>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A67401AF-E251-4CB6-8E09-88B498DD9828}"/>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9BFFB5C7-0B84-4A75-B388-0F5BA1C63955}"/>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C027676B-B017-4740-B797-8FCDA4F03D61}"/>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DEE34B4F-ECED-4668-8171-9A99CF23837D}"/>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4BF6970B-6B8E-490A-BB2A-917DC92EFB32}"/>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30E950C2-F81E-4D02-BF20-7918752C0321}"/>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2F0D8783-1B38-4827-B506-09F2A4A0B443}"/>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E2844521-F75A-4EB4-A936-0A4BE00D3B4F}"/>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1A3FB075-F2E7-46BF-AD0E-6581B2135897}"/>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F1A292D2-A7AD-4B2F-B07A-D5D4A07B5606}"/>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442C4218-40DA-4E5E-A425-FAF73696DD89}"/>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DF7C6CA7-D81B-41A0-ACEF-C08B73CBB5AC}"/>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98395DB0-B4DC-4332-A788-004530C1A9D0}"/>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C03A274B-CB7D-45F9-A652-28D3231AE8A0}"/>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228BBB7B-C27F-4CD2-A81C-70DCF7EC1F67}"/>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41C30E9D-3A68-435A-A132-64EE359F6885}"/>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12B32CAF-9953-4A09-B83F-8CA8D8716FD3}"/>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060DE0B4-EBBB-4AE8-8E77-93B230A44CDE}"/>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CE62C837-7CBD-4BF7-ABCA-2C3E2274B874}"/>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7584D01B-6B0C-4E59-A371-3BA2D4C9E6F3}"/>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137FF9B6-AF94-427D-9E04-9C8CE86A9C6D}"/>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6D020B88-11A2-462E-A616-5EA504047737}"/>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55BA963E-9B0E-4813-BC77-1A1CB2C8311A}"/>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9546E71C-BA24-4CCC-87AC-E7A5BFA21F07}"/>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852EA5E3-94BC-4848-9715-657FE8B1CA51}"/>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EB2F7491-3AFE-47FC-B622-723593361D2C}"/>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28C63590-7B16-4E37-99D0-CD4D4ACC27B9}"/>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5721D357-C7D2-4925-82D9-54F76844E151}"/>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721CE06F-95F6-4796-BD2F-B3154710FE22}"/>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60A9C2BC-B20E-470A-AC52-B9507821BDDD}"/>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5C2E5D63-C4C8-44F8-BCB4-422844E93A09}"/>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94B9A916-B6A3-4A7D-B6D3-DCAA26DDB747}"/>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46B6EA5F-B88D-46E5-929C-D98C59D9F946}"/>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0FB697F2-3627-45BD-9454-C51087CC1BB1}"/>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D45ED3AF-2E50-4E9A-A210-6D5004A10CFE}"/>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C5506465-3781-40DA-975B-5B5FEB710932}"/>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6F03B6BF-3A64-4D80-B305-16916D564E10}"/>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63523A51-75B9-41FD-9985-487B8F6EA7CD}"/>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66E49E5D-D79A-4ADC-B9E3-EA70A61B4316}"/>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4E8FC287-0DE2-4573-8614-DB0E547138D2}"/>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4D5992E2-2F5F-4CA9-87A1-501DF77713F0}"/>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600147E2-AC8C-44D6-B489-44FC1D8D7996}"/>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439E241C-B89E-40C1-811C-B96828304AC9}"/>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67E30AAC-6B37-45A9-9AD1-EDD445840B05}"/>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6F275337-2538-4CA0-BF53-8F44DB01F58E}"/>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26FC47DD-70B6-49FE-A8E3-40C7807A558F}"/>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CB10C29A-C51B-4A34-8EE0-8E4C30B36452}"/>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464BE4FE-6A68-46A4-8FC7-F35C2EDEA1BD}"/>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91AC6740-DA37-455C-AEBD-11EEDAB825FF}"/>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5DF6E4B3-A47E-4FD2-A176-CF14A4B403A6}"/>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0B4754F5-2B56-49E2-BC6B-AC3E3DEFFDFA}"/>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DE78BEFD-87DF-45E7-BB75-689D0A208B0A}"/>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A7559E61-E38F-4340-97A3-7B3D28894539}"/>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30432CC4-07EF-4CEC-BE4A-022866198130}"/>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C4CB7801-4A2F-41DE-9088-9E28972E19A3}"/>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206D9A92-4816-4FED-980E-CACA3E41B4F2}"/>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FD30EF15-9324-4236-B8D0-B4019A6453E1}"/>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B19DF102-7F08-40FB-9CAE-6AD6D2330DAB}"/>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5D2003DA-AD4F-486D-BF7D-45D5C2FBF59B}"/>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B5030486-CB76-447D-AE02-E6C71A2ACD79}"/>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42959928-18FF-4652-83E6-2413EEE90A59}"/>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CF31AD1A-C911-4461-86F5-30B930A4B729}"/>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CF808F33-0F49-4BEA-B8E2-3E42FC913A07}"/>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FDDE2867-324F-4AF5-B5C8-54C5A57EA32E}"/>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B181246A-8CEE-48A4-8DCE-65966CE7ACFB}"/>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C9D45D35-2ADC-4E10-91EA-C9FD359EE217}"/>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A93D9C9A-BA15-401F-892C-C039B4EB7B57}"/>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3D94AE6D-F15B-48BA-AA52-B93B7B0F6A7C}"/>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7653D73D-72F3-4E57-A927-5E306E2FA59E}"/>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FF362D1A-8C5E-4E3E-BB88-3651C3157D4E}"/>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4FD22EEB-DB38-4874-ABCB-45C82B759672}"/>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50AB4E4B-67F9-49BC-901C-F99C11E375BF}"/>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CECDB3A0-B370-4B2B-AF28-2E46748CB008}"/>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907A9105-22E3-4C1E-BBF2-4B8EB2EF772C}"/>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8C49DA79-4C3C-40E7-ACBA-DBD5294A70F4}"/>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9E3E993C-E2EC-47E9-B080-73409C067E3D}"/>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915ACD84-D15D-43AB-9F3B-E7D7EF7727E8}"/>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8CFCA288-7EFA-4251-8D45-B275C5FB4689}"/>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B83D0AF9-E402-4E99-A7A6-CD06153FA530}"/>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4E8A2F13-A4C0-49A0-B7FA-B82539A899F5}"/>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03B750AD-EADE-4555-8D62-0E8542D04237}"/>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339FC3D7-CDC1-4E5C-8542-B29F246EC073}"/>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09B99C66-4569-4F13-972F-785CC352B195}"/>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DD9042F4-09EC-450A-8DF8-599287F481F7}"/>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4AB8632F-BB49-488E-BAC7-1885D7E73688}"/>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FC5038AF-712C-469D-81D6-067D485B6C91}"/>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E4649041-B7DD-46D7-82A8-86EB8A64FC8E}"/>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53A04B33-1ACD-471B-B262-92701C252DB8}"/>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57013775-A0A0-46D1-BDA7-E23CA40F93FD}"/>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93F2B212-4629-461F-BE7D-7E2D8E4AF6B6}"/>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56A3CD9B-C37F-4EBA-81B6-E6B658647006}"/>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11D3A2E5-366A-4FF9-AC54-6424247F1965}"/>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990B713B-E60F-4E1F-A410-487B0ABA26F1}"/>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A98820E3-75A4-450D-B1AF-EB65171A4E19}"/>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327FEA3D-FCFE-4166-A9F5-43C480F68E1A}"/>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9E7359CD-2B56-478F-99CC-58F90199D1B3}"/>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ED57C0BF-B634-4B28-9FCA-858F20B3907E}"/>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61985D43-D7C8-4A6C-99D5-0571528AAC36}"/>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D979928C-69B7-4D1B-96C6-51C0C9037DC9}"/>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A6C58DBD-8BAF-41C8-87CE-DB8C833FB083}"/>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76310702-5743-4F1F-9AC3-674D5A3DCA52}"/>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D0000AF9-A5EA-4BFD-8EB5-1F63DECE0E5F}"/>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3F4DAC36-007F-4EDC-B00B-DABEF78D07EB}"/>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0A5E4B9F-1A6B-432C-B687-CB46B98E164F}"/>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B2816E40-6A1A-482D-88A3-C6B3A227AFD3}"/>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40426F60-D476-4362-AB1A-4727CA283550}"/>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373A0036-AB6B-4FC9-9B5F-5F1242C2E079}"/>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18D17C71-AC09-4DBF-B9F3-C2281FC91E68}"/>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C5642127-6DDD-4C24-A861-7024D3A5BB6D}"/>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8B2903F3-1BFF-4E74-B347-B3F44D17C765}"/>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C47D764D-E212-4012-A90B-6E83C348D3E4}"/>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DB982CC5-8FBE-4A8F-8222-F2AEE4F8BA9A}"/>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C55B40C5-3691-42AB-B0D2-5468E68FF55C}"/>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1EC7524E-5373-4081-93A5-90881E1E4173}"/>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5CDA33E3-A1EB-4D19-9778-467294204424}"/>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16F73084-AE44-4769-9F86-8B806102BB5B}"/>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8DBEDC92-B3B9-4FA4-8AA9-BB2507466C96}"/>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F437E518-7F98-4563-97F2-CEAE2FB8CD08}"/>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04EAC5FE-CFBA-4E6E-A1C9-A4C5A4301A80}"/>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1381CAAA-31E6-43AF-904F-CB8C2B9D7830}"/>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1920A869-E9EC-4957-9286-7CF059D688A4}"/>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CB20C2BD-7CD5-45F1-ADA4-4690DD1D65C1}"/>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5F44618C-6355-469D-8701-BE52E1A228A6}"/>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8CB57938-F91D-4FE6-AD49-67F932270944}"/>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A7899256-DCD1-459F-B4D3-58D19F50B466}"/>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63E88561-8AFF-4FEE-AA35-F2FF3C00E213}"/>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4C713F4D-0AD0-4B00-8B9F-2AE1A4FB80DE}"/>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3B2AF598-D3F5-44E6-ACEB-BB18693FD56F}"/>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98AEA8BD-6194-480F-8D04-9D79B30C32F5}"/>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89D5DB20-AF54-4417-8C04-BDED2B98470E}"/>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F2592547-A455-4388-89BB-D2F742EBE128}"/>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11A67A34-130E-44A0-B458-13CCC0089366}"/>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1E272347-0CCE-4581-9252-C95369462183}"/>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FCE001AA-2C22-4432-83BC-E7DBDB50B2A4}"/>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F31664A1-595F-4960-B070-778C3FB11CE7}"/>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0D5C13E3-42D4-4014-A942-E120B045FE81}"/>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4D5401B4-81B4-4CBD-A4CF-83629059BDFE}"/>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18714806-7312-4D00-BBB3-CEB4144E1FE6}"/>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C02365A2-C84D-4C87-AF95-FE17ACE9511A}"/>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A23CB12B-0D4F-4FB8-8F32-817F83FEB948}"/>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E9004A09-B930-4BF4-B5B5-2FBB53F4AAE3}"/>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CC1ECB23-0A4B-44ED-9E5F-8DE2BF56F4F8}"/>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CD72A13C-B0EC-4018-9855-DC4B2118A505}"/>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20EA7B07-73B1-440C-B27D-63971197323D}"/>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16FBF862-AC74-46F0-9250-ECEDDE44D802}"/>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DFACC0C2-4581-477D-9F80-9CFE61243519}"/>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7C3AABA2-A461-4B29-886D-1C1CC84923F1}"/>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F05CD360-5DDD-42CC-B73C-C84AEBD7B37F}"/>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3A5122DF-ED6A-45B1-BD5D-3FBC4F113AAA}"/>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460EA462-2D84-4991-B544-47C82C023E4A}"/>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54C80619-8669-49C1-9408-887CD9A60A09}"/>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00BE7E9B-35A1-478F-91D3-4CCC1504F1F2}"/>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1B1B5EF5-9F37-4F60-9902-A32C8AB3E937}"/>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A66F4237-CF0D-4300-AA87-BFC789BD4F04}"/>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1B3AEF22-7B60-47FA-8529-136A7D7B4E7D}"/>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F8398026-718C-4B88-84A4-9C11710F32DC}"/>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2F11B008-D260-4FE3-A6B4-F822AE28E75E}"/>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91E066FC-41B2-4EC8-A8FC-98DE58DA1288}"/>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2615A272-BE93-49CF-BC10-E99378634EB5}"/>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9A60DDC5-966F-4312-9C31-46A8055A1808}"/>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A5405A3B-D019-4B10-AF5D-8A283B0DB832}"/>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0A5D0882-38AC-4CDA-8149-811B8A903210}"/>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369DC496-6C4A-48C1-A72D-506890BD2ED1}"/>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42A38C94-2223-4C57-ADC4-6ACC9EB51A4A}"/>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119C4EC1-358F-4A28-9278-5FA307CD6845}"/>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29A41F82-6E79-4CF4-BF50-7290AF2407CC}"/>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979C0372-AD9C-44AE-BE2A-6F93C35E4010}"/>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C483673E-A88F-43E6-ACF2-768D7001AF07}"/>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6084C8EF-9FAE-4163-AE41-009A9C4B23E9}"/>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B87ACEA0-D9F0-4262-943A-A59BD9F7A55A}"/>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3088EC04-0CB1-4781-B457-BA375D13131D}"/>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7986DBF8-1764-4205-A250-62E34C9AD7A4}"/>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ADADF9A7-F1F2-4BB1-ACF8-FA433CE4A45B}"/>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6BFA22DA-3AE0-4697-BFCF-5D4CE40A686F}"/>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EF34242A-3AE0-42B1-9D2C-25FE8AF26B51}"/>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6A0F7B59-1F12-4969-BD08-1DB1A8A1C2B3}"/>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9243CED5-686B-45FC-A60E-839D5933F821}"/>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1CDDF865-20CE-451F-97AD-F085A61D5FBE}"/>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F225713F-7EBA-45F5-A3E5-39B35B038C6C}"/>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CDF9708B-C8B8-4A02-9EDC-8AB88D711A56}"/>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BDD98E5D-984D-4454-AE76-0A391E76D1CE}"/>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27174912-1B4F-4989-96E8-BF066DE6361A}"/>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BB8566AE-E722-4E39-9007-EA2CD2C08160}"/>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B240B6E0-DF6D-4F69-9CE4-A13E17E6A70C}"/>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EE0CA385-CE30-4817-B1DD-A1459152A84F}"/>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9C75CD4E-6219-450E-8D15-444B42AD280E}"/>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4EA32AE7-8B15-4422-A41F-5F0DFBC22A63}"/>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8A3DEF75-8384-49C0-B7E6-C435ED897EEF}"/>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022A9BAA-BEA8-449F-B11E-2835CDB098D3}"/>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277807E7-0B35-4AAB-98A5-52CCFB7D103B}"/>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9E179CDD-6DAE-4A6E-83D0-ABA13CBEC5BC}"/>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97F7629B-7CE8-45AE-907B-E81FE20382AE}"/>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051AC3E3-7275-4C4E-8008-FC1FDABCD3F1}"/>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07D6301D-A131-44D4-BEFB-3445144C5D8E}"/>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CF3E56AF-401B-4400-8186-AEA2FD91A2F0}"/>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B2DA8148-DDCC-4791-92FA-3C5ADCFDBD01}"/>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0D1564D5-0290-4B03-AC08-BD8A0A8C1810}"/>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F975F2CE-4551-423F-95F4-451B184B31BE}"/>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A436B10F-5A9E-486B-8839-C3D34B869281}"/>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F2FF07E1-1EB0-4FD9-B29A-18079ECB2CF6}"/>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8D55E89E-EF14-4A73-8539-26B11726D778}"/>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67AF4561-D083-4666-ABD8-299212113649}"/>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624863F3-F085-4671-B21D-06DF5DED03AA}"/>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B036B0F5-3330-4C05-9E5D-60E82356B134}"/>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C05E2A3B-88FC-4D2E-91D6-2BAF6240B311}"/>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5D2A253A-467F-4325-9833-062E96F394A7}"/>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A1CF93D9-4DDC-476F-90AB-717805B8A8EB}"/>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411E6357-BC93-4229-9572-63EEE48ACD16}"/>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5E28041B-7497-4B19-A8CF-6FD9B82DEE45}"/>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513BF3BB-3B64-4810-AD25-5A55A7B781B6}"/>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3E951526-60BB-4804-9358-F120C5C27227}"/>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16B4ADE1-B4A6-447E-8A82-CBDCD42CEA47}"/>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B7E034DA-B37E-4F9C-B156-24BE35108EC4}"/>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4320DA43-6759-4FAA-931E-4D992516A2E9}"/>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B1AD6439-C704-4BC9-8CA1-7084E53DBDB8}"/>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5D16B33C-3B8C-40D5-A0E2-C6B870FC3AF7}"/>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BF0E824B-9D0C-4BCB-9B67-1C2D3DAE9238}"/>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EDE29B05-D08D-4EB4-A7CA-6151F80C6FEE}"/>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DA973D77-DBC9-438E-8F47-C9EF1758318E}"/>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6E5062F3-2002-44C4-A99F-FE94FF8026EE}"/>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520606E0-2EB1-45B4-AD61-5BCFE78C313C}"/>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7EF03915-C3FB-4790-8870-2988A9E0FF6C}"/>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862E4B55-AA27-4CCB-AA88-B5BAFB6DDA23}"/>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52DBB054-56A4-469D-AB48-F4E3F14B235F}"/>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B172A1CB-3FCA-41E2-9E2E-23452FE084EB}"/>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BA71C803-4667-4683-8D7D-FF73974F53CA}"/>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60F2A9D8-1FD1-43CB-AC55-F3E6529E2090}"/>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5716A29E-2050-4F74-9FB1-D4589D19BBF1}"/>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17D3A72C-16AB-4A53-869E-619EF3F45624}"/>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061DF2A9-D848-4E9D-908C-BE7586D68371}"/>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AADE6AC2-513A-464F-A0C8-77A4ACC32B25}"/>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03149C87-A3E8-4D39-81D8-1F89D79D14AC}"/>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67C54D4E-378D-41B6-BAE7-F33D67BF13CF}"/>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78CE013D-DBC2-472A-A687-0D71F411FCE1}"/>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2269D78D-300A-4E06-8C78-1F369EC50410}"/>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90C31B96-023A-47D6-8C2E-12B4F05E5BB4}"/>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A8ADCFCC-9A9D-43DC-9E6B-6D54ACFF40AF}"/>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6FEA78BF-71A3-4994-A4C3-55C4DA2CE4EF}"/>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D8D9CAD7-4297-4045-A992-84292A0C9CC5}"/>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0D0DD369-0C9B-4D45-8BD3-83B2C0897172}"/>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33954AF3-FAF0-466B-AAE5-71A6ADE60DCF}"/>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48B13DB2-493B-4485-90EA-7E60C9D1C22C}"/>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4BC917DE-DB22-4F3D-A235-C8004E300AD3}"/>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FBEA9E43-A8D2-41A8-B43D-535AE86F6992}"/>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108F8858-7C5F-4863-B51F-B40C089111DD}"/>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43756223-A82A-4613-8B72-C28D49BC5C76}"/>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67FB2155-960A-46EB-8FB5-45B35FC21BF3}"/>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B5BC614D-0DC4-469C-BE3E-87849B1E9FD7}"/>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4BEC654B-BEA8-4B4A-ACE9-36ED702F7285}"/>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9CBA33EA-157D-4862-A86D-4041DC041097}"/>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989AEB4C-1227-4084-9E60-E2CA3E71E8DE}"/>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9A975DCC-79FB-47C3-8A4B-B8EABAC06887}"/>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0C2668A3-6B16-4729-879A-2A4E1E8DFCC7}"/>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27AEBC9D-6932-489C-B45C-F317DB6D90EC}"/>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928A9ADF-1C43-4D3A-9999-36B8F6D2062A}"/>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F4B05B08-09D0-49EF-983E-1716FAD977B2}"/>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769897A1-25D8-45D3-98BB-3CACA8FBDE85}"/>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E1F8F117-32A6-42C6-9BB9-B941698C8AC8}"/>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60777C21-981D-475D-9FAE-2BCB2F4BC136}"/>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FC59619A-3335-4D82-BFB5-71126F8CDE7B}"/>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B6FC0CA9-3091-479C-AA15-7DEE4AE79708}"/>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29F49B4B-89D2-48EC-9844-8B17B032826C}"/>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0E94D24A-C1E1-47C5-9798-9B44D345EF8F}"/>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97770165-5393-477B-A3CB-88457A8497CB}"/>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3B45669D-4207-494C-899E-AD12D1E863F9}"/>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FE7EAB20-FE04-4312-A8D9-77826AD5B699}"/>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BF3688AB-1B8C-4D98-8ACA-D127E39E17EF}"/>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E3B2816F-EDA9-4C54-8DDE-38FA11FCB2F6}"/>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A1C4164D-C72E-4BB3-B0C7-C86030F0BB2F}"/>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C21D5726-951F-4E0B-AD92-A7A924F38F2A}"/>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0EAE1A39-40DA-440E-BBB8-FB3527419DAD}"/>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91BED046-2AEA-4D37-8C95-DA9D6EC16055}"/>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CB9CF741-FD24-46F0-A07C-A278DEAB0A35}"/>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F3B8E0F6-B05F-4A46-B252-8DE68455CC5B}"/>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E48DDC61-FFDD-4AAB-9605-1F40056E5407}"/>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9C183FCE-FDC6-4D24-AF1B-C6A4A107FB3D}"/>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0908E0C2-4E97-4517-911F-579A718A0719}"/>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3BB6A076-FDFC-4C05-B1C1-02BBAD7EB44A}"/>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73B9A6B7-FD57-4B76-AD74-3A134141624C}"/>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620CC94D-5A5B-453D-B3FD-D68E849BB33B}"/>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2CDF99FC-E657-4407-89A8-66D1E89C6F80}"/>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6F57EF34-C6EB-46B6-9BB9-46BD6453888A}"/>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BE6454BC-47F0-4284-A7CF-12D861602325}"/>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8144E47E-7FEC-4977-9BE9-751B2E17446E}"/>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F10765FE-1409-4AB2-B04F-29AF8805843D}"/>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4AE6E5E5-2C9F-4280-9DA2-185E34F6C569}"/>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CA8DD201-40C8-4B0E-8C22-3507DBAAD8F4}"/>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65B2ACAF-EFC5-4878-85C3-1EE8DB502CA0}"/>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2A2FD019-B981-4F03-A809-6273998AC5B7}"/>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16041B05-B94F-4A19-974A-874F3FBB325F}"/>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1EB0A22E-1A90-4BB1-8324-77513DB24FF3}"/>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08A0A194-4828-4F38-848E-9C2007607A2C}"/>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575274A0-D625-4F46-A782-9A61BD652B3F}"/>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9036D41A-3665-425F-B185-F6272E5CC28B}"/>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670EFD17-BF3B-45BE-9776-529C5E2ACA45}"/>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B07ED0F9-ACC0-4D16-B42C-ABD1E2063307}"/>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EFEBDF5A-0C78-489E-8A6C-937E2F2AA8AB}"/>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4EE53B06-1CAC-47AC-A149-27DE7F5A886C}"/>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2" name="Rectangle 2">
            <a:extLst>
              <a:ext uri="{FF2B5EF4-FFF2-40B4-BE49-F238E27FC236}">
                <a16:creationId xmlns:a16="http://schemas.microsoft.com/office/drawing/2014/main" id="{302AAEC4-85BA-418D-8E8B-83F1FA2532F8}"/>
              </a:ext>
            </a:extLst>
          </p:cNvPr>
          <p:cNvSpPr>
            <a:spLocks noGrp="1" noChangeArrowheads="1"/>
          </p:cNvSpPr>
          <p:nvPr>
            <p:ph type="title"/>
          </p:nvPr>
        </p:nvSpPr>
        <p:spPr>
          <a:xfrm>
            <a:off x="2209800" y="2425700"/>
            <a:ext cx="7772400" cy="1143000"/>
          </a:xfrm>
        </p:spPr>
        <p:txBody>
          <a:bodyPr>
            <a:noAutofit/>
          </a:bodyPr>
          <a:lstStyle/>
          <a:p>
            <a:pPr algn="ctr"/>
            <a:r>
              <a:rPr lang="en-GB" altLang="en-US" sz="4000" b="1" dirty="0">
                <a:latin typeface="Verdana" panose="020B0604030504040204" pitchFamily="34" charset="0"/>
                <a:ea typeface="Verdana" panose="020B0604030504040204" pitchFamily="34" charset="0"/>
              </a:rPr>
              <a:t>At this point, we could dive in and test the plasma against a range of rare cells, negative for high prevalence antigens sensitive to papain treatment (</a:t>
            </a:r>
            <a:r>
              <a:rPr lang="en-GB" altLang="en-US" sz="4000" b="1" i="1" dirty="0">
                <a:latin typeface="Verdana" panose="020B0604030504040204" pitchFamily="34" charset="0"/>
                <a:ea typeface="Verdana" panose="020B0604030504040204" pitchFamily="34" charset="0"/>
              </a:rPr>
              <a:t>e.g.</a:t>
            </a:r>
            <a:r>
              <a:rPr lang="en-GB" altLang="en-US" sz="4000" b="1" dirty="0">
                <a:latin typeface="Verdana" panose="020B0604030504040204" pitchFamily="34" charset="0"/>
                <a:ea typeface="Verdana" panose="020B0604030504040204" pitchFamily="34" charset="0"/>
              </a:rPr>
              <a:t> JMH, </a:t>
            </a:r>
            <a:r>
              <a:rPr lang="en-GB" altLang="en-US" sz="4000" b="1" dirty="0" err="1">
                <a:latin typeface="Verdana" panose="020B0604030504040204" pitchFamily="34" charset="0"/>
                <a:ea typeface="Verdana" panose="020B0604030504040204" pitchFamily="34" charset="0"/>
              </a:rPr>
              <a:t>In</a:t>
            </a:r>
            <a:r>
              <a:rPr lang="en-GB" altLang="en-US" sz="4000" b="1" baseline="30000" dirty="0" err="1">
                <a:latin typeface="Verdana" panose="020B0604030504040204" pitchFamily="34" charset="0"/>
                <a:ea typeface="Verdana" panose="020B0604030504040204" pitchFamily="34" charset="0"/>
              </a:rPr>
              <a:t>b</a:t>
            </a:r>
            <a:r>
              <a:rPr lang="en-GB" altLang="en-US" sz="4000" b="1" dirty="0">
                <a:latin typeface="Verdana" panose="020B0604030504040204" pitchFamily="34" charset="0"/>
                <a:ea typeface="Verdana" panose="020B0604030504040204" pitchFamily="34" charset="0"/>
              </a:rPr>
              <a:t>, Ge2, Ge4, </a:t>
            </a:r>
            <a:r>
              <a:rPr lang="en-GB" altLang="en-US" sz="4000" b="1" i="1" dirty="0">
                <a:latin typeface="Verdana" panose="020B0604030504040204" pitchFamily="34" charset="0"/>
                <a:ea typeface="Verdana" panose="020B0604030504040204" pitchFamily="34" charset="0"/>
              </a:rPr>
              <a:t>etc</a:t>
            </a:r>
            <a:r>
              <a:rPr lang="en-GB" altLang="en-US" sz="4000" b="1" dirty="0">
                <a:latin typeface="Verdana" panose="020B0604030504040204" pitchFamily="34" charset="0"/>
                <a:ea typeface="Verdana" panose="020B0604030504040204" pitchFamily="34" charset="0"/>
              </a:rPr>
              <a:t>).</a:t>
            </a:r>
          </a:p>
        </p:txBody>
      </p:sp>
      <p:grpSp>
        <p:nvGrpSpPr>
          <p:cNvPr id="3" name="Group 2">
            <a:extLst>
              <a:ext uri="{FF2B5EF4-FFF2-40B4-BE49-F238E27FC236}">
                <a16:creationId xmlns:a16="http://schemas.microsoft.com/office/drawing/2014/main" id="{A2C655DC-8E59-4570-A013-80A75F9CD7C8}"/>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2BECDB92-D2E8-4752-9D3A-6569EBE80C7F}"/>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FFB45FF8-2652-4C47-8528-574E371525EB}"/>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1B0E2DD1-3FE6-44B5-B666-0ED4E2EEA52D}"/>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F8BD483F-EC3C-4F9C-BB40-9A82DCFE5728}"/>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6A7B81DD-819B-4A59-ACB5-DE46489F3615}"/>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1A1798C9-506B-4F0A-B5DA-E9B911FB0775}"/>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985426AC-EF6D-44C5-8ADF-8EC9A8B753D7}"/>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71B40727-E7F3-467C-A2C1-C4E22C2DCFDA}"/>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26025193-7A25-43A7-9636-6375C0E9B971}"/>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4DA8AC1F-66BC-4476-B4E5-05D74156F3C2}"/>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9B7F0D84-31EA-47A8-A586-D7E376684CA0}"/>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7B55634B-AF66-4216-8BB8-D19A505B90EF}"/>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7C33318A-9944-4854-B47E-199707962D46}"/>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2F53198D-E93B-4F29-A077-01EF8BB8AD6E}"/>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5683B6AB-BC88-49AC-B055-29ECC05D72CA}"/>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800EF62C-E734-453F-BE6F-A88FB5B13361}"/>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7477BD4D-78F6-4541-B20D-DF7CB58FC982}"/>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33F65010-9DC2-43E2-8FC4-62E9C3C40E8C}"/>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C4BB922B-A019-404B-8D81-CDDCC882472C}"/>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9648ADBC-6763-48FE-AE45-ED49EE44618F}"/>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F671EEFC-BC92-4E17-9367-BF68A94B4E0C}"/>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B85E184F-9677-4ADC-93E1-B92FF5533813}"/>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C94781FE-6D46-45CE-A857-24DD51B861DD}"/>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451FA89A-D0EE-4A55-A697-2BF075FAB0E0}"/>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AE0D578D-5755-484A-8F1C-9CA5C0A4870D}"/>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4DA1E3EB-1315-4919-A031-128A52FBAA65}"/>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2FD1A3F9-AEBB-493C-A2AB-935DE59562AF}"/>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F1FC5D41-5E94-4878-B429-C5DEFFACEDDA}"/>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5B71B9D6-F98E-49A3-8839-6F5612E8F0D5}"/>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187F5670-9789-472C-A2BE-3CC320C6979F}"/>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E0C4F3BD-8FC9-4E38-918F-A10215A58C7A}"/>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F550D483-A9AC-4F08-B2B9-DF15A9D7E23F}"/>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5B0483A0-B9A6-4356-8EF0-3D9378DEEF80}"/>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AD9350B1-1804-4AA2-9926-BAA217DEAFFA}"/>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817D4D1B-8B58-4DFD-82B9-8C2368247609}"/>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9991284D-EC4F-4584-A687-E50EB7E6E658}"/>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56296596-EA98-4348-BFEA-0D60ACDC9884}"/>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7C6493A6-75A3-4DE1-BE41-A24FC1ABE1D3}"/>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D801F4FC-6630-4552-92CA-B2068578FB83}"/>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3E115B37-0C45-4B60-8470-D6C6583BA799}"/>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4EA9E4C5-949F-4348-9FDB-CEDBA7ED691A}"/>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CE400E0B-B0C7-41C9-A5E6-6215C0A51038}"/>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3B8470BB-5CD0-4A84-8449-8505EA70CB3F}"/>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8E3079EB-5579-45B0-81C9-9D6B31D974FA}"/>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C2D0101E-251E-4DC9-9E57-70B63EA093ED}"/>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B7A0EEE8-69FC-49E5-A6A2-7DE7F5FEE563}"/>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1303CA5D-AF78-4628-A802-AD2AD589DA02}"/>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A2050169-E98F-489C-8B11-0CB7A15E9CB3}"/>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4391B9A9-98A4-4432-AAF8-439C3C2A3C99}"/>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4BCF1590-CCE1-4F59-B1F8-E6E893D09148}"/>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DD4886F6-1DD7-4EF7-8806-522F991214DC}"/>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8EDFB871-9719-48EC-AB80-40CF5E6D4389}"/>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5AA5CC4E-7E62-4119-B89A-7B7E49C2385A}"/>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6F8F4ECE-8FDE-414C-8CA6-010E91988A20}"/>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87319D67-AAB3-4A62-8736-AD8E0CB12BA5}"/>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9927F6CA-6660-4BC9-85E9-DF54838E6618}"/>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41DB2CA8-B235-4854-B1E8-C39B5A473401}"/>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2CC31CC2-35C8-468D-A1BC-B71D900B7183}"/>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199FAA79-088B-4087-8109-398CDFFD331D}"/>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C7C9E5F2-95A1-4AE6-BFB9-EFFD3870F835}"/>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3FE46BB8-9162-4607-A884-49CBB10FF271}"/>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34E59DDC-7E70-443C-A491-8328D2CED55C}"/>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05B46CCD-C589-4F75-9C93-8FC2E76C50B6}"/>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0C843CE0-D807-4951-BF7D-6E9AC2CC0DC1}"/>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ED0300B1-F5A0-4A37-8027-77A965AF5D1E}"/>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0F90166E-81E2-407F-B92D-68218BA62F21}"/>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7F02B8B6-B051-4472-995F-04D39EB4A64E}"/>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0B94D3C5-C788-404D-ACFD-30F29274D116}"/>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51DB3C98-DF6E-4272-B4A1-B8A9FF449799}"/>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7FA21A32-CFD3-4414-A68A-7531297D7542}"/>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B6638758-AD0F-4F13-905E-6C7C7944DDF2}"/>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953D2342-741D-4378-80F1-EB86F292971E}"/>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D38A8863-6EBA-431F-A0C9-FD4F511537FB}"/>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256EA5A5-E316-4697-85C8-44DD205E2DF0}"/>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F7BA50EE-B1D9-44AD-ACF2-69BE92607844}"/>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E349348E-2851-4171-BBEE-BE14E32B187B}"/>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2669D06C-1C19-4129-B151-4CA1253BEA34}"/>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8EC0721A-8FC0-43CE-87BF-E8582F518CAB}"/>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B106A5D6-942F-42A7-A5EA-BB85A5B62CC6}"/>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AE9BCCD7-A976-490A-AD8D-68D742BAD203}"/>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FFC14917-A85C-4C46-BBF8-BCB304D4F111}"/>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B3592216-E4F5-4367-9A6D-3A0FCD505F2F}"/>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B2A04FF5-0A35-409F-94BA-5C405CF34107}"/>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5C159FE6-7443-4435-805B-69C81CD011D5}"/>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CEFC5A2D-AAB6-43DB-9333-B76B12139A88}"/>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88E3AC43-004E-4987-84F2-FB6C5A71DB32}"/>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3AC8D146-7D11-4C79-9D2F-A93E3699D0F8}"/>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9C07D293-5998-4D46-8EB5-E03D657C4A8F}"/>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B116180A-7D8B-4D2E-85E9-713D6D13285E}"/>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156590FF-D98A-4771-A03C-AD618FB8AAAA}"/>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B76F47D5-8A53-4ADA-A193-763C799F01D5}"/>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CD535335-7415-4C6B-AD3D-F58A85B9FD68}"/>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1D7108D0-BD29-4854-A5A9-E3E24CDE40BD}"/>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739A262B-EF6C-4C9E-9BFF-FA9D6A35D7BE}"/>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6044C1BD-BCB7-4C1D-B185-6D12C2A664D7}"/>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07486A33-9627-43B4-9134-A40D57A918B5}"/>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F61D08AB-928A-4813-BA98-9716EB9C7D6D}"/>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EC2E5C8B-96B3-4307-B11C-A3874BC84B60}"/>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00492608-1EAB-40FC-AFE2-8EB1190DEAE0}"/>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033DD986-396B-44B9-9FF3-52EA7C27E3FD}"/>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F7B651AA-BD62-4728-8C0A-60C9BF3D0F4B}"/>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B02E1F0F-326B-4FB4-A6C4-7B7460842FB4}"/>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5ABFC051-E454-4960-AF7F-DB63DC086D4F}"/>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C805E038-2A2F-4563-B9AB-F3831D6F95C5}"/>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3BFC1E1E-BBA5-4565-B864-893F6FB5D2B5}"/>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A816C8E3-7D58-48F2-AE92-3B63CC12E029}"/>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02179BAC-CF13-4045-BDC2-66D600A2C3A0}"/>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30312A07-5157-4266-A8E0-D24E22DA570E}"/>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7B634E9D-BE8A-4BA8-B54A-3C7A881F0BE4}"/>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227B9C7F-A13E-4B67-9C83-A4780CB46E2A}"/>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3C8DE0FD-6B1B-41F9-B0ED-A9734BD6C2AE}"/>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4342ABF5-FA45-47F8-B429-E705A0F08C23}"/>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B67A83F3-25FE-4098-8294-1E5013198FD6}"/>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05C9A263-6B53-4150-B35D-D49A6F5B8F40}"/>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E8BC21BB-B7C6-4916-A9CD-337E1890848C}"/>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F36B2CF7-A988-46F6-8457-F5893BF855B9}"/>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3985EB59-3902-476C-B465-10F689E7FE05}"/>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BCFE3600-9E34-4FBB-A628-8545FA20865A}"/>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9956B456-167A-4839-AE31-E3C1FF15A267}"/>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6B964C7E-FBF8-4C51-8BD6-33670C232769}"/>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105DE242-64FC-42D2-AD0F-72580FF90D87}"/>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A76A8D73-D834-4FEA-AC2A-7E3EEE8AE0B0}"/>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FFC471E1-27BE-4209-9868-4D8458CD6F43}"/>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48B2D6EB-8A21-448E-9C16-BEA87B3FF248}"/>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91E4196A-6CE0-4662-ADDC-1126670CE417}"/>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6B1C8A27-07A4-477F-A74A-450B283F8901}"/>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FADD1E59-807B-4E52-AB1A-E69CF775F0DC}"/>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C01B82E4-6B6A-4863-B28E-2D17418CDB21}"/>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EF35706C-1CC8-445E-AC51-570D918560A4}"/>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3EE46984-C4F8-4342-985B-95D4EC2B0766}"/>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7DC79B10-D0FE-4D54-97A3-D598B4D3261A}"/>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CFFBC024-98BA-4D96-B10C-1A1491A9BE01}"/>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720B2248-C2C4-4996-A120-A9A866B72A2F}"/>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8AF42B9D-1E81-4412-9092-3F2C5EB9EC1D}"/>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7F1EEE5F-CDAA-4F8D-8E96-F8929BC810AA}"/>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F0239DFF-6CBD-4EFE-9FDF-80ED2A3865F4}"/>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2E9BB805-3A78-44CF-8AAA-3C0431A458F6}"/>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FA5F5D7B-F172-4591-BF50-1D987E4B9C01}"/>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4B20076C-B009-4C50-91E1-2D354973FA6F}"/>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51750E71-7BB3-4F7D-8FDA-69617F1D93ED}"/>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6A461F39-3238-4846-9412-FAAC5002356D}"/>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864D0FFD-301A-4D7A-AC06-1C2CA53AFE8A}"/>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A6E87E76-2845-412D-A901-C0342F17976D}"/>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9FC6248A-9185-4CD0-AA63-6EF0739CB1A8}"/>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B487004F-16D8-4955-B5FA-FCBB20AA4AF0}"/>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03927AC4-F62E-4D05-B492-5F62516F4D7D}"/>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F4D3CB02-FD45-47FB-9F4E-DEC098F1D0B0}"/>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D6D1EC85-D070-4CE9-8318-C5A29E3FFDDD}"/>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F01E1663-44F2-4B63-AC61-019D90E72AB7}"/>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5F8D030A-710A-4EFA-9E6B-021CC81A97EC}"/>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E3BF8CBD-9373-4D99-9343-7E2E976883B8}"/>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51499999-960F-4970-90A9-B3F2DBB80760}"/>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664640F8-0E6E-4BA9-8E13-11999523BCC1}"/>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3DEF20D1-3E9F-476F-99AC-DDF7C2713320}"/>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90B5238F-2497-4DA6-82B6-CA49524D7E57}"/>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9AA24E4F-A24E-4626-BDDD-B46D156BFF3E}"/>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8BC20D62-92CF-4CFA-9791-8966CA60F55F}"/>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8DCB8026-FF8E-4D5D-8CF4-5E5ADCADB2B4}"/>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49D64A4C-0F95-4EAD-B6CD-05C8F244D5CD}"/>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38433DCD-FA33-4335-99CA-A6567D1DE3AC}"/>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E826526A-3D87-4F46-A85B-B821539061B0}"/>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10550337-BF29-4073-86E2-CD8CF5174B71}"/>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A0100536-8C9D-4A6F-B9AB-8B51BB7AB836}"/>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588DFB0F-A353-4280-A616-EC14C3AF059F}"/>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F4658B0E-9EBF-48D2-B92C-AF397251C06F}"/>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39240DAA-E880-4AC8-B955-333B032888DC}"/>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86B1FDF6-6C54-48E9-B425-D38941A0623B}"/>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E5062868-967E-49F5-8BC9-C210B6E188F2}"/>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DDF3D31C-EBF1-4349-B780-1E512183F005}"/>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E0D9D2E8-5458-4182-B0EB-13E65003E78C}"/>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C082A89C-BB3D-47EE-99AE-BCB1D1A5478C}"/>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E2267530-9255-4800-BF00-B42E7D1BAB6F}"/>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9D783E53-5187-4CF2-A830-9ACFF405B00E}"/>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74FB9C1E-DBC6-4658-B37D-10175EE1E43D}"/>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1AEEE8AB-E86E-47C1-9C97-CD8F236DDE65}"/>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84D8182C-B908-47B3-932A-983F86CC45D6}"/>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11525CF5-1951-470D-B42A-8C5C55D9F906}"/>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9FDD4B0E-656F-467E-84B5-7050D118B9DC}"/>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D3EAC800-ABC4-4E4D-BEDF-B4BB865F8960}"/>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6589790E-7263-4331-B008-2F59A800CC92}"/>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F14E5A27-AD42-4576-954B-7BD8E810BDEE}"/>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39525142-9D4F-452F-A1E1-4D5BA83F45C5}"/>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4D14CAC1-C71B-4B4B-ACEB-C124364CC40F}"/>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10DEC07E-7C10-4F8B-9148-0FEDCCCD4927}"/>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EE5CA690-B3EB-45AE-93C0-9518865416AE}"/>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D1DC1EC7-734E-4BCC-AF6F-CF2263BB6125}"/>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D585F182-583A-4140-AE2D-784D21CCF73D}"/>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723F4B37-8962-412A-981E-826A3E85FEB8}"/>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CDDDED3D-77C0-49C0-A072-DA394EE0DBFB}"/>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C91F4BB3-BA54-4439-B318-4578F0C8F530}"/>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E7ED4368-943F-4755-BC90-54FE9672528C}"/>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A46FDEA6-A72D-4ACF-8D3A-FACC40B80339}"/>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4CC2FE56-CD73-402B-B196-E89616713C64}"/>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009D2A3E-6158-4502-A3B7-665804669715}"/>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9C29B5AD-E75A-4431-B797-BCE57473B6CB}"/>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D76C97EE-9E9E-4909-BA7F-84BA881A81B6}"/>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3D80344F-219F-449E-B870-BE0A1DB3DBD1}"/>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792666BB-F3BB-44B4-A87B-E1FBB0B02CAD}"/>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8A864E15-46AB-44DB-B69E-40ADCCC87D9A}"/>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DD09A989-74B3-48F3-A16C-77ECD967FD7B}"/>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C96B9B88-4095-47CC-9DC9-0B03172884F8}"/>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894BA7B5-1EC7-4127-9F9A-A22FEFACFA0C}"/>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32194E41-C385-4525-8FB6-75ED111FFAC9}"/>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801951A2-E138-495B-A7C8-7F48E848AAB5}"/>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1DC1936B-2012-47F4-9B42-D55ACFB7468C}"/>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D7B84E65-4AFC-4A7D-8660-19EEA170CC3E}"/>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825DF344-2B46-457D-B7D5-BE7062299A2B}"/>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F0604783-48F9-4740-A607-B4A16F25BA73}"/>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4D351B6F-5299-4D57-A232-90FCA2A5878B}"/>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8A7FABB5-3B1B-492F-852C-AEBC094C8D51}"/>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4EFFAD52-3CA2-4E5E-995E-A53BCCC02085}"/>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E7678BD1-10D0-43BC-B383-2963A46B03E3}"/>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46441DF8-5DAA-499A-A629-5FBC9DA12473}"/>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782074F7-9FDA-40C5-9DA5-37C5379BEBDC}"/>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D4EC6925-A6D5-4A82-93A2-989003478550}"/>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0A716C5A-B437-4F62-B1EC-0F7B977B2F22}"/>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8C0EA0D9-BE38-49A7-9E90-8F6B03652C81}"/>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E978A8E2-7EE9-481B-81D5-00B30CEFA50A}"/>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3F6792BC-600A-44C9-B190-775CEC2DB930}"/>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561A8C96-1D94-4B18-825D-46ADF6AD7145}"/>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1753E281-0FBC-4EF8-89EA-E53BF305B613}"/>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BEB6F9F0-E2F8-46BC-91C3-020DB309F528}"/>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A4FDB469-F29D-4743-8224-63F4EBBC7539}"/>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FEAFBB5F-39EC-474C-B849-5BCA479B4F34}"/>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BB999301-5FB7-4F91-A31F-4E96D1C33215}"/>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AE735E28-DB04-4DA9-8E51-A25C76C1FBEF}"/>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21D7F1E5-94DD-4AE8-A68C-7A7316DE64DE}"/>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28A5C650-5154-405C-9814-01C41309E1A0}"/>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D61F8584-D18F-4E4C-8944-1C8D156EB1AA}"/>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E739F234-E51C-498C-8A25-6BA31787EA65}"/>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D34F76EF-B229-4F29-B27B-B89D6829EA9A}"/>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85543CCB-3501-4834-BA3E-947494E89E82}"/>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FBAE08EE-76A0-4A5F-9CED-68D0D7D2802F}"/>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4B54484A-BE41-4915-9095-0D82FAC1A7B6}"/>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1D2EB43A-85B6-4A88-BAB1-A1E061B7D0B8}"/>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0B2A2C30-B656-4512-A233-BF20B66C562C}"/>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ADD8E722-6566-459F-A7E7-7074C8C880CA}"/>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5629050C-85C7-4884-BCC1-E64B9A2F2FE4}"/>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F97FB229-0F64-454C-8049-88C06CB3EEAD}"/>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4BF3EA4D-328B-4541-98BC-7A0184250990}"/>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BDC279CC-8057-4F19-A2B4-A12578E7F711}"/>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2BDE79D1-857F-427A-B1EB-AD6161694A14}"/>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AA4C9BE9-F4FA-444D-BA50-5DCAC6B721D0}"/>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4C06AC40-53A3-419A-BAB3-4506989CE546}"/>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FD958282-D022-4484-AF33-4DD79E54D467}"/>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FE8D2483-F4CE-432B-B849-923F86455B1B}"/>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9BE30509-78E9-4700-9466-A1E3040A2505}"/>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C931AA49-6750-4954-9BE6-5C9AA96FD7C2}"/>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63DE307B-64D3-487F-9DBC-5398264DB94B}"/>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65C9D13E-D3DD-436A-A100-29264FEF0D83}"/>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E38827F8-2509-4F05-B611-A7EDA9308104}"/>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64A25A44-0D4E-4314-B78B-09CD5D984644}"/>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B51D8023-A5BE-439D-81F0-E167602B23D2}"/>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D33622EF-F366-4EF5-A501-65CC33676840}"/>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B981293A-B417-4855-B582-5EC45A81940A}"/>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D53962E2-A7E2-4369-B54A-061A7FF324B9}"/>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7D4A4242-EB6C-4166-8633-09722C6775C3}"/>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A9785FFE-A513-4DE0-9A38-1626AB415939}"/>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3A209D0B-EBD1-496B-8E00-B68CB3DFBEB3}"/>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41E24171-BD65-4D93-952C-0F9CA032E980}"/>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9B12E668-FDCE-4F32-9BE1-F255EC01F043}"/>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AAD296DC-E6B3-4EC6-A853-B5A7E85F2759}"/>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6C7FA905-D540-47CA-997A-C5A926152E2F}"/>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AB19A100-B488-4497-B10D-09C1674CC44F}"/>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33C64472-FEA4-4B7F-842A-935EE53F2AD3}"/>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A5B638A3-3CD1-4DC9-A4B6-F085954B57F0}"/>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B393B766-4DD9-41A6-AFD2-1582E99B6CE3}"/>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3F85AA3B-3103-49D2-9A4C-1284F6DC52A8}"/>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78B453CA-B661-4C96-B323-8BE990C88193}"/>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F841E1FA-833A-4F58-BFB7-CBCC51A5F054}"/>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E809F269-F277-40CF-8B7C-9A0D844AD3B9}"/>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7031D192-5D9B-4924-91D3-A8DE78A59983}"/>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0B0F9519-56B7-45F6-A7A7-805AB10D9512}"/>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B337E766-60BD-4878-9263-BCB39C66BEA0}"/>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D67D0296-97AD-4960-8576-EB78A10BB0A6}"/>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A33B7DC3-1B22-4CEE-83D6-629DACDE794B}"/>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CEFD3ACF-DE98-45E2-829D-3B99CAD38A1B}"/>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8911FFB5-C609-4FEC-8190-100812E45ECB}"/>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CFD09E18-1177-4D15-BE5A-2893F990F30A}"/>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2FCA8F7A-C7DE-44B3-BD86-7492DB7BAF39}"/>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2B318103-BF97-4C83-99FB-B8962163C793}"/>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D4D66E42-787B-4F7B-8DD2-972F793CD14C}"/>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C59AE717-F3AA-4223-A791-D250FE1F62EC}"/>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BF7FB4F9-75EC-45F0-A2D7-64955CA60E7F}"/>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DA4E4E08-E8D8-4DA1-8358-BD8590C3D1A1}"/>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1303A903-6483-42AB-AD00-664082CF511D}"/>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7D9AD892-612D-44E9-9C89-A15A1AD416EB}"/>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8CF89490-427B-46F2-B3F9-50F9DCD88D67}"/>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6F1A7C2E-F4B9-4174-B813-DD585EF45E4F}"/>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8AEAC3AE-7680-4D96-812A-7EB458285FA2}"/>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963140BA-8AD2-4C2E-B84E-CE2732D2CE3F}"/>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78EEE9B2-3D4D-4164-A516-D0FE5901F35E}"/>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95F9DA28-A4BF-4424-A2E4-A24AFD3CD54E}"/>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4218EFEA-649E-4035-AA7F-438A7427A3D9}"/>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86D60502-A310-49F4-92A6-A6438B8EC5C7}"/>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D1CD5E9B-02C5-468E-8DD8-CE9D510D0BBC}"/>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C90DAEA3-E27A-4DCD-A6C8-C1563E81B134}"/>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CF9EE925-818F-418C-AC3B-14D5C9C780E3}"/>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C716FC5F-9C45-46E7-BE03-764A946C8D20}"/>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D233C8E9-2A2B-407B-BE9C-8185B5DEF230}"/>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3C98F7DE-328C-47D3-8FEA-F7BCEEBA0A21}"/>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260D597E-DC26-4008-9377-43A01B60E8C0}"/>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C6622E9D-1A78-4230-9954-F005A618785E}"/>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6EEFA829-F8A8-47DE-9B41-E2CE372F5BBA}"/>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17D83C72-AF1F-45F6-B8F8-F1027D9B0EC0}"/>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DAE5A41C-C0E8-4D54-B57C-C50D39350572}"/>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E191216B-6D43-4519-8937-759BBCCB5CCF}"/>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C4C3F7E4-7644-4D8E-8935-FA1A04999AD8}"/>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7F4FAAC2-4D6B-4932-A135-BAFA091D80B0}"/>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54CFA81F-2570-48B4-8287-B9008110C0DE}"/>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86AD6A34-F792-4CB1-8D4F-0D8420B81974}"/>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AE4F7BB3-26FE-4612-B4DA-1B595BD5D39F}"/>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88770" name="Rectangle 2">
            <a:extLst>
              <a:ext uri="{FF2B5EF4-FFF2-40B4-BE49-F238E27FC236}">
                <a16:creationId xmlns:a16="http://schemas.microsoft.com/office/drawing/2014/main" id="{C42CA0AA-9A6F-403B-A744-661E1DEF41D7}"/>
              </a:ext>
            </a:extLst>
          </p:cNvPr>
          <p:cNvSpPr>
            <a:spLocks noGrp="1" noChangeArrowheads="1"/>
          </p:cNvSpPr>
          <p:nvPr>
            <p:ph type="title"/>
          </p:nvPr>
        </p:nvSpPr>
        <p:spPr>
          <a:xfrm>
            <a:off x="1885950" y="990600"/>
            <a:ext cx="8420100" cy="990600"/>
          </a:xfrm>
        </p:spPr>
        <p:txBody>
          <a:bodyPr/>
          <a:lstStyle/>
          <a:p>
            <a:pPr algn="ctr"/>
            <a:r>
              <a:rPr lang="en-GB" altLang="en-US" b="1" dirty="0">
                <a:latin typeface="Verdana" panose="020B0604030504040204" pitchFamily="34" charset="0"/>
                <a:ea typeface="Verdana" panose="020B0604030504040204" pitchFamily="34" charset="0"/>
              </a:rPr>
              <a:t>This would, however, be:</a:t>
            </a:r>
          </a:p>
        </p:txBody>
      </p:sp>
      <p:sp>
        <p:nvSpPr>
          <p:cNvPr id="288771" name="Rectangle 3">
            <a:extLst>
              <a:ext uri="{FF2B5EF4-FFF2-40B4-BE49-F238E27FC236}">
                <a16:creationId xmlns:a16="http://schemas.microsoft.com/office/drawing/2014/main" id="{69050CD4-9BD1-4231-9273-731F88285E4B}"/>
              </a:ext>
            </a:extLst>
          </p:cNvPr>
          <p:cNvSpPr>
            <a:spLocks noGrp="1" noChangeArrowheads="1"/>
          </p:cNvSpPr>
          <p:nvPr>
            <p:ph type="body" idx="1"/>
          </p:nvPr>
        </p:nvSpPr>
        <p:spPr>
          <a:xfrm>
            <a:off x="1885950" y="2209800"/>
            <a:ext cx="8420100" cy="4114800"/>
          </a:xfrm>
        </p:spPr>
        <p:txBody>
          <a:bodyPr>
            <a:normAutofit/>
          </a:bodyPr>
          <a:lstStyle/>
          <a:p>
            <a:pPr>
              <a:buFont typeface="Wingdings" panose="05000000000000000000" pitchFamily="2" charset="2"/>
              <a:buChar char="§"/>
            </a:pPr>
            <a:r>
              <a:rPr lang="en-GB" altLang="en-US" sz="3600" b="1" dirty="0">
                <a:latin typeface="Verdana" panose="020B0604030504040204" pitchFamily="34" charset="0"/>
                <a:ea typeface="Verdana" panose="020B0604030504040204" pitchFamily="34" charset="0"/>
              </a:rPr>
              <a:t>Like looking for a needle in a hay stack.</a:t>
            </a:r>
          </a:p>
          <a:p>
            <a:pPr>
              <a:buFont typeface="Wingdings" panose="05000000000000000000" pitchFamily="2" charset="2"/>
              <a:buChar char="§"/>
            </a:pPr>
            <a:endParaRPr lang="en-GB" altLang="en-US" sz="3600" b="1" dirty="0">
              <a:latin typeface="Verdana" panose="020B0604030504040204" pitchFamily="34" charset="0"/>
              <a:ea typeface="Verdana" panose="020B0604030504040204" pitchFamily="34" charset="0"/>
            </a:endParaRPr>
          </a:p>
          <a:p>
            <a:pPr>
              <a:buFont typeface="Wingdings" panose="05000000000000000000" pitchFamily="2" charset="2"/>
              <a:buChar char="§"/>
            </a:pPr>
            <a:r>
              <a:rPr lang="en-GB" altLang="en-US" sz="3600" b="1" dirty="0">
                <a:latin typeface="Verdana" panose="020B0604030504040204" pitchFamily="34" charset="0"/>
                <a:ea typeface="Verdana" panose="020B0604030504040204" pitchFamily="34" charset="0"/>
              </a:rPr>
              <a:t>A waste of very valuable rare cells.</a:t>
            </a:r>
          </a:p>
        </p:txBody>
      </p:sp>
      <p:grpSp>
        <p:nvGrpSpPr>
          <p:cNvPr id="4" name="Group 3">
            <a:extLst>
              <a:ext uri="{FF2B5EF4-FFF2-40B4-BE49-F238E27FC236}">
                <a16:creationId xmlns:a16="http://schemas.microsoft.com/office/drawing/2014/main" id="{218EFA21-D1FC-46F4-A014-E7D51D3F07CD}"/>
              </a:ext>
            </a:extLst>
          </p:cNvPr>
          <p:cNvGrpSpPr/>
          <p:nvPr/>
        </p:nvGrpSpPr>
        <p:grpSpPr>
          <a:xfrm>
            <a:off x="0" y="5607698"/>
            <a:ext cx="12192000" cy="1250302"/>
            <a:chOff x="0" y="5607698"/>
            <a:chExt cx="12192000" cy="1250302"/>
          </a:xfrm>
        </p:grpSpPr>
        <p:sp>
          <p:nvSpPr>
            <p:cNvPr id="5" name="Rectangle 4">
              <a:extLst>
                <a:ext uri="{FF2B5EF4-FFF2-40B4-BE49-F238E27FC236}">
                  <a16:creationId xmlns:a16="http://schemas.microsoft.com/office/drawing/2014/main" id="{E602E426-ACDE-4803-B7B4-8C96A9B75877}"/>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6" name="Oval 5">
              <a:extLst>
                <a:ext uri="{FF2B5EF4-FFF2-40B4-BE49-F238E27FC236}">
                  <a16:creationId xmlns:a16="http://schemas.microsoft.com/office/drawing/2014/main" id="{1B1C79D0-D0FE-4E7D-8E27-17111C93721C}"/>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7" name="Group 7">
              <a:extLst>
                <a:ext uri="{FF2B5EF4-FFF2-40B4-BE49-F238E27FC236}">
                  <a16:creationId xmlns:a16="http://schemas.microsoft.com/office/drawing/2014/main" id="{978078CA-0F88-4B3C-A34C-28E21CF1713D}"/>
                </a:ext>
              </a:extLst>
            </p:cNvPr>
            <p:cNvGrpSpPr>
              <a:grpSpLocks noChangeAspect="1"/>
            </p:cNvGrpSpPr>
            <p:nvPr/>
          </p:nvGrpSpPr>
          <p:grpSpPr bwMode="auto">
            <a:xfrm>
              <a:off x="1446003" y="6071153"/>
              <a:ext cx="463617" cy="516607"/>
              <a:chOff x="2839" y="1944"/>
              <a:chExt cx="596" cy="664"/>
            </a:xfrm>
          </p:grpSpPr>
          <p:sp>
            <p:nvSpPr>
              <p:cNvPr id="279" name="Line 8">
                <a:extLst>
                  <a:ext uri="{FF2B5EF4-FFF2-40B4-BE49-F238E27FC236}">
                    <a16:creationId xmlns:a16="http://schemas.microsoft.com/office/drawing/2014/main" id="{9A393A5D-084F-4B26-9D20-BC7A360A7866}"/>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9">
                <a:extLst>
                  <a:ext uri="{FF2B5EF4-FFF2-40B4-BE49-F238E27FC236}">
                    <a16:creationId xmlns:a16="http://schemas.microsoft.com/office/drawing/2014/main" id="{CF2CD8C5-431D-42AD-B37D-E41D0B8BB8EA}"/>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0">
                <a:extLst>
                  <a:ext uri="{FF2B5EF4-FFF2-40B4-BE49-F238E27FC236}">
                    <a16:creationId xmlns:a16="http://schemas.microsoft.com/office/drawing/2014/main" id="{4551268D-7323-4010-839B-F18CEAFCFDE3}"/>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Line 11">
                <a:extLst>
                  <a:ext uri="{FF2B5EF4-FFF2-40B4-BE49-F238E27FC236}">
                    <a16:creationId xmlns:a16="http://schemas.microsoft.com/office/drawing/2014/main" id="{136CA1B4-9108-42CA-A3B4-35F7FC9199A1}"/>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3" name="Rectangle 12">
                <a:extLst>
                  <a:ext uri="{FF2B5EF4-FFF2-40B4-BE49-F238E27FC236}">
                    <a16:creationId xmlns:a16="http://schemas.microsoft.com/office/drawing/2014/main" id="{F566D3C7-D423-493A-9D97-0969BCA8DDBA}"/>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4" name="Rectangle 13">
                <a:extLst>
                  <a:ext uri="{FF2B5EF4-FFF2-40B4-BE49-F238E27FC236}">
                    <a16:creationId xmlns:a16="http://schemas.microsoft.com/office/drawing/2014/main" id="{A5526AB5-0AA3-4BDD-AE67-367B39E10197}"/>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5" name="Rectangle 14">
                <a:extLst>
                  <a:ext uri="{FF2B5EF4-FFF2-40B4-BE49-F238E27FC236}">
                    <a16:creationId xmlns:a16="http://schemas.microsoft.com/office/drawing/2014/main" id="{E2523EF3-5856-4E77-A76E-18C9F9882977}"/>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5">
                <a:extLst>
                  <a:ext uri="{FF2B5EF4-FFF2-40B4-BE49-F238E27FC236}">
                    <a16:creationId xmlns:a16="http://schemas.microsoft.com/office/drawing/2014/main" id="{48DF1D07-25A1-4BEA-B101-407BDC615A58}"/>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6">
                <a:extLst>
                  <a:ext uri="{FF2B5EF4-FFF2-40B4-BE49-F238E27FC236}">
                    <a16:creationId xmlns:a16="http://schemas.microsoft.com/office/drawing/2014/main" id="{6058571B-BBDD-4C6D-AF08-EC00FA926B50}"/>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7">
                <a:extLst>
                  <a:ext uri="{FF2B5EF4-FFF2-40B4-BE49-F238E27FC236}">
                    <a16:creationId xmlns:a16="http://schemas.microsoft.com/office/drawing/2014/main" id="{6004165F-6778-4EAF-9FD7-F01B2FCAEA08}"/>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8">
                <a:extLst>
                  <a:ext uri="{FF2B5EF4-FFF2-40B4-BE49-F238E27FC236}">
                    <a16:creationId xmlns:a16="http://schemas.microsoft.com/office/drawing/2014/main" id="{E14CB958-D3C0-429D-857C-5C31BB61A0C3}"/>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0" name="Rectangle 19">
                <a:extLst>
                  <a:ext uri="{FF2B5EF4-FFF2-40B4-BE49-F238E27FC236}">
                    <a16:creationId xmlns:a16="http://schemas.microsoft.com/office/drawing/2014/main" id="{8561BF5C-0FC2-4218-AADA-012D8503E981}"/>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1" name="AutoShape 20">
                <a:extLst>
                  <a:ext uri="{FF2B5EF4-FFF2-40B4-BE49-F238E27FC236}">
                    <a16:creationId xmlns:a16="http://schemas.microsoft.com/office/drawing/2014/main" id="{AF47B60E-97E5-45AF-8E64-AA8AB4D9F9D6}"/>
                  </a:ext>
                </a:extLst>
              </p:cNvPr>
              <p:cNvCxnSpPr>
                <a:cxnSpLocks noChangeAspect="1" noChangeShapeType="1"/>
                <a:stCxn id="290" idx="3"/>
                <a:endCxn id="290"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1">
                <a:extLst>
                  <a:ext uri="{FF2B5EF4-FFF2-40B4-BE49-F238E27FC236}">
                    <a16:creationId xmlns:a16="http://schemas.microsoft.com/office/drawing/2014/main" id="{A69164E1-4B08-406A-BCD8-A533F3AB38BA}"/>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2">
                <a:extLst>
                  <a:ext uri="{FF2B5EF4-FFF2-40B4-BE49-F238E27FC236}">
                    <a16:creationId xmlns:a16="http://schemas.microsoft.com/office/drawing/2014/main" id="{0A79DCBB-560C-46A4-AE16-DFD9B9B21B75}"/>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3">
                <a:extLst>
                  <a:ext uri="{FF2B5EF4-FFF2-40B4-BE49-F238E27FC236}">
                    <a16:creationId xmlns:a16="http://schemas.microsoft.com/office/drawing/2014/main" id="{935F287A-2965-4011-B3F6-C575E1AF8E9D}"/>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4">
                <a:extLst>
                  <a:ext uri="{FF2B5EF4-FFF2-40B4-BE49-F238E27FC236}">
                    <a16:creationId xmlns:a16="http://schemas.microsoft.com/office/drawing/2014/main" id="{4DC2B586-785F-4B77-9317-5C53ECE0726C}"/>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5">
                <a:extLst>
                  <a:ext uri="{FF2B5EF4-FFF2-40B4-BE49-F238E27FC236}">
                    <a16:creationId xmlns:a16="http://schemas.microsoft.com/office/drawing/2014/main" id="{769F0F88-6EC5-4A52-90C1-12A5093395BD}"/>
                  </a:ext>
                </a:extLst>
              </p:cNvPr>
              <p:cNvCxnSpPr>
                <a:cxnSpLocks noChangeAspect="1" noChangeShapeType="1"/>
                <a:stCxn id="284" idx="3"/>
                <a:endCxn id="284"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6">
                <a:extLst>
                  <a:ext uri="{FF2B5EF4-FFF2-40B4-BE49-F238E27FC236}">
                    <a16:creationId xmlns:a16="http://schemas.microsoft.com/office/drawing/2014/main" id="{32ABAC8B-4E2E-4881-B859-F3EEF665B900}"/>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7">
                <a:extLst>
                  <a:ext uri="{FF2B5EF4-FFF2-40B4-BE49-F238E27FC236}">
                    <a16:creationId xmlns:a16="http://schemas.microsoft.com/office/drawing/2014/main" id="{073CD6D9-E697-4CB5-9A32-3993D5C92ED2}"/>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8">
                <a:extLst>
                  <a:ext uri="{FF2B5EF4-FFF2-40B4-BE49-F238E27FC236}">
                    <a16:creationId xmlns:a16="http://schemas.microsoft.com/office/drawing/2014/main" id="{8AAD4581-84DB-48E2-9419-39C35AAD8089}"/>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29">
                <a:extLst>
                  <a:ext uri="{FF2B5EF4-FFF2-40B4-BE49-F238E27FC236}">
                    <a16:creationId xmlns:a16="http://schemas.microsoft.com/office/drawing/2014/main" id="{58E6D1C5-D486-44C2-8D9A-DE85B69E40B4}"/>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0">
                <a:extLst>
                  <a:ext uri="{FF2B5EF4-FFF2-40B4-BE49-F238E27FC236}">
                    <a16:creationId xmlns:a16="http://schemas.microsoft.com/office/drawing/2014/main" id="{6B9DBADC-A9D0-479D-B211-853F58CC3AD9}"/>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2" name="AutoShape 31">
                <a:extLst>
                  <a:ext uri="{FF2B5EF4-FFF2-40B4-BE49-F238E27FC236}">
                    <a16:creationId xmlns:a16="http://schemas.microsoft.com/office/drawing/2014/main" id="{58F3AFFD-0405-48DD-8E4E-55D6C153DA1A}"/>
                  </a:ext>
                </a:extLst>
              </p:cNvPr>
              <p:cNvCxnSpPr>
                <a:cxnSpLocks noChangeAspect="1" noChangeShapeType="1"/>
                <a:stCxn id="284" idx="1"/>
                <a:endCxn id="284"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3" name="Line 32">
                <a:extLst>
                  <a:ext uri="{FF2B5EF4-FFF2-40B4-BE49-F238E27FC236}">
                    <a16:creationId xmlns:a16="http://schemas.microsoft.com/office/drawing/2014/main" id="{60424E7E-1ED0-4C82-9807-78ACE41FF692}"/>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3">
                <a:extLst>
                  <a:ext uri="{FF2B5EF4-FFF2-40B4-BE49-F238E27FC236}">
                    <a16:creationId xmlns:a16="http://schemas.microsoft.com/office/drawing/2014/main" id="{CB080AB9-787E-442C-ABB1-930421858979}"/>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4">
                <a:extLst>
                  <a:ext uri="{FF2B5EF4-FFF2-40B4-BE49-F238E27FC236}">
                    <a16:creationId xmlns:a16="http://schemas.microsoft.com/office/drawing/2014/main" id="{9E1FE9B2-B79B-4DB8-BE26-6C1B0EE7E559}"/>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5">
                <a:extLst>
                  <a:ext uri="{FF2B5EF4-FFF2-40B4-BE49-F238E27FC236}">
                    <a16:creationId xmlns:a16="http://schemas.microsoft.com/office/drawing/2014/main" id="{BA8BDDC5-A74C-4517-AD3C-C49ADD83E0BC}"/>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6">
                <a:extLst>
                  <a:ext uri="{FF2B5EF4-FFF2-40B4-BE49-F238E27FC236}">
                    <a16:creationId xmlns:a16="http://schemas.microsoft.com/office/drawing/2014/main" id="{F6DF64E4-48B0-4A38-8B6B-2E1DC48DA852}"/>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7">
                <a:extLst>
                  <a:ext uri="{FF2B5EF4-FFF2-40B4-BE49-F238E27FC236}">
                    <a16:creationId xmlns:a16="http://schemas.microsoft.com/office/drawing/2014/main" id="{A639AB7E-6F6E-4786-B60B-972476DA2383}"/>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8">
                <a:extLst>
                  <a:ext uri="{FF2B5EF4-FFF2-40B4-BE49-F238E27FC236}">
                    <a16:creationId xmlns:a16="http://schemas.microsoft.com/office/drawing/2014/main" id="{04EB9C9E-D55F-4048-969E-4ACAD2503107}"/>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39">
                <a:extLst>
                  <a:ext uri="{FF2B5EF4-FFF2-40B4-BE49-F238E27FC236}">
                    <a16:creationId xmlns:a16="http://schemas.microsoft.com/office/drawing/2014/main" id="{A35237D4-BB24-46C4-899B-6CF60FBAE9A6}"/>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0">
                <a:extLst>
                  <a:ext uri="{FF2B5EF4-FFF2-40B4-BE49-F238E27FC236}">
                    <a16:creationId xmlns:a16="http://schemas.microsoft.com/office/drawing/2014/main" id="{4EC77D6A-AC1F-4B5C-9FAA-88DE63391FAE}"/>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1">
                <a:extLst>
                  <a:ext uri="{FF2B5EF4-FFF2-40B4-BE49-F238E27FC236}">
                    <a16:creationId xmlns:a16="http://schemas.microsoft.com/office/drawing/2014/main" id="{DF33B1D7-30AC-4D19-9495-6C02AE5DEA6F}"/>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2">
                <a:extLst>
                  <a:ext uri="{FF2B5EF4-FFF2-40B4-BE49-F238E27FC236}">
                    <a16:creationId xmlns:a16="http://schemas.microsoft.com/office/drawing/2014/main" id="{6F681C6F-0B8A-48F8-8BF2-CDDE88AC4661}"/>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43">
                <a:extLst>
                  <a:ext uri="{FF2B5EF4-FFF2-40B4-BE49-F238E27FC236}">
                    <a16:creationId xmlns:a16="http://schemas.microsoft.com/office/drawing/2014/main" id="{5004546E-C16C-4F22-9DD4-3FD0EE88A397}"/>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Oval 44">
                <a:extLst>
                  <a:ext uri="{FF2B5EF4-FFF2-40B4-BE49-F238E27FC236}">
                    <a16:creationId xmlns:a16="http://schemas.microsoft.com/office/drawing/2014/main" id="{F7AD4572-6E22-411E-A363-4EE2BAB7C844}"/>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6" name="Oval 45">
                <a:extLst>
                  <a:ext uri="{FF2B5EF4-FFF2-40B4-BE49-F238E27FC236}">
                    <a16:creationId xmlns:a16="http://schemas.microsoft.com/office/drawing/2014/main" id="{E96B96EB-FB03-409F-81D0-301C4ECE850F}"/>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8" name="Group 397">
              <a:extLst>
                <a:ext uri="{FF2B5EF4-FFF2-40B4-BE49-F238E27FC236}">
                  <a16:creationId xmlns:a16="http://schemas.microsoft.com/office/drawing/2014/main" id="{E760F702-5CB1-4D25-B1A8-AEB11E22E029}"/>
                </a:ext>
              </a:extLst>
            </p:cNvPr>
            <p:cNvGrpSpPr>
              <a:grpSpLocks noChangeAspect="1"/>
            </p:cNvGrpSpPr>
            <p:nvPr/>
          </p:nvGrpSpPr>
          <p:grpSpPr bwMode="auto">
            <a:xfrm>
              <a:off x="1982621" y="5735053"/>
              <a:ext cx="1024036" cy="1019723"/>
              <a:chOff x="3600" y="1632"/>
              <a:chExt cx="1594" cy="1587"/>
            </a:xfrm>
          </p:grpSpPr>
          <p:sp>
            <p:nvSpPr>
              <p:cNvPr id="9" name="Line 141">
                <a:extLst>
                  <a:ext uri="{FF2B5EF4-FFF2-40B4-BE49-F238E27FC236}">
                    <a16:creationId xmlns:a16="http://schemas.microsoft.com/office/drawing/2014/main" id="{CC63FCF4-87DB-4866-A158-B6D0FBC85C7D}"/>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Line 142">
                <a:extLst>
                  <a:ext uri="{FF2B5EF4-FFF2-40B4-BE49-F238E27FC236}">
                    <a16:creationId xmlns:a16="http://schemas.microsoft.com/office/drawing/2014/main" id="{EBD207AE-BAD7-4FE8-A10A-BB0DBD8B9C95}"/>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1" name="Rectangle 126">
                <a:extLst>
                  <a:ext uri="{FF2B5EF4-FFF2-40B4-BE49-F238E27FC236}">
                    <a16:creationId xmlns:a16="http://schemas.microsoft.com/office/drawing/2014/main" id="{DECB9A09-8E6A-438B-8286-BBA4326D2C47}"/>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7">
                <a:extLst>
                  <a:ext uri="{FF2B5EF4-FFF2-40B4-BE49-F238E27FC236}">
                    <a16:creationId xmlns:a16="http://schemas.microsoft.com/office/drawing/2014/main" id="{63B10C07-3B78-44B3-9E22-4F0BE3AA42DF}"/>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 name="Rectangle 128">
                <a:extLst>
                  <a:ext uri="{FF2B5EF4-FFF2-40B4-BE49-F238E27FC236}">
                    <a16:creationId xmlns:a16="http://schemas.microsoft.com/office/drawing/2014/main" id="{8F7BAD7E-361A-40A9-95C0-BB55C08342D3}"/>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4" name="Line 129">
                <a:extLst>
                  <a:ext uri="{FF2B5EF4-FFF2-40B4-BE49-F238E27FC236}">
                    <a16:creationId xmlns:a16="http://schemas.microsoft.com/office/drawing/2014/main" id="{843504E4-54F6-4578-9C07-D9431DCBA71C}"/>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 name="Line 130">
                <a:extLst>
                  <a:ext uri="{FF2B5EF4-FFF2-40B4-BE49-F238E27FC236}">
                    <a16:creationId xmlns:a16="http://schemas.microsoft.com/office/drawing/2014/main" id="{18753334-2D62-4CE4-A8BC-3E7CBE93608B}"/>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 name="Line 131">
                <a:extLst>
                  <a:ext uri="{FF2B5EF4-FFF2-40B4-BE49-F238E27FC236}">
                    <a16:creationId xmlns:a16="http://schemas.microsoft.com/office/drawing/2014/main" id="{5C3113DE-D79D-4BCE-9969-4880E4CE89E1}"/>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2">
                <a:extLst>
                  <a:ext uri="{FF2B5EF4-FFF2-40B4-BE49-F238E27FC236}">
                    <a16:creationId xmlns:a16="http://schemas.microsoft.com/office/drawing/2014/main" id="{A29455C5-F6BC-467E-A989-C30C166A0C04}"/>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3">
                <a:extLst>
                  <a:ext uri="{FF2B5EF4-FFF2-40B4-BE49-F238E27FC236}">
                    <a16:creationId xmlns:a16="http://schemas.microsoft.com/office/drawing/2014/main" id="{4CC46075-1CAA-412A-BF7E-37A34ECC45FC}"/>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9" name="Line 134">
                <a:extLst>
                  <a:ext uri="{FF2B5EF4-FFF2-40B4-BE49-F238E27FC236}">
                    <a16:creationId xmlns:a16="http://schemas.microsoft.com/office/drawing/2014/main" id="{35287897-650A-4026-9B53-DF76B5C6F629}"/>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5">
                <a:extLst>
                  <a:ext uri="{FF2B5EF4-FFF2-40B4-BE49-F238E27FC236}">
                    <a16:creationId xmlns:a16="http://schemas.microsoft.com/office/drawing/2014/main" id="{9EAE9F3E-F266-4920-8B09-9AFCF2A9007B}"/>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 name="Line 136">
                <a:extLst>
                  <a:ext uri="{FF2B5EF4-FFF2-40B4-BE49-F238E27FC236}">
                    <a16:creationId xmlns:a16="http://schemas.microsoft.com/office/drawing/2014/main" id="{500DAFD4-905D-43CD-978E-B43DC5E32FCE}"/>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7">
                <a:extLst>
                  <a:ext uri="{FF2B5EF4-FFF2-40B4-BE49-F238E27FC236}">
                    <a16:creationId xmlns:a16="http://schemas.microsoft.com/office/drawing/2014/main" id="{3CD057F4-C612-455B-8EAB-116B377F3E43}"/>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8">
                <a:extLst>
                  <a:ext uri="{FF2B5EF4-FFF2-40B4-BE49-F238E27FC236}">
                    <a16:creationId xmlns:a16="http://schemas.microsoft.com/office/drawing/2014/main" id="{A76EEE1B-D274-455A-8AD5-87884B2263FE}"/>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39">
                <a:extLst>
                  <a:ext uri="{FF2B5EF4-FFF2-40B4-BE49-F238E27FC236}">
                    <a16:creationId xmlns:a16="http://schemas.microsoft.com/office/drawing/2014/main" id="{9B7151BD-92BD-437A-8170-0D89E1E0CD62}"/>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 name="Line 140">
                <a:extLst>
                  <a:ext uri="{FF2B5EF4-FFF2-40B4-BE49-F238E27FC236}">
                    <a16:creationId xmlns:a16="http://schemas.microsoft.com/office/drawing/2014/main" id="{08A6423E-709B-4843-AD75-747F3AEB33A4}"/>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6" name="AutoShape 143">
                <a:extLst>
                  <a:ext uri="{FF2B5EF4-FFF2-40B4-BE49-F238E27FC236}">
                    <a16:creationId xmlns:a16="http://schemas.microsoft.com/office/drawing/2014/main" id="{DE0C0886-F788-4774-8C6E-20B8A433A75F}"/>
                  </a:ext>
                </a:extLst>
              </p:cNvPr>
              <p:cNvCxnSpPr>
                <a:cxnSpLocks noChangeAspect="1" noChangeShapeType="1"/>
                <a:stCxn id="33" idx="0"/>
                <a:endCxn id="30"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 name="Rectangle 144">
                <a:extLst>
                  <a:ext uri="{FF2B5EF4-FFF2-40B4-BE49-F238E27FC236}">
                    <a16:creationId xmlns:a16="http://schemas.microsoft.com/office/drawing/2014/main" id="{9C151BE5-A389-4C33-A1EA-54D1C402C330}"/>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 name="Rectangle 145">
                <a:extLst>
                  <a:ext uri="{FF2B5EF4-FFF2-40B4-BE49-F238E27FC236}">
                    <a16:creationId xmlns:a16="http://schemas.microsoft.com/office/drawing/2014/main" id="{C1D416BD-E51D-4E49-B7E5-DC2153F01D0B}"/>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9" name="Rectangle 146">
                <a:extLst>
                  <a:ext uri="{FF2B5EF4-FFF2-40B4-BE49-F238E27FC236}">
                    <a16:creationId xmlns:a16="http://schemas.microsoft.com/office/drawing/2014/main" id="{B577A535-EB65-414E-8BC3-ABC80950BE41}"/>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7">
                <a:extLst>
                  <a:ext uri="{FF2B5EF4-FFF2-40B4-BE49-F238E27FC236}">
                    <a16:creationId xmlns:a16="http://schemas.microsoft.com/office/drawing/2014/main" id="{2A533C72-DD52-4B3B-9751-0EC90CAC655E}"/>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8">
                <a:extLst>
                  <a:ext uri="{FF2B5EF4-FFF2-40B4-BE49-F238E27FC236}">
                    <a16:creationId xmlns:a16="http://schemas.microsoft.com/office/drawing/2014/main" id="{AF83366D-698C-43DF-B42B-B05E19151566}"/>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49">
                <a:extLst>
                  <a:ext uri="{FF2B5EF4-FFF2-40B4-BE49-F238E27FC236}">
                    <a16:creationId xmlns:a16="http://schemas.microsoft.com/office/drawing/2014/main" id="{6E444B03-B710-43A2-AB34-E8220C1B7E8A}"/>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0">
                <a:extLst>
                  <a:ext uri="{FF2B5EF4-FFF2-40B4-BE49-F238E27FC236}">
                    <a16:creationId xmlns:a16="http://schemas.microsoft.com/office/drawing/2014/main" id="{C7EBBD2B-50E0-4098-A112-06275A48CB57}"/>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 name="Rectangle 151">
                <a:extLst>
                  <a:ext uri="{FF2B5EF4-FFF2-40B4-BE49-F238E27FC236}">
                    <a16:creationId xmlns:a16="http://schemas.microsoft.com/office/drawing/2014/main" id="{EC00E925-9670-478C-80FC-DCB0E078CF20}"/>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5" name="AutoShape 152">
                <a:extLst>
                  <a:ext uri="{FF2B5EF4-FFF2-40B4-BE49-F238E27FC236}">
                    <a16:creationId xmlns:a16="http://schemas.microsoft.com/office/drawing/2014/main" id="{9FD095C4-B64F-4DE2-9D8C-8276DDB15F04}"/>
                  </a:ext>
                </a:extLst>
              </p:cNvPr>
              <p:cNvCxnSpPr>
                <a:cxnSpLocks noChangeAspect="1" noChangeShapeType="1"/>
                <a:stCxn id="34" idx="3"/>
                <a:endCxn id="34"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3">
                <a:extLst>
                  <a:ext uri="{FF2B5EF4-FFF2-40B4-BE49-F238E27FC236}">
                    <a16:creationId xmlns:a16="http://schemas.microsoft.com/office/drawing/2014/main" id="{228F3383-DC92-4DE7-93BA-D2443D4FA6BB}"/>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4">
                <a:extLst>
                  <a:ext uri="{FF2B5EF4-FFF2-40B4-BE49-F238E27FC236}">
                    <a16:creationId xmlns:a16="http://schemas.microsoft.com/office/drawing/2014/main" id="{4C10546D-FE06-490F-8FFA-039AC71BE8B4}"/>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5">
                <a:extLst>
                  <a:ext uri="{FF2B5EF4-FFF2-40B4-BE49-F238E27FC236}">
                    <a16:creationId xmlns:a16="http://schemas.microsoft.com/office/drawing/2014/main" id="{C6F41122-0B27-4060-84F5-439611BDABDE}"/>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6">
                <a:extLst>
                  <a:ext uri="{FF2B5EF4-FFF2-40B4-BE49-F238E27FC236}">
                    <a16:creationId xmlns:a16="http://schemas.microsoft.com/office/drawing/2014/main" id="{84F7C728-77F7-44BE-8643-17086657E73B}"/>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7">
                <a:extLst>
                  <a:ext uri="{FF2B5EF4-FFF2-40B4-BE49-F238E27FC236}">
                    <a16:creationId xmlns:a16="http://schemas.microsoft.com/office/drawing/2014/main" id="{6F802F9B-0ADC-4296-9F73-AAB0EBC7E7D5}"/>
                  </a:ext>
                </a:extLst>
              </p:cNvPr>
              <p:cNvCxnSpPr>
                <a:cxnSpLocks noChangeAspect="1" noChangeShapeType="1"/>
                <a:stCxn id="28" idx="3"/>
                <a:endCxn id="28"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8">
                <a:extLst>
                  <a:ext uri="{FF2B5EF4-FFF2-40B4-BE49-F238E27FC236}">
                    <a16:creationId xmlns:a16="http://schemas.microsoft.com/office/drawing/2014/main" id="{47511A4B-20FD-4231-AAF6-F26B78829754}"/>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59">
                <a:extLst>
                  <a:ext uri="{FF2B5EF4-FFF2-40B4-BE49-F238E27FC236}">
                    <a16:creationId xmlns:a16="http://schemas.microsoft.com/office/drawing/2014/main" id="{30A60F8E-D755-43EE-AC6F-4983FB62AA99}"/>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0">
                <a:extLst>
                  <a:ext uri="{FF2B5EF4-FFF2-40B4-BE49-F238E27FC236}">
                    <a16:creationId xmlns:a16="http://schemas.microsoft.com/office/drawing/2014/main" id="{0165E3AD-B0B1-4FB9-B4C8-BA84D1926207}"/>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1">
                <a:extLst>
                  <a:ext uri="{FF2B5EF4-FFF2-40B4-BE49-F238E27FC236}">
                    <a16:creationId xmlns:a16="http://schemas.microsoft.com/office/drawing/2014/main" id="{578E9E5B-F60D-4774-A1AE-DE0B5B43CBA1}"/>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2">
                <a:extLst>
                  <a:ext uri="{FF2B5EF4-FFF2-40B4-BE49-F238E27FC236}">
                    <a16:creationId xmlns:a16="http://schemas.microsoft.com/office/drawing/2014/main" id="{4BF96223-A575-461B-8BEF-5738C2EE54AD}"/>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AutoShape 163">
                <a:extLst>
                  <a:ext uri="{FF2B5EF4-FFF2-40B4-BE49-F238E27FC236}">
                    <a16:creationId xmlns:a16="http://schemas.microsoft.com/office/drawing/2014/main" id="{EE744B41-C5CA-4DAF-AF3C-F14C657DC27B}"/>
                  </a:ext>
                </a:extLst>
              </p:cNvPr>
              <p:cNvCxnSpPr>
                <a:cxnSpLocks noChangeAspect="1" noChangeShapeType="1"/>
                <a:stCxn id="28" idx="1"/>
                <a:endCxn id="28"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Line 164">
                <a:extLst>
                  <a:ext uri="{FF2B5EF4-FFF2-40B4-BE49-F238E27FC236}">
                    <a16:creationId xmlns:a16="http://schemas.microsoft.com/office/drawing/2014/main" id="{2EFCF613-30B3-4A09-AE3B-A8B6EB599F8C}"/>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5">
                <a:extLst>
                  <a:ext uri="{FF2B5EF4-FFF2-40B4-BE49-F238E27FC236}">
                    <a16:creationId xmlns:a16="http://schemas.microsoft.com/office/drawing/2014/main" id="{D2100B7B-D0CC-4567-B24A-1AAC93C01857}"/>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6">
                <a:extLst>
                  <a:ext uri="{FF2B5EF4-FFF2-40B4-BE49-F238E27FC236}">
                    <a16:creationId xmlns:a16="http://schemas.microsoft.com/office/drawing/2014/main" id="{103216ED-0EF6-45F0-BF57-A273315C6C65}"/>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7">
                <a:extLst>
                  <a:ext uri="{FF2B5EF4-FFF2-40B4-BE49-F238E27FC236}">
                    <a16:creationId xmlns:a16="http://schemas.microsoft.com/office/drawing/2014/main" id="{F1FB051B-6461-4045-9961-393AF54602F5}"/>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8">
                <a:extLst>
                  <a:ext uri="{FF2B5EF4-FFF2-40B4-BE49-F238E27FC236}">
                    <a16:creationId xmlns:a16="http://schemas.microsoft.com/office/drawing/2014/main" id="{A1BEABF8-27F6-4861-BD6C-B96E97C63C20}"/>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69">
                <a:extLst>
                  <a:ext uri="{FF2B5EF4-FFF2-40B4-BE49-F238E27FC236}">
                    <a16:creationId xmlns:a16="http://schemas.microsoft.com/office/drawing/2014/main" id="{76CCB672-B366-427E-BE4E-7781D38D6BAF}"/>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0">
                <a:extLst>
                  <a:ext uri="{FF2B5EF4-FFF2-40B4-BE49-F238E27FC236}">
                    <a16:creationId xmlns:a16="http://schemas.microsoft.com/office/drawing/2014/main" id="{44BB7E46-8451-4D0D-AC80-D2382C23E185}"/>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1">
                <a:extLst>
                  <a:ext uri="{FF2B5EF4-FFF2-40B4-BE49-F238E27FC236}">
                    <a16:creationId xmlns:a16="http://schemas.microsoft.com/office/drawing/2014/main" id="{B564E90E-C6C2-4382-A9E8-22895BD8F4AD}"/>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2">
                <a:extLst>
                  <a:ext uri="{FF2B5EF4-FFF2-40B4-BE49-F238E27FC236}">
                    <a16:creationId xmlns:a16="http://schemas.microsoft.com/office/drawing/2014/main" id="{AFD45835-EAFE-47B7-AAA8-317D2C85E728}"/>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3">
                <a:extLst>
                  <a:ext uri="{FF2B5EF4-FFF2-40B4-BE49-F238E27FC236}">
                    <a16:creationId xmlns:a16="http://schemas.microsoft.com/office/drawing/2014/main" id="{5373DCC0-53B9-44E5-B793-C97BC8C5AB71}"/>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4">
                <a:extLst>
                  <a:ext uri="{FF2B5EF4-FFF2-40B4-BE49-F238E27FC236}">
                    <a16:creationId xmlns:a16="http://schemas.microsoft.com/office/drawing/2014/main" id="{9F69C7FA-0E18-4BF4-BE90-E04BC1A5FECC}"/>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5">
                <a:extLst>
                  <a:ext uri="{FF2B5EF4-FFF2-40B4-BE49-F238E27FC236}">
                    <a16:creationId xmlns:a16="http://schemas.microsoft.com/office/drawing/2014/main" id="{D3122218-6974-4C61-AA64-F06292E5CD8A}"/>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6">
                <a:extLst>
                  <a:ext uri="{FF2B5EF4-FFF2-40B4-BE49-F238E27FC236}">
                    <a16:creationId xmlns:a16="http://schemas.microsoft.com/office/drawing/2014/main" id="{97E3A3A1-C335-4BBC-81BC-12A15C40030C}"/>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Line 177">
                <a:extLst>
                  <a:ext uri="{FF2B5EF4-FFF2-40B4-BE49-F238E27FC236}">
                    <a16:creationId xmlns:a16="http://schemas.microsoft.com/office/drawing/2014/main" id="{2FB08E60-9B48-4EC6-9FE7-6D8ECAD951EF}"/>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 name="Oval 178">
                <a:extLst>
                  <a:ext uri="{FF2B5EF4-FFF2-40B4-BE49-F238E27FC236}">
                    <a16:creationId xmlns:a16="http://schemas.microsoft.com/office/drawing/2014/main" id="{4CF85842-5798-4864-856C-28557341D29D}"/>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79">
                <a:extLst>
                  <a:ext uri="{FF2B5EF4-FFF2-40B4-BE49-F238E27FC236}">
                    <a16:creationId xmlns:a16="http://schemas.microsoft.com/office/drawing/2014/main" id="{9C4E6264-893E-4730-956D-DDA7DE64C792}"/>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0">
                <a:extLst>
                  <a:ext uri="{FF2B5EF4-FFF2-40B4-BE49-F238E27FC236}">
                    <a16:creationId xmlns:a16="http://schemas.microsoft.com/office/drawing/2014/main" id="{716038EE-991D-44C1-B9E6-47DE73F95980}"/>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1">
                <a:extLst>
                  <a:ext uri="{FF2B5EF4-FFF2-40B4-BE49-F238E27FC236}">
                    <a16:creationId xmlns:a16="http://schemas.microsoft.com/office/drawing/2014/main" id="{7ECEECAD-26C0-46B3-8B99-D1B13FA9A4D6}"/>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2">
                <a:extLst>
                  <a:ext uri="{FF2B5EF4-FFF2-40B4-BE49-F238E27FC236}">
                    <a16:creationId xmlns:a16="http://schemas.microsoft.com/office/drawing/2014/main" id="{A447B7B3-162B-4DBB-BFEC-264723D13A5B}"/>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3">
                <a:extLst>
                  <a:ext uri="{FF2B5EF4-FFF2-40B4-BE49-F238E27FC236}">
                    <a16:creationId xmlns:a16="http://schemas.microsoft.com/office/drawing/2014/main" id="{FD46757B-7CA4-4ED8-A13F-66E9B9C18665}"/>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4">
                <a:extLst>
                  <a:ext uri="{FF2B5EF4-FFF2-40B4-BE49-F238E27FC236}">
                    <a16:creationId xmlns:a16="http://schemas.microsoft.com/office/drawing/2014/main" id="{3FCBC691-755B-406A-9EBE-DDC910A509ED}"/>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5">
                <a:extLst>
                  <a:ext uri="{FF2B5EF4-FFF2-40B4-BE49-F238E27FC236}">
                    <a16:creationId xmlns:a16="http://schemas.microsoft.com/office/drawing/2014/main" id="{A5C005EC-772F-454D-8DE1-CE398DD368AF}"/>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6">
                <a:extLst>
                  <a:ext uri="{FF2B5EF4-FFF2-40B4-BE49-F238E27FC236}">
                    <a16:creationId xmlns:a16="http://schemas.microsoft.com/office/drawing/2014/main" id="{C2F004D2-6130-4148-9EC2-EE172FED3ED7}"/>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Oval 187">
                <a:extLst>
                  <a:ext uri="{FF2B5EF4-FFF2-40B4-BE49-F238E27FC236}">
                    <a16:creationId xmlns:a16="http://schemas.microsoft.com/office/drawing/2014/main" id="{73C0E8F9-F146-45EC-84FA-B8898E10ECC0}"/>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 name="Line 188">
                <a:extLst>
                  <a:ext uri="{FF2B5EF4-FFF2-40B4-BE49-F238E27FC236}">
                    <a16:creationId xmlns:a16="http://schemas.microsoft.com/office/drawing/2014/main" id="{F2F4A5E6-9F3F-4224-9A07-F5C5A5BF50BF}"/>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89">
                <a:extLst>
                  <a:ext uri="{FF2B5EF4-FFF2-40B4-BE49-F238E27FC236}">
                    <a16:creationId xmlns:a16="http://schemas.microsoft.com/office/drawing/2014/main" id="{A746042F-7BBB-4EBF-AFEE-9D14F06F232C}"/>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 name="Line 190">
                <a:extLst>
                  <a:ext uri="{FF2B5EF4-FFF2-40B4-BE49-F238E27FC236}">
                    <a16:creationId xmlns:a16="http://schemas.microsoft.com/office/drawing/2014/main" id="{92BEDF35-7D21-41D6-A1CD-D6CBE6DBF025}"/>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4" name="AutoShape 191">
                <a:extLst>
                  <a:ext uri="{FF2B5EF4-FFF2-40B4-BE49-F238E27FC236}">
                    <a16:creationId xmlns:a16="http://schemas.microsoft.com/office/drawing/2014/main" id="{C3011DA8-464A-4ABB-9527-0FD05FAF8E16}"/>
                  </a:ext>
                </a:extLst>
              </p:cNvPr>
              <p:cNvCxnSpPr>
                <a:cxnSpLocks noChangeAspect="1" noChangeShapeType="1"/>
                <a:stCxn id="83" idx="0"/>
                <a:endCxn id="79"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5" name="Rectangle 192">
                <a:extLst>
                  <a:ext uri="{FF2B5EF4-FFF2-40B4-BE49-F238E27FC236}">
                    <a16:creationId xmlns:a16="http://schemas.microsoft.com/office/drawing/2014/main" id="{F5C61573-8726-4CB0-8945-F9840FFD674A}"/>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3">
                <a:extLst>
                  <a:ext uri="{FF2B5EF4-FFF2-40B4-BE49-F238E27FC236}">
                    <a16:creationId xmlns:a16="http://schemas.microsoft.com/office/drawing/2014/main" id="{1C98780A-EAF9-43F2-8285-664FF00FB15B}"/>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 name="Rectangle 194">
                <a:extLst>
                  <a:ext uri="{FF2B5EF4-FFF2-40B4-BE49-F238E27FC236}">
                    <a16:creationId xmlns:a16="http://schemas.microsoft.com/office/drawing/2014/main" id="{B566F1B0-F107-471E-842A-CC5EE09492B7}"/>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8" name="Rectangle 195">
                <a:extLst>
                  <a:ext uri="{FF2B5EF4-FFF2-40B4-BE49-F238E27FC236}">
                    <a16:creationId xmlns:a16="http://schemas.microsoft.com/office/drawing/2014/main" id="{149AA877-A2B8-4F9F-AB14-FC536DAF2FB9}"/>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6">
                <a:extLst>
                  <a:ext uri="{FF2B5EF4-FFF2-40B4-BE49-F238E27FC236}">
                    <a16:creationId xmlns:a16="http://schemas.microsoft.com/office/drawing/2014/main" id="{B9BD7A1B-9F36-44F7-A4AB-9F9F83483348}"/>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7">
                <a:extLst>
                  <a:ext uri="{FF2B5EF4-FFF2-40B4-BE49-F238E27FC236}">
                    <a16:creationId xmlns:a16="http://schemas.microsoft.com/office/drawing/2014/main" id="{26830BC2-392B-488C-895B-EDE718C7839A}"/>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8">
                <a:extLst>
                  <a:ext uri="{FF2B5EF4-FFF2-40B4-BE49-F238E27FC236}">
                    <a16:creationId xmlns:a16="http://schemas.microsoft.com/office/drawing/2014/main" id="{14355B40-4E0F-435B-BF05-8D7D68BE22F2}"/>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199">
                <a:extLst>
                  <a:ext uri="{FF2B5EF4-FFF2-40B4-BE49-F238E27FC236}">
                    <a16:creationId xmlns:a16="http://schemas.microsoft.com/office/drawing/2014/main" id="{3E949823-8178-4A16-9FBD-28C89BFD79A8}"/>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0">
                <a:extLst>
                  <a:ext uri="{FF2B5EF4-FFF2-40B4-BE49-F238E27FC236}">
                    <a16:creationId xmlns:a16="http://schemas.microsoft.com/office/drawing/2014/main" id="{E79AB439-342F-4DDF-BAC6-BC9DEB4C12C0}"/>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4" name="Rectangle 201">
                <a:extLst>
                  <a:ext uri="{FF2B5EF4-FFF2-40B4-BE49-F238E27FC236}">
                    <a16:creationId xmlns:a16="http://schemas.microsoft.com/office/drawing/2014/main" id="{8374AFC4-6196-4F49-8E67-2D24AE6F5965}"/>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5" name="AutoShape 202">
                <a:extLst>
                  <a:ext uri="{FF2B5EF4-FFF2-40B4-BE49-F238E27FC236}">
                    <a16:creationId xmlns:a16="http://schemas.microsoft.com/office/drawing/2014/main" id="{B43E0350-22BA-4304-BFA1-42C5D46ACDB5}"/>
                  </a:ext>
                </a:extLst>
              </p:cNvPr>
              <p:cNvCxnSpPr>
                <a:cxnSpLocks noChangeAspect="1" noChangeShapeType="1"/>
                <a:stCxn id="84" idx="3"/>
                <a:endCxn id="84"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3">
                <a:extLst>
                  <a:ext uri="{FF2B5EF4-FFF2-40B4-BE49-F238E27FC236}">
                    <a16:creationId xmlns:a16="http://schemas.microsoft.com/office/drawing/2014/main" id="{5F5CEBE9-96A3-4813-B9D5-549C525DFF67}"/>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4">
                <a:extLst>
                  <a:ext uri="{FF2B5EF4-FFF2-40B4-BE49-F238E27FC236}">
                    <a16:creationId xmlns:a16="http://schemas.microsoft.com/office/drawing/2014/main" id="{6F29B2F8-C426-418F-BE73-08A33E0650D4}"/>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5">
                <a:extLst>
                  <a:ext uri="{FF2B5EF4-FFF2-40B4-BE49-F238E27FC236}">
                    <a16:creationId xmlns:a16="http://schemas.microsoft.com/office/drawing/2014/main" id="{4F9F914B-2C9D-473A-A2F5-418B4C8612FB}"/>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6">
                <a:extLst>
                  <a:ext uri="{FF2B5EF4-FFF2-40B4-BE49-F238E27FC236}">
                    <a16:creationId xmlns:a16="http://schemas.microsoft.com/office/drawing/2014/main" id="{B3773F3A-41EC-43D2-82D8-D5AA64AB8204}"/>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7">
                <a:extLst>
                  <a:ext uri="{FF2B5EF4-FFF2-40B4-BE49-F238E27FC236}">
                    <a16:creationId xmlns:a16="http://schemas.microsoft.com/office/drawing/2014/main" id="{AC49140E-B1F0-45DA-B5EC-3A4044EDFE59}"/>
                  </a:ext>
                </a:extLst>
              </p:cNvPr>
              <p:cNvCxnSpPr>
                <a:cxnSpLocks noChangeAspect="1" noChangeShapeType="1"/>
                <a:stCxn id="77" idx="3"/>
                <a:endCxn id="77"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8">
                <a:extLst>
                  <a:ext uri="{FF2B5EF4-FFF2-40B4-BE49-F238E27FC236}">
                    <a16:creationId xmlns:a16="http://schemas.microsoft.com/office/drawing/2014/main" id="{5C21335D-DC77-4DBF-8C6E-07E0C6FB10DD}"/>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09">
                <a:extLst>
                  <a:ext uri="{FF2B5EF4-FFF2-40B4-BE49-F238E27FC236}">
                    <a16:creationId xmlns:a16="http://schemas.microsoft.com/office/drawing/2014/main" id="{6277BD6F-DDAF-4AB0-A01E-7CCB5C738322}"/>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0">
                <a:extLst>
                  <a:ext uri="{FF2B5EF4-FFF2-40B4-BE49-F238E27FC236}">
                    <a16:creationId xmlns:a16="http://schemas.microsoft.com/office/drawing/2014/main" id="{A473F197-104E-4B52-9F44-653301C3A686}"/>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1">
                <a:extLst>
                  <a:ext uri="{FF2B5EF4-FFF2-40B4-BE49-F238E27FC236}">
                    <a16:creationId xmlns:a16="http://schemas.microsoft.com/office/drawing/2014/main" id="{2B762125-C8CA-4867-B03B-16801128DBBA}"/>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2">
                <a:extLst>
                  <a:ext uri="{FF2B5EF4-FFF2-40B4-BE49-F238E27FC236}">
                    <a16:creationId xmlns:a16="http://schemas.microsoft.com/office/drawing/2014/main" id="{CC3E4222-7C4F-4C72-B2BB-FAF946DF9E16}"/>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AutoShape 213">
                <a:extLst>
                  <a:ext uri="{FF2B5EF4-FFF2-40B4-BE49-F238E27FC236}">
                    <a16:creationId xmlns:a16="http://schemas.microsoft.com/office/drawing/2014/main" id="{1391E79A-6BDC-44A0-98A6-98E508F465A6}"/>
                  </a:ext>
                </a:extLst>
              </p:cNvPr>
              <p:cNvCxnSpPr>
                <a:cxnSpLocks noChangeAspect="1" noChangeShapeType="1"/>
                <a:stCxn id="77" idx="1"/>
                <a:endCxn id="77"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7" name="Line 214">
                <a:extLst>
                  <a:ext uri="{FF2B5EF4-FFF2-40B4-BE49-F238E27FC236}">
                    <a16:creationId xmlns:a16="http://schemas.microsoft.com/office/drawing/2014/main" id="{0D30086B-55CC-4AF9-B9E7-B855504C2EB5}"/>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5">
                <a:extLst>
                  <a:ext uri="{FF2B5EF4-FFF2-40B4-BE49-F238E27FC236}">
                    <a16:creationId xmlns:a16="http://schemas.microsoft.com/office/drawing/2014/main" id="{6FE9352F-346C-40D9-A506-32C23B280FD8}"/>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6">
                <a:extLst>
                  <a:ext uri="{FF2B5EF4-FFF2-40B4-BE49-F238E27FC236}">
                    <a16:creationId xmlns:a16="http://schemas.microsoft.com/office/drawing/2014/main" id="{429F1097-0D90-4A1B-BCC8-8D22F67D7447}"/>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7">
                <a:extLst>
                  <a:ext uri="{FF2B5EF4-FFF2-40B4-BE49-F238E27FC236}">
                    <a16:creationId xmlns:a16="http://schemas.microsoft.com/office/drawing/2014/main" id="{B93521BF-A75E-4B81-91A5-65E07335A25C}"/>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8">
                <a:extLst>
                  <a:ext uri="{FF2B5EF4-FFF2-40B4-BE49-F238E27FC236}">
                    <a16:creationId xmlns:a16="http://schemas.microsoft.com/office/drawing/2014/main" id="{BA3A42C8-B782-4E87-905F-1DC6E9544C98}"/>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19">
                <a:extLst>
                  <a:ext uri="{FF2B5EF4-FFF2-40B4-BE49-F238E27FC236}">
                    <a16:creationId xmlns:a16="http://schemas.microsoft.com/office/drawing/2014/main" id="{F83D3141-7363-4637-BB3C-D86877949E65}"/>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0">
                <a:extLst>
                  <a:ext uri="{FF2B5EF4-FFF2-40B4-BE49-F238E27FC236}">
                    <a16:creationId xmlns:a16="http://schemas.microsoft.com/office/drawing/2014/main" id="{90EEBE87-7857-4267-BCEB-7A3FC66F814C}"/>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1">
                <a:extLst>
                  <a:ext uri="{FF2B5EF4-FFF2-40B4-BE49-F238E27FC236}">
                    <a16:creationId xmlns:a16="http://schemas.microsoft.com/office/drawing/2014/main" id="{08508EBC-CCAC-4BBF-BDD5-7B8963B352FD}"/>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2">
                <a:extLst>
                  <a:ext uri="{FF2B5EF4-FFF2-40B4-BE49-F238E27FC236}">
                    <a16:creationId xmlns:a16="http://schemas.microsoft.com/office/drawing/2014/main" id="{C2B53FB3-259B-40A5-AA06-634060C2C3ED}"/>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3">
                <a:extLst>
                  <a:ext uri="{FF2B5EF4-FFF2-40B4-BE49-F238E27FC236}">
                    <a16:creationId xmlns:a16="http://schemas.microsoft.com/office/drawing/2014/main" id="{9E7098A6-8203-469A-AFD4-A8F9CCA9310D}"/>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4">
                <a:extLst>
                  <a:ext uri="{FF2B5EF4-FFF2-40B4-BE49-F238E27FC236}">
                    <a16:creationId xmlns:a16="http://schemas.microsoft.com/office/drawing/2014/main" id="{47B593B8-A7DC-44F3-9412-D05365C88814}"/>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5">
                <a:extLst>
                  <a:ext uri="{FF2B5EF4-FFF2-40B4-BE49-F238E27FC236}">
                    <a16:creationId xmlns:a16="http://schemas.microsoft.com/office/drawing/2014/main" id="{345AF3BA-B551-4260-BF86-36786198EAA9}"/>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6">
                <a:extLst>
                  <a:ext uri="{FF2B5EF4-FFF2-40B4-BE49-F238E27FC236}">
                    <a16:creationId xmlns:a16="http://schemas.microsoft.com/office/drawing/2014/main" id="{80C9AFFD-5677-4E40-BECD-893EF521A025}"/>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Line 227">
                <a:extLst>
                  <a:ext uri="{FF2B5EF4-FFF2-40B4-BE49-F238E27FC236}">
                    <a16:creationId xmlns:a16="http://schemas.microsoft.com/office/drawing/2014/main" id="{180B2408-AD39-4478-8692-1AF8290BDBA9}"/>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Oval 228">
                <a:extLst>
                  <a:ext uri="{FF2B5EF4-FFF2-40B4-BE49-F238E27FC236}">
                    <a16:creationId xmlns:a16="http://schemas.microsoft.com/office/drawing/2014/main" id="{FC5D3FC0-C7B8-4756-AE52-146F4E314E61}"/>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29">
                <a:extLst>
                  <a:ext uri="{FF2B5EF4-FFF2-40B4-BE49-F238E27FC236}">
                    <a16:creationId xmlns:a16="http://schemas.microsoft.com/office/drawing/2014/main" id="{230F7639-1AEB-4B30-BC1B-EB416B51C305}"/>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0">
                <a:extLst>
                  <a:ext uri="{FF2B5EF4-FFF2-40B4-BE49-F238E27FC236}">
                    <a16:creationId xmlns:a16="http://schemas.microsoft.com/office/drawing/2014/main" id="{78722AC2-88B1-4395-B945-3706A0890208}"/>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1">
                <a:extLst>
                  <a:ext uri="{FF2B5EF4-FFF2-40B4-BE49-F238E27FC236}">
                    <a16:creationId xmlns:a16="http://schemas.microsoft.com/office/drawing/2014/main" id="{C8CC11CF-90D4-4CE2-B0D3-E4CD46CFE44B}"/>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2">
                <a:extLst>
                  <a:ext uri="{FF2B5EF4-FFF2-40B4-BE49-F238E27FC236}">
                    <a16:creationId xmlns:a16="http://schemas.microsoft.com/office/drawing/2014/main" id="{C4777E1A-9FD1-415B-9728-58BD6A2E8CAE}"/>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3">
                <a:extLst>
                  <a:ext uri="{FF2B5EF4-FFF2-40B4-BE49-F238E27FC236}">
                    <a16:creationId xmlns:a16="http://schemas.microsoft.com/office/drawing/2014/main" id="{5E8D82C3-43C7-4CD8-AB3D-8A0C0B9E5076}"/>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4">
                <a:extLst>
                  <a:ext uri="{FF2B5EF4-FFF2-40B4-BE49-F238E27FC236}">
                    <a16:creationId xmlns:a16="http://schemas.microsoft.com/office/drawing/2014/main" id="{C20444CE-035E-4EBE-819F-A53A5444C388}"/>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5">
                <a:extLst>
                  <a:ext uri="{FF2B5EF4-FFF2-40B4-BE49-F238E27FC236}">
                    <a16:creationId xmlns:a16="http://schemas.microsoft.com/office/drawing/2014/main" id="{6C36DB75-383B-4DBE-98CC-6DFCB13BF7D3}"/>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6">
                <a:extLst>
                  <a:ext uri="{FF2B5EF4-FFF2-40B4-BE49-F238E27FC236}">
                    <a16:creationId xmlns:a16="http://schemas.microsoft.com/office/drawing/2014/main" id="{32ABF406-8BCE-4EE2-8F42-F098DD7E8E86}"/>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Oval 237">
                <a:extLst>
                  <a:ext uri="{FF2B5EF4-FFF2-40B4-BE49-F238E27FC236}">
                    <a16:creationId xmlns:a16="http://schemas.microsoft.com/office/drawing/2014/main" id="{C89E6B0D-2300-4E6F-97B2-4F7AFA448F2C}"/>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Line 238">
                <a:extLst>
                  <a:ext uri="{FF2B5EF4-FFF2-40B4-BE49-F238E27FC236}">
                    <a16:creationId xmlns:a16="http://schemas.microsoft.com/office/drawing/2014/main" id="{88068BB0-F8C7-4231-A045-02644F0885EB}"/>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39">
                <a:extLst>
                  <a:ext uri="{FF2B5EF4-FFF2-40B4-BE49-F238E27FC236}">
                    <a16:creationId xmlns:a16="http://schemas.microsoft.com/office/drawing/2014/main" id="{1A2A0D69-2973-41DF-8239-02001E4E8FB1}"/>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 name="Line 240">
                <a:extLst>
                  <a:ext uri="{FF2B5EF4-FFF2-40B4-BE49-F238E27FC236}">
                    <a16:creationId xmlns:a16="http://schemas.microsoft.com/office/drawing/2014/main" id="{4CAF6A2E-43C9-40B6-882C-DB709C8C5E1A}"/>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4" name="AutoShape 241">
                <a:extLst>
                  <a:ext uri="{FF2B5EF4-FFF2-40B4-BE49-F238E27FC236}">
                    <a16:creationId xmlns:a16="http://schemas.microsoft.com/office/drawing/2014/main" id="{B4911113-D7FF-4FB1-A637-60EABB55FC1D}"/>
                  </a:ext>
                </a:extLst>
              </p:cNvPr>
              <p:cNvCxnSpPr>
                <a:cxnSpLocks noChangeAspect="1" noChangeShapeType="1"/>
                <a:stCxn id="133" idx="0"/>
                <a:endCxn id="129"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5" name="Rectangle 242">
                <a:extLst>
                  <a:ext uri="{FF2B5EF4-FFF2-40B4-BE49-F238E27FC236}">
                    <a16:creationId xmlns:a16="http://schemas.microsoft.com/office/drawing/2014/main" id="{489F6814-B834-4693-AC5D-6A5D0582AF9B}"/>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3">
                <a:extLst>
                  <a:ext uri="{FF2B5EF4-FFF2-40B4-BE49-F238E27FC236}">
                    <a16:creationId xmlns:a16="http://schemas.microsoft.com/office/drawing/2014/main" id="{5D018D39-5AD9-41BD-A145-609CEDAACE25}"/>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 name="Rectangle 244">
                <a:extLst>
                  <a:ext uri="{FF2B5EF4-FFF2-40B4-BE49-F238E27FC236}">
                    <a16:creationId xmlns:a16="http://schemas.microsoft.com/office/drawing/2014/main" id="{0F031355-7651-4658-A633-CE9B75B2EEED}"/>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8" name="Rectangle 245">
                <a:extLst>
                  <a:ext uri="{FF2B5EF4-FFF2-40B4-BE49-F238E27FC236}">
                    <a16:creationId xmlns:a16="http://schemas.microsoft.com/office/drawing/2014/main" id="{B157432B-11A2-457B-BF3C-3C9F885C833B}"/>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6">
                <a:extLst>
                  <a:ext uri="{FF2B5EF4-FFF2-40B4-BE49-F238E27FC236}">
                    <a16:creationId xmlns:a16="http://schemas.microsoft.com/office/drawing/2014/main" id="{FF142A2D-E56B-4B3C-AAE7-DE981BD1107C}"/>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7">
                <a:extLst>
                  <a:ext uri="{FF2B5EF4-FFF2-40B4-BE49-F238E27FC236}">
                    <a16:creationId xmlns:a16="http://schemas.microsoft.com/office/drawing/2014/main" id="{DF1E799E-F8E7-478B-A1AF-9654020A7DCD}"/>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8">
                <a:extLst>
                  <a:ext uri="{FF2B5EF4-FFF2-40B4-BE49-F238E27FC236}">
                    <a16:creationId xmlns:a16="http://schemas.microsoft.com/office/drawing/2014/main" id="{C48AB7E9-F55A-4CE1-AC52-012D796939FB}"/>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49">
                <a:extLst>
                  <a:ext uri="{FF2B5EF4-FFF2-40B4-BE49-F238E27FC236}">
                    <a16:creationId xmlns:a16="http://schemas.microsoft.com/office/drawing/2014/main" id="{289DDBA9-D341-4D82-8EDC-E61BB625EA3E}"/>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0">
                <a:extLst>
                  <a:ext uri="{FF2B5EF4-FFF2-40B4-BE49-F238E27FC236}">
                    <a16:creationId xmlns:a16="http://schemas.microsoft.com/office/drawing/2014/main" id="{80A3A62C-14DA-4752-BE48-652DC2C3EF52}"/>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 name="Rectangle 251">
                <a:extLst>
                  <a:ext uri="{FF2B5EF4-FFF2-40B4-BE49-F238E27FC236}">
                    <a16:creationId xmlns:a16="http://schemas.microsoft.com/office/drawing/2014/main" id="{FAD5291B-1B0E-4B22-8D15-529CC3E4C37D}"/>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5" name="AutoShape 252">
                <a:extLst>
                  <a:ext uri="{FF2B5EF4-FFF2-40B4-BE49-F238E27FC236}">
                    <a16:creationId xmlns:a16="http://schemas.microsoft.com/office/drawing/2014/main" id="{0CF47DE6-2648-48C8-B4FA-C3B8FBDD0E32}"/>
                  </a:ext>
                </a:extLst>
              </p:cNvPr>
              <p:cNvCxnSpPr>
                <a:cxnSpLocks noChangeAspect="1" noChangeShapeType="1"/>
                <a:stCxn id="134" idx="3"/>
                <a:endCxn id="134"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3">
                <a:extLst>
                  <a:ext uri="{FF2B5EF4-FFF2-40B4-BE49-F238E27FC236}">
                    <a16:creationId xmlns:a16="http://schemas.microsoft.com/office/drawing/2014/main" id="{77289FB2-46B9-451F-B2F1-AB2D8E9F04D3}"/>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4">
                <a:extLst>
                  <a:ext uri="{FF2B5EF4-FFF2-40B4-BE49-F238E27FC236}">
                    <a16:creationId xmlns:a16="http://schemas.microsoft.com/office/drawing/2014/main" id="{2D021503-2EC9-4901-8482-D46B4ABB0538}"/>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5">
                <a:extLst>
                  <a:ext uri="{FF2B5EF4-FFF2-40B4-BE49-F238E27FC236}">
                    <a16:creationId xmlns:a16="http://schemas.microsoft.com/office/drawing/2014/main" id="{6292B331-9641-4D4D-AAF9-CDD732B36035}"/>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6">
                <a:extLst>
                  <a:ext uri="{FF2B5EF4-FFF2-40B4-BE49-F238E27FC236}">
                    <a16:creationId xmlns:a16="http://schemas.microsoft.com/office/drawing/2014/main" id="{244EAB8E-167E-4E4C-9A8C-A46F8BF0C5FC}"/>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7">
                <a:extLst>
                  <a:ext uri="{FF2B5EF4-FFF2-40B4-BE49-F238E27FC236}">
                    <a16:creationId xmlns:a16="http://schemas.microsoft.com/office/drawing/2014/main" id="{4B15647B-BD57-441D-AC52-7461F7C6A370}"/>
                  </a:ext>
                </a:extLst>
              </p:cNvPr>
              <p:cNvCxnSpPr>
                <a:cxnSpLocks noChangeAspect="1" noChangeShapeType="1"/>
                <a:stCxn id="127" idx="3"/>
                <a:endCxn id="127"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8">
                <a:extLst>
                  <a:ext uri="{FF2B5EF4-FFF2-40B4-BE49-F238E27FC236}">
                    <a16:creationId xmlns:a16="http://schemas.microsoft.com/office/drawing/2014/main" id="{5D66E7B2-01A0-4EF8-A3A1-76B088A5AAE0}"/>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59">
                <a:extLst>
                  <a:ext uri="{FF2B5EF4-FFF2-40B4-BE49-F238E27FC236}">
                    <a16:creationId xmlns:a16="http://schemas.microsoft.com/office/drawing/2014/main" id="{CA9D8665-367C-4096-A1AA-78440F0ADCAD}"/>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0">
                <a:extLst>
                  <a:ext uri="{FF2B5EF4-FFF2-40B4-BE49-F238E27FC236}">
                    <a16:creationId xmlns:a16="http://schemas.microsoft.com/office/drawing/2014/main" id="{CCD9456E-14A3-4E41-9F96-35B2D72426E2}"/>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1">
                <a:extLst>
                  <a:ext uri="{FF2B5EF4-FFF2-40B4-BE49-F238E27FC236}">
                    <a16:creationId xmlns:a16="http://schemas.microsoft.com/office/drawing/2014/main" id="{3C203CB2-B010-467A-BFF0-17014EF7247A}"/>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2">
                <a:extLst>
                  <a:ext uri="{FF2B5EF4-FFF2-40B4-BE49-F238E27FC236}">
                    <a16:creationId xmlns:a16="http://schemas.microsoft.com/office/drawing/2014/main" id="{08D42DA4-3910-40A6-82A0-2E155562CEC2}"/>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AutoShape 263">
                <a:extLst>
                  <a:ext uri="{FF2B5EF4-FFF2-40B4-BE49-F238E27FC236}">
                    <a16:creationId xmlns:a16="http://schemas.microsoft.com/office/drawing/2014/main" id="{B84F4391-82B1-4DF2-ABF4-7C6090B1B885}"/>
                  </a:ext>
                </a:extLst>
              </p:cNvPr>
              <p:cNvCxnSpPr>
                <a:cxnSpLocks noChangeAspect="1" noChangeShapeType="1"/>
                <a:stCxn id="127" idx="1"/>
                <a:endCxn id="127"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7" name="Line 264">
                <a:extLst>
                  <a:ext uri="{FF2B5EF4-FFF2-40B4-BE49-F238E27FC236}">
                    <a16:creationId xmlns:a16="http://schemas.microsoft.com/office/drawing/2014/main" id="{A17E486C-8DF9-47F9-980B-229CB5A46C8B}"/>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5">
                <a:extLst>
                  <a:ext uri="{FF2B5EF4-FFF2-40B4-BE49-F238E27FC236}">
                    <a16:creationId xmlns:a16="http://schemas.microsoft.com/office/drawing/2014/main" id="{987635C7-ED30-494F-8421-687A918CEE28}"/>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6">
                <a:extLst>
                  <a:ext uri="{FF2B5EF4-FFF2-40B4-BE49-F238E27FC236}">
                    <a16:creationId xmlns:a16="http://schemas.microsoft.com/office/drawing/2014/main" id="{6B6E8F86-7023-449A-8AA6-28386CB7DD0A}"/>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7">
                <a:extLst>
                  <a:ext uri="{FF2B5EF4-FFF2-40B4-BE49-F238E27FC236}">
                    <a16:creationId xmlns:a16="http://schemas.microsoft.com/office/drawing/2014/main" id="{B658D61A-B055-4427-94BE-3BD799187690}"/>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8">
                <a:extLst>
                  <a:ext uri="{FF2B5EF4-FFF2-40B4-BE49-F238E27FC236}">
                    <a16:creationId xmlns:a16="http://schemas.microsoft.com/office/drawing/2014/main" id="{ED95BF96-31B1-4F1A-AA78-CAC5B3B62D98}"/>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69">
                <a:extLst>
                  <a:ext uri="{FF2B5EF4-FFF2-40B4-BE49-F238E27FC236}">
                    <a16:creationId xmlns:a16="http://schemas.microsoft.com/office/drawing/2014/main" id="{1648E472-429B-4D24-A807-B44B4EB10180}"/>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0">
                <a:extLst>
                  <a:ext uri="{FF2B5EF4-FFF2-40B4-BE49-F238E27FC236}">
                    <a16:creationId xmlns:a16="http://schemas.microsoft.com/office/drawing/2014/main" id="{B552B05C-3E74-4E78-9B9D-F85C0B30FB61}"/>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1">
                <a:extLst>
                  <a:ext uri="{FF2B5EF4-FFF2-40B4-BE49-F238E27FC236}">
                    <a16:creationId xmlns:a16="http://schemas.microsoft.com/office/drawing/2014/main" id="{27B4C6F7-250A-4A96-A5D1-48E771290756}"/>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2">
                <a:extLst>
                  <a:ext uri="{FF2B5EF4-FFF2-40B4-BE49-F238E27FC236}">
                    <a16:creationId xmlns:a16="http://schemas.microsoft.com/office/drawing/2014/main" id="{72D3E619-70E6-46A6-8DAB-57F186164F42}"/>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3">
                <a:extLst>
                  <a:ext uri="{FF2B5EF4-FFF2-40B4-BE49-F238E27FC236}">
                    <a16:creationId xmlns:a16="http://schemas.microsoft.com/office/drawing/2014/main" id="{D0B41A77-B550-455F-8E94-E8C42709B569}"/>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4">
                <a:extLst>
                  <a:ext uri="{FF2B5EF4-FFF2-40B4-BE49-F238E27FC236}">
                    <a16:creationId xmlns:a16="http://schemas.microsoft.com/office/drawing/2014/main" id="{548E61B4-677C-451C-B4C5-BBEB69E36A66}"/>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5">
                <a:extLst>
                  <a:ext uri="{FF2B5EF4-FFF2-40B4-BE49-F238E27FC236}">
                    <a16:creationId xmlns:a16="http://schemas.microsoft.com/office/drawing/2014/main" id="{B2506C72-B047-4E81-BD28-80804BB79ABB}"/>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6">
                <a:extLst>
                  <a:ext uri="{FF2B5EF4-FFF2-40B4-BE49-F238E27FC236}">
                    <a16:creationId xmlns:a16="http://schemas.microsoft.com/office/drawing/2014/main" id="{F34F6820-1295-4579-8938-DB4D19982645}"/>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Line 277">
                <a:extLst>
                  <a:ext uri="{FF2B5EF4-FFF2-40B4-BE49-F238E27FC236}">
                    <a16:creationId xmlns:a16="http://schemas.microsoft.com/office/drawing/2014/main" id="{7BB9E3AA-1C8E-46CB-A567-7F9C8FCE2AC4}"/>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1" name="Oval 278">
                <a:extLst>
                  <a:ext uri="{FF2B5EF4-FFF2-40B4-BE49-F238E27FC236}">
                    <a16:creationId xmlns:a16="http://schemas.microsoft.com/office/drawing/2014/main" id="{AC3D863A-D0D9-475E-95D7-69F19973729C}"/>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79">
                <a:extLst>
                  <a:ext uri="{FF2B5EF4-FFF2-40B4-BE49-F238E27FC236}">
                    <a16:creationId xmlns:a16="http://schemas.microsoft.com/office/drawing/2014/main" id="{D303F32D-AB91-4982-B921-9F5B5E3A3692}"/>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0">
                <a:extLst>
                  <a:ext uri="{FF2B5EF4-FFF2-40B4-BE49-F238E27FC236}">
                    <a16:creationId xmlns:a16="http://schemas.microsoft.com/office/drawing/2014/main" id="{B4A8A570-9853-4FA7-A3B3-60851FE84DCE}"/>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1">
                <a:extLst>
                  <a:ext uri="{FF2B5EF4-FFF2-40B4-BE49-F238E27FC236}">
                    <a16:creationId xmlns:a16="http://schemas.microsoft.com/office/drawing/2014/main" id="{AF5F81D1-8B8A-454E-9E44-57C65CE66339}"/>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2">
                <a:extLst>
                  <a:ext uri="{FF2B5EF4-FFF2-40B4-BE49-F238E27FC236}">
                    <a16:creationId xmlns:a16="http://schemas.microsoft.com/office/drawing/2014/main" id="{3A707E05-A095-4CB2-8819-5CF13258D422}"/>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3">
                <a:extLst>
                  <a:ext uri="{FF2B5EF4-FFF2-40B4-BE49-F238E27FC236}">
                    <a16:creationId xmlns:a16="http://schemas.microsoft.com/office/drawing/2014/main" id="{6C2C9830-8597-4A87-818C-BE6471DA29AE}"/>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4">
                <a:extLst>
                  <a:ext uri="{FF2B5EF4-FFF2-40B4-BE49-F238E27FC236}">
                    <a16:creationId xmlns:a16="http://schemas.microsoft.com/office/drawing/2014/main" id="{994075DA-F27E-4D62-B98B-4C8B9FEC6604}"/>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5">
                <a:extLst>
                  <a:ext uri="{FF2B5EF4-FFF2-40B4-BE49-F238E27FC236}">
                    <a16:creationId xmlns:a16="http://schemas.microsoft.com/office/drawing/2014/main" id="{7D44615B-145B-472F-BC8D-C62964859326}"/>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6">
                <a:extLst>
                  <a:ext uri="{FF2B5EF4-FFF2-40B4-BE49-F238E27FC236}">
                    <a16:creationId xmlns:a16="http://schemas.microsoft.com/office/drawing/2014/main" id="{BD498E89-D720-4381-AB6A-E87F6DFACAE2}"/>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Oval 287">
                <a:extLst>
                  <a:ext uri="{FF2B5EF4-FFF2-40B4-BE49-F238E27FC236}">
                    <a16:creationId xmlns:a16="http://schemas.microsoft.com/office/drawing/2014/main" id="{14E4A20B-4535-4260-A146-C709FBD23A48}"/>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Line 288">
                <a:extLst>
                  <a:ext uri="{FF2B5EF4-FFF2-40B4-BE49-F238E27FC236}">
                    <a16:creationId xmlns:a16="http://schemas.microsoft.com/office/drawing/2014/main" id="{A3E176B3-9663-49DD-9E50-B29263BF7382}"/>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89">
                <a:extLst>
                  <a:ext uri="{FF2B5EF4-FFF2-40B4-BE49-F238E27FC236}">
                    <a16:creationId xmlns:a16="http://schemas.microsoft.com/office/drawing/2014/main" id="{84AED98C-3D55-4172-A873-5E2E8134FC2E}"/>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3" name="Line 290">
                <a:extLst>
                  <a:ext uri="{FF2B5EF4-FFF2-40B4-BE49-F238E27FC236}">
                    <a16:creationId xmlns:a16="http://schemas.microsoft.com/office/drawing/2014/main" id="{04636115-369F-4C4D-B051-D7479B9DAD05}"/>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4" name="AutoShape 291">
                <a:extLst>
                  <a:ext uri="{FF2B5EF4-FFF2-40B4-BE49-F238E27FC236}">
                    <a16:creationId xmlns:a16="http://schemas.microsoft.com/office/drawing/2014/main" id="{39362442-887A-47E0-BB1F-8E9C0603104E}"/>
                  </a:ext>
                </a:extLst>
              </p:cNvPr>
              <p:cNvCxnSpPr>
                <a:cxnSpLocks noChangeAspect="1" noChangeShapeType="1"/>
                <a:stCxn id="183" idx="0"/>
                <a:endCxn id="179"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5" name="Rectangle 292">
                <a:extLst>
                  <a:ext uri="{FF2B5EF4-FFF2-40B4-BE49-F238E27FC236}">
                    <a16:creationId xmlns:a16="http://schemas.microsoft.com/office/drawing/2014/main" id="{70C37B02-F338-4561-88D9-BB9E9C91F774}"/>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3">
                <a:extLst>
                  <a:ext uri="{FF2B5EF4-FFF2-40B4-BE49-F238E27FC236}">
                    <a16:creationId xmlns:a16="http://schemas.microsoft.com/office/drawing/2014/main" id="{4D739E2E-17E5-46C1-9449-EC604CFACCB8}"/>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7" name="Rectangle 294">
                <a:extLst>
                  <a:ext uri="{FF2B5EF4-FFF2-40B4-BE49-F238E27FC236}">
                    <a16:creationId xmlns:a16="http://schemas.microsoft.com/office/drawing/2014/main" id="{11E9D757-583B-47F6-87A9-11B93D9A8CB1}"/>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8" name="Rectangle 295">
                <a:extLst>
                  <a:ext uri="{FF2B5EF4-FFF2-40B4-BE49-F238E27FC236}">
                    <a16:creationId xmlns:a16="http://schemas.microsoft.com/office/drawing/2014/main" id="{9CF11D57-0D45-4359-B39D-C3A70A072F66}"/>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6">
                <a:extLst>
                  <a:ext uri="{FF2B5EF4-FFF2-40B4-BE49-F238E27FC236}">
                    <a16:creationId xmlns:a16="http://schemas.microsoft.com/office/drawing/2014/main" id="{27B80468-683E-4C72-A55F-8808D40D65BB}"/>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7">
                <a:extLst>
                  <a:ext uri="{FF2B5EF4-FFF2-40B4-BE49-F238E27FC236}">
                    <a16:creationId xmlns:a16="http://schemas.microsoft.com/office/drawing/2014/main" id="{D60E98A6-C880-4E19-8C4E-A3292A6B0D26}"/>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8">
                <a:extLst>
                  <a:ext uri="{FF2B5EF4-FFF2-40B4-BE49-F238E27FC236}">
                    <a16:creationId xmlns:a16="http://schemas.microsoft.com/office/drawing/2014/main" id="{ED9411F4-6303-4467-BA96-7F75720758A8}"/>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299">
                <a:extLst>
                  <a:ext uri="{FF2B5EF4-FFF2-40B4-BE49-F238E27FC236}">
                    <a16:creationId xmlns:a16="http://schemas.microsoft.com/office/drawing/2014/main" id="{B00DEF62-3379-43BA-96B1-B0A75E97B73F}"/>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0">
                <a:extLst>
                  <a:ext uri="{FF2B5EF4-FFF2-40B4-BE49-F238E27FC236}">
                    <a16:creationId xmlns:a16="http://schemas.microsoft.com/office/drawing/2014/main" id="{841A138D-2C5B-4C10-B046-5CC49F5FFF17}"/>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4" name="Rectangle 301">
                <a:extLst>
                  <a:ext uri="{FF2B5EF4-FFF2-40B4-BE49-F238E27FC236}">
                    <a16:creationId xmlns:a16="http://schemas.microsoft.com/office/drawing/2014/main" id="{F9D3059B-7946-4AFB-8ABE-520355A8F153}"/>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5" name="AutoShape 302">
                <a:extLst>
                  <a:ext uri="{FF2B5EF4-FFF2-40B4-BE49-F238E27FC236}">
                    <a16:creationId xmlns:a16="http://schemas.microsoft.com/office/drawing/2014/main" id="{01C18BF9-B239-45CC-9943-D64F30A594F4}"/>
                  </a:ext>
                </a:extLst>
              </p:cNvPr>
              <p:cNvCxnSpPr>
                <a:cxnSpLocks noChangeAspect="1" noChangeShapeType="1"/>
                <a:stCxn id="184" idx="3"/>
                <a:endCxn id="184"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3">
                <a:extLst>
                  <a:ext uri="{FF2B5EF4-FFF2-40B4-BE49-F238E27FC236}">
                    <a16:creationId xmlns:a16="http://schemas.microsoft.com/office/drawing/2014/main" id="{EC984C2B-2A6E-4F70-9F21-4FAE34920D2F}"/>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4">
                <a:extLst>
                  <a:ext uri="{FF2B5EF4-FFF2-40B4-BE49-F238E27FC236}">
                    <a16:creationId xmlns:a16="http://schemas.microsoft.com/office/drawing/2014/main" id="{A42548CD-67E0-43BF-A043-50F6045D900E}"/>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5">
                <a:extLst>
                  <a:ext uri="{FF2B5EF4-FFF2-40B4-BE49-F238E27FC236}">
                    <a16:creationId xmlns:a16="http://schemas.microsoft.com/office/drawing/2014/main" id="{25EDD5AC-A6A3-4612-8CDD-C21A7BA4F293}"/>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6">
                <a:extLst>
                  <a:ext uri="{FF2B5EF4-FFF2-40B4-BE49-F238E27FC236}">
                    <a16:creationId xmlns:a16="http://schemas.microsoft.com/office/drawing/2014/main" id="{F00E0358-3F89-4590-BE8C-CEEC604D0299}"/>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7">
                <a:extLst>
                  <a:ext uri="{FF2B5EF4-FFF2-40B4-BE49-F238E27FC236}">
                    <a16:creationId xmlns:a16="http://schemas.microsoft.com/office/drawing/2014/main" id="{58EC40D8-5052-42F7-9B95-5A683CBA9EF7}"/>
                  </a:ext>
                </a:extLst>
              </p:cNvPr>
              <p:cNvCxnSpPr>
                <a:cxnSpLocks noChangeAspect="1" noChangeShapeType="1"/>
                <a:stCxn id="177" idx="3"/>
                <a:endCxn id="177"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8">
                <a:extLst>
                  <a:ext uri="{FF2B5EF4-FFF2-40B4-BE49-F238E27FC236}">
                    <a16:creationId xmlns:a16="http://schemas.microsoft.com/office/drawing/2014/main" id="{784F074C-ACED-42B7-8E4A-A4C80877D285}"/>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09">
                <a:extLst>
                  <a:ext uri="{FF2B5EF4-FFF2-40B4-BE49-F238E27FC236}">
                    <a16:creationId xmlns:a16="http://schemas.microsoft.com/office/drawing/2014/main" id="{75AB171F-2583-4C92-A8EA-88049DA7140C}"/>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0">
                <a:extLst>
                  <a:ext uri="{FF2B5EF4-FFF2-40B4-BE49-F238E27FC236}">
                    <a16:creationId xmlns:a16="http://schemas.microsoft.com/office/drawing/2014/main" id="{E0421D01-1C5C-4D7D-89F9-1840BA3A2237}"/>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1">
                <a:extLst>
                  <a:ext uri="{FF2B5EF4-FFF2-40B4-BE49-F238E27FC236}">
                    <a16:creationId xmlns:a16="http://schemas.microsoft.com/office/drawing/2014/main" id="{908C384D-82EF-4018-84D5-218C0CD8846A}"/>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2">
                <a:extLst>
                  <a:ext uri="{FF2B5EF4-FFF2-40B4-BE49-F238E27FC236}">
                    <a16:creationId xmlns:a16="http://schemas.microsoft.com/office/drawing/2014/main" id="{2B319A37-E82F-4266-8A84-1DA7D7A037FB}"/>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AutoShape 313">
                <a:extLst>
                  <a:ext uri="{FF2B5EF4-FFF2-40B4-BE49-F238E27FC236}">
                    <a16:creationId xmlns:a16="http://schemas.microsoft.com/office/drawing/2014/main" id="{04A719AD-F78B-47D4-8E9F-E9235E477251}"/>
                  </a:ext>
                </a:extLst>
              </p:cNvPr>
              <p:cNvCxnSpPr>
                <a:cxnSpLocks noChangeAspect="1" noChangeShapeType="1"/>
                <a:stCxn id="177" idx="1"/>
                <a:endCxn id="177"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7" name="Line 314">
                <a:extLst>
                  <a:ext uri="{FF2B5EF4-FFF2-40B4-BE49-F238E27FC236}">
                    <a16:creationId xmlns:a16="http://schemas.microsoft.com/office/drawing/2014/main" id="{396A3F2B-4017-47EC-8696-2FB83D35F75B}"/>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5">
                <a:extLst>
                  <a:ext uri="{FF2B5EF4-FFF2-40B4-BE49-F238E27FC236}">
                    <a16:creationId xmlns:a16="http://schemas.microsoft.com/office/drawing/2014/main" id="{8944A58F-A87C-444D-8F05-DAE8D7223901}"/>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6">
                <a:extLst>
                  <a:ext uri="{FF2B5EF4-FFF2-40B4-BE49-F238E27FC236}">
                    <a16:creationId xmlns:a16="http://schemas.microsoft.com/office/drawing/2014/main" id="{7C3F282C-8474-46D8-A83D-460EC02C157C}"/>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7">
                <a:extLst>
                  <a:ext uri="{FF2B5EF4-FFF2-40B4-BE49-F238E27FC236}">
                    <a16:creationId xmlns:a16="http://schemas.microsoft.com/office/drawing/2014/main" id="{4BD39642-6A5F-41FC-A5DB-6D9C880CB76E}"/>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8">
                <a:extLst>
                  <a:ext uri="{FF2B5EF4-FFF2-40B4-BE49-F238E27FC236}">
                    <a16:creationId xmlns:a16="http://schemas.microsoft.com/office/drawing/2014/main" id="{D1BF77BC-1D11-46D0-909A-A157C35C114B}"/>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19">
                <a:extLst>
                  <a:ext uri="{FF2B5EF4-FFF2-40B4-BE49-F238E27FC236}">
                    <a16:creationId xmlns:a16="http://schemas.microsoft.com/office/drawing/2014/main" id="{9932EE35-1E66-4DC2-A6E8-4F24D6AA6757}"/>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0">
                <a:extLst>
                  <a:ext uri="{FF2B5EF4-FFF2-40B4-BE49-F238E27FC236}">
                    <a16:creationId xmlns:a16="http://schemas.microsoft.com/office/drawing/2014/main" id="{9B04BA03-78BB-4E91-8CA3-2BE619FF2654}"/>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1">
                <a:extLst>
                  <a:ext uri="{FF2B5EF4-FFF2-40B4-BE49-F238E27FC236}">
                    <a16:creationId xmlns:a16="http://schemas.microsoft.com/office/drawing/2014/main" id="{1939AFB1-C69C-4169-B2FF-9D41D907361E}"/>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2">
                <a:extLst>
                  <a:ext uri="{FF2B5EF4-FFF2-40B4-BE49-F238E27FC236}">
                    <a16:creationId xmlns:a16="http://schemas.microsoft.com/office/drawing/2014/main" id="{9FA6675C-C421-45D0-B2FE-51FC7F01B34C}"/>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3">
                <a:extLst>
                  <a:ext uri="{FF2B5EF4-FFF2-40B4-BE49-F238E27FC236}">
                    <a16:creationId xmlns:a16="http://schemas.microsoft.com/office/drawing/2014/main" id="{E873BE42-3266-4370-A2C1-92CF50CD91FC}"/>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4">
                <a:extLst>
                  <a:ext uri="{FF2B5EF4-FFF2-40B4-BE49-F238E27FC236}">
                    <a16:creationId xmlns:a16="http://schemas.microsoft.com/office/drawing/2014/main" id="{AE938277-7798-4DAC-A023-21A2E5585CBB}"/>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5">
                <a:extLst>
                  <a:ext uri="{FF2B5EF4-FFF2-40B4-BE49-F238E27FC236}">
                    <a16:creationId xmlns:a16="http://schemas.microsoft.com/office/drawing/2014/main" id="{0A19CFFF-90B9-4DE1-8FA2-6ACB78407070}"/>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6">
                <a:extLst>
                  <a:ext uri="{FF2B5EF4-FFF2-40B4-BE49-F238E27FC236}">
                    <a16:creationId xmlns:a16="http://schemas.microsoft.com/office/drawing/2014/main" id="{9891C707-DEF3-4B12-AB60-710E625C4735}"/>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Line 327">
                <a:extLst>
                  <a:ext uri="{FF2B5EF4-FFF2-40B4-BE49-F238E27FC236}">
                    <a16:creationId xmlns:a16="http://schemas.microsoft.com/office/drawing/2014/main" id="{9676B9CD-E4BB-4AF4-ABBC-0A06F91DC948}"/>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Oval 328">
                <a:extLst>
                  <a:ext uri="{FF2B5EF4-FFF2-40B4-BE49-F238E27FC236}">
                    <a16:creationId xmlns:a16="http://schemas.microsoft.com/office/drawing/2014/main" id="{CF1407E1-5CF8-4E8E-9821-D21ADBE170CB}"/>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29">
                <a:extLst>
                  <a:ext uri="{FF2B5EF4-FFF2-40B4-BE49-F238E27FC236}">
                    <a16:creationId xmlns:a16="http://schemas.microsoft.com/office/drawing/2014/main" id="{5C8BF22F-B1D4-4074-9F0B-DA8637419033}"/>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0">
                <a:extLst>
                  <a:ext uri="{FF2B5EF4-FFF2-40B4-BE49-F238E27FC236}">
                    <a16:creationId xmlns:a16="http://schemas.microsoft.com/office/drawing/2014/main" id="{0D5F1EC4-F888-4DFD-9796-C4C722D85E1E}"/>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1">
                <a:extLst>
                  <a:ext uri="{FF2B5EF4-FFF2-40B4-BE49-F238E27FC236}">
                    <a16:creationId xmlns:a16="http://schemas.microsoft.com/office/drawing/2014/main" id="{3433E5FD-D316-497C-B5C6-49B12F1EC5CF}"/>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2">
                <a:extLst>
                  <a:ext uri="{FF2B5EF4-FFF2-40B4-BE49-F238E27FC236}">
                    <a16:creationId xmlns:a16="http://schemas.microsoft.com/office/drawing/2014/main" id="{8B2CB165-46F2-45D4-9209-B06ECD41E227}"/>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3">
                <a:extLst>
                  <a:ext uri="{FF2B5EF4-FFF2-40B4-BE49-F238E27FC236}">
                    <a16:creationId xmlns:a16="http://schemas.microsoft.com/office/drawing/2014/main" id="{8C2FFB76-5732-430C-B1A1-109F4F58B08B}"/>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4">
                <a:extLst>
                  <a:ext uri="{FF2B5EF4-FFF2-40B4-BE49-F238E27FC236}">
                    <a16:creationId xmlns:a16="http://schemas.microsoft.com/office/drawing/2014/main" id="{D4CFEF76-CDAD-490D-9AB8-6BAC4269C142}"/>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5">
                <a:extLst>
                  <a:ext uri="{FF2B5EF4-FFF2-40B4-BE49-F238E27FC236}">
                    <a16:creationId xmlns:a16="http://schemas.microsoft.com/office/drawing/2014/main" id="{7AC9FF93-7974-4241-9387-BC9F1184E9DB}"/>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6">
                <a:extLst>
                  <a:ext uri="{FF2B5EF4-FFF2-40B4-BE49-F238E27FC236}">
                    <a16:creationId xmlns:a16="http://schemas.microsoft.com/office/drawing/2014/main" id="{A517B541-7F12-4D15-AE2A-012897EFFCE8}"/>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Oval 337">
                <a:extLst>
                  <a:ext uri="{FF2B5EF4-FFF2-40B4-BE49-F238E27FC236}">
                    <a16:creationId xmlns:a16="http://schemas.microsoft.com/office/drawing/2014/main" id="{BA2DCC99-D45B-40F1-97F5-B697F821583B}"/>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Line 338">
                <a:extLst>
                  <a:ext uri="{FF2B5EF4-FFF2-40B4-BE49-F238E27FC236}">
                    <a16:creationId xmlns:a16="http://schemas.microsoft.com/office/drawing/2014/main" id="{644B0159-2E5A-4B08-977F-9E656D69022C}"/>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39">
                <a:extLst>
                  <a:ext uri="{FF2B5EF4-FFF2-40B4-BE49-F238E27FC236}">
                    <a16:creationId xmlns:a16="http://schemas.microsoft.com/office/drawing/2014/main" id="{0B50B0FE-9F71-4606-A051-141A718A9289}"/>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3" name="Line 340">
                <a:extLst>
                  <a:ext uri="{FF2B5EF4-FFF2-40B4-BE49-F238E27FC236}">
                    <a16:creationId xmlns:a16="http://schemas.microsoft.com/office/drawing/2014/main" id="{2BF7A516-8BDF-46BF-ADBB-6491E9FAAB12}"/>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4" name="AutoShape 341">
                <a:extLst>
                  <a:ext uri="{FF2B5EF4-FFF2-40B4-BE49-F238E27FC236}">
                    <a16:creationId xmlns:a16="http://schemas.microsoft.com/office/drawing/2014/main" id="{F8E34C22-7070-4C8C-9647-D28FF4DBA15F}"/>
                  </a:ext>
                </a:extLst>
              </p:cNvPr>
              <p:cNvCxnSpPr>
                <a:cxnSpLocks noChangeAspect="1" noChangeShapeType="1"/>
                <a:stCxn id="233" idx="0"/>
                <a:endCxn id="229"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5" name="Rectangle 342">
                <a:extLst>
                  <a:ext uri="{FF2B5EF4-FFF2-40B4-BE49-F238E27FC236}">
                    <a16:creationId xmlns:a16="http://schemas.microsoft.com/office/drawing/2014/main" id="{2D5C9072-2115-4349-BFD9-0FE310327027}"/>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3">
                <a:extLst>
                  <a:ext uri="{FF2B5EF4-FFF2-40B4-BE49-F238E27FC236}">
                    <a16:creationId xmlns:a16="http://schemas.microsoft.com/office/drawing/2014/main" id="{D591F489-CDFC-4DB5-9619-462EB3B0E70A}"/>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7" name="Rectangle 344">
                <a:extLst>
                  <a:ext uri="{FF2B5EF4-FFF2-40B4-BE49-F238E27FC236}">
                    <a16:creationId xmlns:a16="http://schemas.microsoft.com/office/drawing/2014/main" id="{7C983C89-1382-44A1-8408-0CF999697CE5}"/>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8" name="Rectangle 345">
                <a:extLst>
                  <a:ext uri="{FF2B5EF4-FFF2-40B4-BE49-F238E27FC236}">
                    <a16:creationId xmlns:a16="http://schemas.microsoft.com/office/drawing/2014/main" id="{38B7658B-D3FB-41C6-8F41-3364D80101DF}"/>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6">
                <a:extLst>
                  <a:ext uri="{FF2B5EF4-FFF2-40B4-BE49-F238E27FC236}">
                    <a16:creationId xmlns:a16="http://schemas.microsoft.com/office/drawing/2014/main" id="{A2FFDB86-4952-49DD-88B4-DAE771E9A516}"/>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7">
                <a:extLst>
                  <a:ext uri="{FF2B5EF4-FFF2-40B4-BE49-F238E27FC236}">
                    <a16:creationId xmlns:a16="http://schemas.microsoft.com/office/drawing/2014/main" id="{D4EDC313-CC88-4CD1-9751-14377D6F2387}"/>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8">
                <a:extLst>
                  <a:ext uri="{FF2B5EF4-FFF2-40B4-BE49-F238E27FC236}">
                    <a16:creationId xmlns:a16="http://schemas.microsoft.com/office/drawing/2014/main" id="{9A80C145-907D-4752-9610-EFFB244DB681}"/>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49">
                <a:extLst>
                  <a:ext uri="{FF2B5EF4-FFF2-40B4-BE49-F238E27FC236}">
                    <a16:creationId xmlns:a16="http://schemas.microsoft.com/office/drawing/2014/main" id="{2A1DAD73-FE0E-4491-8DF0-CBA5344A0646}"/>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0">
                <a:extLst>
                  <a:ext uri="{FF2B5EF4-FFF2-40B4-BE49-F238E27FC236}">
                    <a16:creationId xmlns:a16="http://schemas.microsoft.com/office/drawing/2014/main" id="{C5E00F9C-B77C-4AED-8853-C0BF2B367D49}"/>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4" name="Rectangle 351">
                <a:extLst>
                  <a:ext uri="{FF2B5EF4-FFF2-40B4-BE49-F238E27FC236}">
                    <a16:creationId xmlns:a16="http://schemas.microsoft.com/office/drawing/2014/main" id="{17E02716-3E47-4252-95DA-42555617615E}"/>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5" name="AutoShape 352">
                <a:extLst>
                  <a:ext uri="{FF2B5EF4-FFF2-40B4-BE49-F238E27FC236}">
                    <a16:creationId xmlns:a16="http://schemas.microsoft.com/office/drawing/2014/main" id="{B83A613F-D11E-42D8-B4BE-AFCD6CF02F92}"/>
                  </a:ext>
                </a:extLst>
              </p:cNvPr>
              <p:cNvCxnSpPr>
                <a:cxnSpLocks noChangeAspect="1" noChangeShapeType="1"/>
                <a:stCxn id="234" idx="3"/>
                <a:endCxn id="234"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3">
                <a:extLst>
                  <a:ext uri="{FF2B5EF4-FFF2-40B4-BE49-F238E27FC236}">
                    <a16:creationId xmlns:a16="http://schemas.microsoft.com/office/drawing/2014/main" id="{CF0BE5A7-178B-4FBE-9336-45266D0611EB}"/>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4">
                <a:extLst>
                  <a:ext uri="{FF2B5EF4-FFF2-40B4-BE49-F238E27FC236}">
                    <a16:creationId xmlns:a16="http://schemas.microsoft.com/office/drawing/2014/main" id="{3467B1B4-7F45-4C7C-801C-A60A72609234}"/>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5">
                <a:extLst>
                  <a:ext uri="{FF2B5EF4-FFF2-40B4-BE49-F238E27FC236}">
                    <a16:creationId xmlns:a16="http://schemas.microsoft.com/office/drawing/2014/main" id="{950292D0-8938-4D7B-830E-80E5F3F5481E}"/>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6">
                <a:extLst>
                  <a:ext uri="{FF2B5EF4-FFF2-40B4-BE49-F238E27FC236}">
                    <a16:creationId xmlns:a16="http://schemas.microsoft.com/office/drawing/2014/main" id="{496D8112-5568-436E-9C99-1B4D167FF7B1}"/>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7">
                <a:extLst>
                  <a:ext uri="{FF2B5EF4-FFF2-40B4-BE49-F238E27FC236}">
                    <a16:creationId xmlns:a16="http://schemas.microsoft.com/office/drawing/2014/main" id="{0B3F62E3-F273-4E00-AE08-B585927F9A42}"/>
                  </a:ext>
                </a:extLst>
              </p:cNvPr>
              <p:cNvCxnSpPr>
                <a:cxnSpLocks noChangeAspect="1" noChangeShapeType="1"/>
                <a:stCxn id="227" idx="3"/>
                <a:endCxn id="227"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8">
                <a:extLst>
                  <a:ext uri="{FF2B5EF4-FFF2-40B4-BE49-F238E27FC236}">
                    <a16:creationId xmlns:a16="http://schemas.microsoft.com/office/drawing/2014/main" id="{D087CA62-0FF8-46C7-85E5-B37ACF3DB21F}"/>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59">
                <a:extLst>
                  <a:ext uri="{FF2B5EF4-FFF2-40B4-BE49-F238E27FC236}">
                    <a16:creationId xmlns:a16="http://schemas.microsoft.com/office/drawing/2014/main" id="{0B095018-C214-401B-A49E-04DFE78788D7}"/>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0">
                <a:extLst>
                  <a:ext uri="{FF2B5EF4-FFF2-40B4-BE49-F238E27FC236}">
                    <a16:creationId xmlns:a16="http://schemas.microsoft.com/office/drawing/2014/main" id="{2C7365E5-A038-47DA-99FB-1E5B18844EE6}"/>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1">
                <a:extLst>
                  <a:ext uri="{FF2B5EF4-FFF2-40B4-BE49-F238E27FC236}">
                    <a16:creationId xmlns:a16="http://schemas.microsoft.com/office/drawing/2014/main" id="{816F8787-1F6B-4868-8BA1-C35376C22BBB}"/>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2">
                <a:extLst>
                  <a:ext uri="{FF2B5EF4-FFF2-40B4-BE49-F238E27FC236}">
                    <a16:creationId xmlns:a16="http://schemas.microsoft.com/office/drawing/2014/main" id="{FD8F6A06-7EF5-436B-951D-430DA4C98C5A}"/>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AutoShape 363">
                <a:extLst>
                  <a:ext uri="{FF2B5EF4-FFF2-40B4-BE49-F238E27FC236}">
                    <a16:creationId xmlns:a16="http://schemas.microsoft.com/office/drawing/2014/main" id="{177EE03F-8F2E-41EF-A0B2-C2EDC6A57A36}"/>
                  </a:ext>
                </a:extLst>
              </p:cNvPr>
              <p:cNvCxnSpPr>
                <a:cxnSpLocks noChangeAspect="1" noChangeShapeType="1"/>
                <a:stCxn id="227" idx="1"/>
                <a:endCxn id="227"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7" name="Line 364">
                <a:extLst>
                  <a:ext uri="{FF2B5EF4-FFF2-40B4-BE49-F238E27FC236}">
                    <a16:creationId xmlns:a16="http://schemas.microsoft.com/office/drawing/2014/main" id="{63B554F1-1B67-4B3B-8580-45614684FAF3}"/>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5">
                <a:extLst>
                  <a:ext uri="{FF2B5EF4-FFF2-40B4-BE49-F238E27FC236}">
                    <a16:creationId xmlns:a16="http://schemas.microsoft.com/office/drawing/2014/main" id="{AB995C76-BF3E-42CF-803B-433C2D01A8D7}"/>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6">
                <a:extLst>
                  <a:ext uri="{FF2B5EF4-FFF2-40B4-BE49-F238E27FC236}">
                    <a16:creationId xmlns:a16="http://schemas.microsoft.com/office/drawing/2014/main" id="{817A9856-C2BF-42A3-814D-6467A5D45180}"/>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7">
                <a:extLst>
                  <a:ext uri="{FF2B5EF4-FFF2-40B4-BE49-F238E27FC236}">
                    <a16:creationId xmlns:a16="http://schemas.microsoft.com/office/drawing/2014/main" id="{BA5BF63C-5E00-48D5-A69C-3CB0962C87A6}"/>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8">
                <a:extLst>
                  <a:ext uri="{FF2B5EF4-FFF2-40B4-BE49-F238E27FC236}">
                    <a16:creationId xmlns:a16="http://schemas.microsoft.com/office/drawing/2014/main" id="{96E2DBA2-9766-4890-A899-EDB70497EF58}"/>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69">
                <a:extLst>
                  <a:ext uri="{FF2B5EF4-FFF2-40B4-BE49-F238E27FC236}">
                    <a16:creationId xmlns:a16="http://schemas.microsoft.com/office/drawing/2014/main" id="{E05463C3-BDE6-49B9-8EB0-50062541EE56}"/>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0">
                <a:extLst>
                  <a:ext uri="{FF2B5EF4-FFF2-40B4-BE49-F238E27FC236}">
                    <a16:creationId xmlns:a16="http://schemas.microsoft.com/office/drawing/2014/main" id="{8949C82C-C2FC-4284-9966-DAEC7874091C}"/>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1">
                <a:extLst>
                  <a:ext uri="{FF2B5EF4-FFF2-40B4-BE49-F238E27FC236}">
                    <a16:creationId xmlns:a16="http://schemas.microsoft.com/office/drawing/2014/main" id="{94E7A842-A46D-46B6-B1EA-9D6E384F70AF}"/>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2">
                <a:extLst>
                  <a:ext uri="{FF2B5EF4-FFF2-40B4-BE49-F238E27FC236}">
                    <a16:creationId xmlns:a16="http://schemas.microsoft.com/office/drawing/2014/main" id="{623EAB00-C6DC-45D0-AE9A-011780187796}"/>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3">
                <a:extLst>
                  <a:ext uri="{FF2B5EF4-FFF2-40B4-BE49-F238E27FC236}">
                    <a16:creationId xmlns:a16="http://schemas.microsoft.com/office/drawing/2014/main" id="{A1939AD4-176A-4705-AD3E-AFA47CE8C11D}"/>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4">
                <a:extLst>
                  <a:ext uri="{FF2B5EF4-FFF2-40B4-BE49-F238E27FC236}">
                    <a16:creationId xmlns:a16="http://schemas.microsoft.com/office/drawing/2014/main" id="{33B06A55-55FE-4175-B67C-1AAB3374D54A}"/>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5">
                <a:extLst>
                  <a:ext uri="{FF2B5EF4-FFF2-40B4-BE49-F238E27FC236}">
                    <a16:creationId xmlns:a16="http://schemas.microsoft.com/office/drawing/2014/main" id="{AA4E1040-5687-459A-B715-A9A517583079}"/>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6">
                <a:extLst>
                  <a:ext uri="{FF2B5EF4-FFF2-40B4-BE49-F238E27FC236}">
                    <a16:creationId xmlns:a16="http://schemas.microsoft.com/office/drawing/2014/main" id="{E6788FAF-948B-4EBA-BB0F-59FB2C3C9D39}"/>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377">
                <a:extLst>
                  <a:ext uri="{FF2B5EF4-FFF2-40B4-BE49-F238E27FC236}">
                    <a16:creationId xmlns:a16="http://schemas.microsoft.com/office/drawing/2014/main" id="{3A073D91-1BDA-489C-B4FE-C612EB2774D1}"/>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1" name="Oval 378">
                <a:extLst>
                  <a:ext uri="{FF2B5EF4-FFF2-40B4-BE49-F238E27FC236}">
                    <a16:creationId xmlns:a16="http://schemas.microsoft.com/office/drawing/2014/main" id="{8803DA98-33E4-4A04-B1CB-B74DA7FF4233}"/>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79">
                <a:extLst>
                  <a:ext uri="{FF2B5EF4-FFF2-40B4-BE49-F238E27FC236}">
                    <a16:creationId xmlns:a16="http://schemas.microsoft.com/office/drawing/2014/main" id="{749D0361-AD5F-446D-AD38-F45086785284}"/>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0">
                <a:extLst>
                  <a:ext uri="{FF2B5EF4-FFF2-40B4-BE49-F238E27FC236}">
                    <a16:creationId xmlns:a16="http://schemas.microsoft.com/office/drawing/2014/main" id="{72D03864-4C88-4583-951E-5D3893EA6A91}"/>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1">
                <a:extLst>
                  <a:ext uri="{FF2B5EF4-FFF2-40B4-BE49-F238E27FC236}">
                    <a16:creationId xmlns:a16="http://schemas.microsoft.com/office/drawing/2014/main" id="{2F42B2E1-FE4E-4A60-BA6E-DF0336497E41}"/>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2">
                <a:extLst>
                  <a:ext uri="{FF2B5EF4-FFF2-40B4-BE49-F238E27FC236}">
                    <a16:creationId xmlns:a16="http://schemas.microsoft.com/office/drawing/2014/main" id="{BC7C6EE9-61E7-4B4D-900D-13337B8EDD97}"/>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3">
                <a:extLst>
                  <a:ext uri="{FF2B5EF4-FFF2-40B4-BE49-F238E27FC236}">
                    <a16:creationId xmlns:a16="http://schemas.microsoft.com/office/drawing/2014/main" id="{0E7EE8C1-619B-46BE-9C1C-84E75EE0BEED}"/>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4">
                <a:extLst>
                  <a:ext uri="{FF2B5EF4-FFF2-40B4-BE49-F238E27FC236}">
                    <a16:creationId xmlns:a16="http://schemas.microsoft.com/office/drawing/2014/main" id="{7A165547-A6DD-4481-98E1-DDB5454059E5}"/>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5">
                <a:extLst>
                  <a:ext uri="{FF2B5EF4-FFF2-40B4-BE49-F238E27FC236}">
                    <a16:creationId xmlns:a16="http://schemas.microsoft.com/office/drawing/2014/main" id="{5CAE983C-99A1-4CB5-8084-65BD0A011186}"/>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6">
                <a:extLst>
                  <a:ext uri="{FF2B5EF4-FFF2-40B4-BE49-F238E27FC236}">
                    <a16:creationId xmlns:a16="http://schemas.microsoft.com/office/drawing/2014/main" id="{5D28747F-6EA4-48D4-A1EA-7909FC389179}"/>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Oval 387">
                <a:extLst>
                  <a:ext uri="{FF2B5EF4-FFF2-40B4-BE49-F238E27FC236}">
                    <a16:creationId xmlns:a16="http://schemas.microsoft.com/office/drawing/2014/main" id="{D35A469E-3660-49DE-B7D8-540B39355CBD}"/>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Line 388">
                <a:extLst>
                  <a:ext uri="{FF2B5EF4-FFF2-40B4-BE49-F238E27FC236}">
                    <a16:creationId xmlns:a16="http://schemas.microsoft.com/office/drawing/2014/main" id="{D48FB8C5-30F0-40F7-924E-49A4CEB1B899}"/>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Line 389">
                <a:extLst>
                  <a:ext uri="{FF2B5EF4-FFF2-40B4-BE49-F238E27FC236}">
                    <a16:creationId xmlns:a16="http://schemas.microsoft.com/office/drawing/2014/main" id="{7A583887-0412-45A2-8ABE-664640D2B0AD}"/>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3" name="Text Box 391">
                <a:extLst>
                  <a:ext uri="{FF2B5EF4-FFF2-40B4-BE49-F238E27FC236}">
                    <a16:creationId xmlns:a16="http://schemas.microsoft.com/office/drawing/2014/main" id="{AA245EEC-4AC3-4E1A-8859-BD43BB74F184}"/>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2">
                <a:extLst>
                  <a:ext uri="{FF2B5EF4-FFF2-40B4-BE49-F238E27FC236}">
                    <a16:creationId xmlns:a16="http://schemas.microsoft.com/office/drawing/2014/main" id="{E233177F-0751-4391-8E85-F5DAA29191FD}"/>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5" name="Text Box 393">
                <a:extLst>
                  <a:ext uri="{FF2B5EF4-FFF2-40B4-BE49-F238E27FC236}">
                    <a16:creationId xmlns:a16="http://schemas.microsoft.com/office/drawing/2014/main" id="{F3D96CA9-6F47-4697-BB53-780A6538896B}"/>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4">
                <a:extLst>
                  <a:ext uri="{FF2B5EF4-FFF2-40B4-BE49-F238E27FC236}">
                    <a16:creationId xmlns:a16="http://schemas.microsoft.com/office/drawing/2014/main" id="{339D1B5B-5D45-4E36-8EB8-41AB45CEF92B}"/>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Text Box 395">
                <a:extLst>
                  <a:ext uri="{FF2B5EF4-FFF2-40B4-BE49-F238E27FC236}">
                    <a16:creationId xmlns:a16="http://schemas.microsoft.com/office/drawing/2014/main" id="{C70954F3-61D0-40FD-8B66-2767D6233C97}"/>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8" name="Arc 396">
                <a:extLst>
                  <a:ext uri="{FF2B5EF4-FFF2-40B4-BE49-F238E27FC236}">
                    <a16:creationId xmlns:a16="http://schemas.microsoft.com/office/drawing/2014/main" id="{41A207D4-3A31-49E4-BB83-17EDD06595B2}"/>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288771">
                                            <p:txEl>
                                              <p:pRg st="0" end="0"/>
                                            </p:txEl>
                                          </p:spTgt>
                                        </p:tgtEl>
                                        <p:attrNameLst>
                                          <p:attrName>style.visibility</p:attrName>
                                        </p:attrNameLst>
                                      </p:cBhvr>
                                      <p:to>
                                        <p:strVal val="visible"/>
                                      </p:to>
                                    </p:set>
                                    <p:anim calcmode="lin" valueType="num">
                                      <p:cBhvr additive="base">
                                        <p:cTn id="7" dur="500" fill="hold"/>
                                        <p:tgtEl>
                                          <p:spTgt spid="288771">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8877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288771">
                                            <p:txEl>
                                              <p:pRg st="2" end="2"/>
                                            </p:txEl>
                                          </p:spTgt>
                                        </p:tgtEl>
                                        <p:attrNameLst>
                                          <p:attrName>style.visibility</p:attrName>
                                        </p:attrNameLst>
                                      </p:cBhvr>
                                      <p:to>
                                        <p:strVal val="visible"/>
                                      </p:to>
                                    </p:set>
                                    <p:anim calcmode="lin" valueType="num">
                                      <p:cBhvr additive="base">
                                        <p:cTn id="13" dur="500" fill="hold"/>
                                        <p:tgtEl>
                                          <p:spTgt spid="288771">
                                            <p:txEl>
                                              <p:pRg st="2" end="2"/>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288771">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8771" grpId="0" build="p" autoUpdateAnimBg="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8" name="Rectangle 2">
            <a:extLst>
              <a:ext uri="{FF2B5EF4-FFF2-40B4-BE49-F238E27FC236}">
                <a16:creationId xmlns:a16="http://schemas.microsoft.com/office/drawing/2014/main" id="{1CA42981-A0EE-493F-AEAA-C1615652F823}"/>
              </a:ext>
            </a:extLst>
          </p:cNvPr>
          <p:cNvSpPr>
            <a:spLocks noGrp="1" noChangeArrowheads="1"/>
          </p:cNvSpPr>
          <p:nvPr>
            <p:ph type="title"/>
          </p:nvPr>
        </p:nvSpPr>
        <p:spPr>
          <a:xfrm>
            <a:off x="2209800" y="2425700"/>
            <a:ext cx="7772400" cy="1143000"/>
          </a:xfrm>
        </p:spPr>
        <p:txBody>
          <a:bodyPr>
            <a:noAutofit/>
          </a:bodyPr>
          <a:lstStyle/>
          <a:p>
            <a:pPr algn="ctr"/>
            <a:r>
              <a:rPr lang="en-GB" altLang="en-US" b="1" dirty="0">
                <a:latin typeface="Verdana" panose="020B0604030504040204" pitchFamily="34" charset="0"/>
                <a:ea typeface="Verdana" panose="020B0604030504040204" pitchFamily="34" charset="0"/>
              </a:rPr>
              <a:t>The antibody appears to be an “HTLA” in nature (“scruffy” or “nebulous” 1+ and 2+ reactions throughout).</a:t>
            </a:r>
          </a:p>
        </p:txBody>
      </p:sp>
      <p:grpSp>
        <p:nvGrpSpPr>
          <p:cNvPr id="3" name="Group 2">
            <a:extLst>
              <a:ext uri="{FF2B5EF4-FFF2-40B4-BE49-F238E27FC236}">
                <a16:creationId xmlns:a16="http://schemas.microsoft.com/office/drawing/2014/main" id="{B8B3F1E2-709F-4563-977D-2768A293DA06}"/>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9602635E-E5DB-4A17-A50C-6BD650F987A9}"/>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BB6E253D-C892-4C41-BBBA-FB1F90BE861A}"/>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09F8F0D8-4168-42DE-8943-B624BC4D64AA}"/>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746BEFB7-C68E-418F-A44C-E0237F5A5645}"/>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D8FA2589-0C6D-477D-A343-A5D1220A8433}"/>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E6258B15-C3DC-4FF6-934A-576E13C0333A}"/>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23C991A9-5C37-4365-B640-65BA1C7D0628}"/>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E48F2310-BFA9-4B00-A632-172788AAA6F4}"/>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ADF51A0D-67CE-4FB8-A886-1F3CEC29B48E}"/>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324758FD-4C32-4FAB-8464-9A2C52DFEA58}"/>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677BF0F5-3245-4515-840F-1394C2ABD8F4}"/>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1E76FDC4-971E-426C-B832-8EE881CD1A37}"/>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72671A3F-4D26-480B-842E-3AA43EC5FA55}"/>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97F792DE-17F1-4BB5-816C-E5019E659064}"/>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37BFE194-D9AA-4D8D-9561-7AA7AC68F0D4}"/>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159C75FB-1FA7-4C78-9126-F8BE8E4CFEFC}"/>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0B4A7383-B038-4B17-B276-8947937D27FE}"/>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CBAF2721-E4C8-4206-952F-E3F6C1C06604}"/>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90E1FC80-72C6-4A67-BE17-34CFED2EFA36}"/>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3C3F1DEF-E4EA-406D-BCAB-6E3DBFC389D0}"/>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9C727A89-C675-4617-BC88-50E0EB202009}"/>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DB7E6365-5D5B-42DF-92B7-B7B39F39FBFB}"/>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3FA318B3-9301-47D4-AA63-6F16BE59FA35}"/>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A19ABEE6-0AA3-48FB-AC51-38BB82CAE268}"/>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8CF777D7-E778-4155-9255-B7E8AA0C7E2D}"/>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417E4C53-5E40-467A-94B9-B73CA9B84DA8}"/>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21E80871-3760-4083-91BA-77C159166041}"/>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F2488E4F-2F79-4CF5-84F8-7F88562CBB26}"/>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27337ABD-B009-475A-9A86-70DD9714B307}"/>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3FEF6084-7893-499F-8CD7-1FA16A5BA059}"/>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C761E1B4-27C0-4503-9260-00C101000892}"/>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679DDCA4-C4B2-4C65-A2C8-681BAD9D1C8F}"/>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C9C0A3E5-7C23-45B2-8F58-669038643659}"/>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88257CCE-55DA-4AEC-8619-9AD951E4631B}"/>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F55A1BA6-19A1-4DD8-8A62-9E2DA52EAD9D}"/>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8EA23CA2-C664-4ABE-90C7-990D2DE9AB8D}"/>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95C0E6BD-61BA-480E-AB61-017B19E08037}"/>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397ABD94-65A0-4E63-A11D-EB97047AB3A3}"/>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67CE4C31-3645-42B3-83FF-73D17A027E1F}"/>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ACF84328-864E-44FF-BA52-8E6E01E4D1B6}"/>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E9DC9E32-C5CD-47E7-BB90-E4D2ECB6469A}"/>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80CF1113-9B96-417C-9819-0A97DF19C724}"/>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04F9C818-5CE3-4302-9185-037576189553}"/>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388E6B87-0978-4C5E-A20B-266BA8C9916B}"/>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A87B20E2-1B38-463A-BBB8-8644C6008711}"/>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8A421F60-236A-4C92-9227-954BCFEF48D8}"/>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8322B7CB-14D6-4044-A49F-A56C441878AE}"/>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A5684045-8D58-4084-8B6E-AFE8C8605A04}"/>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E19F4D4E-37B1-4DBB-968C-248AED474974}"/>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9B4D4702-D20A-48DC-ABE7-0455D2EA23E2}"/>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91A4C9BA-FCDE-47D4-8690-C4ABFAE29A48}"/>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303C7DC4-7721-4C63-B8CC-40C9B147A854}"/>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0B833DEC-9455-48C5-A4D5-DA5388AFD838}"/>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2DC5CD9B-C686-44CC-AFBC-68646F5BE97A}"/>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B4A60035-FF86-4929-8562-F3887285F894}"/>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1B1D4A2C-503B-44A2-B592-36738E4774FF}"/>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CA27C208-0156-42BD-A388-CC46D3DA6905}"/>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5E6DF4A5-176C-4215-82BF-6D11AE636BC8}"/>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6968C204-46AC-4655-ADF5-8521C23C860A}"/>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32ED7C7F-109F-496D-A646-82246894D080}"/>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274A7C08-9B80-48E9-BEE5-AAC7E2E4DEC7}"/>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09A0F45F-7DE9-40D2-9FDA-43FFBEB12897}"/>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27CCFE2D-C748-4FF8-8A7F-5A4734C823F0}"/>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314C0E6A-63D0-45E8-A81E-5AAD37207FF0}"/>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74B9CC58-33C6-4E1F-A13A-108400B33673}"/>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0A59F364-CE6F-4F7A-B986-F8F46949213A}"/>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20B2C345-8FF0-4D96-9DB5-5B0441296C52}"/>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194E52B4-B246-430C-BB07-4CBA4420C03E}"/>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84CCF36D-3D9C-4F3C-B78E-7D689C0B3B16}"/>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CA19ABA0-93A3-4510-9AE6-435F69D233A5}"/>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D034DB23-E067-45A1-A0D9-0367DBC8A6FC}"/>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3B090FBC-ECF1-4E95-B85C-F8144BB571FA}"/>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F38B33B3-BED3-4104-A34D-B1D6779AF4D8}"/>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25777F98-184D-4402-B447-3942B0B3C8BD}"/>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FC9719A3-7405-4B8A-B80D-DD2911F21000}"/>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63BC34BA-5D83-4ACC-8CA9-EF285DECFCDF}"/>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B32B8DE1-E643-4326-8D09-FFF1728748D3}"/>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98E17E5D-3D1D-4FF2-93A6-BB4479E81900}"/>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5A65DEB4-3D43-429B-AC7C-ADF7BB96165F}"/>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80684A7E-F9CD-4C41-B8D2-E2D26F578577}"/>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C380EAF4-4B27-407C-96F3-E8EAD25090AB}"/>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6F466F8B-9E84-4F21-BD0F-B1981D171173}"/>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65B33BA4-5C3E-48CB-B641-62DD9AFFA579}"/>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2704F431-A304-4B88-8021-2C6B658F3F9F}"/>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4012BA67-8A01-478E-94CC-A6B3C9C9B5AD}"/>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E02057CE-864E-4158-B7C1-878296AD2C80}"/>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588CDC60-B049-434C-9244-24BA0A46C4E4}"/>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B00D90A9-E0B2-4151-B332-B18763A9FF06}"/>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141400FB-D0EE-4C1B-B70E-75883DBD6BEA}"/>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7AD8BD12-4D59-477D-ADD4-D424F1FFFDA1}"/>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B745E426-BFF4-4DA4-8D12-42FC868E635A}"/>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9E43C7F3-5A21-4224-9E86-8EB89FC1C15B}"/>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9B349FA6-2A94-43C1-8B55-858C6654A13D}"/>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8536B8F6-740A-4F21-A5FD-2123BF9C1053}"/>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493E82CD-82B6-4466-927C-60CBEBA4EA4D}"/>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1B51B65E-74BE-4753-A88D-089CDD7F6D10}"/>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399A5906-4542-4839-A53E-D053CBE54A22}"/>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9AC1AFB7-A91E-4438-8A6A-F533D3753E30}"/>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2D28B2A4-C697-4283-A4F2-C6205AAB2DB1}"/>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53F42A7D-547B-42AC-87F4-0A3E1B2DC603}"/>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C5994643-1A65-4331-B2A9-916D449CEFDE}"/>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6F1EC3BE-8F5D-44D0-A747-F08D1540B887}"/>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E739370B-84BB-41EB-8281-446B2CE92363}"/>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F683A6D3-ABE6-4153-89C5-13D14C45F536}"/>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5FF1333E-D299-4E26-911C-B584D62A2DF7}"/>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3E9F20F0-BCBA-427C-8063-B95DE53AC18B}"/>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58FE4175-47E2-4BA8-A24A-59749474E35C}"/>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E168B7BC-DFF5-4AD5-AD74-1A7F921C5E60}"/>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C7FB9923-A65F-40BB-A2E4-478F3D96ED9A}"/>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F5BFD82F-5ECD-411E-8EBB-94BC41D84AE8}"/>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5CD839ED-DFBE-4803-828B-1B3A07953022}"/>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E987B6A9-E074-451F-9BDE-652DC1C72765}"/>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28BBB55B-1662-4C5D-802B-E822B8913030}"/>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EBE10DA2-97C0-4666-A42A-D7A6BBEA1FD9}"/>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2B67BA99-65D4-4100-9452-6277F5B2931E}"/>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C70669DA-3E86-47AC-973E-3DDF46E258F7}"/>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CF0EAA17-991D-4956-B2F4-FEBB0A59C8C6}"/>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232F2473-68E4-439B-9A90-99E5877F72AB}"/>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15E6EC1C-118B-43F7-AC89-EBE8BA4AE5D0}"/>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D3A9CCEE-D94F-4F25-B5FB-37D62283F999}"/>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ADEE43F1-DD7E-4753-8A9E-B3C77BB3F79F}"/>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AD4E9E9E-DA9A-4BFE-9CD7-3EA56E56C3A1}"/>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A81455E8-FCD7-461D-B86D-C6FB08B5F993}"/>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FAE8E6B8-CC05-4A5D-886A-4EB086BC98ED}"/>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323FDC50-C051-4B44-9562-8A81304736B3}"/>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DACB4510-A887-4EA2-B4A1-2960D963CDDE}"/>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47AB52AF-B4AF-4D08-96A0-57A8DD7843B7}"/>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9AF37314-601E-491C-B6F1-01EA0789EA01}"/>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6291460E-3137-4439-A44A-8D3CF1875ED6}"/>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9298BEFD-171B-438D-94F6-5E00FE1AF131}"/>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01DD3E03-D78A-4B77-B780-5005490F7F3E}"/>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460451CF-B986-4A5F-B3B8-60081DFD4D43}"/>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09363F1A-684E-4BE6-A7BA-E8FBBD2805E0}"/>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165F7424-04BD-4826-8728-BE928A973B2F}"/>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876B23A3-C58B-4BB7-9A6B-50DB69B61699}"/>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A1EAEDFE-32C1-48BB-8ABF-F8D51111985D}"/>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C0335D73-5468-4C6D-BC55-6DF0C46699CE}"/>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552A36A5-1A32-452D-BD28-D3829E492425}"/>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9C1A72F8-1F90-4575-A59E-EFBF640173BF}"/>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417987F6-A6EA-4780-BBED-C8605C66D12E}"/>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9CA46C5A-BCA2-439B-89B1-B1A06E54C3D8}"/>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C5A355DE-5FC4-4770-A2F3-371E9051E887}"/>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4B69DFF9-8C58-48E7-B5E5-1E3CD4BD1D09}"/>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9D4B238F-AA88-4A50-9239-8C8EFD634833}"/>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E5D4B629-96A8-47FD-9574-8CE649E3A503}"/>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7F28DBB3-CD16-42C7-BD66-9FC428BD7C38}"/>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CB05C27F-B1E2-49FF-9720-76FF21216611}"/>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84E393E7-932A-4EDF-88F2-8410E6A8F147}"/>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0081752E-224A-4106-AFEE-96BA1B8F1E40}"/>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C9C4003D-6163-4678-9720-941ABD085DBB}"/>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C7C30B6E-5F68-4E3F-922F-BB4692A23209}"/>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95007017-F4A9-4AB9-B627-A5F97875F1D4}"/>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6E83067A-AF71-4FFC-83C6-421AF340CBC0}"/>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A113FF1F-510E-4EE0-A250-2CC9D6587728}"/>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26B15DFE-A378-4AB5-941A-1F625EB56480}"/>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4528287C-5431-4740-A4CD-21BFAB8C62C4}"/>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097590E3-0D59-417E-85DC-D249BDFF6B62}"/>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D4BF662D-0597-4850-A633-37A6B31A65C7}"/>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492ECA57-FF71-4017-AED9-BF627F310F28}"/>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E247DF2F-C42F-4286-BDAC-6EDFED68A1F8}"/>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189F4E64-5F49-4210-926F-7C56818D1349}"/>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B08A9290-985D-4A7F-B3F9-F04C937FAE18}"/>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09373B6B-DCC1-4CEF-AC22-36220B4CFD4E}"/>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568D43D2-9BE6-4A72-99D6-5AAC700EB14A}"/>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F82649E4-6855-4245-A519-176A64C975D7}"/>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C27B9A0C-D973-4A5A-BAB4-40518EA89EA4}"/>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1FB59F45-F29E-4865-8A5B-DFAF80038D52}"/>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38936BC0-E40F-4195-A0E3-0E1F810040A4}"/>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68201ECE-1CFF-4DCC-B7A3-7D4BCEA5C7B0}"/>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FD1B3C5F-8078-40D0-B1EC-2AE2E0CE183C}"/>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58A62F31-8CB3-422E-A07B-9595D2322FF6}"/>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D843CA3D-101E-4D30-A780-E3F5DBEF972C}"/>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E0646F23-2086-4B19-9170-CFB152338C61}"/>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B0A8F219-0A9D-42FD-9F8B-DFC1E3775533}"/>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524D346C-082A-46B9-997D-1A2E53E126BE}"/>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B7064A03-86BC-4389-9A51-60BCFAC6A16B}"/>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C416CD18-2BBE-46E9-9888-F637ED3AD423}"/>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C69B1E30-B14F-4169-AEB6-DD382EB8BA94}"/>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F834CB7A-2024-485A-8D49-9AFED91B6D38}"/>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09921DA6-A6E6-46CF-9F1D-A36E0F6D3250}"/>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E24F03C7-EAF0-458F-A991-672195919983}"/>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6565B436-95FE-4952-8CBA-4FDACC342B00}"/>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B8B0B5C2-4DD0-44D2-91C4-AB5F29D664A9}"/>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62DEEAED-316D-4455-8AD5-0E0F4AAFC3E1}"/>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44DF00A8-599A-44CD-BD60-A5CFFDECEF18}"/>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B50580BA-948C-4A57-9677-8B58F1B4F82D}"/>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4C557BF1-C46F-4310-8C45-357E5F084386}"/>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3668A2D4-86AA-4804-BAB2-1F51F929481D}"/>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62424643-1F30-453F-9EBF-9A030D49D0AB}"/>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8F3CAA1F-7E0B-4B7C-A828-BDBA2D5A9027}"/>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9D31D5F5-ED9F-4226-AFBA-03A6FB61FEE6}"/>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9C6EE515-A190-41A1-8358-4424E7BF41D4}"/>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F8B40D4A-10C0-41C8-9DDB-99BE3EF2C749}"/>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4D3F94E8-A73A-45BA-A6F5-21E19C9E8A43}"/>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1193640F-FFB5-4C49-94B6-D6AD48D71F64}"/>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7DAEF102-B20C-4FD8-96FF-2F3D5705B2C7}"/>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3469AF62-96BD-45C1-988A-BFBFA0A2EBC0}"/>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121AD12E-8874-4658-8240-BA2EDD6077C9}"/>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BF79918D-9378-4BE7-A2F9-9603D1FA5E8C}"/>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62FFF4F8-E135-4406-A2EE-B2969E525271}"/>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FF4B92E6-31CE-4F03-8E55-D71EE88DB652}"/>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F8DB48A5-C8AB-465E-AC4A-4FD464338C24}"/>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5FA4B9B2-577D-458E-AB0E-AEF0C4D49C13}"/>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A37AF614-8173-4A95-A3C6-767B5F399E1B}"/>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BA597B1E-05CD-44A0-9B05-0C26986011C6}"/>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4B146B51-0B64-42B8-92E8-5E3443F5DD09}"/>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59F8C138-3B2E-48F8-B22A-76A647E38540}"/>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4ED3D8D3-46E2-484B-A129-9741466D419F}"/>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37C4FF4A-252F-4777-BBB2-BA22ECD1C0DA}"/>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0EC2CE47-18CF-495C-8C77-15F99DD1382E}"/>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83F4061B-7500-4555-91C4-1D9D7CD8C6A0}"/>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A9E45B28-4160-407C-B61D-09086975F822}"/>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9354BBE5-BE9A-495D-BC53-755E59A74948}"/>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90656D16-9E17-4DFF-8F2B-30CDECB7E7A7}"/>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296FBBAC-2C23-427C-B807-493985BD966B}"/>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6146A07D-1C6A-415F-95A7-3759C20A0623}"/>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60EA2851-BD76-4DFF-A11F-8F27BED04D5B}"/>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F2914EFF-E2DF-4347-8FE6-2292C73F62FC}"/>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9092FE75-1250-4D92-8F3D-00890DF0F9CA}"/>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DD61E01F-5591-4792-AFFC-929075F13D2F}"/>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2DAB0D25-F6ED-4BBD-9D26-7013D5A83800}"/>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CEE37826-6379-4F63-B7FA-3639E9590391}"/>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09CB2868-8C3D-4232-95EF-41A82A6C8EF3}"/>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DA3DBC66-56D2-43C9-A5EF-F3113EC675B1}"/>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3DB7C39D-61BD-4418-BD53-F6977F27ECC6}"/>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8DBA2FD2-09A1-4145-890C-0C0652FFB2F4}"/>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659E6EE9-FEDB-4727-82AB-FED6075F1031}"/>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558A416C-30C2-4324-8F6A-5754EF803A23}"/>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2C64380E-FF88-4412-80F2-C37A369FB611}"/>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8E752463-9AEB-4D9D-95A8-EFB3646EBC8B}"/>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C6391FDC-88E6-4BC8-A527-27B53DB78846}"/>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F039C8E4-4B72-440E-8B6D-EDDDEBA64000}"/>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D09BCB92-138E-4E0B-ACB6-D3185B619422}"/>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9C49002C-5CB4-4B42-9FC6-1717DB59D02B}"/>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1C36E988-052E-4DD6-BF82-A40831675220}"/>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FDFD75F6-C4C5-410E-8D46-256B49431697}"/>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A7C5EE6B-5270-46AC-A4E6-A8D46FA51083}"/>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AB328EC1-F1CC-400C-A76B-74B01619B9B8}"/>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28D06F30-C722-455F-8AA2-012AB0418E72}"/>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C8B5012E-37F4-478A-9990-9321314D9634}"/>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D8D4B414-866F-40E0-B7F2-684909A10F28}"/>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B9E649C8-6E6C-4483-AF60-3FAD85C421E1}"/>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C8003D24-1B7E-4045-AC62-605D25FAD4E2}"/>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EF2BF280-1924-4972-8311-787F6DD5DA97}"/>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DFCDAD1F-E61A-4DED-B2DB-F1C592FAB93C}"/>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8D760EBA-385B-4D0F-AD69-6B87FE1BAD31}"/>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412DD372-A26C-4912-8A21-A9A385A226C3}"/>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DC6229BB-C329-468F-B5CC-2A6376C0B47F}"/>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EA9E64E3-7B8F-40CB-BBFD-6FEAD7E017F2}"/>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7D9F6C44-F59E-4C0B-A4E8-B567714D5A55}"/>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86C4AD5C-6C1D-4B07-94D1-9AB812638C35}"/>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471495BC-104F-465C-93E2-E65738149E69}"/>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B5DBDF3D-29D3-438A-945D-F58534D86E70}"/>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226387E3-DBFC-4D01-9D28-7B3FF5E8EF70}"/>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B4ED23A6-AFA2-469D-9F82-4CD4DC2C74CC}"/>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5A05F776-8F69-4F19-AD5A-15012CE3DC6E}"/>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D6327944-FE85-4820-879A-7A361464290A}"/>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B404B6F6-A0D6-44C4-9AB3-672E5D3C2E26}"/>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5CEA5034-7FD0-4FBD-8151-E4C0CEEE4B4D}"/>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F2F039F5-DA64-4294-BF1A-2BB99D32498E}"/>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25E64634-D4AF-44B3-A423-DAC505F12F2E}"/>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2CD1F903-7E28-40E7-A731-2B9F47E48394}"/>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3BD90529-B267-4755-9AEF-2F34AB246967}"/>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4ED8CC26-32A5-4BBC-9F8D-4A1D5556BE2B}"/>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9F1582BD-DEE4-4D09-9C05-58B0F8968F60}"/>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D7C97A30-0227-4927-A091-2CEA2B733CE2}"/>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51208D56-B627-49DE-A3BB-DA9A537A9EDB}"/>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267F1A26-48CE-44E5-9554-9CC42F10E666}"/>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89BD1AC0-2C1C-49A1-AD46-9A22520D1B92}"/>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4BF928E8-A6CA-4724-9266-FAEFA20F5FD2}"/>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28DF190E-FE6A-4DCE-8A00-A77FA20FBB9D}"/>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95C77D13-8462-4C3F-912A-A7DA44FFFB8C}"/>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AB0D1AAB-5891-4E61-BD14-9D7B329C6E25}"/>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CC5F0D77-F4AE-46BD-918B-BEE2B59F462B}"/>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B92684EF-F72E-4EF5-B832-80C4E876C4A8}"/>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763FF3E8-9F23-4C8E-84DC-8562CD74A5ED}"/>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CC445537-B92C-4528-9FA4-9E314CFE708F}"/>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6F4F57DA-BCE5-4B8D-AD9A-49535E2D2D54}"/>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B72B9A63-7D7A-4A87-9ED7-29C79D687633}"/>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55EBA893-83B1-4664-A2CA-B8838E6BFCBD}"/>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396C09C6-71A1-4DC7-BF3E-8719D9A77E5E}"/>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93C588AF-EACA-4C36-817D-4913D4C43681}"/>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B15A4168-CBEF-4835-BC05-4621DAB8EB59}"/>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7F1E484C-7D11-4506-8BF9-4CB47E306C5F}"/>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FB035C31-05AB-492E-9268-E6D4AABDBAB9}"/>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054762FC-4547-4834-8F45-2BA3F0DA8CFA}"/>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10B5B94E-8E72-4FD5-A968-3C22D9E88AF5}"/>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92DF1539-8633-4556-BA13-0070C30BD057}"/>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3AC1CC8F-5336-41A6-AE3E-095F42F1D0E4}"/>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51BBB06D-132C-441F-9F79-A8D730A61690}"/>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D2FE2B13-C860-416C-B864-E1B4FFC47607}"/>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1B2A15D4-70D5-418E-A351-7FB0A45BB138}"/>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56158F2E-DF1C-4112-950D-9C1E8D968841}"/>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002284F3-C01B-430D-A18D-B78B072102A2}"/>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B9AEB8B6-2834-4777-B118-B67131A08170}"/>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492E97E2-773D-4C05-9DFC-4F4DD25FF505}"/>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B2D14669-17D0-47CA-B194-EC28130DE1DB}"/>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A6FBAB00-4918-42FF-88B1-F2FDADD13630}"/>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EF2624CC-3CFF-4440-B752-27D726E281AB}"/>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4D20B3F7-5B02-4786-BCFC-FE08F5CECC13}"/>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468F43ED-987B-417D-9285-8F84BB912BBA}"/>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CB220D13-B8EB-455E-B022-8DE74B4D73C5}"/>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6FAAF5AD-3471-495A-B2A3-CE2529652273}"/>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A793EF20-1209-4F9B-B63C-B3E60F54B998}"/>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14CAD7E3-D61E-4C61-BFF1-467E5144C8D4}"/>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99AB5340-12C1-4A25-B762-F9A75076B48C}"/>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5A0E7BDF-AB8E-4E72-8FD8-928E4DA0A6D3}"/>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A17CCDC3-D642-44CB-BFBE-BB6B0B8B47E1}"/>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F891FBB5-9C59-4557-97AA-99026D3BBCE7}"/>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EE2446B9-BEB2-4974-909C-4F77F12C1D53}"/>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C1D41A70-B4CC-4B5D-8726-4A4C970D7F0E}"/>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D3AF6CF3-5F47-497D-962A-30FA85482853}"/>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6" name="Rectangle 2">
            <a:extLst>
              <a:ext uri="{FF2B5EF4-FFF2-40B4-BE49-F238E27FC236}">
                <a16:creationId xmlns:a16="http://schemas.microsoft.com/office/drawing/2014/main" id="{5FBDAA4E-B791-46F3-8874-7DED005A1FDE}"/>
              </a:ext>
            </a:extLst>
          </p:cNvPr>
          <p:cNvSpPr>
            <a:spLocks noGrp="1" noChangeArrowheads="1"/>
          </p:cNvSpPr>
          <p:nvPr>
            <p:ph type="title"/>
          </p:nvPr>
        </p:nvSpPr>
        <p:spPr>
          <a:xfrm>
            <a:off x="2209800" y="2425700"/>
            <a:ext cx="7772400" cy="1143000"/>
          </a:xfrm>
        </p:spPr>
        <p:txBody>
          <a:bodyPr>
            <a:noAutofit/>
          </a:bodyPr>
          <a:lstStyle/>
          <a:p>
            <a:pPr algn="ctr"/>
            <a:r>
              <a:rPr lang="en-GB" altLang="en-US" b="1" dirty="0">
                <a:latin typeface="Verdana" panose="020B0604030504040204" pitchFamily="34" charset="0"/>
                <a:ea typeface="Verdana" panose="020B0604030504040204" pitchFamily="34" charset="0"/>
              </a:rPr>
              <a:t>Do we test with a range of cells that are negative for antigens such as, </a:t>
            </a:r>
            <a:r>
              <a:rPr lang="en-GB" altLang="en-US" b="1" dirty="0" err="1">
                <a:latin typeface="Verdana" panose="020B0604030504040204" pitchFamily="34" charset="0"/>
                <a:ea typeface="Verdana" panose="020B0604030504040204" pitchFamily="34" charset="0"/>
              </a:rPr>
              <a:t>Kn</a:t>
            </a:r>
            <a:r>
              <a:rPr lang="en-GB" altLang="en-US" b="1" baseline="30000" dirty="0" err="1">
                <a:latin typeface="Verdana" panose="020B0604030504040204" pitchFamily="34" charset="0"/>
                <a:ea typeface="Verdana" panose="020B0604030504040204" pitchFamily="34" charset="0"/>
              </a:rPr>
              <a:t>a</a:t>
            </a:r>
            <a:r>
              <a:rPr lang="en-GB" altLang="en-US" b="1" dirty="0">
                <a:latin typeface="Verdana" panose="020B0604030504040204" pitchFamily="34" charset="0"/>
                <a:ea typeface="Verdana" panose="020B0604030504040204" pitchFamily="34" charset="0"/>
              </a:rPr>
              <a:t>, </a:t>
            </a:r>
            <a:r>
              <a:rPr lang="en-GB" altLang="en-US" b="1" dirty="0" err="1">
                <a:latin typeface="Verdana" panose="020B0604030504040204" pitchFamily="34" charset="0"/>
                <a:ea typeface="Verdana" panose="020B0604030504040204" pitchFamily="34" charset="0"/>
              </a:rPr>
              <a:t>Yk</a:t>
            </a:r>
            <a:r>
              <a:rPr lang="en-GB" altLang="en-US" b="1" baseline="30000" dirty="0" err="1">
                <a:latin typeface="Verdana" panose="020B0604030504040204" pitchFamily="34" charset="0"/>
                <a:ea typeface="Verdana" panose="020B0604030504040204" pitchFamily="34" charset="0"/>
              </a:rPr>
              <a:t>a</a:t>
            </a:r>
            <a:r>
              <a:rPr lang="en-GB" altLang="en-US" b="1" dirty="0">
                <a:latin typeface="Verdana" panose="020B0604030504040204" pitchFamily="34" charset="0"/>
                <a:ea typeface="Verdana" panose="020B0604030504040204" pitchFamily="34" charset="0"/>
              </a:rPr>
              <a:t>, </a:t>
            </a:r>
            <a:r>
              <a:rPr lang="en-GB" altLang="en-US" b="1" dirty="0" err="1">
                <a:latin typeface="Verdana" panose="020B0604030504040204" pitchFamily="34" charset="0"/>
                <a:ea typeface="Verdana" panose="020B0604030504040204" pitchFamily="34" charset="0"/>
              </a:rPr>
              <a:t>Cs</a:t>
            </a:r>
            <a:r>
              <a:rPr lang="en-GB" altLang="en-US" b="1" baseline="30000" dirty="0" err="1">
                <a:latin typeface="Verdana" panose="020B0604030504040204" pitchFamily="34" charset="0"/>
                <a:ea typeface="Verdana" panose="020B0604030504040204" pitchFamily="34" charset="0"/>
              </a:rPr>
              <a:t>a</a:t>
            </a:r>
            <a:r>
              <a:rPr lang="en-GB" altLang="en-US" b="1" dirty="0">
                <a:latin typeface="Verdana" panose="020B0604030504040204" pitchFamily="34" charset="0"/>
                <a:ea typeface="Verdana" panose="020B0604030504040204" pitchFamily="34" charset="0"/>
              </a:rPr>
              <a:t>, </a:t>
            </a:r>
            <a:r>
              <a:rPr lang="en-GB" altLang="en-US" b="1" dirty="0" err="1">
                <a:latin typeface="Verdana" panose="020B0604030504040204" pitchFamily="34" charset="0"/>
                <a:ea typeface="Verdana" panose="020B0604030504040204" pitchFamily="34" charset="0"/>
              </a:rPr>
              <a:t>McC</a:t>
            </a:r>
            <a:r>
              <a:rPr lang="en-GB" altLang="en-US" b="1" baseline="30000" dirty="0" err="1">
                <a:latin typeface="Verdana" panose="020B0604030504040204" pitchFamily="34" charset="0"/>
                <a:ea typeface="Verdana" panose="020B0604030504040204" pitchFamily="34" charset="0"/>
              </a:rPr>
              <a:t>a</a:t>
            </a:r>
            <a:r>
              <a:rPr lang="en-GB" altLang="en-US" b="1" dirty="0">
                <a:latin typeface="Verdana" panose="020B0604030504040204" pitchFamily="34" charset="0"/>
                <a:ea typeface="Verdana" panose="020B0604030504040204" pitchFamily="34" charset="0"/>
              </a:rPr>
              <a:t>, </a:t>
            </a:r>
            <a:r>
              <a:rPr lang="en-GB" altLang="en-US" b="1" i="1" dirty="0">
                <a:latin typeface="Verdana" panose="020B0604030504040204" pitchFamily="34" charset="0"/>
                <a:ea typeface="Verdana" panose="020B0604030504040204" pitchFamily="34" charset="0"/>
              </a:rPr>
              <a:t>etc</a:t>
            </a:r>
            <a:r>
              <a:rPr lang="en-GB" altLang="en-US" b="1" dirty="0">
                <a:latin typeface="Verdana" panose="020B0604030504040204" pitchFamily="34" charset="0"/>
                <a:ea typeface="Verdana" panose="020B0604030504040204" pitchFamily="34" charset="0"/>
              </a:rPr>
              <a:t>?</a:t>
            </a:r>
          </a:p>
        </p:txBody>
      </p:sp>
      <p:grpSp>
        <p:nvGrpSpPr>
          <p:cNvPr id="3" name="Group 2">
            <a:extLst>
              <a:ext uri="{FF2B5EF4-FFF2-40B4-BE49-F238E27FC236}">
                <a16:creationId xmlns:a16="http://schemas.microsoft.com/office/drawing/2014/main" id="{57096C67-3FE5-4FBD-819E-BF5BBA6D80A9}"/>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544056A0-0837-47D3-AD29-F44B3F3EFC4E}"/>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8AADDF67-8246-429A-8F1B-37EE2131AA49}"/>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6976F7C2-A545-4544-8C45-FF75FEA62A25}"/>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A8BDACF7-31EA-44B9-AC97-6BECE4352D6A}"/>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677CE48A-438F-416B-894B-9DD0C7C2908B}"/>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B0FE9B2A-6B63-4B7A-B6D4-209BDF09DBA3}"/>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A2D69277-F8FE-4FDC-A82B-436C37568501}"/>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998C514F-1B6F-486A-B26B-69A36AC4009D}"/>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132B60F1-DA76-4D0D-95FA-EADAC46A0F81}"/>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59117A4E-B8E4-4990-AA50-F5F4C9BE12E7}"/>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DA35CCB6-AC08-4925-A0D5-E078435987A0}"/>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BBA500C4-25C0-461D-897C-1E60ED62F469}"/>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2ACDC725-8F01-40A2-AFD5-13A776E5C1C9}"/>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32614A0F-CDDE-48CB-9944-9BC861383FB1}"/>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F3D697CE-02FD-4642-9C10-83F23273CB16}"/>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58D577E9-9B74-4511-8447-F49C7ABA82F9}"/>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EC812267-A816-4B17-8CC3-711462BBD1BF}"/>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A7F382C3-03ED-46FD-A28C-96F000CF80CF}"/>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C10B52CD-DA24-489F-807B-D13B85F2D511}"/>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31202B2F-0AE2-476A-A10B-38AF465BEDB2}"/>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E228D3B6-85A9-41F5-B496-1F5CC260A2D1}"/>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8E802EB8-7380-4395-96B6-894462251136}"/>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F79B788E-A3E4-4EC1-9136-B9FF233FE47B}"/>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0D201D82-7C3A-4E0C-B563-1BA5B4631B60}"/>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333ED4F4-4814-4F82-AED9-0A3599D05738}"/>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BD1BD259-F2B3-4877-899C-772358309EFA}"/>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57883882-4CEB-4F65-BBB6-D353EE13CB80}"/>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7C4EEA20-8F71-4430-970A-DFB63249A7D9}"/>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F17CEBC6-7167-483E-A508-3A6A96959EFB}"/>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1234FD24-8F9D-4524-84CF-D8DDF43C8554}"/>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6F640D9B-9BB4-405F-B9E4-003FFDAE1AFF}"/>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55FD879E-F494-4A18-9779-EF5FC9606F21}"/>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71274CF6-1305-497B-B7A9-76F676335B8D}"/>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888BC546-EE04-47C2-8E97-31A90DC19556}"/>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C09F256C-A08F-425A-BFF9-86FE12B6070C}"/>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8F91C34E-D7CD-48D9-A483-2AB51012E0C5}"/>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BCDC9C0E-E37A-4572-BF17-8D16693C8091}"/>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5F2705B4-E895-433D-8197-BE83C07F322D}"/>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A3625436-AD28-44CB-B864-A9E085020590}"/>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1827AB5C-6863-4190-BE33-6E6039559C1F}"/>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3520C9FD-0FBD-4512-8E8B-B962C5D8F72E}"/>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E5F5831E-CA0F-4E11-A7BD-A28298BA9F71}"/>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7917D5CA-8964-4CFD-B2D4-668A6E5F44E8}"/>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0606B98D-BB82-4AF5-8A51-36547BA65F11}"/>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CA8825A7-3F9B-4049-AE62-1133A0FF4CA5}"/>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92029E08-EAAE-4C36-A59C-E9146B925230}"/>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E345C0C7-0C37-430E-832E-BC2B9941A351}"/>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BBE8BFFD-1FD5-475F-A253-9CD59022F88E}"/>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B1D9B05C-7580-4BCE-A3C7-6A93F972434F}"/>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1A342B5D-C618-4FF8-92EB-595C1E8D1F47}"/>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49755026-1B88-4733-909C-A120E34AA580}"/>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233F79F4-2377-44C5-AE45-134A4A9101F4}"/>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B59FB12A-C072-4D36-BF9F-4F78A546514A}"/>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4527EE4D-AA06-497B-9004-4972D12CBD29}"/>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5FE48097-D7DA-4987-B4A7-C2A608C5D4B4}"/>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6299D338-AB12-4A0F-9AAA-D8817F72E0F0}"/>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F24183A6-F289-405A-BD5B-C5DBC91A95FD}"/>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4F28F23A-6A04-43D6-BEEC-6FD521BB698E}"/>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E34E321A-BCFF-4DA7-ADA2-753965E74379}"/>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0773DD5B-C1E5-4D6A-A9FF-8FCBD1D06946}"/>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4C0747B7-159C-48EA-9E2D-5EBCCA5E43EA}"/>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45A07B3F-2E14-4527-84A7-B0DCF5E1D3A8}"/>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3CE0438F-81F6-4811-AD5E-03F7EA65D6F6}"/>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D2A92A53-A99A-4F05-B1E7-7CBE113CC8A0}"/>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EBD387A0-31EF-4329-AA72-4E7665DF35DC}"/>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F11E237C-7662-4810-9BB7-31D3E4ED5C49}"/>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CDE570C5-403B-49CE-9A61-4006A6D51138}"/>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CDCB204E-713A-4EE9-8149-3E7639250EF8}"/>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400F3508-4434-416D-8B2F-41C9774EF8C4}"/>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184B3607-0F54-4B55-AB59-4DEC9D6FAF60}"/>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ADB60EE4-4462-44F2-84E9-5A31E2278A07}"/>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EFD464DA-E0B4-44F4-9855-F895E675A3EB}"/>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03E30DBA-CF1F-44E2-8F96-14FF8D25968B}"/>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56BA74AC-06C2-4F33-BBFF-62901D4E1AA9}"/>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8CF53888-1809-44D1-AC2C-496BDAC8D197}"/>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6329C24C-7BCF-4B2B-9519-4E63DCDF4459}"/>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3B3D280E-D147-4515-8FAD-86C87B931F3A}"/>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38B73D23-52BB-475A-8C02-882BCDC0F4BF}"/>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8EB02226-61DC-4CBD-80CF-4755710A1F5B}"/>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18480DF2-83AB-4DAF-A346-13FFC85FE6DF}"/>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3D5C0859-3748-4634-9EE1-B75AD18612A0}"/>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385A3003-824F-4544-8966-0333726EB179}"/>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27F71F05-65F0-4F0F-9BB7-E71F4BA240C6}"/>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3C92C207-584E-4F9D-BD3A-F44197E1466B}"/>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45F2DA1E-83B7-4B0F-9D3F-B89D363E126D}"/>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EAA09C57-5907-4BB7-AB54-38CACBF96725}"/>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9EC68573-6A3C-4F34-AEC6-948B350B6A0C}"/>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A426FDCE-BC0E-4D34-B189-869A4F0D11A4}"/>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36A47091-E269-43B1-89D7-8BCBA923C968}"/>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FB0A0C73-246E-4924-8862-201E27AEE200}"/>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F65D782A-42B7-4F38-B3B6-13A6FAD2E067}"/>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E98B3A02-FF49-4678-AF16-4FC9ABE81A9A}"/>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FC2038F8-D12E-4994-ACEF-98ECE045C4E5}"/>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8161C632-C700-46D8-8E4F-4B318E8B37F0}"/>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0E6C2F78-2747-4076-9203-2E1B4787A9FE}"/>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31F77114-513F-4962-A481-1984AA633A6A}"/>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B483B33B-271D-4037-BBA3-D670E7D5A4D4}"/>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FA99A14B-B5A7-455B-B958-D1D17808D75C}"/>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57C36C93-22F3-491E-B658-3F41A3F1223D}"/>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16784C3A-61B9-4F46-910F-23ECB4BAC40D}"/>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5A543E7D-28C6-4699-980B-32F89D741F68}"/>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48AF7D03-E9D7-46D4-B43C-E3AEC83552AF}"/>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D38543FD-402A-464D-8E2C-FDD7F3A45C4C}"/>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9D48B81B-6D58-4107-8038-AEE4135F5C9E}"/>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AE037B56-8E1E-4692-87BA-615DEBE769F5}"/>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C547BDE1-19C4-4871-ABE4-5B992C23148C}"/>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2B24D652-06D7-4FFD-843D-0184CD2ED186}"/>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D5A762F9-69A2-4944-9C59-F85AE94AA988}"/>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96B09EC3-4E11-4B1C-9004-3594C6E5112D}"/>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3C1B1A94-5926-443C-BD54-05BD597B226E}"/>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4DADC14F-AD56-444D-96DE-AF2EAD1497C5}"/>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63B289E0-A40D-4614-A527-432F4BF06FFA}"/>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47AD6A8D-1F55-4974-AABB-22322E8D6D33}"/>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ACFE2AAE-966A-4123-A9C3-8003D204B53A}"/>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43A661DC-4DD6-46BC-9A24-A5393873DA46}"/>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5FEC9139-FEE9-468D-82FA-B37214AA6469}"/>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7676529A-1B72-41E2-8C54-7CE4520310BE}"/>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FE2FDD46-6D94-4FCF-A05B-5D46582EFE3A}"/>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A011F08B-2E6E-4B25-9BD9-F6AC6A168A8D}"/>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AAA5E91B-1321-4059-8C96-0AC2CE45964A}"/>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C71810DF-1BC6-4F7D-BFF9-88A5E5F5D623}"/>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F469F376-8F09-4984-AADD-6B519CFAC340}"/>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3440BBEF-D8F3-4ED7-B91C-B36B0A03A2FC}"/>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3A040ED5-03F2-4AF9-8135-7120A4DF4B1B}"/>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480BBCF7-9276-4009-88BC-79E062FA1876}"/>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7DD7C465-1CEE-418D-B37B-158D99F258F3}"/>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B7D002AD-46FA-4759-940C-D41D7F8C0499}"/>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69B35322-9B6A-4A2D-A84C-173FFB1FE27D}"/>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0739863E-C99C-4252-BF63-EBCD0158343C}"/>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56E4E063-F7E5-4517-98BE-DB997364C67A}"/>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E96D97ED-E65B-4A26-BAC0-E9CCCB8B14B4}"/>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6DB51F51-445D-4A41-8BB4-3BEC0585BD0F}"/>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7424A50B-281D-4B05-80ED-F908B1398A0D}"/>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C2146DEF-796E-4ADD-99D8-A0DAF9C74A91}"/>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D2EC5698-CCE5-44F6-91A3-FB436FFF7597}"/>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20CEA9E0-BFA9-4B10-BDC0-C08BD10A1219}"/>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4110678F-4824-4A8D-9211-F7DC78EA2093}"/>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15FF0D89-98BF-428A-882B-063A1EFCAFDE}"/>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46778A97-D331-423D-8E7E-785126FFE4A5}"/>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B6C5239F-D1DC-40FC-875D-1B48FB9FF22B}"/>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A002DC08-C953-4D78-A9E8-DAB7A66FCCD9}"/>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43D1A6EA-7AA8-489A-8AD9-9B142D83B207}"/>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69C2DB64-1B8A-4C56-BBD4-D8B32F6702F2}"/>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D0C413D1-D9AA-4C16-986D-E06E834DB52A}"/>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20893CC0-05F1-4568-8175-4E363E4F43CB}"/>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8A7E628C-695E-45CD-8772-1ACAA4DB9F1D}"/>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2F4B97EB-4658-497E-B215-38F340A00B09}"/>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EACF6445-3394-46A4-A808-B3C7641CF4CE}"/>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C3C6C536-99BC-47FD-BAE9-73A4B51720B9}"/>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280FFCF9-2602-4257-AF82-0F33B4AA7F07}"/>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8008FAED-C12B-476C-B1E8-F79514A9AC35}"/>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24188851-0D6A-4477-A278-5A8223FE9A53}"/>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614ED8D3-6AE4-46C0-BC49-EE3AA3BB2521}"/>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297AD5F5-CF45-4F2F-845F-B887AFF673AF}"/>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B7F0CF51-24C9-4967-A7B4-194ECADB22FD}"/>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8A01598A-A8F3-422C-B27D-2C0A36027E33}"/>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A6B1BF95-B892-4224-8508-6B4B7372F5FB}"/>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1F08A9CC-D739-4B9C-A77B-53AFC5156A07}"/>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0C76E04A-65A4-4CD3-88E2-D0C8ADAAFB1E}"/>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DEA129F0-AAF8-47F4-A364-EF876B024280}"/>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2EBAB761-35D2-423C-9C9B-DF805DC34926}"/>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981D0FA3-A90E-4A12-8384-FEF27DDDC152}"/>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10F856A7-85A6-4B4B-A40F-514CC57B039F}"/>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DA14E864-978E-4F39-B2D1-75F3804AF6B2}"/>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ECA424B7-78B1-40CE-859A-646297BBFD0D}"/>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0043BBE3-89A1-4DC5-B4F0-46DD3FEEFF43}"/>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DB8A1339-732E-4FB3-BC48-9C8F7E7B0989}"/>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257DB2CD-3D1C-4742-BA53-17F05DE03BB1}"/>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F94C6F09-E508-4947-9E6D-0EC6B2FFC7D4}"/>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DFD8FCBF-8D66-40CF-AF90-982EAD1A0BC5}"/>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4766D732-7F7F-41BE-AB90-479C4296B672}"/>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B1723C42-B64B-46E3-B7D8-A6E49938A446}"/>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A9225468-E708-4CD0-9282-7C2328552E89}"/>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F7A2C083-E11D-4ABE-A095-8DAEF6DC1C77}"/>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F6B65933-DDA9-45CB-A9A9-917753FF8F5F}"/>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35E4186C-3550-4E4E-8432-CE6FD0EB0615}"/>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9E8D800A-42F8-4961-A588-FEB29F61B3DD}"/>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106A2F0A-6EBB-4C8F-8988-BE87A1D6AC38}"/>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75CB5DEC-973E-4335-8901-CB71F98227EE}"/>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C3AA7BCA-7A01-489C-908A-5C67BC60F0EC}"/>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C3339504-CAB8-4F9D-881B-EF78BC689D92}"/>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30581E5C-8E1D-4E33-86C0-0214CC352CE2}"/>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7671CD12-671E-4C8C-96AD-125DACB34F46}"/>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42F6DCCC-C228-4C6F-984E-0FD5223DF45F}"/>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D6857F60-B1FB-4324-B7EA-F6AACBCE5FF4}"/>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BDCF8122-0E9D-4833-A8C4-65C17E45E363}"/>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B180582D-FDD9-49E6-B4B6-DCE4669B1D1B}"/>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71C02906-7199-491F-889A-34791FA81734}"/>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B6BB9E80-EC2F-4F81-ADAC-9787DB4811C2}"/>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5CA4318D-7DBB-4037-9EBB-2DCCD8DBFF40}"/>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61DC7143-6686-4F7B-A28E-681626E7DED6}"/>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53186EA0-DE5A-4C2A-87A1-C14891B882C7}"/>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07317316-719A-48FC-842A-3B3F6515348C}"/>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540DD97D-D350-4664-99D9-CE179C549807}"/>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B7A21369-B597-4463-B66D-C7AC25AFEEC7}"/>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BC8243C1-8254-453D-A6C2-FBC7DA7CB3D5}"/>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A0B52878-118B-412A-9610-2B79B2613455}"/>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39C067A0-8335-4B1E-9B2B-699C29CAD70F}"/>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B4A2674F-BCC5-4F14-BEA7-5BF23AD1E8C8}"/>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77391F6C-783E-408B-B8DC-F60E4C9ED4F0}"/>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0EEC31AE-2965-4A97-B896-08735FA438BE}"/>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74565C51-31B0-41F1-927D-1CDBCE737DAE}"/>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5033B65B-D477-460E-A70C-F66E07EDC25A}"/>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95443E72-03BA-4923-A941-7126E424B33C}"/>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3FDCF30E-DF70-457C-B84B-EABDCD112FD6}"/>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96C6A88A-3298-4758-BBE9-B31DBF09040A}"/>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D842CBE5-1668-4FFD-AF00-A36DF386B283}"/>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8690EA65-B11F-4F50-9E88-9CD1316C9A49}"/>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3F709CBC-DCF3-4649-BA48-A9D74E5E6DB9}"/>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5F5140F1-B740-4E4F-9DB7-1B53CC1EA256}"/>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08F58CF7-5E0E-491B-B772-AAA8C773E581}"/>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1B452440-2266-42DD-8D07-B866EF3734A0}"/>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09976CF0-CF8E-4662-87B4-9EA3C119FEA0}"/>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02D6184F-0F30-4A3D-8254-883414D703AE}"/>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3F285091-7756-45FF-80FA-F57332A4E40F}"/>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5CC72F0D-20AB-4B4E-83DC-28CF778F18C0}"/>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5312432A-0718-47AF-85F3-1EC9F498A9F7}"/>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49EE2023-CE13-41DA-BC2D-91ACFE19F364}"/>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4A203899-EC81-4420-A833-5D332714686F}"/>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305C2820-951E-4F06-892F-F085E1D6B8BC}"/>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840BF146-ED4C-4D55-BBA0-E3739A6ABCAE}"/>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4F956CB9-CC36-4FA3-979D-D76485A0FF79}"/>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CF220775-1A47-4284-9EBC-908B74F34866}"/>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1E4F3D7D-1720-4E87-B715-A3EDAC5B4761}"/>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D4198C09-E9B7-4479-A243-5DE36516BB71}"/>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B8BE7CE6-7B44-4FA1-B12E-97ED6DD33E05}"/>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BBBEA1A4-E761-4B23-A6D2-7C99C6916D3E}"/>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663BDFFC-EA8E-4AD0-9C4E-A67E4810CA4A}"/>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E9056750-0220-4C15-8210-2772A500D7EB}"/>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59A7E831-2F6C-4523-A416-2FCB0897CF1C}"/>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F883043D-CAF6-4AAB-A700-6E895D5753E8}"/>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5ADA2095-CC8A-43A0-889A-987AD222A7D3}"/>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BBDFE5E3-D9B9-4EE2-8251-B58BD116E2C2}"/>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FBB28DFB-492C-46B5-9895-A44D69E30BFC}"/>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F8C1DCB4-DEF6-43EE-8AB8-2F7D90373D29}"/>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DDBD7F54-54A2-4524-B069-F268325F5876}"/>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1FB6F7AA-A82C-4E3D-BCA7-AE42019ACA5D}"/>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5D1C0EB6-B018-4AC1-BE4A-EF690857DA6D}"/>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061375BB-095B-4931-8872-7E486C0A5335}"/>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3BF36FBC-303B-4BFB-8965-44CC7FF54CD3}"/>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821AD7C4-297C-40B3-B215-3AC226FBA171}"/>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CD8D7149-75D1-4035-88F1-6C84EB7504D2}"/>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5A50F7DF-1278-4B96-9689-55A3C51CD916}"/>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1C030B40-CC8A-4CFF-8CA3-4C59F0CB272D}"/>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8DFFA06E-22E0-4269-86F3-F500A48CCDA8}"/>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FBFCE7B1-94D0-488F-B4AE-BCC3C566C468}"/>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70F4611C-AD9D-400F-B9BA-8CCF066E8DE0}"/>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106BF10D-D7A9-4B07-8D50-362838005C32}"/>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0737E16E-3EAE-4754-A832-F171E92CA107}"/>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CCBF576D-D912-4062-85EA-CF54DC23D745}"/>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0CBDC208-C300-4701-BB09-E0FCF77F6C46}"/>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BAF450C3-40FA-47BC-AB88-730BFEF59266}"/>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E464B7A8-BBB7-4DB2-9359-2C4E65CC19FA}"/>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DA16DE95-05DF-49AC-A1A8-7429551B5477}"/>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56B52903-79F0-4B5D-8EA8-2D426F6D47E9}"/>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471E32ED-72C5-4034-B200-C5D37C3FBFE6}"/>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42D7527A-AD9B-40CC-A308-5C650F26FF2F}"/>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F7D4EECD-728A-4562-A478-EB91CE62C63E}"/>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738ED613-737A-43B8-96B5-D6CF84CC9791}"/>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6FFE6E8F-4762-4B27-AE7E-05CF61C3354F}"/>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B9E09B07-4921-41B7-B61B-9E31FE0B4ED7}"/>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EEB5457C-324A-4173-B34A-E3E25E285531}"/>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827B2D51-7924-4AE8-9A04-CBDF78E23491}"/>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563C63DF-DC6F-4A5B-8A65-1AB3BC591029}"/>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4160BBE4-BDCE-4BA0-8271-FA5DA17FE7CA}"/>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D4FF8D3A-17F0-4E70-B598-F9F6A95257FF}"/>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9D3D59CC-C445-4C34-B23A-D2BDC891D880}"/>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FA643CE1-E622-4FF8-AC77-1C3C634AE54B}"/>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180D953B-9C1F-48EE-A4ED-5D1485B788BD}"/>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D30FE27E-1A43-4936-99BB-D1E1DC604F88}"/>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315DA244-EB73-42E4-BA61-F69F9BD51D26}"/>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D3A4E93F-62CB-4CAB-94F6-384356436637}"/>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1AFD6B99-0292-4927-8C26-2E358B72C438}"/>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BE33FA6D-E1B8-43CD-8269-B7900E5F57B1}"/>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36DD1EEF-7DA8-4219-8083-1C60A93C40D5}"/>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86147B42-D848-4098-8684-7C72C36FEDDB}"/>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FC138100-481B-46E1-934F-AB199D467B31}"/>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8AEA1B99-0E48-4A2F-8388-0B639D52F526}"/>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3170DD63-4C91-4E48-A426-30E806D8642D}"/>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3923E542-4270-47D7-B57F-9A14B6CCAF5A}"/>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EE95EC04-D087-4A57-922D-D112FD7C519F}"/>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6B882CCF-B6A9-4A92-BB8C-459DAF8D663D}"/>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42442A7F-67F0-49CD-A6A3-A2A82FB51276}"/>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1EB13D35-49FA-406E-8B66-927B88845CBE}"/>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34428D0B-65F0-4C32-9F65-94F1479F8043}"/>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E40079FB-EA77-430D-B80E-D496FF23A76B}"/>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EF21E21D-0D4A-4A2F-B5DA-5E2B5D940CA4}"/>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73F20224-25A8-488D-83A1-0D3A5FF7D544}"/>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CC5F02F8-C5D2-4E85-93FB-A7D31A45456D}"/>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C4B185B3-BAE5-4E1D-8109-DDE428FD52B9}"/>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B723E9A4-48A1-43AB-A5AF-36D62820C9D1}"/>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014EA677-CF3F-43BF-A165-20FDD2737504}"/>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661C5D49-A867-4EA5-A79B-EE8F63BC57A4}"/>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99C09D96-4FE6-4185-82EF-91C40976D902}"/>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5DAFC6C4-A9EB-4D0F-A3DA-3EA8173E2286}"/>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0BC3BAF0-4E9B-42E1-A9EC-09426DC52203}"/>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01C0DE5A-7E4B-423C-8AEA-9AF8E2A74D7D}"/>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9F2A1430-D76B-4138-991B-F73C77E3CF94}"/>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1B92E78D-DB6D-4C5F-9727-46E35E7B997E}"/>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B74FCEF1-93DC-44E2-9F03-E86218EE1E7E}"/>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EDB80BCF-38F3-4236-BC7F-CB11B8B58FEF}"/>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37A1D5DE-A386-499D-9379-35EA1701CC4A}"/>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424A7CC2-2E1D-49FA-B355-EF95EB33B39C}"/>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2D46A834-A33C-4BF7-8835-13A7D9BD2035}"/>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FB8652DF-D90C-4EBF-A5D0-E403066D622F}"/>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5FA45F80-48D5-4398-A1AA-9A6524DF153F}"/>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8D8E263F-58AE-435B-AFBD-296BD4C7E7A3}"/>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C40ABD68-C90A-4B4C-8321-B7552E2601A7}"/>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72B07D5A-E5B1-40F5-A56E-5031CE52ABC5}"/>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4B1A0AE1-CB18-4B8F-816E-73F61468A7E7}"/>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75A3CE67-9E03-4D7F-A9B7-D3599BC71302}"/>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54005533-0161-439A-9863-70FDBD07B93C}"/>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88770" name="Rectangle 2">
            <a:extLst>
              <a:ext uri="{FF2B5EF4-FFF2-40B4-BE49-F238E27FC236}">
                <a16:creationId xmlns:a16="http://schemas.microsoft.com/office/drawing/2014/main" id="{C42CA0AA-9A6F-403B-A744-661E1DEF41D7}"/>
              </a:ext>
            </a:extLst>
          </p:cNvPr>
          <p:cNvSpPr>
            <a:spLocks noGrp="1" noChangeArrowheads="1"/>
          </p:cNvSpPr>
          <p:nvPr>
            <p:ph type="title"/>
          </p:nvPr>
        </p:nvSpPr>
        <p:spPr>
          <a:xfrm>
            <a:off x="1885950" y="990600"/>
            <a:ext cx="8420100" cy="990600"/>
          </a:xfrm>
        </p:spPr>
        <p:txBody>
          <a:bodyPr/>
          <a:lstStyle/>
          <a:p>
            <a:pPr algn="ctr"/>
            <a:r>
              <a:rPr lang="en-GB" altLang="en-US" b="1" dirty="0">
                <a:latin typeface="Verdana" panose="020B0604030504040204" pitchFamily="34" charset="0"/>
                <a:ea typeface="Verdana" panose="020B0604030504040204" pitchFamily="34" charset="0"/>
              </a:rPr>
              <a:t>This would also be:</a:t>
            </a:r>
          </a:p>
        </p:txBody>
      </p:sp>
      <p:sp>
        <p:nvSpPr>
          <p:cNvPr id="288771" name="Rectangle 3">
            <a:extLst>
              <a:ext uri="{FF2B5EF4-FFF2-40B4-BE49-F238E27FC236}">
                <a16:creationId xmlns:a16="http://schemas.microsoft.com/office/drawing/2014/main" id="{69050CD4-9BD1-4231-9273-731F88285E4B}"/>
              </a:ext>
            </a:extLst>
          </p:cNvPr>
          <p:cNvSpPr>
            <a:spLocks noGrp="1" noChangeArrowheads="1"/>
          </p:cNvSpPr>
          <p:nvPr>
            <p:ph type="body" idx="1"/>
          </p:nvPr>
        </p:nvSpPr>
        <p:spPr>
          <a:xfrm>
            <a:off x="1885950" y="2209800"/>
            <a:ext cx="8420100" cy="4114800"/>
          </a:xfrm>
        </p:spPr>
        <p:txBody>
          <a:bodyPr>
            <a:normAutofit/>
          </a:bodyPr>
          <a:lstStyle/>
          <a:p>
            <a:pPr>
              <a:buFont typeface="Wingdings" panose="05000000000000000000" pitchFamily="2" charset="2"/>
              <a:buChar char="§"/>
            </a:pPr>
            <a:r>
              <a:rPr lang="en-GB" altLang="en-US" sz="3600" b="1" dirty="0">
                <a:latin typeface="Verdana" panose="020B0604030504040204" pitchFamily="34" charset="0"/>
                <a:ea typeface="Verdana" panose="020B0604030504040204" pitchFamily="34" charset="0"/>
              </a:rPr>
              <a:t>Like looking for a needle in a hay stack.</a:t>
            </a:r>
          </a:p>
          <a:p>
            <a:pPr>
              <a:buFont typeface="Wingdings" panose="05000000000000000000" pitchFamily="2" charset="2"/>
              <a:buChar char="§"/>
            </a:pPr>
            <a:endParaRPr lang="en-GB" altLang="en-US" sz="3600" b="1" dirty="0">
              <a:latin typeface="Verdana" panose="020B0604030504040204" pitchFamily="34" charset="0"/>
              <a:ea typeface="Verdana" panose="020B0604030504040204" pitchFamily="34" charset="0"/>
            </a:endParaRPr>
          </a:p>
          <a:p>
            <a:pPr>
              <a:buFont typeface="Wingdings" panose="05000000000000000000" pitchFamily="2" charset="2"/>
              <a:buChar char="§"/>
            </a:pPr>
            <a:r>
              <a:rPr lang="en-GB" altLang="en-US" sz="3600" b="1" dirty="0">
                <a:latin typeface="Verdana" panose="020B0604030504040204" pitchFamily="34" charset="0"/>
                <a:ea typeface="Verdana" panose="020B0604030504040204" pitchFamily="34" charset="0"/>
              </a:rPr>
              <a:t>A waste of very valuable rare cells.</a:t>
            </a:r>
          </a:p>
        </p:txBody>
      </p:sp>
      <p:grpSp>
        <p:nvGrpSpPr>
          <p:cNvPr id="4" name="Group 3">
            <a:extLst>
              <a:ext uri="{FF2B5EF4-FFF2-40B4-BE49-F238E27FC236}">
                <a16:creationId xmlns:a16="http://schemas.microsoft.com/office/drawing/2014/main" id="{22264EBA-60EA-4C38-8287-734812417E1A}"/>
              </a:ext>
            </a:extLst>
          </p:cNvPr>
          <p:cNvGrpSpPr/>
          <p:nvPr/>
        </p:nvGrpSpPr>
        <p:grpSpPr>
          <a:xfrm>
            <a:off x="0" y="5607698"/>
            <a:ext cx="12192000" cy="1250302"/>
            <a:chOff x="0" y="5607698"/>
            <a:chExt cx="12192000" cy="1250302"/>
          </a:xfrm>
        </p:grpSpPr>
        <p:sp>
          <p:nvSpPr>
            <p:cNvPr id="5" name="Rectangle 4">
              <a:extLst>
                <a:ext uri="{FF2B5EF4-FFF2-40B4-BE49-F238E27FC236}">
                  <a16:creationId xmlns:a16="http://schemas.microsoft.com/office/drawing/2014/main" id="{BCEDFE0C-74E0-4681-9CC8-FC7D9965A675}"/>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6" name="Oval 5">
              <a:extLst>
                <a:ext uri="{FF2B5EF4-FFF2-40B4-BE49-F238E27FC236}">
                  <a16:creationId xmlns:a16="http://schemas.microsoft.com/office/drawing/2014/main" id="{A0753981-3682-41E4-A2A2-772495C9AA2B}"/>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7" name="Group 7">
              <a:extLst>
                <a:ext uri="{FF2B5EF4-FFF2-40B4-BE49-F238E27FC236}">
                  <a16:creationId xmlns:a16="http://schemas.microsoft.com/office/drawing/2014/main" id="{C39177EC-7DFF-4358-BF1B-7428933AEA28}"/>
                </a:ext>
              </a:extLst>
            </p:cNvPr>
            <p:cNvGrpSpPr>
              <a:grpSpLocks noChangeAspect="1"/>
            </p:cNvGrpSpPr>
            <p:nvPr/>
          </p:nvGrpSpPr>
          <p:grpSpPr bwMode="auto">
            <a:xfrm>
              <a:off x="1446003" y="6071153"/>
              <a:ext cx="463617" cy="516607"/>
              <a:chOff x="2839" y="1944"/>
              <a:chExt cx="596" cy="664"/>
            </a:xfrm>
          </p:grpSpPr>
          <p:sp>
            <p:nvSpPr>
              <p:cNvPr id="279" name="Line 8">
                <a:extLst>
                  <a:ext uri="{FF2B5EF4-FFF2-40B4-BE49-F238E27FC236}">
                    <a16:creationId xmlns:a16="http://schemas.microsoft.com/office/drawing/2014/main" id="{CBD1CB58-D5F6-4BAD-917D-D3201BB73216}"/>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9">
                <a:extLst>
                  <a:ext uri="{FF2B5EF4-FFF2-40B4-BE49-F238E27FC236}">
                    <a16:creationId xmlns:a16="http://schemas.microsoft.com/office/drawing/2014/main" id="{F6856AD0-9D9D-4641-B00E-363334FA3FE8}"/>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0">
                <a:extLst>
                  <a:ext uri="{FF2B5EF4-FFF2-40B4-BE49-F238E27FC236}">
                    <a16:creationId xmlns:a16="http://schemas.microsoft.com/office/drawing/2014/main" id="{94C4CCBB-31C2-4E60-97F3-83156512BA15}"/>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Line 11">
                <a:extLst>
                  <a:ext uri="{FF2B5EF4-FFF2-40B4-BE49-F238E27FC236}">
                    <a16:creationId xmlns:a16="http://schemas.microsoft.com/office/drawing/2014/main" id="{415B2776-E497-4840-B17D-9D45E4E1DD54}"/>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3" name="Rectangle 12">
                <a:extLst>
                  <a:ext uri="{FF2B5EF4-FFF2-40B4-BE49-F238E27FC236}">
                    <a16:creationId xmlns:a16="http://schemas.microsoft.com/office/drawing/2014/main" id="{EC60B633-AB4F-4C0F-9FE7-A3BE18E008CB}"/>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4" name="Rectangle 13">
                <a:extLst>
                  <a:ext uri="{FF2B5EF4-FFF2-40B4-BE49-F238E27FC236}">
                    <a16:creationId xmlns:a16="http://schemas.microsoft.com/office/drawing/2014/main" id="{77C68179-9E91-42BB-99F9-17E15C06987C}"/>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5" name="Rectangle 14">
                <a:extLst>
                  <a:ext uri="{FF2B5EF4-FFF2-40B4-BE49-F238E27FC236}">
                    <a16:creationId xmlns:a16="http://schemas.microsoft.com/office/drawing/2014/main" id="{E9D259CD-D1FF-4E2C-916C-F781A838117B}"/>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5">
                <a:extLst>
                  <a:ext uri="{FF2B5EF4-FFF2-40B4-BE49-F238E27FC236}">
                    <a16:creationId xmlns:a16="http://schemas.microsoft.com/office/drawing/2014/main" id="{6D07B719-4AEB-4565-8596-FC898DB11493}"/>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6">
                <a:extLst>
                  <a:ext uri="{FF2B5EF4-FFF2-40B4-BE49-F238E27FC236}">
                    <a16:creationId xmlns:a16="http://schemas.microsoft.com/office/drawing/2014/main" id="{BD580C5A-EFC3-4734-8C35-623C80972C4F}"/>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7">
                <a:extLst>
                  <a:ext uri="{FF2B5EF4-FFF2-40B4-BE49-F238E27FC236}">
                    <a16:creationId xmlns:a16="http://schemas.microsoft.com/office/drawing/2014/main" id="{BAFF0711-FB51-4A24-BEB9-B89AF9DD2C52}"/>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8">
                <a:extLst>
                  <a:ext uri="{FF2B5EF4-FFF2-40B4-BE49-F238E27FC236}">
                    <a16:creationId xmlns:a16="http://schemas.microsoft.com/office/drawing/2014/main" id="{8F316CEC-3023-49DC-AFE1-8D9BEB76DDC9}"/>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0" name="Rectangle 19">
                <a:extLst>
                  <a:ext uri="{FF2B5EF4-FFF2-40B4-BE49-F238E27FC236}">
                    <a16:creationId xmlns:a16="http://schemas.microsoft.com/office/drawing/2014/main" id="{8DF26196-D2FC-44DA-BB7E-C4DEC32048FC}"/>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1" name="AutoShape 20">
                <a:extLst>
                  <a:ext uri="{FF2B5EF4-FFF2-40B4-BE49-F238E27FC236}">
                    <a16:creationId xmlns:a16="http://schemas.microsoft.com/office/drawing/2014/main" id="{6384F779-B717-4F50-A83A-D0511D1E9D9E}"/>
                  </a:ext>
                </a:extLst>
              </p:cNvPr>
              <p:cNvCxnSpPr>
                <a:cxnSpLocks noChangeAspect="1" noChangeShapeType="1"/>
                <a:stCxn id="290" idx="3"/>
                <a:endCxn id="290"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1">
                <a:extLst>
                  <a:ext uri="{FF2B5EF4-FFF2-40B4-BE49-F238E27FC236}">
                    <a16:creationId xmlns:a16="http://schemas.microsoft.com/office/drawing/2014/main" id="{1816E04C-FA17-4C63-9142-236ADD73953F}"/>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2">
                <a:extLst>
                  <a:ext uri="{FF2B5EF4-FFF2-40B4-BE49-F238E27FC236}">
                    <a16:creationId xmlns:a16="http://schemas.microsoft.com/office/drawing/2014/main" id="{1731A528-5906-4A24-95C8-814CC856DA6B}"/>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3">
                <a:extLst>
                  <a:ext uri="{FF2B5EF4-FFF2-40B4-BE49-F238E27FC236}">
                    <a16:creationId xmlns:a16="http://schemas.microsoft.com/office/drawing/2014/main" id="{977306A4-0E12-4EBC-9F7D-E6F6ABEF320D}"/>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4">
                <a:extLst>
                  <a:ext uri="{FF2B5EF4-FFF2-40B4-BE49-F238E27FC236}">
                    <a16:creationId xmlns:a16="http://schemas.microsoft.com/office/drawing/2014/main" id="{9EA9F86F-49C8-4E04-8562-D17746EF91A2}"/>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5">
                <a:extLst>
                  <a:ext uri="{FF2B5EF4-FFF2-40B4-BE49-F238E27FC236}">
                    <a16:creationId xmlns:a16="http://schemas.microsoft.com/office/drawing/2014/main" id="{EEC46294-643E-42F2-B40E-63D5D3058273}"/>
                  </a:ext>
                </a:extLst>
              </p:cNvPr>
              <p:cNvCxnSpPr>
                <a:cxnSpLocks noChangeAspect="1" noChangeShapeType="1"/>
                <a:stCxn id="284" idx="3"/>
                <a:endCxn id="284"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6">
                <a:extLst>
                  <a:ext uri="{FF2B5EF4-FFF2-40B4-BE49-F238E27FC236}">
                    <a16:creationId xmlns:a16="http://schemas.microsoft.com/office/drawing/2014/main" id="{313A6814-1300-48D0-9731-816203CA49B9}"/>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7">
                <a:extLst>
                  <a:ext uri="{FF2B5EF4-FFF2-40B4-BE49-F238E27FC236}">
                    <a16:creationId xmlns:a16="http://schemas.microsoft.com/office/drawing/2014/main" id="{CEE7704D-3DB7-4496-8281-9687D6DE66C5}"/>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8">
                <a:extLst>
                  <a:ext uri="{FF2B5EF4-FFF2-40B4-BE49-F238E27FC236}">
                    <a16:creationId xmlns:a16="http://schemas.microsoft.com/office/drawing/2014/main" id="{A867FB3D-2CE6-4D80-B21F-A51A595E631E}"/>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29">
                <a:extLst>
                  <a:ext uri="{FF2B5EF4-FFF2-40B4-BE49-F238E27FC236}">
                    <a16:creationId xmlns:a16="http://schemas.microsoft.com/office/drawing/2014/main" id="{507A5AFB-4FF1-4681-AA6A-575AE9FAF4FD}"/>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0">
                <a:extLst>
                  <a:ext uri="{FF2B5EF4-FFF2-40B4-BE49-F238E27FC236}">
                    <a16:creationId xmlns:a16="http://schemas.microsoft.com/office/drawing/2014/main" id="{E9AC1430-4178-4F81-A9FE-912EF01FDB03}"/>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2" name="AutoShape 31">
                <a:extLst>
                  <a:ext uri="{FF2B5EF4-FFF2-40B4-BE49-F238E27FC236}">
                    <a16:creationId xmlns:a16="http://schemas.microsoft.com/office/drawing/2014/main" id="{2200F0BC-3DF0-429C-8F68-2C77C0E42D73}"/>
                  </a:ext>
                </a:extLst>
              </p:cNvPr>
              <p:cNvCxnSpPr>
                <a:cxnSpLocks noChangeAspect="1" noChangeShapeType="1"/>
                <a:stCxn id="284" idx="1"/>
                <a:endCxn id="284"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3" name="Line 32">
                <a:extLst>
                  <a:ext uri="{FF2B5EF4-FFF2-40B4-BE49-F238E27FC236}">
                    <a16:creationId xmlns:a16="http://schemas.microsoft.com/office/drawing/2014/main" id="{2A57F05A-A5DF-4EEC-AA87-976058CBF54E}"/>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3">
                <a:extLst>
                  <a:ext uri="{FF2B5EF4-FFF2-40B4-BE49-F238E27FC236}">
                    <a16:creationId xmlns:a16="http://schemas.microsoft.com/office/drawing/2014/main" id="{DD1DC67C-3B21-4AFA-99B8-F92C16651E3B}"/>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4">
                <a:extLst>
                  <a:ext uri="{FF2B5EF4-FFF2-40B4-BE49-F238E27FC236}">
                    <a16:creationId xmlns:a16="http://schemas.microsoft.com/office/drawing/2014/main" id="{9B5E430D-F6BF-4AE3-B639-EA47A0A8C887}"/>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5">
                <a:extLst>
                  <a:ext uri="{FF2B5EF4-FFF2-40B4-BE49-F238E27FC236}">
                    <a16:creationId xmlns:a16="http://schemas.microsoft.com/office/drawing/2014/main" id="{ABF2DA63-10AF-4BC2-8373-18A7104023F3}"/>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6">
                <a:extLst>
                  <a:ext uri="{FF2B5EF4-FFF2-40B4-BE49-F238E27FC236}">
                    <a16:creationId xmlns:a16="http://schemas.microsoft.com/office/drawing/2014/main" id="{CD7906F1-F9F5-4B8C-9179-DEAA1A0EF6B7}"/>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7">
                <a:extLst>
                  <a:ext uri="{FF2B5EF4-FFF2-40B4-BE49-F238E27FC236}">
                    <a16:creationId xmlns:a16="http://schemas.microsoft.com/office/drawing/2014/main" id="{2F85481A-DAB0-4362-8DD7-08C7A6B6C8C2}"/>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8">
                <a:extLst>
                  <a:ext uri="{FF2B5EF4-FFF2-40B4-BE49-F238E27FC236}">
                    <a16:creationId xmlns:a16="http://schemas.microsoft.com/office/drawing/2014/main" id="{58A4E0C5-F67E-485F-B4A0-022253D0DBF5}"/>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39">
                <a:extLst>
                  <a:ext uri="{FF2B5EF4-FFF2-40B4-BE49-F238E27FC236}">
                    <a16:creationId xmlns:a16="http://schemas.microsoft.com/office/drawing/2014/main" id="{C0319853-C977-4BF1-8949-BA3DE0D0A88D}"/>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0">
                <a:extLst>
                  <a:ext uri="{FF2B5EF4-FFF2-40B4-BE49-F238E27FC236}">
                    <a16:creationId xmlns:a16="http://schemas.microsoft.com/office/drawing/2014/main" id="{AF93D257-7942-4F7D-BDBF-A05BF826E9F3}"/>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1">
                <a:extLst>
                  <a:ext uri="{FF2B5EF4-FFF2-40B4-BE49-F238E27FC236}">
                    <a16:creationId xmlns:a16="http://schemas.microsoft.com/office/drawing/2014/main" id="{7D2CC83E-2233-4CCE-9928-5809204F91F9}"/>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2">
                <a:extLst>
                  <a:ext uri="{FF2B5EF4-FFF2-40B4-BE49-F238E27FC236}">
                    <a16:creationId xmlns:a16="http://schemas.microsoft.com/office/drawing/2014/main" id="{BD7C38AC-8F3C-44A8-9EB9-0982D9151DD1}"/>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43">
                <a:extLst>
                  <a:ext uri="{FF2B5EF4-FFF2-40B4-BE49-F238E27FC236}">
                    <a16:creationId xmlns:a16="http://schemas.microsoft.com/office/drawing/2014/main" id="{A5713BBE-3379-43CE-A0B8-42E85969CC59}"/>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Oval 44">
                <a:extLst>
                  <a:ext uri="{FF2B5EF4-FFF2-40B4-BE49-F238E27FC236}">
                    <a16:creationId xmlns:a16="http://schemas.microsoft.com/office/drawing/2014/main" id="{11F3DA13-3058-4205-8ADC-475B7A88E9B6}"/>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6" name="Oval 45">
                <a:extLst>
                  <a:ext uri="{FF2B5EF4-FFF2-40B4-BE49-F238E27FC236}">
                    <a16:creationId xmlns:a16="http://schemas.microsoft.com/office/drawing/2014/main" id="{748A9977-EB73-4ED6-A523-40D5F519002D}"/>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8" name="Group 397">
              <a:extLst>
                <a:ext uri="{FF2B5EF4-FFF2-40B4-BE49-F238E27FC236}">
                  <a16:creationId xmlns:a16="http://schemas.microsoft.com/office/drawing/2014/main" id="{0489D7F3-4F69-4BCE-AB89-343DD94106BC}"/>
                </a:ext>
              </a:extLst>
            </p:cNvPr>
            <p:cNvGrpSpPr>
              <a:grpSpLocks noChangeAspect="1"/>
            </p:cNvGrpSpPr>
            <p:nvPr/>
          </p:nvGrpSpPr>
          <p:grpSpPr bwMode="auto">
            <a:xfrm>
              <a:off x="1982621" y="5735053"/>
              <a:ext cx="1024036" cy="1019723"/>
              <a:chOff x="3600" y="1632"/>
              <a:chExt cx="1594" cy="1587"/>
            </a:xfrm>
          </p:grpSpPr>
          <p:sp>
            <p:nvSpPr>
              <p:cNvPr id="9" name="Line 141">
                <a:extLst>
                  <a:ext uri="{FF2B5EF4-FFF2-40B4-BE49-F238E27FC236}">
                    <a16:creationId xmlns:a16="http://schemas.microsoft.com/office/drawing/2014/main" id="{F2EAF0A7-A0E8-432B-BF7F-8AFA0ED2308F}"/>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Line 142">
                <a:extLst>
                  <a:ext uri="{FF2B5EF4-FFF2-40B4-BE49-F238E27FC236}">
                    <a16:creationId xmlns:a16="http://schemas.microsoft.com/office/drawing/2014/main" id="{E872ADE5-4056-4271-9172-EE433D6CE263}"/>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1" name="Rectangle 126">
                <a:extLst>
                  <a:ext uri="{FF2B5EF4-FFF2-40B4-BE49-F238E27FC236}">
                    <a16:creationId xmlns:a16="http://schemas.microsoft.com/office/drawing/2014/main" id="{ED8CB39A-D556-46DD-8ED3-CCAF037F5AE3}"/>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7">
                <a:extLst>
                  <a:ext uri="{FF2B5EF4-FFF2-40B4-BE49-F238E27FC236}">
                    <a16:creationId xmlns:a16="http://schemas.microsoft.com/office/drawing/2014/main" id="{664C0B44-77CC-4BDA-A97A-0E52F21ED6A9}"/>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 name="Rectangle 128">
                <a:extLst>
                  <a:ext uri="{FF2B5EF4-FFF2-40B4-BE49-F238E27FC236}">
                    <a16:creationId xmlns:a16="http://schemas.microsoft.com/office/drawing/2014/main" id="{9B4BC95E-0A89-4694-98CD-21E61F8F3933}"/>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4" name="Line 129">
                <a:extLst>
                  <a:ext uri="{FF2B5EF4-FFF2-40B4-BE49-F238E27FC236}">
                    <a16:creationId xmlns:a16="http://schemas.microsoft.com/office/drawing/2014/main" id="{857A2923-7C31-47AB-90B0-00B9129EF346}"/>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 name="Line 130">
                <a:extLst>
                  <a:ext uri="{FF2B5EF4-FFF2-40B4-BE49-F238E27FC236}">
                    <a16:creationId xmlns:a16="http://schemas.microsoft.com/office/drawing/2014/main" id="{C30D984B-B659-41FF-BC05-EC8BF976A941}"/>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 name="Line 131">
                <a:extLst>
                  <a:ext uri="{FF2B5EF4-FFF2-40B4-BE49-F238E27FC236}">
                    <a16:creationId xmlns:a16="http://schemas.microsoft.com/office/drawing/2014/main" id="{4E4AA9A9-40D1-4CAF-BFE3-52F21520073C}"/>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2">
                <a:extLst>
                  <a:ext uri="{FF2B5EF4-FFF2-40B4-BE49-F238E27FC236}">
                    <a16:creationId xmlns:a16="http://schemas.microsoft.com/office/drawing/2014/main" id="{38A73774-6780-4066-9756-21B43BF6CDCE}"/>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3">
                <a:extLst>
                  <a:ext uri="{FF2B5EF4-FFF2-40B4-BE49-F238E27FC236}">
                    <a16:creationId xmlns:a16="http://schemas.microsoft.com/office/drawing/2014/main" id="{21B2D9A3-3EA1-4940-9F27-47313F9FBF1B}"/>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9" name="Line 134">
                <a:extLst>
                  <a:ext uri="{FF2B5EF4-FFF2-40B4-BE49-F238E27FC236}">
                    <a16:creationId xmlns:a16="http://schemas.microsoft.com/office/drawing/2014/main" id="{2DF54A86-4B02-4EC9-BD5E-CA264C54173E}"/>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5">
                <a:extLst>
                  <a:ext uri="{FF2B5EF4-FFF2-40B4-BE49-F238E27FC236}">
                    <a16:creationId xmlns:a16="http://schemas.microsoft.com/office/drawing/2014/main" id="{449D8A71-35F9-479B-B917-067B9BA12304}"/>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 name="Line 136">
                <a:extLst>
                  <a:ext uri="{FF2B5EF4-FFF2-40B4-BE49-F238E27FC236}">
                    <a16:creationId xmlns:a16="http://schemas.microsoft.com/office/drawing/2014/main" id="{D98B6F57-4C79-4A98-A4BD-347FCB9E00FF}"/>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7">
                <a:extLst>
                  <a:ext uri="{FF2B5EF4-FFF2-40B4-BE49-F238E27FC236}">
                    <a16:creationId xmlns:a16="http://schemas.microsoft.com/office/drawing/2014/main" id="{442C1DE4-ED21-4551-AFCE-284D4A0C81F7}"/>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8">
                <a:extLst>
                  <a:ext uri="{FF2B5EF4-FFF2-40B4-BE49-F238E27FC236}">
                    <a16:creationId xmlns:a16="http://schemas.microsoft.com/office/drawing/2014/main" id="{F07D0776-A7F9-4E38-AFE4-F788B3308C4F}"/>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39">
                <a:extLst>
                  <a:ext uri="{FF2B5EF4-FFF2-40B4-BE49-F238E27FC236}">
                    <a16:creationId xmlns:a16="http://schemas.microsoft.com/office/drawing/2014/main" id="{EC56C077-8DDE-4C8B-ACF9-6F0161E84B01}"/>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 name="Line 140">
                <a:extLst>
                  <a:ext uri="{FF2B5EF4-FFF2-40B4-BE49-F238E27FC236}">
                    <a16:creationId xmlns:a16="http://schemas.microsoft.com/office/drawing/2014/main" id="{4ABB8AFD-7317-4B83-9634-53CC9F55F43D}"/>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6" name="AutoShape 143">
                <a:extLst>
                  <a:ext uri="{FF2B5EF4-FFF2-40B4-BE49-F238E27FC236}">
                    <a16:creationId xmlns:a16="http://schemas.microsoft.com/office/drawing/2014/main" id="{DD458DC6-3211-4745-A230-46060E0BA83E}"/>
                  </a:ext>
                </a:extLst>
              </p:cNvPr>
              <p:cNvCxnSpPr>
                <a:cxnSpLocks noChangeAspect="1" noChangeShapeType="1"/>
                <a:stCxn id="33" idx="0"/>
                <a:endCxn id="30"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 name="Rectangle 144">
                <a:extLst>
                  <a:ext uri="{FF2B5EF4-FFF2-40B4-BE49-F238E27FC236}">
                    <a16:creationId xmlns:a16="http://schemas.microsoft.com/office/drawing/2014/main" id="{3A906FBD-31D5-416A-9834-956DF0C473B5}"/>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 name="Rectangle 145">
                <a:extLst>
                  <a:ext uri="{FF2B5EF4-FFF2-40B4-BE49-F238E27FC236}">
                    <a16:creationId xmlns:a16="http://schemas.microsoft.com/office/drawing/2014/main" id="{644E076F-638D-49E1-B62A-27F5F42E4E29}"/>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9" name="Rectangle 146">
                <a:extLst>
                  <a:ext uri="{FF2B5EF4-FFF2-40B4-BE49-F238E27FC236}">
                    <a16:creationId xmlns:a16="http://schemas.microsoft.com/office/drawing/2014/main" id="{B4692A16-5E8C-4E35-95A8-EEA8A8DFB674}"/>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7">
                <a:extLst>
                  <a:ext uri="{FF2B5EF4-FFF2-40B4-BE49-F238E27FC236}">
                    <a16:creationId xmlns:a16="http://schemas.microsoft.com/office/drawing/2014/main" id="{AA0E996D-BA54-4AF4-9A8E-9904D9C282A1}"/>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8">
                <a:extLst>
                  <a:ext uri="{FF2B5EF4-FFF2-40B4-BE49-F238E27FC236}">
                    <a16:creationId xmlns:a16="http://schemas.microsoft.com/office/drawing/2014/main" id="{8649F0F6-36A4-40CD-8F2D-7F980294DDDA}"/>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49">
                <a:extLst>
                  <a:ext uri="{FF2B5EF4-FFF2-40B4-BE49-F238E27FC236}">
                    <a16:creationId xmlns:a16="http://schemas.microsoft.com/office/drawing/2014/main" id="{D7A931B5-8A3F-4A2F-8A16-D6B8ECF85802}"/>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0">
                <a:extLst>
                  <a:ext uri="{FF2B5EF4-FFF2-40B4-BE49-F238E27FC236}">
                    <a16:creationId xmlns:a16="http://schemas.microsoft.com/office/drawing/2014/main" id="{CC1F0D6A-700F-47D8-A1C2-0F1DED2CB2E4}"/>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 name="Rectangle 151">
                <a:extLst>
                  <a:ext uri="{FF2B5EF4-FFF2-40B4-BE49-F238E27FC236}">
                    <a16:creationId xmlns:a16="http://schemas.microsoft.com/office/drawing/2014/main" id="{527E3B7F-10F3-48B8-95A2-4880C2BBBFAF}"/>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5" name="AutoShape 152">
                <a:extLst>
                  <a:ext uri="{FF2B5EF4-FFF2-40B4-BE49-F238E27FC236}">
                    <a16:creationId xmlns:a16="http://schemas.microsoft.com/office/drawing/2014/main" id="{905A4031-3C1B-4207-9B8E-2AB2FB556697}"/>
                  </a:ext>
                </a:extLst>
              </p:cNvPr>
              <p:cNvCxnSpPr>
                <a:cxnSpLocks noChangeAspect="1" noChangeShapeType="1"/>
                <a:stCxn id="34" idx="3"/>
                <a:endCxn id="34"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3">
                <a:extLst>
                  <a:ext uri="{FF2B5EF4-FFF2-40B4-BE49-F238E27FC236}">
                    <a16:creationId xmlns:a16="http://schemas.microsoft.com/office/drawing/2014/main" id="{1631EE30-DBF0-42ED-B81F-B133E5124526}"/>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4">
                <a:extLst>
                  <a:ext uri="{FF2B5EF4-FFF2-40B4-BE49-F238E27FC236}">
                    <a16:creationId xmlns:a16="http://schemas.microsoft.com/office/drawing/2014/main" id="{4A3143F1-A264-4CEF-B6C2-FAE41BD67F2D}"/>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5">
                <a:extLst>
                  <a:ext uri="{FF2B5EF4-FFF2-40B4-BE49-F238E27FC236}">
                    <a16:creationId xmlns:a16="http://schemas.microsoft.com/office/drawing/2014/main" id="{F92D8ABF-99FA-4143-9998-0DEAE1550418}"/>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6">
                <a:extLst>
                  <a:ext uri="{FF2B5EF4-FFF2-40B4-BE49-F238E27FC236}">
                    <a16:creationId xmlns:a16="http://schemas.microsoft.com/office/drawing/2014/main" id="{5C25367A-79FC-4593-857D-B3A075E01316}"/>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7">
                <a:extLst>
                  <a:ext uri="{FF2B5EF4-FFF2-40B4-BE49-F238E27FC236}">
                    <a16:creationId xmlns:a16="http://schemas.microsoft.com/office/drawing/2014/main" id="{1383CF7C-545E-48D5-9D1E-F822650BE281}"/>
                  </a:ext>
                </a:extLst>
              </p:cNvPr>
              <p:cNvCxnSpPr>
                <a:cxnSpLocks noChangeAspect="1" noChangeShapeType="1"/>
                <a:stCxn id="28" idx="3"/>
                <a:endCxn id="28"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8">
                <a:extLst>
                  <a:ext uri="{FF2B5EF4-FFF2-40B4-BE49-F238E27FC236}">
                    <a16:creationId xmlns:a16="http://schemas.microsoft.com/office/drawing/2014/main" id="{98FAC378-1E5E-4BCA-80A6-4AFF727AD912}"/>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59">
                <a:extLst>
                  <a:ext uri="{FF2B5EF4-FFF2-40B4-BE49-F238E27FC236}">
                    <a16:creationId xmlns:a16="http://schemas.microsoft.com/office/drawing/2014/main" id="{7855DFB0-9B38-4EE6-93E8-37E89B904925}"/>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0">
                <a:extLst>
                  <a:ext uri="{FF2B5EF4-FFF2-40B4-BE49-F238E27FC236}">
                    <a16:creationId xmlns:a16="http://schemas.microsoft.com/office/drawing/2014/main" id="{978F2AF6-BFA6-40E4-B601-F77AC4E2C6D3}"/>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1">
                <a:extLst>
                  <a:ext uri="{FF2B5EF4-FFF2-40B4-BE49-F238E27FC236}">
                    <a16:creationId xmlns:a16="http://schemas.microsoft.com/office/drawing/2014/main" id="{B682CE32-C0D7-45D1-B2AA-A93AF35D3C6D}"/>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2">
                <a:extLst>
                  <a:ext uri="{FF2B5EF4-FFF2-40B4-BE49-F238E27FC236}">
                    <a16:creationId xmlns:a16="http://schemas.microsoft.com/office/drawing/2014/main" id="{4B71994C-911C-492B-A154-F185A9D9B3B4}"/>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AutoShape 163">
                <a:extLst>
                  <a:ext uri="{FF2B5EF4-FFF2-40B4-BE49-F238E27FC236}">
                    <a16:creationId xmlns:a16="http://schemas.microsoft.com/office/drawing/2014/main" id="{D156D64E-F344-4E9A-B54B-AC18F5356DC8}"/>
                  </a:ext>
                </a:extLst>
              </p:cNvPr>
              <p:cNvCxnSpPr>
                <a:cxnSpLocks noChangeAspect="1" noChangeShapeType="1"/>
                <a:stCxn id="28" idx="1"/>
                <a:endCxn id="28"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Line 164">
                <a:extLst>
                  <a:ext uri="{FF2B5EF4-FFF2-40B4-BE49-F238E27FC236}">
                    <a16:creationId xmlns:a16="http://schemas.microsoft.com/office/drawing/2014/main" id="{1E8A87E7-DCE4-44B0-8F4C-AD1B75FE5042}"/>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5">
                <a:extLst>
                  <a:ext uri="{FF2B5EF4-FFF2-40B4-BE49-F238E27FC236}">
                    <a16:creationId xmlns:a16="http://schemas.microsoft.com/office/drawing/2014/main" id="{FFFA94CE-0E79-4228-9A24-228187CD7269}"/>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6">
                <a:extLst>
                  <a:ext uri="{FF2B5EF4-FFF2-40B4-BE49-F238E27FC236}">
                    <a16:creationId xmlns:a16="http://schemas.microsoft.com/office/drawing/2014/main" id="{B1FA5FB2-5850-4489-8890-009023D4ACDB}"/>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7">
                <a:extLst>
                  <a:ext uri="{FF2B5EF4-FFF2-40B4-BE49-F238E27FC236}">
                    <a16:creationId xmlns:a16="http://schemas.microsoft.com/office/drawing/2014/main" id="{BE393D95-A182-4C2A-B3B3-AC6367F52A85}"/>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8">
                <a:extLst>
                  <a:ext uri="{FF2B5EF4-FFF2-40B4-BE49-F238E27FC236}">
                    <a16:creationId xmlns:a16="http://schemas.microsoft.com/office/drawing/2014/main" id="{A9A738AE-A4D1-4DAC-9A97-88208A947ABB}"/>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69">
                <a:extLst>
                  <a:ext uri="{FF2B5EF4-FFF2-40B4-BE49-F238E27FC236}">
                    <a16:creationId xmlns:a16="http://schemas.microsoft.com/office/drawing/2014/main" id="{1A9827DD-D10C-484D-876B-1C278CC11DA3}"/>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0">
                <a:extLst>
                  <a:ext uri="{FF2B5EF4-FFF2-40B4-BE49-F238E27FC236}">
                    <a16:creationId xmlns:a16="http://schemas.microsoft.com/office/drawing/2014/main" id="{F3A71321-0F60-4E16-94FC-C8060350B22D}"/>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1">
                <a:extLst>
                  <a:ext uri="{FF2B5EF4-FFF2-40B4-BE49-F238E27FC236}">
                    <a16:creationId xmlns:a16="http://schemas.microsoft.com/office/drawing/2014/main" id="{20E07BBF-A2E1-465B-B586-817F41A886E0}"/>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2">
                <a:extLst>
                  <a:ext uri="{FF2B5EF4-FFF2-40B4-BE49-F238E27FC236}">
                    <a16:creationId xmlns:a16="http://schemas.microsoft.com/office/drawing/2014/main" id="{93E574DD-02A2-4587-8AB5-B434A7795AEE}"/>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3">
                <a:extLst>
                  <a:ext uri="{FF2B5EF4-FFF2-40B4-BE49-F238E27FC236}">
                    <a16:creationId xmlns:a16="http://schemas.microsoft.com/office/drawing/2014/main" id="{C375854B-A935-4D71-8B12-8327EA2CE73D}"/>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4">
                <a:extLst>
                  <a:ext uri="{FF2B5EF4-FFF2-40B4-BE49-F238E27FC236}">
                    <a16:creationId xmlns:a16="http://schemas.microsoft.com/office/drawing/2014/main" id="{14731265-A485-4E3B-8F59-300F49572389}"/>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5">
                <a:extLst>
                  <a:ext uri="{FF2B5EF4-FFF2-40B4-BE49-F238E27FC236}">
                    <a16:creationId xmlns:a16="http://schemas.microsoft.com/office/drawing/2014/main" id="{0D07EFCB-A4B1-4D3A-9A7C-9CC9FAF59C3A}"/>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6">
                <a:extLst>
                  <a:ext uri="{FF2B5EF4-FFF2-40B4-BE49-F238E27FC236}">
                    <a16:creationId xmlns:a16="http://schemas.microsoft.com/office/drawing/2014/main" id="{18620BFA-9303-45F3-8CCF-F7FDA8EB166B}"/>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Line 177">
                <a:extLst>
                  <a:ext uri="{FF2B5EF4-FFF2-40B4-BE49-F238E27FC236}">
                    <a16:creationId xmlns:a16="http://schemas.microsoft.com/office/drawing/2014/main" id="{1239B682-A79A-40BC-AA2F-86EC56C40B6E}"/>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 name="Oval 178">
                <a:extLst>
                  <a:ext uri="{FF2B5EF4-FFF2-40B4-BE49-F238E27FC236}">
                    <a16:creationId xmlns:a16="http://schemas.microsoft.com/office/drawing/2014/main" id="{4F5BDAA3-E46C-4D88-A40E-E92FA80DD7A6}"/>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79">
                <a:extLst>
                  <a:ext uri="{FF2B5EF4-FFF2-40B4-BE49-F238E27FC236}">
                    <a16:creationId xmlns:a16="http://schemas.microsoft.com/office/drawing/2014/main" id="{14B31F33-238C-4D49-977C-2C507A6C3B6E}"/>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0">
                <a:extLst>
                  <a:ext uri="{FF2B5EF4-FFF2-40B4-BE49-F238E27FC236}">
                    <a16:creationId xmlns:a16="http://schemas.microsoft.com/office/drawing/2014/main" id="{8C52BD04-45CE-4E3D-9E27-3557574C4810}"/>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1">
                <a:extLst>
                  <a:ext uri="{FF2B5EF4-FFF2-40B4-BE49-F238E27FC236}">
                    <a16:creationId xmlns:a16="http://schemas.microsoft.com/office/drawing/2014/main" id="{FAC5D748-31C9-47C3-9D27-531ABEB0E7D3}"/>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2">
                <a:extLst>
                  <a:ext uri="{FF2B5EF4-FFF2-40B4-BE49-F238E27FC236}">
                    <a16:creationId xmlns:a16="http://schemas.microsoft.com/office/drawing/2014/main" id="{974FFC15-20E0-46CC-9911-FC359FFC1764}"/>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3">
                <a:extLst>
                  <a:ext uri="{FF2B5EF4-FFF2-40B4-BE49-F238E27FC236}">
                    <a16:creationId xmlns:a16="http://schemas.microsoft.com/office/drawing/2014/main" id="{9151A742-6BA7-4D78-B212-216FF42BD2B0}"/>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4">
                <a:extLst>
                  <a:ext uri="{FF2B5EF4-FFF2-40B4-BE49-F238E27FC236}">
                    <a16:creationId xmlns:a16="http://schemas.microsoft.com/office/drawing/2014/main" id="{270662E1-6AA0-4D73-BEB4-A47D290568C5}"/>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5">
                <a:extLst>
                  <a:ext uri="{FF2B5EF4-FFF2-40B4-BE49-F238E27FC236}">
                    <a16:creationId xmlns:a16="http://schemas.microsoft.com/office/drawing/2014/main" id="{CC6660B2-B034-4986-A74A-369EBCD5AC25}"/>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6">
                <a:extLst>
                  <a:ext uri="{FF2B5EF4-FFF2-40B4-BE49-F238E27FC236}">
                    <a16:creationId xmlns:a16="http://schemas.microsoft.com/office/drawing/2014/main" id="{323AC828-CE1A-4AC7-A680-24BA57EE8C10}"/>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Oval 187">
                <a:extLst>
                  <a:ext uri="{FF2B5EF4-FFF2-40B4-BE49-F238E27FC236}">
                    <a16:creationId xmlns:a16="http://schemas.microsoft.com/office/drawing/2014/main" id="{77D576A6-87DF-48A1-9F2A-417A390A853A}"/>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 name="Line 188">
                <a:extLst>
                  <a:ext uri="{FF2B5EF4-FFF2-40B4-BE49-F238E27FC236}">
                    <a16:creationId xmlns:a16="http://schemas.microsoft.com/office/drawing/2014/main" id="{13B75BFE-4C1D-4658-8A84-7637A197F950}"/>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89">
                <a:extLst>
                  <a:ext uri="{FF2B5EF4-FFF2-40B4-BE49-F238E27FC236}">
                    <a16:creationId xmlns:a16="http://schemas.microsoft.com/office/drawing/2014/main" id="{FDF4A626-C7C8-434C-8712-820E16F7F74A}"/>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 name="Line 190">
                <a:extLst>
                  <a:ext uri="{FF2B5EF4-FFF2-40B4-BE49-F238E27FC236}">
                    <a16:creationId xmlns:a16="http://schemas.microsoft.com/office/drawing/2014/main" id="{1BA5B760-8BF4-4029-A488-52863F87E33B}"/>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4" name="AutoShape 191">
                <a:extLst>
                  <a:ext uri="{FF2B5EF4-FFF2-40B4-BE49-F238E27FC236}">
                    <a16:creationId xmlns:a16="http://schemas.microsoft.com/office/drawing/2014/main" id="{942FCE3C-A6D8-4E28-BF12-8CB846437142}"/>
                  </a:ext>
                </a:extLst>
              </p:cNvPr>
              <p:cNvCxnSpPr>
                <a:cxnSpLocks noChangeAspect="1" noChangeShapeType="1"/>
                <a:stCxn id="83" idx="0"/>
                <a:endCxn id="79"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5" name="Rectangle 192">
                <a:extLst>
                  <a:ext uri="{FF2B5EF4-FFF2-40B4-BE49-F238E27FC236}">
                    <a16:creationId xmlns:a16="http://schemas.microsoft.com/office/drawing/2014/main" id="{4DB9B7F4-F10F-4504-AAB8-134975994CA3}"/>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3">
                <a:extLst>
                  <a:ext uri="{FF2B5EF4-FFF2-40B4-BE49-F238E27FC236}">
                    <a16:creationId xmlns:a16="http://schemas.microsoft.com/office/drawing/2014/main" id="{8250DC95-6AD1-4B81-98F8-A68814BC86AC}"/>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 name="Rectangle 194">
                <a:extLst>
                  <a:ext uri="{FF2B5EF4-FFF2-40B4-BE49-F238E27FC236}">
                    <a16:creationId xmlns:a16="http://schemas.microsoft.com/office/drawing/2014/main" id="{2AA34290-1755-4B28-840A-BC97E4DB5904}"/>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8" name="Rectangle 195">
                <a:extLst>
                  <a:ext uri="{FF2B5EF4-FFF2-40B4-BE49-F238E27FC236}">
                    <a16:creationId xmlns:a16="http://schemas.microsoft.com/office/drawing/2014/main" id="{956C6C27-D058-4A12-A29D-404A27E49494}"/>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6">
                <a:extLst>
                  <a:ext uri="{FF2B5EF4-FFF2-40B4-BE49-F238E27FC236}">
                    <a16:creationId xmlns:a16="http://schemas.microsoft.com/office/drawing/2014/main" id="{85A14AA9-DF4F-47F8-B2AF-F35452FA6B14}"/>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7">
                <a:extLst>
                  <a:ext uri="{FF2B5EF4-FFF2-40B4-BE49-F238E27FC236}">
                    <a16:creationId xmlns:a16="http://schemas.microsoft.com/office/drawing/2014/main" id="{5A52E179-1356-4551-A228-D0D1093D3643}"/>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8">
                <a:extLst>
                  <a:ext uri="{FF2B5EF4-FFF2-40B4-BE49-F238E27FC236}">
                    <a16:creationId xmlns:a16="http://schemas.microsoft.com/office/drawing/2014/main" id="{0F71928E-F4DF-474E-9FD6-F2B8BA92E898}"/>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199">
                <a:extLst>
                  <a:ext uri="{FF2B5EF4-FFF2-40B4-BE49-F238E27FC236}">
                    <a16:creationId xmlns:a16="http://schemas.microsoft.com/office/drawing/2014/main" id="{79B21734-2611-4ACB-BE9D-9A1188E5D88C}"/>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0">
                <a:extLst>
                  <a:ext uri="{FF2B5EF4-FFF2-40B4-BE49-F238E27FC236}">
                    <a16:creationId xmlns:a16="http://schemas.microsoft.com/office/drawing/2014/main" id="{F178A1CA-F201-4432-8292-49CE8ECEB87D}"/>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4" name="Rectangle 201">
                <a:extLst>
                  <a:ext uri="{FF2B5EF4-FFF2-40B4-BE49-F238E27FC236}">
                    <a16:creationId xmlns:a16="http://schemas.microsoft.com/office/drawing/2014/main" id="{8144E3E8-4294-49DF-A002-4E2D493DA0E5}"/>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5" name="AutoShape 202">
                <a:extLst>
                  <a:ext uri="{FF2B5EF4-FFF2-40B4-BE49-F238E27FC236}">
                    <a16:creationId xmlns:a16="http://schemas.microsoft.com/office/drawing/2014/main" id="{49058912-7052-41A0-9847-3809FB53FBCA}"/>
                  </a:ext>
                </a:extLst>
              </p:cNvPr>
              <p:cNvCxnSpPr>
                <a:cxnSpLocks noChangeAspect="1" noChangeShapeType="1"/>
                <a:stCxn id="84" idx="3"/>
                <a:endCxn id="84"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3">
                <a:extLst>
                  <a:ext uri="{FF2B5EF4-FFF2-40B4-BE49-F238E27FC236}">
                    <a16:creationId xmlns:a16="http://schemas.microsoft.com/office/drawing/2014/main" id="{B99BC5AF-1E97-4924-BF97-2C10705F91E6}"/>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4">
                <a:extLst>
                  <a:ext uri="{FF2B5EF4-FFF2-40B4-BE49-F238E27FC236}">
                    <a16:creationId xmlns:a16="http://schemas.microsoft.com/office/drawing/2014/main" id="{0DA58270-4609-49BF-89FC-94A4626F4682}"/>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5">
                <a:extLst>
                  <a:ext uri="{FF2B5EF4-FFF2-40B4-BE49-F238E27FC236}">
                    <a16:creationId xmlns:a16="http://schemas.microsoft.com/office/drawing/2014/main" id="{26420D23-6EEE-4D72-9EFF-1EA3FB6C1D6F}"/>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6">
                <a:extLst>
                  <a:ext uri="{FF2B5EF4-FFF2-40B4-BE49-F238E27FC236}">
                    <a16:creationId xmlns:a16="http://schemas.microsoft.com/office/drawing/2014/main" id="{7DA1CAA5-805F-433C-86FF-978727B06096}"/>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7">
                <a:extLst>
                  <a:ext uri="{FF2B5EF4-FFF2-40B4-BE49-F238E27FC236}">
                    <a16:creationId xmlns:a16="http://schemas.microsoft.com/office/drawing/2014/main" id="{4AD4A3E0-ABB4-4841-84B2-97143F64D8C1}"/>
                  </a:ext>
                </a:extLst>
              </p:cNvPr>
              <p:cNvCxnSpPr>
                <a:cxnSpLocks noChangeAspect="1" noChangeShapeType="1"/>
                <a:stCxn id="77" idx="3"/>
                <a:endCxn id="77"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8">
                <a:extLst>
                  <a:ext uri="{FF2B5EF4-FFF2-40B4-BE49-F238E27FC236}">
                    <a16:creationId xmlns:a16="http://schemas.microsoft.com/office/drawing/2014/main" id="{B16DB98E-25C3-4147-A4D5-FE1C3CB8C4C4}"/>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09">
                <a:extLst>
                  <a:ext uri="{FF2B5EF4-FFF2-40B4-BE49-F238E27FC236}">
                    <a16:creationId xmlns:a16="http://schemas.microsoft.com/office/drawing/2014/main" id="{EE244220-5342-4DB7-B191-3986DC683560}"/>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0">
                <a:extLst>
                  <a:ext uri="{FF2B5EF4-FFF2-40B4-BE49-F238E27FC236}">
                    <a16:creationId xmlns:a16="http://schemas.microsoft.com/office/drawing/2014/main" id="{AE0CFCE9-40B0-46BF-B68B-1202ABA447C2}"/>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1">
                <a:extLst>
                  <a:ext uri="{FF2B5EF4-FFF2-40B4-BE49-F238E27FC236}">
                    <a16:creationId xmlns:a16="http://schemas.microsoft.com/office/drawing/2014/main" id="{77276012-6DF1-4EDB-A751-BA379C9F1C55}"/>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2">
                <a:extLst>
                  <a:ext uri="{FF2B5EF4-FFF2-40B4-BE49-F238E27FC236}">
                    <a16:creationId xmlns:a16="http://schemas.microsoft.com/office/drawing/2014/main" id="{ED3EE8A4-974A-4C32-ABB6-60E576AA270F}"/>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AutoShape 213">
                <a:extLst>
                  <a:ext uri="{FF2B5EF4-FFF2-40B4-BE49-F238E27FC236}">
                    <a16:creationId xmlns:a16="http://schemas.microsoft.com/office/drawing/2014/main" id="{35052B93-9C58-4CF7-B5F3-8438DE76F827}"/>
                  </a:ext>
                </a:extLst>
              </p:cNvPr>
              <p:cNvCxnSpPr>
                <a:cxnSpLocks noChangeAspect="1" noChangeShapeType="1"/>
                <a:stCxn id="77" idx="1"/>
                <a:endCxn id="77"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7" name="Line 214">
                <a:extLst>
                  <a:ext uri="{FF2B5EF4-FFF2-40B4-BE49-F238E27FC236}">
                    <a16:creationId xmlns:a16="http://schemas.microsoft.com/office/drawing/2014/main" id="{1DBF4262-CAEB-43D5-9C8B-BE50E04B1CA8}"/>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5">
                <a:extLst>
                  <a:ext uri="{FF2B5EF4-FFF2-40B4-BE49-F238E27FC236}">
                    <a16:creationId xmlns:a16="http://schemas.microsoft.com/office/drawing/2014/main" id="{01902729-6D3E-4766-8062-A13C24D645A5}"/>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6">
                <a:extLst>
                  <a:ext uri="{FF2B5EF4-FFF2-40B4-BE49-F238E27FC236}">
                    <a16:creationId xmlns:a16="http://schemas.microsoft.com/office/drawing/2014/main" id="{CD99167D-C8E1-4B97-95B1-ECFD728D67DA}"/>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7">
                <a:extLst>
                  <a:ext uri="{FF2B5EF4-FFF2-40B4-BE49-F238E27FC236}">
                    <a16:creationId xmlns:a16="http://schemas.microsoft.com/office/drawing/2014/main" id="{59703DE5-B3FE-42F2-8E33-F19B31FF1E80}"/>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8">
                <a:extLst>
                  <a:ext uri="{FF2B5EF4-FFF2-40B4-BE49-F238E27FC236}">
                    <a16:creationId xmlns:a16="http://schemas.microsoft.com/office/drawing/2014/main" id="{798DE517-B8F3-4958-BC0D-6B275294E7B8}"/>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19">
                <a:extLst>
                  <a:ext uri="{FF2B5EF4-FFF2-40B4-BE49-F238E27FC236}">
                    <a16:creationId xmlns:a16="http://schemas.microsoft.com/office/drawing/2014/main" id="{AA3E5595-F2A2-4081-A2F9-75179BB06C19}"/>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0">
                <a:extLst>
                  <a:ext uri="{FF2B5EF4-FFF2-40B4-BE49-F238E27FC236}">
                    <a16:creationId xmlns:a16="http://schemas.microsoft.com/office/drawing/2014/main" id="{74F2869E-4674-4EFC-ABA3-4BA2E23A5EE8}"/>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1">
                <a:extLst>
                  <a:ext uri="{FF2B5EF4-FFF2-40B4-BE49-F238E27FC236}">
                    <a16:creationId xmlns:a16="http://schemas.microsoft.com/office/drawing/2014/main" id="{11D0AFFC-B2CE-4BDB-835D-DCE99B1B6BB4}"/>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2">
                <a:extLst>
                  <a:ext uri="{FF2B5EF4-FFF2-40B4-BE49-F238E27FC236}">
                    <a16:creationId xmlns:a16="http://schemas.microsoft.com/office/drawing/2014/main" id="{06D31F0C-B55A-42F6-A91C-9169B984FE13}"/>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3">
                <a:extLst>
                  <a:ext uri="{FF2B5EF4-FFF2-40B4-BE49-F238E27FC236}">
                    <a16:creationId xmlns:a16="http://schemas.microsoft.com/office/drawing/2014/main" id="{D348D8E4-B3B6-4B6B-99CD-98580DB2B478}"/>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4">
                <a:extLst>
                  <a:ext uri="{FF2B5EF4-FFF2-40B4-BE49-F238E27FC236}">
                    <a16:creationId xmlns:a16="http://schemas.microsoft.com/office/drawing/2014/main" id="{99833D07-ADE0-4008-B8AA-192675DBFF62}"/>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5">
                <a:extLst>
                  <a:ext uri="{FF2B5EF4-FFF2-40B4-BE49-F238E27FC236}">
                    <a16:creationId xmlns:a16="http://schemas.microsoft.com/office/drawing/2014/main" id="{67424BF4-EFA5-487F-9B38-A914F09A35A0}"/>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6">
                <a:extLst>
                  <a:ext uri="{FF2B5EF4-FFF2-40B4-BE49-F238E27FC236}">
                    <a16:creationId xmlns:a16="http://schemas.microsoft.com/office/drawing/2014/main" id="{C37F3D05-F137-4DDB-9023-7055E74453E1}"/>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Line 227">
                <a:extLst>
                  <a:ext uri="{FF2B5EF4-FFF2-40B4-BE49-F238E27FC236}">
                    <a16:creationId xmlns:a16="http://schemas.microsoft.com/office/drawing/2014/main" id="{1CED65DC-A942-4706-B55A-4326B017F899}"/>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Oval 228">
                <a:extLst>
                  <a:ext uri="{FF2B5EF4-FFF2-40B4-BE49-F238E27FC236}">
                    <a16:creationId xmlns:a16="http://schemas.microsoft.com/office/drawing/2014/main" id="{DE8C6EDF-2D78-4209-8245-0F25C91503BC}"/>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29">
                <a:extLst>
                  <a:ext uri="{FF2B5EF4-FFF2-40B4-BE49-F238E27FC236}">
                    <a16:creationId xmlns:a16="http://schemas.microsoft.com/office/drawing/2014/main" id="{514949E0-9B2B-4943-B5D2-B3DC460E4B72}"/>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0">
                <a:extLst>
                  <a:ext uri="{FF2B5EF4-FFF2-40B4-BE49-F238E27FC236}">
                    <a16:creationId xmlns:a16="http://schemas.microsoft.com/office/drawing/2014/main" id="{5519B876-E0C3-4515-9F25-B95EC5EF86D9}"/>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1">
                <a:extLst>
                  <a:ext uri="{FF2B5EF4-FFF2-40B4-BE49-F238E27FC236}">
                    <a16:creationId xmlns:a16="http://schemas.microsoft.com/office/drawing/2014/main" id="{5A932A2C-1F3A-4C87-BB76-C56604AAE936}"/>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2">
                <a:extLst>
                  <a:ext uri="{FF2B5EF4-FFF2-40B4-BE49-F238E27FC236}">
                    <a16:creationId xmlns:a16="http://schemas.microsoft.com/office/drawing/2014/main" id="{FCB86F85-231A-4002-8059-F8DC21FC5DDF}"/>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3">
                <a:extLst>
                  <a:ext uri="{FF2B5EF4-FFF2-40B4-BE49-F238E27FC236}">
                    <a16:creationId xmlns:a16="http://schemas.microsoft.com/office/drawing/2014/main" id="{C8B2779B-CC8E-421B-8C8D-87A805ADF639}"/>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4">
                <a:extLst>
                  <a:ext uri="{FF2B5EF4-FFF2-40B4-BE49-F238E27FC236}">
                    <a16:creationId xmlns:a16="http://schemas.microsoft.com/office/drawing/2014/main" id="{283FC460-64B4-4ED7-921B-3EF283503A10}"/>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5">
                <a:extLst>
                  <a:ext uri="{FF2B5EF4-FFF2-40B4-BE49-F238E27FC236}">
                    <a16:creationId xmlns:a16="http://schemas.microsoft.com/office/drawing/2014/main" id="{13BD0B6D-B866-4144-B815-7ED1B75CF231}"/>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6">
                <a:extLst>
                  <a:ext uri="{FF2B5EF4-FFF2-40B4-BE49-F238E27FC236}">
                    <a16:creationId xmlns:a16="http://schemas.microsoft.com/office/drawing/2014/main" id="{686A19A6-5C7D-42BF-92DA-864E01E3968F}"/>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Oval 237">
                <a:extLst>
                  <a:ext uri="{FF2B5EF4-FFF2-40B4-BE49-F238E27FC236}">
                    <a16:creationId xmlns:a16="http://schemas.microsoft.com/office/drawing/2014/main" id="{0B0C403A-A5C8-4A0C-8BC8-0D448ABBFFBE}"/>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Line 238">
                <a:extLst>
                  <a:ext uri="{FF2B5EF4-FFF2-40B4-BE49-F238E27FC236}">
                    <a16:creationId xmlns:a16="http://schemas.microsoft.com/office/drawing/2014/main" id="{B3EB2BC6-EE67-46C9-AB4F-4EDA7AA23326}"/>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39">
                <a:extLst>
                  <a:ext uri="{FF2B5EF4-FFF2-40B4-BE49-F238E27FC236}">
                    <a16:creationId xmlns:a16="http://schemas.microsoft.com/office/drawing/2014/main" id="{D1D6F11A-0A56-4FD7-AB0E-F1167FE83463}"/>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 name="Line 240">
                <a:extLst>
                  <a:ext uri="{FF2B5EF4-FFF2-40B4-BE49-F238E27FC236}">
                    <a16:creationId xmlns:a16="http://schemas.microsoft.com/office/drawing/2014/main" id="{08B0414E-A8CC-43F0-A153-F7CB586EA733}"/>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4" name="AutoShape 241">
                <a:extLst>
                  <a:ext uri="{FF2B5EF4-FFF2-40B4-BE49-F238E27FC236}">
                    <a16:creationId xmlns:a16="http://schemas.microsoft.com/office/drawing/2014/main" id="{0F3599C5-1953-4D1A-BBE9-ED616AC70404}"/>
                  </a:ext>
                </a:extLst>
              </p:cNvPr>
              <p:cNvCxnSpPr>
                <a:cxnSpLocks noChangeAspect="1" noChangeShapeType="1"/>
                <a:stCxn id="133" idx="0"/>
                <a:endCxn id="129"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5" name="Rectangle 242">
                <a:extLst>
                  <a:ext uri="{FF2B5EF4-FFF2-40B4-BE49-F238E27FC236}">
                    <a16:creationId xmlns:a16="http://schemas.microsoft.com/office/drawing/2014/main" id="{19E9DEB1-1530-4672-B69A-589C88639032}"/>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3">
                <a:extLst>
                  <a:ext uri="{FF2B5EF4-FFF2-40B4-BE49-F238E27FC236}">
                    <a16:creationId xmlns:a16="http://schemas.microsoft.com/office/drawing/2014/main" id="{D0D0DEFC-32FA-42DE-9A51-2E3055B95203}"/>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 name="Rectangle 244">
                <a:extLst>
                  <a:ext uri="{FF2B5EF4-FFF2-40B4-BE49-F238E27FC236}">
                    <a16:creationId xmlns:a16="http://schemas.microsoft.com/office/drawing/2014/main" id="{67583C62-6D71-4CA0-A391-90B540F841D8}"/>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8" name="Rectangle 245">
                <a:extLst>
                  <a:ext uri="{FF2B5EF4-FFF2-40B4-BE49-F238E27FC236}">
                    <a16:creationId xmlns:a16="http://schemas.microsoft.com/office/drawing/2014/main" id="{62B43DF6-9013-4EB4-896C-AA2A4DE1A600}"/>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6">
                <a:extLst>
                  <a:ext uri="{FF2B5EF4-FFF2-40B4-BE49-F238E27FC236}">
                    <a16:creationId xmlns:a16="http://schemas.microsoft.com/office/drawing/2014/main" id="{49D51D4B-1340-4A88-BD87-872B64BEC832}"/>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7">
                <a:extLst>
                  <a:ext uri="{FF2B5EF4-FFF2-40B4-BE49-F238E27FC236}">
                    <a16:creationId xmlns:a16="http://schemas.microsoft.com/office/drawing/2014/main" id="{97FF73B4-EC50-418A-8217-1973A39486F1}"/>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8">
                <a:extLst>
                  <a:ext uri="{FF2B5EF4-FFF2-40B4-BE49-F238E27FC236}">
                    <a16:creationId xmlns:a16="http://schemas.microsoft.com/office/drawing/2014/main" id="{D940BD14-2392-49D8-A592-C73551806193}"/>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49">
                <a:extLst>
                  <a:ext uri="{FF2B5EF4-FFF2-40B4-BE49-F238E27FC236}">
                    <a16:creationId xmlns:a16="http://schemas.microsoft.com/office/drawing/2014/main" id="{DCBC86B1-AD0C-48F4-95B2-0F3D5B007A21}"/>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0">
                <a:extLst>
                  <a:ext uri="{FF2B5EF4-FFF2-40B4-BE49-F238E27FC236}">
                    <a16:creationId xmlns:a16="http://schemas.microsoft.com/office/drawing/2014/main" id="{F07D9FCC-7F01-41E2-96DD-86E7DD78A1B1}"/>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 name="Rectangle 251">
                <a:extLst>
                  <a:ext uri="{FF2B5EF4-FFF2-40B4-BE49-F238E27FC236}">
                    <a16:creationId xmlns:a16="http://schemas.microsoft.com/office/drawing/2014/main" id="{3AFF362A-7F6C-4C30-B380-BDB032C618B1}"/>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5" name="AutoShape 252">
                <a:extLst>
                  <a:ext uri="{FF2B5EF4-FFF2-40B4-BE49-F238E27FC236}">
                    <a16:creationId xmlns:a16="http://schemas.microsoft.com/office/drawing/2014/main" id="{ADE19149-9CF7-4CE5-8202-BCEC86DADE92}"/>
                  </a:ext>
                </a:extLst>
              </p:cNvPr>
              <p:cNvCxnSpPr>
                <a:cxnSpLocks noChangeAspect="1" noChangeShapeType="1"/>
                <a:stCxn id="134" idx="3"/>
                <a:endCxn id="134"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3">
                <a:extLst>
                  <a:ext uri="{FF2B5EF4-FFF2-40B4-BE49-F238E27FC236}">
                    <a16:creationId xmlns:a16="http://schemas.microsoft.com/office/drawing/2014/main" id="{6CED61A6-26C3-476D-8141-B8BCB0A4B7F1}"/>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4">
                <a:extLst>
                  <a:ext uri="{FF2B5EF4-FFF2-40B4-BE49-F238E27FC236}">
                    <a16:creationId xmlns:a16="http://schemas.microsoft.com/office/drawing/2014/main" id="{7AA98D6B-7E7D-43AC-9131-7C6D4CB89841}"/>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5">
                <a:extLst>
                  <a:ext uri="{FF2B5EF4-FFF2-40B4-BE49-F238E27FC236}">
                    <a16:creationId xmlns:a16="http://schemas.microsoft.com/office/drawing/2014/main" id="{6CFD03C3-1291-484F-BF76-C8318D25C1B7}"/>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6">
                <a:extLst>
                  <a:ext uri="{FF2B5EF4-FFF2-40B4-BE49-F238E27FC236}">
                    <a16:creationId xmlns:a16="http://schemas.microsoft.com/office/drawing/2014/main" id="{10E344FB-C469-47CF-A007-ED077D728F5A}"/>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7">
                <a:extLst>
                  <a:ext uri="{FF2B5EF4-FFF2-40B4-BE49-F238E27FC236}">
                    <a16:creationId xmlns:a16="http://schemas.microsoft.com/office/drawing/2014/main" id="{4501A76C-2888-45BE-935D-6D22B4BFB2F4}"/>
                  </a:ext>
                </a:extLst>
              </p:cNvPr>
              <p:cNvCxnSpPr>
                <a:cxnSpLocks noChangeAspect="1" noChangeShapeType="1"/>
                <a:stCxn id="127" idx="3"/>
                <a:endCxn id="127"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8">
                <a:extLst>
                  <a:ext uri="{FF2B5EF4-FFF2-40B4-BE49-F238E27FC236}">
                    <a16:creationId xmlns:a16="http://schemas.microsoft.com/office/drawing/2014/main" id="{86DF6324-BADC-493E-8C08-634B4A0C4D70}"/>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59">
                <a:extLst>
                  <a:ext uri="{FF2B5EF4-FFF2-40B4-BE49-F238E27FC236}">
                    <a16:creationId xmlns:a16="http://schemas.microsoft.com/office/drawing/2014/main" id="{D66B7AAD-DC9E-4694-B091-F41BE3371667}"/>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0">
                <a:extLst>
                  <a:ext uri="{FF2B5EF4-FFF2-40B4-BE49-F238E27FC236}">
                    <a16:creationId xmlns:a16="http://schemas.microsoft.com/office/drawing/2014/main" id="{BE9A6618-C19C-496E-B5FD-6A69ABEE32D9}"/>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1">
                <a:extLst>
                  <a:ext uri="{FF2B5EF4-FFF2-40B4-BE49-F238E27FC236}">
                    <a16:creationId xmlns:a16="http://schemas.microsoft.com/office/drawing/2014/main" id="{47480436-8FE3-40F8-B650-340CA2008E77}"/>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2">
                <a:extLst>
                  <a:ext uri="{FF2B5EF4-FFF2-40B4-BE49-F238E27FC236}">
                    <a16:creationId xmlns:a16="http://schemas.microsoft.com/office/drawing/2014/main" id="{585D4B7E-D2C2-49F7-BFD3-A42FFD380FB5}"/>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AutoShape 263">
                <a:extLst>
                  <a:ext uri="{FF2B5EF4-FFF2-40B4-BE49-F238E27FC236}">
                    <a16:creationId xmlns:a16="http://schemas.microsoft.com/office/drawing/2014/main" id="{BB00C18F-7300-4D49-BE7A-8EE4DCB78AFB}"/>
                  </a:ext>
                </a:extLst>
              </p:cNvPr>
              <p:cNvCxnSpPr>
                <a:cxnSpLocks noChangeAspect="1" noChangeShapeType="1"/>
                <a:stCxn id="127" idx="1"/>
                <a:endCxn id="127"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7" name="Line 264">
                <a:extLst>
                  <a:ext uri="{FF2B5EF4-FFF2-40B4-BE49-F238E27FC236}">
                    <a16:creationId xmlns:a16="http://schemas.microsoft.com/office/drawing/2014/main" id="{A8AB90CC-8BFB-4A65-8C8E-19DEB716D9A0}"/>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5">
                <a:extLst>
                  <a:ext uri="{FF2B5EF4-FFF2-40B4-BE49-F238E27FC236}">
                    <a16:creationId xmlns:a16="http://schemas.microsoft.com/office/drawing/2014/main" id="{88909277-D408-489B-8A14-7C445D6B1E47}"/>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6">
                <a:extLst>
                  <a:ext uri="{FF2B5EF4-FFF2-40B4-BE49-F238E27FC236}">
                    <a16:creationId xmlns:a16="http://schemas.microsoft.com/office/drawing/2014/main" id="{DC233809-25EA-40BE-BA88-6D5F14416221}"/>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7">
                <a:extLst>
                  <a:ext uri="{FF2B5EF4-FFF2-40B4-BE49-F238E27FC236}">
                    <a16:creationId xmlns:a16="http://schemas.microsoft.com/office/drawing/2014/main" id="{5461B640-5FCB-4E8E-8705-920EF2E97FAF}"/>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8">
                <a:extLst>
                  <a:ext uri="{FF2B5EF4-FFF2-40B4-BE49-F238E27FC236}">
                    <a16:creationId xmlns:a16="http://schemas.microsoft.com/office/drawing/2014/main" id="{692C41A1-EBBB-482D-BA2D-A4810D43B6C1}"/>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69">
                <a:extLst>
                  <a:ext uri="{FF2B5EF4-FFF2-40B4-BE49-F238E27FC236}">
                    <a16:creationId xmlns:a16="http://schemas.microsoft.com/office/drawing/2014/main" id="{1CA20845-3C9C-4DD0-814A-9CD438546F5A}"/>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0">
                <a:extLst>
                  <a:ext uri="{FF2B5EF4-FFF2-40B4-BE49-F238E27FC236}">
                    <a16:creationId xmlns:a16="http://schemas.microsoft.com/office/drawing/2014/main" id="{BD979647-96AB-4D97-A57A-6945C9637070}"/>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1">
                <a:extLst>
                  <a:ext uri="{FF2B5EF4-FFF2-40B4-BE49-F238E27FC236}">
                    <a16:creationId xmlns:a16="http://schemas.microsoft.com/office/drawing/2014/main" id="{648396F6-A3FD-4455-AA10-EA8C678B98FE}"/>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2">
                <a:extLst>
                  <a:ext uri="{FF2B5EF4-FFF2-40B4-BE49-F238E27FC236}">
                    <a16:creationId xmlns:a16="http://schemas.microsoft.com/office/drawing/2014/main" id="{2B394492-1822-4C24-AF14-26628E88F5AC}"/>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3">
                <a:extLst>
                  <a:ext uri="{FF2B5EF4-FFF2-40B4-BE49-F238E27FC236}">
                    <a16:creationId xmlns:a16="http://schemas.microsoft.com/office/drawing/2014/main" id="{7D5DF0BE-472F-4924-834B-9F37A86B6584}"/>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4">
                <a:extLst>
                  <a:ext uri="{FF2B5EF4-FFF2-40B4-BE49-F238E27FC236}">
                    <a16:creationId xmlns:a16="http://schemas.microsoft.com/office/drawing/2014/main" id="{75159FD2-4611-41E9-99EF-CEB086DECD9F}"/>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5">
                <a:extLst>
                  <a:ext uri="{FF2B5EF4-FFF2-40B4-BE49-F238E27FC236}">
                    <a16:creationId xmlns:a16="http://schemas.microsoft.com/office/drawing/2014/main" id="{3CD161B3-6603-4BFA-AC96-7462AC9F2CCF}"/>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6">
                <a:extLst>
                  <a:ext uri="{FF2B5EF4-FFF2-40B4-BE49-F238E27FC236}">
                    <a16:creationId xmlns:a16="http://schemas.microsoft.com/office/drawing/2014/main" id="{B4F5EA70-FBB2-4E2D-9F6F-4BD63EEBD9D9}"/>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Line 277">
                <a:extLst>
                  <a:ext uri="{FF2B5EF4-FFF2-40B4-BE49-F238E27FC236}">
                    <a16:creationId xmlns:a16="http://schemas.microsoft.com/office/drawing/2014/main" id="{C02E1A77-B1D6-48FC-80D4-23F2F9CCD19C}"/>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1" name="Oval 278">
                <a:extLst>
                  <a:ext uri="{FF2B5EF4-FFF2-40B4-BE49-F238E27FC236}">
                    <a16:creationId xmlns:a16="http://schemas.microsoft.com/office/drawing/2014/main" id="{32E524A9-A372-48BA-8CF4-FF130B444E90}"/>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79">
                <a:extLst>
                  <a:ext uri="{FF2B5EF4-FFF2-40B4-BE49-F238E27FC236}">
                    <a16:creationId xmlns:a16="http://schemas.microsoft.com/office/drawing/2014/main" id="{37C50942-369D-4EA3-A962-0571569BF4A4}"/>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0">
                <a:extLst>
                  <a:ext uri="{FF2B5EF4-FFF2-40B4-BE49-F238E27FC236}">
                    <a16:creationId xmlns:a16="http://schemas.microsoft.com/office/drawing/2014/main" id="{79D43088-3480-41D7-9EDA-5B9E249716C3}"/>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1">
                <a:extLst>
                  <a:ext uri="{FF2B5EF4-FFF2-40B4-BE49-F238E27FC236}">
                    <a16:creationId xmlns:a16="http://schemas.microsoft.com/office/drawing/2014/main" id="{E42040ED-5925-4C3E-B273-886198734494}"/>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2">
                <a:extLst>
                  <a:ext uri="{FF2B5EF4-FFF2-40B4-BE49-F238E27FC236}">
                    <a16:creationId xmlns:a16="http://schemas.microsoft.com/office/drawing/2014/main" id="{779DD055-A1A6-4E4F-9AD9-68ED59119FFC}"/>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3">
                <a:extLst>
                  <a:ext uri="{FF2B5EF4-FFF2-40B4-BE49-F238E27FC236}">
                    <a16:creationId xmlns:a16="http://schemas.microsoft.com/office/drawing/2014/main" id="{059408E2-1D04-4487-AF82-767EA3E360B7}"/>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4">
                <a:extLst>
                  <a:ext uri="{FF2B5EF4-FFF2-40B4-BE49-F238E27FC236}">
                    <a16:creationId xmlns:a16="http://schemas.microsoft.com/office/drawing/2014/main" id="{3F0E0185-1715-4218-84FC-DA823A321B2A}"/>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5">
                <a:extLst>
                  <a:ext uri="{FF2B5EF4-FFF2-40B4-BE49-F238E27FC236}">
                    <a16:creationId xmlns:a16="http://schemas.microsoft.com/office/drawing/2014/main" id="{F948FDFA-83F5-40C7-8644-001322A08152}"/>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6">
                <a:extLst>
                  <a:ext uri="{FF2B5EF4-FFF2-40B4-BE49-F238E27FC236}">
                    <a16:creationId xmlns:a16="http://schemas.microsoft.com/office/drawing/2014/main" id="{F0399613-5226-4BC0-8C24-C31C2478BE76}"/>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Oval 287">
                <a:extLst>
                  <a:ext uri="{FF2B5EF4-FFF2-40B4-BE49-F238E27FC236}">
                    <a16:creationId xmlns:a16="http://schemas.microsoft.com/office/drawing/2014/main" id="{F4636241-7A81-4034-B4AD-73B178B42AD8}"/>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Line 288">
                <a:extLst>
                  <a:ext uri="{FF2B5EF4-FFF2-40B4-BE49-F238E27FC236}">
                    <a16:creationId xmlns:a16="http://schemas.microsoft.com/office/drawing/2014/main" id="{E12B8ED3-2F6C-4C5B-8B2C-2C73D60AEBAA}"/>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89">
                <a:extLst>
                  <a:ext uri="{FF2B5EF4-FFF2-40B4-BE49-F238E27FC236}">
                    <a16:creationId xmlns:a16="http://schemas.microsoft.com/office/drawing/2014/main" id="{69B2BA5D-B63E-4061-BBE3-D5E1E3959D24}"/>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3" name="Line 290">
                <a:extLst>
                  <a:ext uri="{FF2B5EF4-FFF2-40B4-BE49-F238E27FC236}">
                    <a16:creationId xmlns:a16="http://schemas.microsoft.com/office/drawing/2014/main" id="{48DB6C1D-E98C-4394-94B0-89322E54EBC6}"/>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4" name="AutoShape 291">
                <a:extLst>
                  <a:ext uri="{FF2B5EF4-FFF2-40B4-BE49-F238E27FC236}">
                    <a16:creationId xmlns:a16="http://schemas.microsoft.com/office/drawing/2014/main" id="{920AB917-14E0-4EF4-883A-3023E2CF1319}"/>
                  </a:ext>
                </a:extLst>
              </p:cNvPr>
              <p:cNvCxnSpPr>
                <a:cxnSpLocks noChangeAspect="1" noChangeShapeType="1"/>
                <a:stCxn id="183" idx="0"/>
                <a:endCxn id="179"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5" name="Rectangle 292">
                <a:extLst>
                  <a:ext uri="{FF2B5EF4-FFF2-40B4-BE49-F238E27FC236}">
                    <a16:creationId xmlns:a16="http://schemas.microsoft.com/office/drawing/2014/main" id="{40326325-6899-40C3-B31F-523818376ABA}"/>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3">
                <a:extLst>
                  <a:ext uri="{FF2B5EF4-FFF2-40B4-BE49-F238E27FC236}">
                    <a16:creationId xmlns:a16="http://schemas.microsoft.com/office/drawing/2014/main" id="{01AED71A-A5F1-48A7-9B2B-16F71979AC4E}"/>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7" name="Rectangle 294">
                <a:extLst>
                  <a:ext uri="{FF2B5EF4-FFF2-40B4-BE49-F238E27FC236}">
                    <a16:creationId xmlns:a16="http://schemas.microsoft.com/office/drawing/2014/main" id="{F571FE3C-3C9F-413F-8734-F9EF16ECB25A}"/>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8" name="Rectangle 295">
                <a:extLst>
                  <a:ext uri="{FF2B5EF4-FFF2-40B4-BE49-F238E27FC236}">
                    <a16:creationId xmlns:a16="http://schemas.microsoft.com/office/drawing/2014/main" id="{6C96F504-03A1-4F20-A0B3-FB84528B75D3}"/>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6">
                <a:extLst>
                  <a:ext uri="{FF2B5EF4-FFF2-40B4-BE49-F238E27FC236}">
                    <a16:creationId xmlns:a16="http://schemas.microsoft.com/office/drawing/2014/main" id="{CFA3277B-9488-4311-A8BE-BD4603928643}"/>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7">
                <a:extLst>
                  <a:ext uri="{FF2B5EF4-FFF2-40B4-BE49-F238E27FC236}">
                    <a16:creationId xmlns:a16="http://schemas.microsoft.com/office/drawing/2014/main" id="{A83B8498-EB82-496A-B891-0EA7BB2C0AF1}"/>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8">
                <a:extLst>
                  <a:ext uri="{FF2B5EF4-FFF2-40B4-BE49-F238E27FC236}">
                    <a16:creationId xmlns:a16="http://schemas.microsoft.com/office/drawing/2014/main" id="{42EFA874-9A51-4384-ACC1-0C9981E07890}"/>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299">
                <a:extLst>
                  <a:ext uri="{FF2B5EF4-FFF2-40B4-BE49-F238E27FC236}">
                    <a16:creationId xmlns:a16="http://schemas.microsoft.com/office/drawing/2014/main" id="{1F7DC405-2483-4E7E-BDD8-504A70A7181A}"/>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0">
                <a:extLst>
                  <a:ext uri="{FF2B5EF4-FFF2-40B4-BE49-F238E27FC236}">
                    <a16:creationId xmlns:a16="http://schemas.microsoft.com/office/drawing/2014/main" id="{2F5C3F52-727F-441F-A5D8-7B390B17ED1A}"/>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4" name="Rectangle 301">
                <a:extLst>
                  <a:ext uri="{FF2B5EF4-FFF2-40B4-BE49-F238E27FC236}">
                    <a16:creationId xmlns:a16="http://schemas.microsoft.com/office/drawing/2014/main" id="{C65286BD-7356-4A73-90AB-B1468A950519}"/>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5" name="AutoShape 302">
                <a:extLst>
                  <a:ext uri="{FF2B5EF4-FFF2-40B4-BE49-F238E27FC236}">
                    <a16:creationId xmlns:a16="http://schemas.microsoft.com/office/drawing/2014/main" id="{DA776B87-22C8-41C0-B96F-018F0E3A2015}"/>
                  </a:ext>
                </a:extLst>
              </p:cNvPr>
              <p:cNvCxnSpPr>
                <a:cxnSpLocks noChangeAspect="1" noChangeShapeType="1"/>
                <a:stCxn id="184" idx="3"/>
                <a:endCxn id="184"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3">
                <a:extLst>
                  <a:ext uri="{FF2B5EF4-FFF2-40B4-BE49-F238E27FC236}">
                    <a16:creationId xmlns:a16="http://schemas.microsoft.com/office/drawing/2014/main" id="{78093C19-B2B2-4868-AB3F-208F8EB0A58A}"/>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4">
                <a:extLst>
                  <a:ext uri="{FF2B5EF4-FFF2-40B4-BE49-F238E27FC236}">
                    <a16:creationId xmlns:a16="http://schemas.microsoft.com/office/drawing/2014/main" id="{26E7DB22-836D-42FF-84DE-6C39ED38CCE1}"/>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5">
                <a:extLst>
                  <a:ext uri="{FF2B5EF4-FFF2-40B4-BE49-F238E27FC236}">
                    <a16:creationId xmlns:a16="http://schemas.microsoft.com/office/drawing/2014/main" id="{9870710B-F979-4686-AF99-915EB0751439}"/>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6">
                <a:extLst>
                  <a:ext uri="{FF2B5EF4-FFF2-40B4-BE49-F238E27FC236}">
                    <a16:creationId xmlns:a16="http://schemas.microsoft.com/office/drawing/2014/main" id="{F2555DA9-2C74-485E-810D-B018766EBE7C}"/>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7">
                <a:extLst>
                  <a:ext uri="{FF2B5EF4-FFF2-40B4-BE49-F238E27FC236}">
                    <a16:creationId xmlns:a16="http://schemas.microsoft.com/office/drawing/2014/main" id="{ABAA0153-311E-42BD-861E-3582AC0FC73E}"/>
                  </a:ext>
                </a:extLst>
              </p:cNvPr>
              <p:cNvCxnSpPr>
                <a:cxnSpLocks noChangeAspect="1" noChangeShapeType="1"/>
                <a:stCxn id="177" idx="3"/>
                <a:endCxn id="177"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8">
                <a:extLst>
                  <a:ext uri="{FF2B5EF4-FFF2-40B4-BE49-F238E27FC236}">
                    <a16:creationId xmlns:a16="http://schemas.microsoft.com/office/drawing/2014/main" id="{D41DA059-1CF1-4A23-AD5A-E3C0587614DC}"/>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09">
                <a:extLst>
                  <a:ext uri="{FF2B5EF4-FFF2-40B4-BE49-F238E27FC236}">
                    <a16:creationId xmlns:a16="http://schemas.microsoft.com/office/drawing/2014/main" id="{75F05CFD-ADBD-407B-B4E8-517975C96716}"/>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0">
                <a:extLst>
                  <a:ext uri="{FF2B5EF4-FFF2-40B4-BE49-F238E27FC236}">
                    <a16:creationId xmlns:a16="http://schemas.microsoft.com/office/drawing/2014/main" id="{EF6DBD30-7C18-40B6-9E54-648E4F307ED0}"/>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1">
                <a:extLst>
                  <a:ext uri="{FF2B5EF4-FFF2-40B4-BE49-F238E27FC236}">
                    <a16:creationId xmlns:a16="http://schemas.microsoft.com/office/drawing/2014/main" id="{F377D796-A3F3-40C2-9F53-B4FE2BEF1DE8}"/>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2">
                <a:extLst>
                  <a:ext uri="{FF2B5EF4-FFF2-40B4-BE49-F238E27FC236}">
                    <a16:creationId xmlns:a16="http://schemas.microsoft.com/office/drawing/2014/main" id="{13D3ADBC-217F-4FE4-91AC-69462072AFB7}"/>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AutoShape 313">
                <a:extLst>
                  <a:ext uri="{FF2B5EF4-FFF2-40B4-BE49-F238E27FC236}">
                    <a16:creationId xmlns:a16="http://schemas.microsoft.com/office/drawing/2014/main" id="{4AE20C10-248D-4634-ABBE-79CCCB63568C}"/>
                  </a:ext>
                </a:extLst>
              </p:cNvPr>
              <p:cNvCxnSpPr>
                <a:cxnSpLocks noChangeAspect="1" noChangeShapeType="1"/>
                <a:stCxn id="177" idx="1"/>
                <a:endCxn id="177"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7" name="Line 314">
                <a:extLst>
                  <a:ext uri="{FF2B5EF4-FFF2-40B4-BE49-F238E27FC236}">
                    <a16:creationId xmlns:a16="http://schemas.microsoft.com/office/drawing/2014/main" id="{743B4E09-E3FD-41F2-814F-1A9AB3346AEB}"/>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5">
                <a:extLst>
                  <a:ext uri="{FF2B5EF4-FFF2-40B4-BE49-F238E27FC236}">
                    <a16:creationId xmlns:a16="http://schemas.microsoft.com/office/drawing/2014/main" id="{BE6F69C7-BC80-44CC-993D-2CDE69969DF8}"/>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6">
                <a:extLst>
                  <a:ext uri="{FF2B5EF4-FFF2-40B4-BE49-F238E27FC236}">
                    <a16:creationId xmlns:a16="http://schemas.microsoft.com/office/drawing/2014/main" id="{F0210CCA-19A3-4B84-89F9-170F862831B9}"/>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7">
                <a:extLst>
                  <a:ext uri="{FF2B5EF4-FFF2-40B4-BE49-F238E27FC236}">
                    <a16:creationId xmlns:a16="http://schemas.microsoft.com/office/drawing/2014/main" id="{12B2988C-0CA2-480C-8BF3-80D12A19F85D}"/>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8">
                <a:extLst>
                  <a:ext uri="{FF2B5EF4-FFF2-40B4-BE49-F238E27FC236}">
                    <a16:creationId xmlns:a16="http://schemas.microsoft.com/office/drawing/2014/main" id="{23B69428-A11F-4292-B5D8-230FDC0A1BEE}"/>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19">
                <a:extLst>
                  <a:ext uri="{FF2B5EF4-FFF2-40B4-BE49-F238E27FC236}">
                    <a16:creationId xmlns:a16="http://schemas.microsoft.com/office/drawing/2014/main" id="{74121FB7-735A-4722-BA69-17095894990C}"/>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0">
                <a:extLst>
                  <a:ext uri="{FF2B5EF4-FFF2-40B4-BE49-F238E27FC236}">
                    <a16:creationId xmlns:a16="http://schemas.microsoft.com/office/drawing/2014/main" id="{65E103CA-0078-468C-BDEC-23255B317AA7}"/>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1">
                <a:extLst>
                  <a:ext uri="{FF2B5EF4-FFF2-40B4-BE49-F238E27FC236}">
                    <a16:creationId xmlns:a16="http://schemas.microsoft.com/office/drawing/2014/main" id="{99EF9507-F41E-4274-97B4-C2156D859A51}"/>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2">
                <a:extLst>
                  <a:ext uri="{FF2B5EF4-FFF2-40B4-BE49-F238E27FC236}">
                    <a16:creationId xmlns:a16="http://schemas.microsoft.com/office/drawing/2014/main" id="{B60E4F58-561A-4864-9BF4-B136E0E008F2}"/>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3">
                <a:extLst>
                  <a:ext uri="{FF2B5EF4-FFF2-40B4-BE49-F238E27FC236}">
                    <a16:creationId xmlns:a16="http://schemas.microsoft.com/office/drawing/2014/main" id="{601C3A6A-0174-4244-BEE7-93F5376C0521}"/>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4">
                <a:extLst>
                  <a:ext uri="{FF2B5EF4-FFF2-40B4-BE49-F238E27FC236}">
                    <a16:creationId xmlns:a16="http://schemas.microsoft.com/office/drawing/2014/main" id="{31469FC1-4E84-499F-A3AC-DE3A22FC927A}"/>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5">
                <a:extLst>
                  <a:ext uri="{FF2B5EF4-FFF2-40B4-BE49-F238E27FC236}">
                    <a16:creationId xmlns:a16="http://schemas.microsoft.com/office/drawing/2014/main" id="{7863B739-1A90-4B2C-A128-2299563675F9}"/>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6">
                <a:extLst>
                  <a:ext uri="{FF2B5EF4-FFF2-40B4-BE49-F238E27FC236}">
                    <a16:creationId xmlns:a16="http://schemas.microsoft.com/office/drawing/2014/main" id="{8561F3B2-FB79-4467-B223-13DC7F84502D}"/>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Line 327">
                <a:extLst>
                  <a:ext uri="{FF2B5EF4-FFF2-40B4-BE49-F238E27FC236}">
                    <a16:creationId xmlns:a16="http://schemas.microsoft.com/office/drawing/2014/main" id="{CB5B1AB4-B787-4477-B964-7C3CCAC795C3}"/>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Oval 328">
                <a:extLst>
                  <a:ext uri="{FF2B5EF4-FFF2-40B4-BE49-F238E27FC236}">
                    <a16:creationId xmlns:a16="http://schemas.microsoft.com/office/drawing/2014/main" id="{AE36831B-A04B-4D3E-8799-9DB4101844E7}"/>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29">
                <a:extLst>
                  <a:ext uri="{FF2B5EF4-FFF2-40B4-BE49-F238E27FC236}">
                    <a16:creationId xmlns:a16="http://schemas.microsoft.com/office/drawing/2014/main" id="{A0599635-F0D5-472A-9843-6ACE86EC196B}"/>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0">
                <a:extLst>
                  <a:ext uri="{FF2B5EF4-FFF2-40B4-BE49-F238E27FC236}">
                    <a16:creationId xmlns:a16="http://schemas.microsoft.com/office/drawing/2014/main" id="{A99EC36B-E1B7-466D-9893-CC0ED16A98B6}"/>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1">
                <a:extLst>
                  <a:ext uri="{FF2B5EF4-FFF2-40B4-BE49-F238E27FC236}">
                    <a16:creationId xmlns:a16="http://schemas.microsoft.com/office/drawing/2014/main" id="{B0EA1F34-DB87-41D5-85DA-28E340044667}"/>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2">
                <a:extLst>
                  <a:ext uri="{FF2B5EF4-FFF2-40B4-BE49-F238E27FC236}">
                    <a16:creationId xmlns:a16="http://schemas.microsoft.com/office/drawing/2014/main" id="{AB9F5DE7-53EB-4525-96BB-A71CAEA4BE65}"/>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3">
                <a:extLst>
                  <a:ext uri="{FF2B5EF4-FFF2-40B4-BE49-F238E27FC236}">
                    <a16:creationId xmlns:a16="http://schemas.microsoft.com/office/drawing/2014/main" id="{E2BCE70D-2EBD-4686-9E53-150FDA0FA678}"/>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4">
                <a:extLst>
                  <a:ext uri="{FF2B5EF4-FFF2-40B4-BE49-F238E27FC236}">
                    <a16:creationId xmlns:a16="http://schemas.microsoft.com/office/drawing/2014/main" id="{23F1054C-4887-4BA2-815A-7E019A8EBA8D}"/>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5">
                <a:extLst>
                  <a:ext uri="{FF2B5EF4-FFF2-40B4-BE49-F238E27FC236}">
                    <a16:creationId xmlns:a16="http://schemas.microsoft.com/office/drawing/2014/main" id="{033F8C2D-156C-4359-8EA3-D4C349602E5E}"/>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6">
                <a:extLst>
                  <a:ext uri="{FF2B5EF4-FFF2-40B4-BE49-F238E27FC236}">
                    <a16:creationId xmlns:a16="http://schemas.microsoft.com/office/drawing/2014/main" id="{8E1B8CC5-58AF-4D5C-A413-AD8DE6F720FF}"/>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Oval 337">
                <a:extLst>
                  <a:ext uri="{FF2B5EF4-FFF2-40B4-BE49-F238E27FC236}">
                    <a16:creationId xmlns:a16="http://schemas.microsoft.com/office/drawing/2014/main" id="{ADCBF248-60F8-43CB-B979-1DBFAC0FEFB1}"/>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Line 338">
                <a:extLst>
                  <a:ext uri="{FF2B5EF4-FFF2-40B4-BE49-F238E27FC236}">
                    <a16:creationId xmlns:a16="http://schemas.microsoft.com/office/drawing/2014/main" id="{680CC7CD-BB81-462A-9714-1AE256ADDF42}"/>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39">
                <a:extLst>
                  <a:ext uri="{FF2B5EF4-FFF2-40B4-BE49-F238E27FC236}">
                    <a16:creationId xmlns:a16="http://schemas.microsoft.com/office/drawing/2014/main" id="{43319B4B-6F99-46B7-9189-45EF1BA75E42}"/>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3" name="Line 340">
                <a:extLst>
                  <a:ext uri="{FF2B5EF4-FFF2-40B4-BE49-F238E27FC236}">
                    <a16:creationId xmlns:a16="http://schemas.microsoft.com/office/drawing/2014/main" id="{557B928A-B853-4EC8-A958-DC449F6D7E18}"/>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4" name="AutoShape 341">
                <a:extLst>
                  <a:ext uri="{FF2B5EF4-FFF2-40B4-BE49-F238E27FC236}">
                    <a16:creationId xmlns:a16="http://schemas.microsoft.com/office/drawing/2014/main" id="{6DD98EAC-47F5-446F-B72C-B8C9FAE87A71}"/>
                  </a:ext>
                </a:extLst>
              </p:cNvPr>
              <p:cNvCxnSpPr>
                <a:cxnSpLocks noChangeAspect="1" noChangeShapeType="1"/>
                <a:stCxn id="233" idx="0"/>
                <a:endCxn id="229"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5" name="Rectangle 342">
                <a:extLst>
                  <a:ext uri="{FF2B5EF4-FFF2-40B4-BE49-F238E27FC236}">
                    <a16:creationId xmlns:a16="http://schemas.microsoft.com/office/drawing/2014/main" id="{87410B54-AFA2-44A7-8CA2-862137043A33}"/>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3">
                <a:extLst>
                  <a:ext uri="{FF2B5EF4-FFF2-40B4-BE49-F238E27FC236}">
                    <a16:creationId xmlns:a16="http://schemas.microsoft.com/office/drawing/2014/main" id="{159A18A6-97A7-4192-AD50-EAE28B7E1743}"/>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7" name="Rectangle 344">
                <a:extLst>
                  <a:ext uri="{FF2B5EF4-FFF2-40B4-BE49-F238E27FC236}">
                    <a16:creationId xmlns:a16="http://schemas.microsoft.com/office/drawing/2014/main" id="{2631F321-4688-4944-9AB4-D7B03AFB6D23}"/>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8" name="Rectangle 345">
                <a:extLst>
                  <a:ext uri="{FF2B5EF4-FFF2-40B4-BE49-F238E27FC236}">
                    <a16:creationId xmlns:a16="http://schemas.microsoft.com/office/drawing/2014/main" id="{6DE748EC-3737-4FDC-9F82-D464FD2B01E6}"/>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6">
                <a:extLst>
                  <a:ext uri="{FF2B5EF4-FFF2-40B4-BE49-F238E27FC236}">
                    <a16:creationId xmlns:a16="http://schemas.microsoft.com/office/drawing/2014/main" id="{95B4E016-9187-4CB3-9AA8-B8DF22EC8E8F}"/>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7">
                <a:extLst>
                  <a:ext uri="{FF2B5EF4-FFF2-40B4-BE49-F238E27FC236}">
                    <a16:creationId xmlns:a16="http://schemas.microsoft.com/office/drawing/2014/main" id="{C4D9FB6B-3917-46FA-894A-A8A4B5FC092F}"/>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8">
                <a:extLst>
                  <a:ext uri="{FF2B5EF4-FFF2-40B4-BE49-F238E27FC236}">
                    <a16:creationId xmlns:a16="http://schemas.microsoft.com/office/drawing/2014/main" id="{8E10BFA7-6D78-428F-8B7F-F643569F8F0F}"/>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49">
                <a:extLst>
                  <a:ext uri="{FF2B5EF4-FFF2-40B4-BE49-F238E27FC236}">
                    <a16:creationId xmlns:a16="http://schemas.microsoft.com/office/drawing/2014/main" id="{68181C33-351C-461B-8D2F-81BEEA5F7526}"/>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0">
                <a:extLst>
                  <a:ext uri="{FF2B5EF4-FFF2-40B4-BE49-F238E27FC236}">
                    <a16:creationId xmlns:a16="http://schemas.microsoft.com/office/drawing/2014/main" id="{48BF0E3D-3700-400F-8F83-E696A4590E94}"/>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4" name="Rectangle 351">
                <a:extLst>
                  <a:ext uri="{FF2B5EF4-FFF2-40B4-BE49-F238E27FC236}">
                    <a16:creationId xmlns:a16="http://schemas.microsoft.com/office/drawing/2014/main" id="{C095F6E9-327D-475B-8AD6-BB0EECD1863F}"/>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5" name="AutoShape 352">
                <a:extLst>
                  <a:ext uri="{FF2B5EF4-FFF2-40B4-BE49-F238E27FC236}">
                    <a16:creationId xmlns:a16="http://schemas.microsoft.com/office/drawing/2014/main" id="{E8B82ECE-90F0-45BD-9E5C-5D8E6416F62A}"/>
                  </a:ext>
                </a:extLst>
              </p:cNvPr>
              <p:cNvCxnSpPr>
                <a:cxnSpLocks noChangeAspect="1" noChangeShapeType="1"/>
                <a:stCxn id="234" idx="3"/>
                <a:endCxn id="234"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3">
                <a:extLst>
                  <a:ext uri="{FF2B5EF4-FFF2-40B4-BE49-F238E27FC236}">
                    <a16:creationId xmlns:a16="http://schemas.microsoft.com/office/drawing/2014/main" id="{A9B52FBB-DE8A-46BA-BCC7-C4E8201716AD}"/>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4">
                <a:extLst>
                  <a:ext uri="{FF2B5EF4-FFF2-40B4-BE49-F238E27FC236}">
                    <a16:creationId xmlns:a16="http://schemas.microsoft.com/office/drawing/2014/main" id="{32E84EDA-3A3F-42E5-9FCC-B41E5BDA8322}"/>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5">
                <a:extLst>
                  <a:ext uri="{FF2B5EF4-FFF2-40B4-BE49-F238E27FC236}">
                    <a16:creationId xmlns:a16="http://schemas.microsoft.com/office/drawing/2014/main" id="{6B304920-1B01-473F-B42E-1BBB6440F73E}"/>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6">
                <a:extLst>
                  <a:ext uri="{FF2B5EF4-FFF2-40B4-BE49-F238E27FC236}">
                    <a16:creationId xmlns:a16="http://schemas.microsoft.com/office/drawing/2014/main" id="{8AC0F7AF-226A-4CC5-87DB-95B9A1042F68}"/>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7">
                <a:extLst>
                  <a:ext uri="{FF2B5EF4-FFF2-40B4-BE49-F238E27FC236}">
                    <a16:creationId xmlns:a16="http://schemas.microsoft.com/office/drawing/2014/main" id="{63FB5445-C6D6-492C-84AE-FD42FAE50223}"/>
                  </a:ext>
                </a:extLst>
              </p:cNvPr>
              <p:cNvCxnSpPr>
                <a:cxnSpLocks noChangeAspect="1" noChangeShapeType="1"/>
                <a:stCxn id="227" idx="3"/>
                <a:endCxn id="227"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8">
                <a:extLst>
                  <a:ext uri="{FF2B5EF4-FFF2-40B4-BE49-F238E27FC236}">
                    <a16:creationId xmlns:a16="http://schemas.microsoft.com/office/drawing/2014/main" id="{D24CF27E-2B23-4809-98CB-FED06907C399}"/>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59">
                <a:extLst>
                  <a:ext uri="{FF2B5EF4-FFF2-40B4-BE49-F238E27FC236}">
                    <a16:creationId xmlns:a16="http://schemas.microsoft.com/office/drawing/2014/main" id="{B355157A-EB10-40B8-A2CB-5F841B7B1801}"/>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0">
                <a:extLst>
                  <a:ext uri="{FF2B5EF4-FFF2-40B4-BE49-F238E27FC236}">
                    <a16:creationId xmlns:a16="http://schemas.microsoft.com/office/drawing/2014/main" id="{14806C63-8426-4A19-9FBB-2CFFDC2B5091}"/>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1">
                <a:extLst>
                  <a:ext uri="{FF2B5EF4-FFF2-40B4-BE49-F238E27FC236}">
                    <a16:creationId xmlns:a16="http://schemas.microsoft.com/office/drawing/2014/main" id="{0F4762E0-7453-4F06-8D54-D75B71D85BD3}"/>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2">
                <a:extLst>
                  <a:ext uri="{FF2B5EF4-FFF2-40B4-BE49-F238E27FC236}">
                    <a16:creationId xmlns:a16="http://schemas.microsoft.com/office/drawing/2014/main" id="{4A08376F-2E77-4497-8F51-54844E2439EC}"/>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AutoShape 363">
                <a:extLst>
                  <a:ext uri="{FF2B5EF4-FFF2-40B4-BE49-F238E27FC236}">
                    <a16:creationId xmlns:a16="http://schemas.microsoft.com/office/drawing/2014/main" id="{ECDAB333-FBDD-4D9E-ADE1-B5AD98133115}"/>
                  </a:ext>
                </a:extLst>
              </p:cNvPr>
              <p:cNvCxnSpPr>
                <a:cxnSpLocks noChangeAspect="1" noChangeShapeType="1"/>
                <a:stCxn id="227" idx="1"/>
                <a:endCxn id="227"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7" name="Line 364">
                <a:extLst>
                  <a:ext uri="{FF2B5EF4-FFF2-40B4-BE49-F238E27FC236}">
                    <a16:creationId xmlns:a16="http://schemas.microsoft.com/office/drawing/2014/main" id="{98C1484F-C94E-4A1C-85AE-7BBDA00BE611}"/>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5">
                <a:extLst>
                  <a:ext uri="{FF2B5EF4-FFF2-40B4-BE49-F238E27FC236}">
                    <a16:creationId xmlns:a16="http://schemas.microsoft.com/office/drawing/2014/main" id="{9CF57A53-6B49-4854-B492-A5614D7D9F8E}"/>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6">
                <a:extLst>
                  <a:ext uri="{FF2B5EF4-FFF2-40B4-BE49-F238E27FC236}">
                    <a16:creationId xmlns:a16="http://schemas.microsoft.com/office/drawing/2014/main" id="{D1C7C192-29C3-4EFD-8F05-B83AAC950027}"/>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7">
                <a:extLst>
                  <a:ext uri="{FF2B5EF4-FFF2-40B4-BE49-F238E27FC236}">
                    <a16:creationId xmlns:a16="http://schemas.microsoft.com/office/drawing/2014/main" id="{7B5FCAB4-5890-4FCF-8029-C69A2AF6E454}"/>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8">
                <a:extLst>
                  <a:ext uri="{FF2B5EF4-FFF2-40B4-BE49-F238E27FC236}">
                    <a16:creationId xmlns:a16="http://schemas.microsoft.com/office/drawing/2014/main" id="{678C052C-4128-421A-BD5A-30F2C6128D2E}"/>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69">
                <a:extLst>
                  <a:ext uri="{FF2B5EF4-FFF2-40B4-BE49-F238E27FC236}">
                    <a16:creationId xmlns:a16="http://schemas.microsoft.com/office/drawing/2014/main" id="{5D561D6F-EE4B-4FAE-88D2-8EC21C192802}"/>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0">
                <a:extLst>
                  <a:ext uri="{FF2B5EF4-FFF2-40B4-BE49-F238E27FC236}">
                    <a16:creationId xmlns:a16="http://schemas.microsoft.com/office/drawing/2014/main" id="{DA0AF1A5-ECC0-487B-A192-116968FC9BEA}"/>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1">
                <a:extLst>
                  <a:ext uri="{FF2B5EF4-FFF2-40B4-BE49-F238E27FC236}">
                    <a16:creationId xmlns:a16="http://schemas.microsoft.com/office/drawing/2014/main" id="{344B6AB0-7734-43F5-B04B-935768E388A6}"/>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2">
                <a:extLst>
                  <a:ext uri="{FF2B5EF4-FFF2-40B4-BE49-F238E27FC236}">
                    <a16:creationId xmlns:a16="http://schemas.microsoft.com/office/drawing/2014/main" id="{AD51C7B8-3CB6-4435-B8EC-B927CC09BDE2}"/>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3">
                <a:extLst>
                  <a:ext uri="{FF2B5EF4-FFF2-40B4-BE49-F238E27FC236}">
                    <a16:creationId xmlns:a16="http://schemas.microsoft.com/office/drawing/2014/main" id="{1EE04EE1-40DE-4052-8C78-156196C2C91C}"/>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4">
                <a:extLst>
                  <a:ext uri="{FF2B5EF4-FFF2-40B4-BE49-F238E27FC236}">
                    <a16:creationId xmlns:a16="http://schemas.microsoft.com/office/drawing/2014/main" id="{F3017F66-0E0E-45FF-B369-663F9E1C3A8A}"/>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5">
                <a:extLst>
                  <a:ext uri="{FF2B5EF4-FFF2-40B4-BE49-F238E27FC236}">
                    <a16:creationId xmlns:a16="http://schemas.microsoft.com/office/drawing/2014/main" id="{B66AC319-FD11-4605-8540-E83C59840D01}"/>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6">
                <a:extLst>
                  <a:ext uri="{FF2B5EF4-FFF2-40B4-BE49-F238E27FC236}">
                    <a16:creationId xmlns:a16="http://schemas.microsoft.com/office/drawing/2014/main" id="{9D19735C-A96C-4A23-B522-395EC9C13007}"/>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377">
                <a:extLst>
                  <a:ext uri="{FF2B5EF4-FFF2-40B4-BE49-F238E27FC236}">
                    <a16:creationId xmlns:a16="http://schemas.microsoft.com/office/drawing/2014/main" id="{AE9CE356-848E-4BB3-92A6-33111E67BC1E}"/>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1" name="Oval 378">
                <a:extLst>
                  <a:ext uri="{FF2B5EF4-FFF2-40B4-BE49-F238E27FC236}">
                    <a16:creationId xmlns:a16="http://schemas.microsoft.com/office/drawing/2014/main" id="{84ECBCA3-C834-4C81-9E61-6D344A286741}"/>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79">
                <a:extLst>
                  <a:ext uri="{FF2B5EF4-FFF2-40B4-BE49-F238E27FC236}">
                    <a16:creationId xmlns:a16="http://schemas.microsoft.com/office/drawing/2014/main" id="{1730DE08-6617-4CA5-9B51-BECB7A612194}"/>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0">
                <a:extLst>
                  <a:ext uri="{FF2B5EF4-FFF2-40B4-BE49-F238E27FC236}">
                    <a16:creationId xmlns:a16="http://schemas.microsoft.com/office/drawing/2014/main" id="{FFC76C08-3F16-49E2-8EBC-E2B4C71B9278}"/>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1">
                <a:extLst>
                  <a:ext uri="{FF2B5EF4-FFF2-40B4-BE49-F238E27FC236}">
                    <a16:creationId xmlns:a16="http://schemas.microsoft.com/office/drawing/2014/main" id="{84C3F371-8A0E-41A5-8BBC-CB662302E8A3}"/>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2">
                <a:extLst>
                  <a:ext uri="{FF2B5EF4-FFF2-40B4-BE49-F238E27FC236}">
                    <a16:creationId xmlns:a16="http://schemas.microsoft.com/office/drawing/2014/main" id="{CC3E5287-044A-40ED-AD81-3A4738DC3C53}"/>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3">
                <a:extLst>
                  <a:ext uri="{FF2B5EF4-FFF2-40B4-BE49-F238E27FC236}">
                    <a16:creationId xmlns:a16="http://schemas.microsoft.com/office/drawing/2014/main" id="{1A87F3BD-3474-4D37-A36D-4C2133F60D6F}"/>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4">
                <a:extLst>
                  <a:ext uri="{FF2B5EF4-FFF2-40B4-BE49-F238E27FC236}">
                    <a16:creationId xmlns:a16="http://schemas.microsoft.com/office/drawing/2014/main" id="{5B4E370B-46E8-4148-96FF-3AAA668E45F7}"/>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5">
                <a:extLst>
                  <a:ext uri="{FF2B5EF4-FFF2-40B4-BE49-F238E27FC236}">
                    <a16:creationId xmlns:a16="http://schemas.microsoft.com/office/drawing/2014/main" id="{87574350-CEF5-4764-B6B8-F5C7CA85D4DD}"/>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6">
                <a:extLst>
                  <a:ext uri="{FF2B5EF4-FFF2-40B4-BE49-F238E27FC236}">
                    <a16:creationId xmlns:a16="http://schemas.microsoft.com/office/drawing/2014/main" id="{7BC790A0-C358-4596-9DE3-3F2FEA678B7E}"/>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Oval 387">
                <a:extLst>
                  <a:ext uri="{FF2B5EF4-FFF2-40B4-BE49-F238E27FC236}">
                    <a16:creationId xmlns:a16="http://schemas.microsoft.com/office/drawing/2014/main" id="{CD66C886-A1B8-4553-9672-2DBD308A63A9}"/>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Line 388">
                <a:extLst>
                  <a:ext uri="{FF2B5EF4-FFF2-40B4-BE49-F238E27FC236}">
                    <a16:creationId xmlns:a16="http://schemas.microsoft.com/office/drawing/2014/main" id="{EE145648-08D0-4343-A077-8B01E40C9328}"/>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Line 389">
                <a:extLst>
                  <a:ext uri="{FF2B5EF4-FFF2-40B4-BE49-F238E27FC236}">
                    <a16:creationId xmlns:a16="http://schemas.microsoft.com/office/drawing/2014/main" id="{284AD000-C451-49B0-8289-9201CD7E6377}"/>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3" name="Text Box 391">
                <a:extLst>
                  <a:ext uri="{FF2B5EF4-FFF2-40B4-BE49-F238E27FC236}">
                    <a16:creationId xmlns:a16="http://schemas.microsoft.com/office/drawing/2014/main" id="{427763CF-8C46-47B7-A27C-D251870955FE}"/>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2">
                <a:extLst>
                  <a:ext uri="{FF2B5EF4-FFF2-40B4-BE49-F238E27FC236}">
                    <a16:creationId xmlns:a16="http://schemas.microsoft.com/office/drawing/2014/main" id="{B2348907-183A-42D8-A8FD-183D18D5614D}"/>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5" name="Text Box 393">
                <a:extLst>
                  <a:ext uri="{FF2B5EF4-FFF2-40B4-BE49-F238E27FC236}">
                    <a16:creationId xmlns:a16="http://schemas.microsoft.com/office/drawing/2014/main" id="{CDF36744-9B86-4B12-8D5D-3551431D10E1}"/>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4">
                <a:extLst>
                  <a:ext uri="{FF2B5EF4-FFF2-40B4-BE49-F238E27FC236}">
                    <a16:creationId xmlns:a16="http://schemas.microsoft.com/office/drawing/2014/main" id="{57B73FEA-AF6B-4266-92BF-F0F402A3154A}"/>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Text Box 395">
                <a:extLst>
                  <a:ext uri="{FF2B5EF4-FFF2-40B4-BE49-F238E27FC236}">
                    <a16:creationId xmlns:a16="http://schemas.microsoft.com/office/drawing/2014/main" id="{FB5277B6-154D-498D-BDC8-EBCAA9F18F65}"/>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8" name="Arc 396">
                <a:extLst>
                  <a:ext uri="{FF2B5EF4-FFF2-40B4-BE49-F238E27FC236}">
                    <a16:creationId xmlns:a16="http://schemas.microsoft.com/office/drawing/2014/main" id="{56AE1A71-2C31-4657-9542-962252BCDD9B}"/>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554621795"/>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288771">
                                            <p:txEl>
                                              <p:pRg st="0" end="0"/>
                                            </p:txEl>
                                          </p:spTgt>
                                        </p:tgtEl>
                                        <p:attrNameLst>
                                          <p:attrName>style.visibility</p:attrName>
                                        </p:attrNameLst>
                                      </p:cBhvr>
                                      <p:to>
                                        <p:strVal val="visible"/>
                                      </p:to>
                                    </p:set>
                                    <p:anim calcmode="lin" valueType="num">
                                      <p:cBhvr additive="base">
                                        <p:cTn id="7" dur="500" fill="hold"/>
                                        <p:tgtEl>
                                          <p:spTgt spid="288771">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8877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288771">
                                            <p:txEl>
                                              <p:pRg st="2" end="2"/>
                                            </p:txEl>
                                          </p:spTgt>
                                        </p:tgtEl>
                                        <p:attrNameLst>
                                          <p:attrName>style.visibility</p:attrName>
                                        </p:attrNameLst>
                                      </p:cBhvr>
                                      <p:to>
                                        <p:strVal val="visible"/>
                                      </p:to>
                                    </p:set>
                                    <p:anim calcmode="lin" valueType="num">
                                      <p:cBhvr additive="base">
                                        <p:cTn id="13" dur="500" fill="hold"/>
                                        <p:tgtEl>
                                          <p:spTgt spid="288771">
                                            <p:txEl>
                                              <p:pRg st="2" end="2"/>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288771">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8771" grpId="0" build="p" autoUpdateAnimBg="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2" name="Rectangle 2">
            <a:extLst>
              <a:ext uri="{FF2B5EF4-FFF2-40B4-BE49-F238E27FC236}">
                <a16:creationId xmlns:a16="http://schemas.microsoft.com/office/drawing/2014/main" id="{8359F0F0-FAD7-4C89-B4DB-27820D799152}"/>
              </a:ext>
            </a:extLst>
          </p:cNvPr>
          <p:cNvSpPr>
            <a:spLocks noGrp="1" noChangeArrowheads="1"/>
          </p:cNvSpPr>
          <p:nvPr>
            <p:ph type="title"/>
          </p:nvPr>
        </p:nvSpPr>
        <p:spPr>
          <a:xfrm>
            <a:off x="2209800" y="2425700"/>
            <a:ext cx="7772400" cy="1143000"/>
          </a:xfrm>
        </p:spPr>
        <p:txBody>
          <a:bodyPr>
            <a:noAutofit/>
          </a:bodyPr>
          <a:lstStyle/>
          <a:p>
            <a:pPr algn="ctr"/>
            <a:r>
              <a:rPr lang="en-GB" altLang="en-US" b="1" dirty="0">
                <a:latin typeface="Verdana" panose="020B0604030504040204" pitchFamily="34" charset="0"/>
                <a:ea typeface="Verdana" panose="020B0604030504040204" pitchFamily="34" charset="0"/>
              </a:rPr>
              <a:t>We need to “prove” that it is “HTLA” in nature, and, at the same time, can see if it can be inhibited by </a:t>
            </a:r>
            <a:r>
              <a:rPr lang="en-GB" altLang="en-US" b="1" i="1" u="sng" dirty="0">
                <a:latin typeface="Verdana" panose="020B0604030504040204" pitchFamily="34" charset="0"/>
                <a:ea typeface="Verdana" panose="020B0604030504040204" pitchFamily="34" charset="0"/>
              </a:rPr>
              <a:t>pooled</a:t>
            </a:r>
            <a:r>
              <a:rPr lang="en-GB" altLang="en-US" b="1" dirty="0">
                <a:latin typeface="Verdana" panose="020B0604030504040204" pitchFamily="34" charset="0"/>
                <a:ea typeface="Verdana" panose="020B0604030504040204" pitchFamily="34" charset="0"/>
              </a:rPr>
              <a:t> inert plasma.</a:t>
            </a:r>
          </a:p>
        </p:txBody>
      </p:sp>
      <p:grpSp>
        <p:nvGrpSpPr>
          <p:cNvPr id="3" name="Group 2">
            <a:extLst>
              <a:ext uri="{FF2B5EF4-FFF2-40B4-BE49-F238E27FC236}">
                <a16:creationId xmlns:a16="http://schemas.microsoft.com/office/drawing/2014/main" id="{29BA3748-CAA9-4F5E-9ED7-C040537DC579}"/>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C82D627E-8B69-473B-BFEE-C05A2AC56DAA}"/>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24524D55-C4FC-4D06-B2D2-AC6D96989F6C}"/>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FB60D0FA-19B3-40D6-B02A-87B50AFB6648}"/>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86F7B6F4-5C47-47C5-9F58-FBB5092C739C}"/>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94D50DB6-91B5-45B8-8E41-0B7E3F044493}"/>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8727E361-A087-4775-BB23-7D8E3CCEE8E5}"/>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45EFCB89-F65E-4631-83CD-A8990C1A1158}"/>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363B222E-2766-43A1-8713-F651CE8F3C49}"/>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179BDD86-BB13-4846-A796-214948AF19A8}"/>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3FE50529-84CE-47F7-B607-7F144A33DAA0}"/>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50EC5D3E-FAEC-42DC-A56D-6DE818C28F37}"/>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B762BDAF-A845-4001-A191-782F266C4A41}"/>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703F22BB-C005-4E48-B8A9-189326BB29CD}"/>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0527EBC1-7368-47EF-8D87-376AB557DD6B}"/>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6B5EB186-49F0-4D8A-A13E-139DA4F06E51}"/>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3774AAC6-5AD6-4E2D-B7B1-8702DC93833E}"/>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0BAE75D8-054D-47AB-8A7E-AF1286F35FEC}"/>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9DDA7B84-2564-4690-973F-D29FCB186378}"/>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41411BA8-AE87-46A0-8D91-BA17990AFCB5}"/>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EE465D54-90A6-4A69-BD9E-36887A230A46}"/>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3A50E221-737B-4FD6-95DE-A3001B9E9A28}"/>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901169A0-87E9-4CA0-BD05-0F58AB739A64}"/>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C96DE1E4-EC87-4522-94DF-ACC4D7778019}"/>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97EC0060-3378-4A3D-8B1E-C86B215B66A8}"/>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0EA0BF57-7EDF-4C96-9531-FD6B8BCDB1EA}"/>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549ABED3-3D6F-445A-BF75-FF6301DD495C}"/>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F8163148-9552-4780-A22D-E70BB4B73D52}"/>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CBE399FC-9319-4325-A6AC-B3FB03B15CA0}"/>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4DF1633E-5621-465E-8092-B5B7842762ED}"/>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92C0AC9B-E7A8-48FD-AB4A-F4568DEB22C0}"/>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AE732DA9-4E96-4BF9-9402-D0A5AF47382E}"/>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97F8991B-53B9-4928-B901-68AF23A96E5C}"/>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08BC3CE5-2095-4D0C-96E6-FEB4F900E8D4}"/>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F2828063-0674-45A5-BB14-47735B489C0F}"/>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31194396-490A-4B3D-B973-942D9F1B1B4D}"/>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B41DF532-0C6F-40CF-85F0-4C93FBCD1B49}"/>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C1134BD7-7225-4815-9549-F1E57417E36C}"/>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B96A4BB4-67BC-4F9C-BB12-73F6013C75C5}"/>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2D5FC3C7-361E-4226-BE51-2F14D599D994}"/>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2A192C05-996B-41BF-AF95-569C7054D5FB}"/>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6E984F1F-4576-4495-91BD-3C74BA86AF50}"/>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5C674C54-ACB5-4595-9117-BA4AB382F94F}"/>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237E9D65-15B0-4BB5-B710-6AEDC170886E}"/>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896694B3-5D0F-410A-A59B-E26A2D61C021}"/>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B7678C37-6B92-4349-9795-3019CF8B3554}"/>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ACDFA2BE-DAB8-47F3-B003-BF2AF352AB89}"/>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BC03EBC0-3A4D-4B41-B9B0-24CF68F0B620}"/>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27861B39-5C1E-45E9-BCA5-08803C1B9027}"/>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F8F515CC-3976-4619-B447-D599D0D38D5A}"/>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9E1FE2FA-377E-423F-A779-25A90502F6BD}"/>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29A041B2-B61F-49A4-AA06-CCDDA94D487E}"/>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EF975335-F268-4A15-BF92-2DB853486B98}"/>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4C3E6AF0-78BB-4974-A710-E7651875E028}"/>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09DB0107-44B4-47A0-BD33-B480306F42DD}"/>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813EC582-25DB-4956-B663-1E74A765C2B9}"/>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AB4F2233-AB13-4EBB-B46F-3520C692EF41}"/>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87A64940-CA57-44D4-BEE7-6B4CC98CEB5F}"/>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CB3D6ED7-A5F8-4214-ABD1-A5983C8BF2F2}"/>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E0E2CB3E-166D-44C5-A6CB-837475B2A967}"/>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EA94ED76-2740-4C9B-94B6-936FCD70BF57}"/>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8620E882-F295-492A-8DAB-C8865E240861}"/>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EF31E3BB-061E-45FA-A199-AAC1C3A7DC4B}"/>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0CD9B347-3839-4B15-BF44-8D197C64BD4E}"/>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F7EC5B8A-C543-44F8-943F-C4DB2FE9F1A1}"/>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9DED0538-85AD-4E0E-A6D1-C992628F42F8}"/>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5765C967-F769-4310-8203-7D8EE6D3C751}"/>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E8DF7AA9-6467-437C-91F5-BCC24C9019E8}"/>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A1AE6F16-69AA-4134-9D59-555254530B4C}"/>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05C63733-A9EE-4C6A-9EE1-A061BBD87B0C}"/>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D066328A-8D55-4C0F-9EFB-9A23EC1F5ED9}"/>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865BBD48-CBD2-4590-962D-41FA81B71CA8}"/>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1F4042AC-6F1B-4F83-8453-07F3D884B49C}"/>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245DE0DA-78E1-49AA-BEAB-B8EAAA0418F5}"/>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C5B35A3D-CA39-4744-9D4A-E1E8610F309A}"/>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618E115B-D87B-4CBF-B4F2-74F9484E33BB}"/>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7D52FB46-90D0-4B67-9EA4-9315D1F48F33}"/>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414A748C-2C0E-4E02-B154-D8A5F51EC63A}"/>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21928A94-418E-450D-A590-A011A9E57780}"/>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F38E4CF3-6E5F-4455-B70D-DD588034B60D}"/>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90C83396-762E-43AE-AB1C-5A24EF7292D9}"/>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339BAFC6-52B0-47A5-8C00-C7000882D428}"/>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C05CCBB0-A2FB-4C2C-A5CD-2A7221DB1640}"/>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9A5E81DE-B02C-4754-B8CF-241A4C48C76F}"/>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4ED5CAB3-A267-4D25-AA8A-8B6B429E8702}"/>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530C8B2E-DBD1-41A5-BD22-EDBC7DE5D142}"/>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2FE5DBFA-7E78-42E4-BF1D-31993E6A12B5}"/>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4759CD09-5959-452C-9F45-B4F50032FA87}"/>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82966A8F-7458-47D2-824A-DD1DBE827008}"/>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22C1B66D-C7F1-46CE-838A-0F808DF7F344}"/>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9A104D65-E4A1-473C-8E7C-8A117A5A1ED0}"/>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25B1EB8C-2E4B-4D26-8371-006D71ADCEB3}"/>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058431F1-9899-4721-BADA-9907C1BA2540}"/>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EDA14E8A-10AE-4CF5-8178-E4267E457739}"/>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6A1AAE4B-3F8C-4880-8A71-8A934A1E9843}"/>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B0E32CF4-32B0-4C5A-ACA9-4CFAB7807412}"/>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5EE805A2-F2E2-4003-8C9C-784352D1CF4D}"/>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F245C2B2-3B6E-49B8-B3EE-063301739952}"/>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9401C91C-ACB4-4AAC-839B-D7483B90A524}"/>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BB887DD5-D64D-42B5-A8C5-36C27F55F712}"/>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FFE1C945-A268-4600-834E-BE210AA93B6F}"/>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7098A5CC-F1F5-434E-903B-6831DB6EEFD9}"/>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7849005B-38A6-455F-80AA-C9C46AF02373}"/>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7424643F-D9B7-45B1-BE21-5B50ECE133DB}"/>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5DD6EC39-0776-467B-AFBE-FE890245EB3E}"/>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CCBD8642-7796-432C-BB51-71BC564D70E5}"/>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6031D9A3-99A2-4316-8FB4-3875F4393DD5}"/>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579DB8C0-E611-4AB8-9B73-E82BF4B07EB0}"/>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6F5AF9DB-9334-4F50-8D33-32D6503395A9}"/>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7D05EC3C-6D85-4503-87CE-A0A90DC527C0}"/>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D43A8413-7C95-4C93-9C2D-757D0EF357E4}"/>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EF32F540-2921-4B8A-830E-8D9D2815F3A4}"/>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F073CEB8-1C45-4DF6-9CA0-2268223EEDFB}"/>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E4737CED-C1AE-4B1E-BA8E-C7B2925ED17F}"/>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D59ABD5D-BA9F-4416-AE38-D15905406089}"/>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24AE075A-CE4C-477B-BEC4-2176D92E0670}"/>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6591BF41-21F1-45C2-92FF-8E89F8BFB0F8}"/>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125D6A9D-35E5-4C0A-B1DE-755B15E61D6C}"/>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7AEE8963-BFF0-4EB6-B839-62BE4A17C62A}"/>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C861FA86-EACB-4204-978D-940376556409}"/>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1448E6A0-5733-4307-AC1A-06092A090253}"/>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49B4F051-AB66-41F9-A0C5-4C92F1DD90A3}"/>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95505F81-BB1D-434A-B280-5CEDC01752C8}"/>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7F4D9437-FB7A-4FFA-AA27-08DF9436BECE}"/>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FE3A4FA2-1B7D-4995-8F2E-BDC5623CC8DE}"/>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BB9D5A81-8513-4D84-B235-58B963F3B49D}"/>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D685AED2-5418-4377-AF4C-59CD4F7F5E65}"/>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21A3AD3D-551D-4EA4-ABB5-3469C0A7882F}"/>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171B2862-E6B0-438A-8ED1-FF479928200D}"/>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36E5C250-89F1-435A-922A-0109E2CC6D8E}"/>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6D9C1AB5-5958-451A-95C2-C5DB39005726}"/>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FF2AD1A1-AA2B-49B1-A20B-BC6D9D53A137}"/>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AFFF38B9-CC81-4A17-BD1D-D4B3204CD138}"/>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8CFF2BC8-0806-4F04-9890-80D270B39920}"/>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B1DEE85E-53FE-4F5C-A6AF-4B7374C3DEFA}"/>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7DB894C8-138C-4B1D-A416-30568373AF76}"/>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339CDBAA-300F-4B54-A363-D8585CD1E389}"/>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CBCC8EDD-A0D0-436F-9085-A02B00127184}"/>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373BE215-05B1-41D8-B456-EA9B47E02F76}"/>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A11C7082-07C1-48AC-B015-B0BF049DE8D0}"/>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9604EE1F-AAA2-40C3-94FB-1075FC81F3B9}"/>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59F43604-A380-42DD-8C93-84925A028C8D}"/>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155BC2E0-98A4-44E9-9FAD-152C6C8C7133}"/>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74CC940D-B6BC-4439-BF82-28B7753BC744}"/>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F809F43F-4502-4942-806A-4CB12F323628}"/>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D2579C34-42B9-4965-B605-B13AE78628AF}"/>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15C2F2B2-CB04-4523-B154-4D903EFBB2EE}"/>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D09EC843-4D0F-46C0-BE1A-A6607A0700D7}"/>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B6BE9329-3189-4FFA-8AF7-C506C1E1CE92}"/>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59AA3631-70B5-4CCB-8F6F-25923191BCB2}"/>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A1B4A228-491B-4FDB-8053-6128807B789A}"/>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3EF18060-F523-4987-AA2B-5E082211E886}"/>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AF8E78C6-5E2F-4B93-A2E0-EBA0802EB6CF}"/>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8D689CD4-E24C-4698-B72D-96DF0E245C64}"/>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B00073FB-EF6E-4111-8C87-37C72AE01CF4}"/>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06F9914B-5E45-4016-A4A1-3264891E367D}"/>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C0AD6B2F-F184-4A06-8403-43E2F9AA7627}"/>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E331B23D-0717-47FA-89D7-C112307A1087}"/>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6AF1D4A8-A319-4B88-9DD4-71F377C95BF0}"/>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13E8BF42-7E3D-4C88-890F-CB8ACFB8C191}"/>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3229E5BC-0221-426D-AFE5-D99B9F1D8218}"/>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38E6EC88-D4C3-4874-A249-6A640DCFDEC4}"/>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31BC723C-8ED6-49A0-8379-7FF12FF25EA2}"/>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01279898-19E8-4E6E-A3C9-461BF85E7AA5}"/>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7F47C178-E647-4193-9836-D368BAEA211D}"/>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E5CBBCE9-D83C-4617-8162-D39463E83A6B}"/>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63B2E24E-2A6A-4270-B519-B12D1C17AFE3}"/>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E4371E90-96E9-4879-A060-CAD71343CED4}"/>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A10A55CC-D426-4627-A56C-D43A898DA3CF}"/>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663EF065-43C6-4160-B159-8D8FC081F259}"/>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B52B4751-A4F5-48A6-9EB4-5C6E9735A2A4}"/>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8B38567E-E7A4-4240-8153-7111E32CE15B}"/>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2126DF48-06E1-498D-9F27-2B6DA25E6F47}"/>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F9CC1247-ED32-4DCE-AA91-1509AD85F199}"/>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5747B3CE-8B9D-4161-9964-64B0BA84D8B9}"/>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47E6E908-EA08-43DF-900D-6109AF1B7CCD}"/>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7F08103A-5D56-42B6-BE72-D200B473EF5B}"/>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45A2539F-6560-447B-A33C-E0859692F0C8}"/>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C3CCB863-C290-48D0-8EBE-3FF96475CA92}"/>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417314D6-99F0-4CAE-8D02-A1C06C14413D}"/>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56CFF32C-6FEF-4754-90B0-7C527756CFF0}"/>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4B9262C8-9D21-4396-BB32-D990606C448F}"/>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E90ADBB2-9A60-428F-A870-66024081E43E}"/>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D7E4B002-0031-4130-9FE4-0D7122349F02}"/>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671B25D3-2AE8-4E8B-B03B-DA2595DC7828}"/>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2EFE93EC-9D9D-4E5C-8901-66527DC60208}"/>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62C6860F-22C3-45E8-B680-89543FE4CB65}"/>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C6A6AFE9-640E-47A7-A6C3-3DBF094308E4}"/>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1CE0C9BB-03FF-43ED-BC95-7C9AFC55A17A}"/>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69D0F173-FE74-4552-9531-5A31A6471646}"/>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810CF99E-1CF3-46C4-8041-D2E47CC987DA}"/>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CEAD1C11-FE4C-48C7-9AE2-7CFE83CFB9B5}"/>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6BE7B55B-221E-47F4-83B3-DDC66EA327C7}"/>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A83FF891-B499-4B13-BFE9-5946D0267ADF}"/>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DB28FB14-A073-4AB5-8A0C-B3A41A0A01A5}"/>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513DAF9A-9B1F-4603-A29D-E87DD65609D4}"/>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C06636DE-105F-49A0-AE9A-2A5CEBD4C586}"/>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725F860B-6CE7-457A-BED4-D235DC0D3EC3}"/>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DB62DAA0-C31F-45B5-A58B-5B832EC11631}"/>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241C0D01-AE63-44F1-AF0D-1189138CC2EF}"/>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BC75CA3D-B0ED-45CC-BBDF-F522CE198861}"/>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2A4DBF78-DEC8-4911-9F67-A0F6B6FE15BB}"/>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FCE461D3-C0B8-4E27-A622-0FBE5BBD104E}"/>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360A7DDA-FAE6-4A7F-A031-8951B8232C16}"/>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CB8B5DC5-3DA8-4A5C-A9DE-67BB816693D7}"/>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F87DEC99-0B05-4458-8B64-23F0C5627DD1}"/>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DDBE6F60-01B3-4B04-BA68-C5286FAB95D6}"/>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EB0B0077-4F49-4777-AFCA-577B976AAFDF}"/>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CAD12CD6-98B6-496B-8631-9C9CCB9FE412}"/>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5287DA8C-3351-4D37-A2C4-096313F7EE02}"/>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73BEE61E-56F8-4DC7-A7F1-3FA8E05D9F1C}"/>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1E3921FC-A06F-4197-B321-C21954E0B3B4}"/>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CA286074-EA5C-492B-B3B7-EE19D3CDA53A}"/>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61A5E5F0-4243-4DDF-B534-1BE6D45B66AE}"/>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43064CAF-D357-41A1-8765-7AF8F1F5D406}"/>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867CC0D4-F075-4043-8DA0-C4E28E21E05B}"/>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36588467-9A56-4996-932D-F4867FF5EA51}"/>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230C9796-D13D-4277-B3E2-65D365D9BA15}"/>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5FD71132-B789-4A31-B5A8-0AFF914DAD06}"/>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3DC2904D-3EF1-41ED-B9C5-39A02902712E}"/>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81498E53-D69C-49E3-9AEE-E992306938DC}"/>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902D05D2-1977-4C93-9FB6-6FE76C109ED3}"/>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3E095AB1-3F7E-4EDB-82A1-52872B6CD9C6}"/>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7C49C909-697A-48D7-BAB6-A175202702CE}"/>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B5F2D999-A815-4E65-A048-F86D6BD992FE}"/>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D8C928CF-E646-4E03-A407-8D37620286C4}"/>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A9BC81C5-FF0D-479B-9B37-861FBBCAAB39}"/>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AD16EDB1-B350-4663-A106-C50FC4B90ADF}"/>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460143EC-843E-4208-93F1-FDF009BA5480}"/>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8CABE5E5-37A8-4535-A3C9-A5FDC1448F1D}"/>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BF2A879B-CA7D-44E3-AC3B-B77F593C18B9}"/>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090F324D-7D96-4CAB-A5D8-D6AFA1886020}"/>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BE32629A-A95D-465B-90F0-5B33D28C7177}"/>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6B68F2AB-27E7-4127-B31B-8D1FDB830AFB}"/>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2BE03AE3-4CDE-49B9-8989-5100F5B73826}"/>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E30AAB0C-9245-459C-95D3-1C592490F9D8}"/>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B747A123-6EC0-4822-AF2C-699E41C5EFB4}"/>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CC635387-6194-4797-B947-2041D3F8F527}"/>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9B319B01-1421-4D12-B792-B0EB16CACFE3}"/>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20C920DA-4347-4F39-8E5A-240CE971404F}"/>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A701248C-AEC6-4DDC-BF6D-D635B1CF7A8F}"/>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C0CBE946-938F-4686-A35C-C42012B5216F}"/>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7A44ED92-4714-4638-914B-56A2E9B385A3}"/>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1E1246FF-7779-4B2B-B4EE-BC8CBDAB4359}"/>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19BC1542-FD98-4E18-82D7-3D6472D071F3}"/>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2359BC40-E628-4A45-9952-20991EF95078}"/>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76581D21-72DA-4CAE-B3FD-31E6EB94BB14}"/>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B369BC76-5FC6-4F70-A814-9E834660B747}"/>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6FD310DC-3564-4BF1-B5B1-6FC2288EC539}"/>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A266F9F4-D02A-46F1-B51A-7EC041F07641}"/>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BAEB86EC-6F01-4278-BA23-3B431007B232}"/>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228D1884-430F-4E78-8D44-7ACAADDAEE56}"/>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169820C8-2040-46B7-A130-F3A408EF7F89}"/>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E892EC25-B187-47D9-8C89-D29E6DEE6668}"/>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60B3D4C4-784B-4D30-9FA3-CCFFB30BE5C3}"/>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8E1E1E89-64FA-4D9B-9EAD-2D16D9E2CF31}"/>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95C697E6-ECDC-412C-B45F-2B60150A2A1B}"/>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AC61CDC8-C258-4420-98A4-5B9E37A729B0}"/>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FF4E3939-F798-405D-9EC3-4B3D487729A1}"/>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E9991E7C-C750-4770-A7E3-493182C88F65}"/>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A81F920E-5209-49D1-993B-CB45F096194E}"/>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3458C596-E807-473B-B2E2-6BE354F28259}"/>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05A9BB25-AC6C-4C09-80D0-B0DE051F3488}"/>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38829D28-B982-4396-B058-CC135EA17192}"/>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34D3DEBD-756D-4A1F-B506-BACA2E9E7A4B}"/>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8E444C3D-67F3-44E4-861D-7EBA65DFCAFA}"/>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161FFDE7-7126-454F-806A-E2A2D7FF80B9}"/>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E8F99716-D0D8-4AF5-8A90-DF4112B22F05}"/>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D5DA2399-34DD-4DFF-9C28-49A3E176BF19}"/>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56029865-26BC-40BA-AED9-803345AD53D7}"/>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275063BF-76B4-421D-B673-5D8043B5F8A1}"/>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EC6E4F40-A5E0-44F8-9B5F-5D1B80714BFF}"/>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3E51110B-0DBB-4B6C-95D3-421E5DFC6A85}"/>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EC249DC0-1E9A-4BBC-A1CD-C522C6A4471E}"/>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880A82D3-1E0F-4D05-A918-C4B5DD773199}"/>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76F4F484-E579-409E-A1DF-D2404D1B3C08}"/>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150745E2-86C5-47AE-990C-3A127C68FB82}"/>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E6C58A47-BB7D-479B-B8FE-7D08D1ECFE29}"/>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D336556A-34AA-4059-9354-4396A7DBD183}"/>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680B90ED-5ADD-4C21-996E-F9ABC54A7EDE}"/>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3D30AD6B-014A-4A1C-A416-22FE59233391}"/>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E5FEED5F-EFB7-489A-B9CB-6FDD1B87091D}"/>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5C1F0F74-D9B7-481E-8C46-1002A508C8A1}"/>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8C9DD2C8-7C32-4538-95CA-BD8D8AE0958D}"/>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B73D7935-43F3-40CE-95ED-73BF1418DE97}"/>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A7E2CAA7-3FCB-4E58-8795-799FE51FB0AA}"/>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AFBCFE0F-A6E9-43AE-98B3-90FC7F12D683}"/>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5DF75606-8A74-4E5E-A327-E2758EB4B1EC}"/>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0E0CD539-20B9-4B1A-A8AA-FE94205AC7C1}"/>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FE6720F1-E790-42A2-85FE-5F78A9728D3E}"/>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51C356D8-6B7A-4973-BF2B-420AFDA3E129}"/>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238FA30C-3207-46C7-A2BB-8BE9965A4537}"/>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AF1E2BB0-C122-4C1F-A125-B72D9D7B5623}"/>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D2FF7363-8EF4-47BD-BBBE-C0254EA75019}"/>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5DCF4F84-21A6-42F0-8963-48D16FC98443}"/>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9700CD87-717B-4BF1-A1F3-15109AA775AB}"/>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E3DCE8CC-645C-426B-9275-D4EEE81F6986}"/>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DB9B85EE-14A3-4936-9BD7-00AC5952D537}"/>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63369250-866B-4595-88AB-A617EE5F593F}"/>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9D4F9846-C35C-4740-ABC7-D8CE03A8A78B}"/>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B7DCC4AA-C0C4-49DC-BE78-53257F51B924}"/>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A26CD624-9EEE-4BFB-AA15-F4FAA5904B56}"/>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8CE70219-EE91-40B3-BC13-341D76FFDBB4}"/>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C11810E7-A52A-4FD2-94AF-E557A7679DE8}"/>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B3DD5129-5437-441F-A4A8-4064A1BE0A72}"/>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12FC13DA-5D80-42C6-B6F1-9E6C8B85C0BD}"/>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A29902B8-623D-4651-8FD8-A5B29D4E0F8C}"/>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3E8C34B7-A73F-4ADC-A648-C7793D87F579}"/>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49B64545-D818-4C87-8CF7-6613C0726C3F}"/>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D1A28210-B8A4-4AAF-92C4-E339CC17A409}"/>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137387D8-F2F3-4DFD-AF0A-8BE9BB369CA0}"/>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B1FA692B-4DCC-432F-951D-015211EA0D24}"/>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BE3BEDC4-60BE-4EF4-84F1-73FA0110C99D}"/>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7FD8AB9-A65C-4A30-9479-4644821249AE}"/>
              </a:ext>
            </a:extLst>
          </p:cNvPr>
          <p:cNvGrpSpPr/>
          <p:nvPr/>
        </p:nvGrpSpPr>
        <p:grpSpPr>
          <a:xfrm>
            <a:off x="2163259" y="162201"/>
            <a:ext cx="7865482" cy="5308047"/>
            <a:chOff x="2198148" y="776286"/>
            <a:chExt cx="7865482" cy="5308047"/>
          </a:xfrm>
        </p:grpSpPr>
        <p:grpSp>
          <p:nvGrpSpPr>
            <p:cNvPr id="299010" name="Group 2">
              <a:extLst>
                <a:ext uri="{FF2B5EF4-FFF2-40B4-BE49-F238E27FC236}">
                  <a16:creationId xmlns:a16="http://schemas.microsoft.com/office/drawing/2014/main" id="{BAEDE41F-6C39-473F-9B96-27D952B233C4}"/>
                </a:ext>
              </a:extLst>
            </p:cNvPr>
            <p:cNvGrpSpPr>
              <a:grpSpLocks/>
            </p:cNvGrpSpPr>
            <p:nvPr/>
          </p:nvGrpSpPr>
          <p:grpSpPr bwMode="auto">
            <a:xfrm>
              <a:off x="2198148" y="776286"/>
              <a:ext cx="7865482" cy="4024316"/>
              <a:chOff x="720" y="960"/>
              <a:chExt cx="4847" cy="2400"/>
            </a:xfrm>
          </p:grpSpPr>
          <p:sp>
            <p:nvSpPr>
              <p:cNvPr id="299011" name="Rectangle 3">
                <a:extLst>
                  <a:ext uri="{FF2B5EF4-FFF2-40B4-BE49-F238E27FC236}">
                    <a16:creationId xmlns:a16="http://schemas.microsoft.com/office/drawing/2014/main" id="{28FF2D18-A86F-442C-95C7-E517D97675C9}"/>
                  </a:ext>
                </a:extLst>
              </p:cNvPr>
              <p:cNvSpPr>
                <a:spLocks noChangeArrowheads="1"/>
              </p:cNvSpPr>
              <p:nvPr/>
            </p:nvSpPr>
            <p:spPr bwMode="auto">
              <a:xfrm>
                <a:off x="720" y="960"/>
                <a:ext cx="4800" cy="2400"/>
              </a:xfrm>
              <a:prstGeom prst="rect">
                <a:avLst/>
              </a:prstGeom>
              <a:solidFill>
                <a:srgbClr val="FFCC00"/>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99012" name="Rectangle 4">
                <a:extLst>
                  <a:ext uri="{FF2B5EF4-FFF2-40B4-BE49-F238E27FC236}">
                    <a16:creationId xmlns:a16="http://schemas.microsoft.com/office/drawing/2014/main" id="{82042F1F-AABD-4236-B91C-169561545D5B}"/>
                  </a:ext>
                </a:extLst>
              </p:cNvPr>
              <p:cNvSpPr>
                <a:spLocks noChangeArrowheads="1"/>
              </p:cNvSpPr>
              <p:nvPr/>
            </p:nvSpPr>
            <p:spPr bwMode="auto">
              <a:xfrm>
                <a:off x="720" y="2880"/>
                <a:ext cx="4800" cy="480"/>
              </a:xfrm>
              <a:prstGeom prst="rect">
                <a:avLst/>
              </a:prstGeom>
              <a:solidFill>
                <a:srgbClr val="CCFFFF">
                  <a:alpha val="50000"/>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99013" name="Rectangle 5">
                <a:extLst>
                  <a:ext uri="{FF2B5EF4-FFF2-40B4-BE49-F238E27FC236}">
                    <a16:creationId xmlns:a16="http://schemas.microsoft.com/office/drawing/2014/main" id="{48EE4FB0-199A-4B32-AA23-9CA0740539B3}"/>
                  </a:ext>
                </a:extLst>
              </p:cNvPr>
              <p:cNvSpPr>
                <a:spLocks noChangeArrowheads="1"/>
              </p:cNvSpPr>
              <p:nvPr/>
            </p:nvSpPr>
            <p:spPr bwMode="auto">
              <a:xfrm>
                <a:off x="720" y="1920"/>
                <a:ext cx="4800" cy="480"/>
              </a:xfrm>
              <a:prstGeom prst="rect">
                <a:avLst/>
              </a:prstGeom>
              <a:solidFill>
                <a:srgbClr val="CCFFFF">
                  <a:alpha val="50000"/>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99014" name="Line 6">
                <a:extLst>
                  <a:ext uri="{FF2B5EF4-FFF2-40B4-BE49-F238E27FC236}">
                    <a16:creationId xmlns:a16="http://schemas.microsoft.com/office/drawing/2014/main" id="{0F5B7DD2-7A38-4C97-8844-A3FCC21227EA}"/>
                  </a:ext>
                </a:extLst>
              </p:cNvPr>
              <p:cNvSpPr>
                <a:spLocks noChangeShapeType="1"/>
              </p:cNvSpPr>
              <p:nvPr/>
            </p:nvSpPr>
            <p:spPr bwMode="auto">
              <a:xfrm>
                <a:off x="720" y="960"/>
                <a:ext cx="0" cy="240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99015" name="Line 7">
                <a:extLst>
                  <a:ext uri="{FF2B5EF4-FFF2-40B4-BE49-F238E27FC236}">
                    <a16:creationId xmlns:a16="http://schemas.microsoft.com/office/drawing/2014/main" id="{96FE5B53-03AF-4BD4-A079-CDEC156E457C}"/>
                  </a:ext>
                </a:extLst>
              </p:cNvPr>
              <p:cNvSpPr>
                <a:spLocks noChangeShapeType="1"/>
              </p:cNvSpPr>
              <p:nvPr/>
            </p:nvSpPr>
            <p:spPr bwMode="auto">
              <a:xfrm>
                <a:off x="720" y="960"/>
                <a:ext cx="480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99016" name="Line 8">
                <a:extLst>
                  <a:ext uri="{FF2B5EF4-FFF2-40B4-BE49-F238E27FC236}">
                    <a16:creationId xmlns:a16="http://schemas.microsoft.com/office/drawing/2014/main" id="{F7B89263-5C7A-4803-8981-E49910B351B5}"/>
                  </a:ext>
                </a:extLst>
              </p:cNvPr>
              <p:cNvSpPr>
                <a:spLocks noChangeShapeType="1"/>
              </p:cNvSpPr>
              <p:nvPr/>
            </p:nvSpPr>
            <p:spPr bwMode="auto">
              <a:xfrm>
                <a:off x="720" y="3360"/>
                <a:ext cx="480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99017" name="Line 9">
                <a:extLst>
                  <a:ext uri="{FF2B5EF4-FFF2-40B4-BE49-F238E27FC236}">
                    <a16:creationId xmlns:a16="http://schemas.microsoft.com/office/drawing/2014/main" id="{A42E24E2-D2CE-4F4B-81B1-8498835FB23B}"/>
                  </a:ext>
                </a:extLst>
              </p:cNvPr>
              <p:cNvSpPr>
                <a:spLocks noChangeShapeType="1"/>
              </p:cNvSpPr>
              <p:nvPr/>
            </p:nvSpPr>
            <p:spPr bwMode="auto">
              <a:xfrm>
                <a:off x="5520" y="960"/>
                <a:ext cx="0" cy="240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99018" name="Line 10">
                <a:extLst>
                  <a:ext uri="{FF2B5EF4-FFF2-40B4-BE49-F238E27FC236}">
                    <a16:creationId xmlns:a16="http://schemas.microsoft.com/office/drawing/2014/main" id="{03437E79-1A5C-47A2-8869-5BEC97583768}"/>
                  </a:ext>
                </a:extLst>
              </p:cNvPr>
              <p:cNvSpPr>
                <a:spLocks noChangeShapeType="1"/>
              </p:cNvSpPr>
              <p:nvPr/>
            </p:nvSpPr>
            <p:spPr bwMode="auto">
              <a:xfrm>
                <a:off x="720" y="2880"/>
                <a:ext cx="48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99019" name="Line 11">
                <a:extLst>
                  <a:ext uri="{FF2B5EF4-FFF2-40B4-BE49-F238E27FC236}">
                    <a16:creationId xmlns:a16="http://schemas.microsoft.com/office/drawing/2014/main" id="{6FCB79F8-0810-455A-8734-34F81C382FF9}"/>
                  </a:ext>
                </a:extLst>
              </p:cNvPr>
              <p:cNvSpPr>
                <a:spLocks noChangeShapeType="1"/>
              </p:cNvSpPr>
              <p:nvPr/>
            </p:nvSpPr>
            <p:spPr bwMode="auto">
              <a:xfrm>
                <a:off x="720" y="2400"/>
                <a:ext cx="48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99020" name="Line 12">
                <a:extLst>
                  <a:ext uri="{FF2B5EF4-FFF2-40B4-BE49-F238E27FC236}">
                    <a16:creationId xmlns:a16="http://schemas.microsoft.com/office/drawing/2014/main" id="{7CA37D12-6AF3-4380-96B0-25717772EE47}"/>
                  </a:ext>
                </a:extLst>
              </p:cNvPr>
              <p:cNvSpPr>
                <a:spLocks noChangeShapeType="1"/>
              </p:cNvSpPr>
              <p:nvPr/>
            </p:nvSpPr>
            <p:spPr bwMode="auto">
              <a:xfrm>
                <a:off x="720" y="1920"/>
                <a:ext cx="48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99021" name="Line 13">
                <a:extLst>
                  <a:ext uri="{FF2B5EF4-FFF2-40B4-BE49-F238E27FC236}">
                    <a16:creationId xmlns:a16="http://schemas.microsoft.com/office/drawing/2014/main" id="{715A64A1-2E5A-4EA8-9470-03294540C023}"/>
                  </a:ext>
                </a:extLst>
              </p:cNvPr>
              <p:cNvSpPr>
                <a:spLocks noChangeShapeType="1"/>
              </p:cNvSpPr>
              <p:nvPr/>
            </p:nvSpPr>
            <p:spPr bwMode="auto">
              <a:xfrm>
                <a:off x="720" y="1441"/>
                <a:ext cx="48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99022" name="Line 14">
                <a:extLst>
                  <a:ext uri="{FF2B5EF4-FFF2-40B4-BE49-F238E27FC236}">
                    <a16:creationId xmlns:a16="http://schemas.microsoft.com/office/drawing/2014/main" id="{5A45C6FD-3D2B-4F74-8CE1-1DC101DDD447}"/>
                  </a:ext>
                </a:extLst>
              </p:cNvPr>
              <p:cNvSpPr>
                <a:spLocks noChangeShapeType="1"/>
              </p:cNvSpPr>
              <p:nvPr/>
            </p:nvSpPr>
            <p:spPr bwMode="auto">
              <a:xfrm>
                <a:off x="5040" y="960"/>
                <a:ext cx="0" cy="240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99023" name="Line 15">
                <a:extLst>
                  <a:ext uri="{FF2B5EF4-FFF2-40B4-BE49-F238E27FC236}">
                    <a16:creationId xmlns:a16="http://schemas.microsoft.com/office/drawing/2014/main" id="{F7717DF3-C54C-4E94-B36B-92CBE1F1A942}"/>
                  </a:ext>
                </a:extLst>
              </p:cNvPr>
              <p:cNvSpPr>
                <a:spLocks noChangeShapeType="1"/>
              </p:cNvSpPr>
              <p:nvPr/>
            </p:nvSpPr>
            <p:spPr bwMode="auto">
              <a:xfrm>
                <a:off x="4560" y="960"/>
                <a:ext cx="0" cy="240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99024" name="Line 16">
                <a:extLst>
                  <a:ext uri="{FF2B5EF4-FFF2-40B4-BE49-F238E27FC236}">
                    <a16:creationId xmlns:a16="http://schemas.microsoft.com/office/drawing/2014/main" id="{445E4D81-90D2-4AEF-8CA6-C921F31478BA}"/>
                  </a:ext>
                </a:extLst>
              </p:cNvPr>
              <p:cNvSpPr>
                <a:spLocks noChangeShapeType="1"/>
              </p:cNvSpPr>
              <p:nvPr/>
            </p:nvSpPr>
            <p:spPr bwMode="auto">
              <a:xfrm>
                <a:off x="4080" y="960"/>
                <a:ext cx="0" cy="240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99025" name="Line 17">
                <a:extLst>
                  <a:ext uri="{FF2B5EF4-FFF2-40B4-BE49-F238E27FC236}">
                    <a16:creationId xmlns:a16="http://schemas.microsoft.com/office/drawing/2014/main" id="{C7373A59-2EF5-4402-9EFD-BB0D70A12F39}"/>
                  </a:ext>
                </a:extLst>
              </p:cNvPr>
              <p:cNvSpPr>
                <a:spLocks noChangeShapeType="1"/>
              </p:cNvSpPr>
              <p:nvPr/>
            </p:nvSpPr>
            <p:spPr bwMode="auto">
              <a:xfrm>
                <a:off x="3600" y="960"/>
                <a:ext cx="0" cy="240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99026" name="Line 18">
                <a:extLst>
                  <a:ext uri="{FF2B5EF4-FFF2-40B4-BE49-F238E27FC236}">
                    <a16:creationId xmlns:a16="http://schemas.microsoft.com/office/drawing/2014/main" id="{EE51A0BB-FC0F-4B9C-98DA-E79DC498AF39}"/>
                  </a:ext>
                </a:extLst>
              </p:cNvPr>
              <p:cNvSpPr>
                <a:spLocks noChangeShapeType="1"/>
              </p:cNvSpPr>
              <p:nvPr/>
            </p:nvSpPr>
            <p:spPr bwMode="auto">
              <a:xfrm>
                <a:off x="3120" y="960"/>
                <a:ext cx="0" cy="240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99027" name="Line 19">
                <a:extLst>
                  <a:ext uri="{FF2B5EF4-FFF2-40B4-BE49-F238E27FC236}">
                    <a16:creationId xmlns:a16="http://schemas.microsoft.com/office/drawing/2014/main" id="{B2819CD8-43AD-4580-87AE-D9AF479BAED3}"/>
                  </a:ext>
                </a:extLst>
              </p:cNvPr>
              <p:cNvSpPr>
                <a:spLocks noChangeShapeType="1"/>
              </p:cNvSpPr>
              <p:nvPr/>
            </p:nvSpPr>
            <p:spPr bwMode="auto">
              <a:xfrm>
                <a:off x="2640" y="960"/>
                <a:ext cx="0" cy="240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99028" name="Line 20">
                <a:extLst>
                  <a:ext uri="{FF2B5EF4-FFF2-40B4-BE49-F238E27FC236}">
                    <a16:creationId xmlns:a16="http://schemas.microsoft.com/office/drawing/2014/main" id="{E6B7BCD3-1A4D-4F43-A208-F2899823E893}"/>
                  </a:ext>
                </a:extLst>
              </p:cNvPr>
              <p:cNvSpPr>
                <a:spLocks noChangeShapeType="1"/>
              </p:cNvSpPr>
              <p:nvPr/>
            </p:nvSpPr>
            <p:spPr bwMode="auto">
              <a:xfrm>
                <a:off x="2160" y="960"/>
                <a:ext cx="0" cy="240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99029" name="Line 21">
                <a:extLst>
                  <a:ext uri="{FF2B5EF4-FFF2-40B4-BE49-F238E27FC236}">
                    <a16:creationId xmlns:a16="http://schemas.microsoft.com/office/drawing/2014/main" id="{C115CB1B-B46B-4472-AA31-635E95C47B61}"/>
                  </a:ext>
                </a:extLst>
              </p:cNvPr>
              <p:cNvSpPr>
                <a:spLocks noChangeShapeType="1"/>
              </p:cNvSpPr>
              <p:nvPr/>
            </p:nvSpPr>
            <p:spPr bwMode="auto">
              <a:xfrm>
                <a:off x="1680" y="960"/>
                <a:ext cx="0" cy="240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99030" name="Line 22">
                <a:extLst>
                  <a:ext uri="{FF2B5EF4-FFF2-40B4-BE49-F238E27FC236}">
                    <a16:creationId xmlns:a16="http://schemas.microsoft.com/office/drawing/2014/main" id="{223A4523-075E-4859-BE1B-4069C99F7DF1}"/>
                  </a:ext>
                </a:extLst>
              </p:cNvPr>
              <p:cNvSpPr>
                <a:spLocks noChangeShapeType="1"/>
              </p:cNvSpPr>
              <p:nvPr/>
            </p:nvSpPr>
            <p:spPr bwMode="auto">
              <a:xfrm>
                <a:off x="1200" y="960"/>
                <a:ext cx="0" cy="240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99031" name="Text Box 23">
                <a:extLst>
                  <a:ext uri="{FF2B5EF4-FFF2-40B4-BE49-F238E27FC236}">
                    <a16:creationId xmlns:a16="http://schemas.microsoft.com/office/drawing/2014/main" id="{37CCF63E-ECA2-4697-9093-EB0639FE70F2}"/>
                  </a:ext>
                </a:extLst>
              </p:cNvPr>
              <p:cNvSpPr txBox="1">
                <a:spLocks noChangeArrowheads="1"/>
              </p:cNvSpPr>
              <p:nvPr/>
            </p:nvSpPr>
            <p:spPr bwMode="auto">
              <a:xfrm>
                <a:off x="1200" y="1104"/>
                <a:ext cx="489" cy="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dirty="0">
                    <a:latin typeface="Verdana" panose="020B0604030504040204" pitchFamily="34" charset="0"/>
                    <a:ea typeface="Verdana" panose="020B0604030504040204" pitchFamily="34" charset="0"/>
                  </a:rPr>
                  <a:t>Neat</a:t>
                </a:r>
              </a:p>
            </p:txBody>
          </p:sp>
          <p:sp>
            <p:nvSpPr>
              <p:cNvPr id="299032" name="Text Box 24">
                <a:extLst>
                  <a:ext uri="{FF2B5EF4-FFF2-40B4-BE49-F238E27FC236}">
                    <a16:creationId xmlns:a16="http://schemas.microsoft.com/office/drawing/2014/main" id="{52FB7822-C450-41DE-8DA9-AE0F130F06F8}"/>
                  </a:ext>
                </a:extLst>
              </p:cNvPr>
              <p:cNvSpPr txBox="1">
                <a:spLocks noChangeArrowheads="1"/>
              </p:cNvSpPr>
              <p:nvPr/>
            </p:nvSpPr>
            <p:spPr bwMode="auto">
              <a:xfrm>
                <a:off x="1728" y="1104"/>
                <a:ext cx="373" cy="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dirty="0">
                    <a:latin typeface="Verdana" panose="020B0604030504040204" pitchFamily="34" charset="0"/>
                    <a:ea typeface="Verdana" panose="020B0604030504040204" pitchFamily="34" charset="0"/>
                  </a:rPr>
                  <a:t>1:2</a:t>
                </a:r>
              </a:p>
            </p:txBody>
          </p:sp>
          <p:sp>
            <p:nvSpPr>
              <p:cNvPr id="299033" name="Text Box 25">
                <a:extLst>
                  <a:ext uri="{FF2B5EF4-FFF2-40B4-BE49-F238E27FC236}">
                    <a16:creationId xmlns:a16="http://schemas.microsoft.com/office/drawing/2014/main" id="{2553D241-0825-4495-A9E7-E263F05F1EDD}"/>
                  </a:ext>
                </a:extLst>
              </p:cNvPr>
              <p:cNvSpPr txBox="1">
                <a:spLocks noChangeArrowheads="1"/>
              </p:cNvSpPr>
              <p:nvPr/>
            </p:nvSpPr>
            <p:spPr bwMode="auto">
              <a:xfrm>
                <a:off x="2208" y="1104"/>
                <a:ext cx="373" cy="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dirty="0">
                    <a:latin typeface="Verdana" panose="020B0604030504040204" pitchFamily="34" charset="0"/>
                    <a:ea typeface="Verdana" panose="020B0604030504040204" pitchFamily="34" charset="0"/>
                  </a:rPr>
                  <a:t>1:4</a:t>
                </a:r>
              </a:p>
            </p:txBody>
          </p:sp>
          <p:sp>
            <p:nvSpPr>
              <p:cNvPr id="299034" name="Text Box 26">
                <a:extLst>
                  <a:ext uri="{FF2B5EF4-FFF2-40B4-BE49-F238E27FC236}">
                    <a16:creationId xmlns:a16="http://schemas.microsoft.com/office/drawing/2014/main" id="{DCD4AFCA-70D5-4C82-A181-7A977B1CC10D}"/>
                  </a:ext>
                </a:extLst>
              </p:cNvPr>
              <p:cNvSpPr txBox="1">
                <a:spLocks noChangeArrowheads="1"/>
              </p:cNvSpPr>
              <p:nvPr/>
            </p:nvSpPr>
            <p:spPr bwMode="auto">
              <a:xfrm>
                <a:off x="2693" y="1104"/>
                <a:ext cx="373" cy="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dirty="0">
                    <a:latin typeface="Verdana" panose="020B0604030504040204" pitchFamily="34" charset="0"/>
                    <a:ea typeface="Verdana" panose="020B0604030504040204" pitchFamily="34" charset="0"/>
                  </a:rPr>
                  <a:t>1:8</a:t>
                </a:r>
              </a:p>
            </p:txBody>
          </p:sp>
          <p:sp>
            <p:nvSpPr>
              <p:cNvPr id="299035" name="Text Box 27">
                <a:extLst>
                  <a:ext uri="{FF2B5EF4-FFF2-40B4-BE49-F238E27FC236}">
                    <a16:creationId xmlns:a16="http://schemas.microsoft.com/office/drawing/2014/main" id="{EE8E80F6-CF78-4450-B27E-AAEB1C468925}"/>
                  </a:ext>
                </a:extLst>
              </p:cNvPr>
              <p:cNvSpPr txBox="1">
                <a:spLocks noChangeArrowheads="1"/>
              </p:cNvSpPr>
              <p:nvPr/>
            </p:nvSpPr>
            <p:spPr bwMode="auto">
              <a:xfrm>
                <a:off x="3119" y="1104"/>
                <a:ext cx="473" cy="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dirty="0">
                    <a:latin typeface="Verdana" panose="020B0604030504040204" pitchFamily="34" charset="0"/>
                    <a:ea typeface="Verdana" panose="020B0604030504040204" pitchFamily="34" charset="0"/>
                  </a:rPr>
                  <a:t>1:16</a:t>
                </a:r>
              </a:p>
            </p:txBody>
          </p:sp>
          <p:sp>
            <p:nvSpPr>
              <p:cNvPr id="299036" name="Text Box 28">
                <a:extLst>
                  <a:ext uri="{FF2B5EF4-FFF2-40B4-BE49-F238E27FC236}">
                    <a16:creationId xmlns:a16="http://schemas.microsoft.com/office/drawing/2014/main" id="{75B221BF-0F68-4F0D-A6ED-F363629E290F}"/>
                  </a:ext>
                </a:extLst>
              </p:cNvPr>
              <p:cNvSpPr txBox="1">
                <a:spLocks noChangeArrowheads="1"/>
              </p:cNvSpPr>
              <p:nvPr/>
            </p:nvSpPr>
            <p:spPr bwMode="auto">
              <a:xfrm>
                <a:off x="3612" y="1104"/>
                <a:ext cx="473" cy="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dirty="0">
                    <a:latin typeface="Verdana" panose="020B0604030504040204" pitchFamily="34" charset="0"/>
                    <a:ea typeface="Verdana" panose="020B0604030504040204" pitchFamily="34" charset="0"/>
                  </a:rPr>
                  <a:t>1:32</a:t>
                </a:r>
              </a:p>
            </p:txBody>
          </p:sp>
          <p:sp>
            <p:nvSpPr>
              <p:cNvPr id="299037" name="Text Box 29">
                <a:extLst>
                  <a:ext uri="{FF2B5EF4-FFF2-40B4-BE49-F238E27FC236}">
                    <a16:creationId xmlns:a16="http://schemas.microsoft.com/office/drawing/2014/main" id="{1BF5FD4D-2F19-4E59-9B2E-E59EBB91DB64}"/>
                  </a:ext>
                </a:extLst>
              </p:cNvPr>
              <p:cNvSpPr txBox="1">
                <a:spLocks noChangeArrowheads="1"/>
              </p:cNvSpPr>
              <p:nvPr/>
            </p:nvSpPr>
            <p:spPr bwMode="auto">
              <a:xfrm>
                <a:off x="4096" y="1109"/>
                <a:ext cx="473" cy="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dirty="0">
                    <a:latin typeface="Verdana" panose="020B0604030504040204" pitchFamily="34" charset="0"/>
                    <a:ea typeface="Verdana" panose="020B0604030504040204" pitchFamily="34" charset="0"/>
                  </a:rPr>
                  <a:t>1:64</a:t>
                </a:r>
              </a:p>
            </p:txBody>
          </p:sp>
          <p:sp>
            <p:nvSpPr>
              <p:cNvPr id="299038" name="Text Box 30">
                <a:extLst>
                  <a:ext uri="{FF2B5EF4-FFF2-40B4-BE49-F238E27FC236}">
                    <a16:creationId xmlns:a16="http://schemas.microsoft.com/office/drawing/2014/main" id="{BD4A2668-C031-4D2A-BFB8-384460CF234E}"/>
                  </a:ext>
                </a:extLst>
              </p:cNvPr>
              <p:cNvSpPr txBox="1">
                <a:spLocks noChangeArrowheads="1"/>
              </p:cNvSpPr>
              <p:nvPr/>
            </p:nvSpPr>
            <p:spPr bwMode="auto">
              <a:xfrm>
                <a:off x="4509" y="1104"/>
                <a:ext cx="574" cy="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dirty="0">
                    <a:latin typeface="Verdana" panose="020B0604030504040204" pitchFamily="34" charset="0"/>
                    <a:ea typeface="Verdana" panose="020B0604030504040204" pitchFamily="34" charset="0"/>
                  </a:rPr>
                  <a:t>1:128</a:t>
                </a:r>
              </a:p>
            </p:txBody>
          </p:sp>
          <p:sp>
            <p:nvSpPr>
              <p:cNvPr id="299039" name="Text Box 31">
                <a:extLst>
                  <a:ext uri="{FF2B5EF4-FFF2-40B4-BE49-F238E27FC236}">
                    <a16:creationId xmlns:a16="http://schemas.microsoft.com/office/drawing/2014/main" id="{67D0D011-0F27-48D3-956F-D67622B73ED3}"/>
                  </a:ext>
                </a:extLst>
              </p:cNvPr>
              <p:cNvSpPr txBox="1">
                <a:spLocks noChangeArrowheads="1"/>
              </p:cNvSpPr>
              <p:nvPr/>
            </p:nvSpPr>
            <p:spPr bwMode="auto">
              <a:xfrm>
                <a:off x="4993" y="1101"/>
                <a:ext cx="574" cy="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dirty="0">
                    <a:latin typeface="Verdana" panose="020B0604030504040204" pitchFamily="34" charset="0"/>
                    <a:ea typeface="Verdana" panose="020B0604030504040204" pitchFamily="34" charset="0"/>
                  </a:rPr>
                  <a:t>1:256</a:t>
                </a:r>
              </a:p>
            </p:txBody>
          </p:sp>
          <p:sp>
            <p:nvSpPr>
              <p:cNvPr id="299040" name="Text Box 32">
                <a:extLst>
                  <a:ext uri="{FF2B5EF4-FFF2-40B4-BE49-F238E27FC236}">
                    <a16:creationId xmlns:a16="http://schemas.microsoft.com/office/drawing/2014/main" id="{BF9BC0A3-B23C-4FE1-8A73-3C4F669595BE}"/>
                  </a:ext>
                </a:extLst>
              </p:cNvPr>
              <p:cNvSpPr txBox="1">
                <a:spLocks noChangeArrowheads="1"/>
              </p:cNvSpPr>
              <p:nvPr/>
            </p:nvSpPr>
            <p:spPr bwMode="auto">
              <a:xfrm>
                <a:off x="746" y="1488"/>
                <a:ext cx="442" cy="3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lgn="ctr"/>
                <a:r>
                  <a:rPr lang="en-GB" altLang="en-US" sz="1200" b="1" dirty="0">
                    <a:latin typeface="Verdana" panose="020B0604030504040204" pitchFamily="34" charset="0"/>
                    <a:ea typeface="Verdana" panose="020B0604030504040204" pitchFamily="34" charset="0"/>
                  </a:rPr>
                  <a:t>Any </a:t>
                </a:r>
              </a:p>
              <a:p>
                <a:pPr algn="ctr"/>
                <a:r>
                  <a:rPr lang="en-GB" altLang="en-US" sz="1200" b="1" dirty="0">
                    <a:latin typeface="Verdana" panose="020B0604030504040204" pitchFamily="34" charset="0"/>
                    <a:ea typeface="Verdana" panose="020B0604030504040204" pitchFamily="34" charset="0"/>
                  </a:rPr>
                  <a:t>Panel </a:t>
                </a:r>
              </a:p>
              <a:p>
                <a:pPr algn="ctr"/>
                <a:r>
                  <a:rPr lang="en-GB" altLang="en-US" sz="1200" b="1" dirty="0">
                    <a:latin typeface="Verdana" panose="020B0604030504040204" pitchFamily="34" charset="0"/>
                    <a:ea typeface="Verdana" panose="020B0604030504040204" pitchFamily="34" charset="0"/>
                  </a:rPr>
                  <a:t>Cell 1</a:t>
                </a:r>
              </a:p>
            </p:txBody>
          </p:sp>
          <p:sp>
            <p:nvSpPr>
              <p:cNvPr id="299041" name="Text Box 33">
                <a:extLst>
                  <a:ext uri="{FF2B5EF4-FFF2-40B4-BE49-F238E27FC236}">
                    <a16:creationId xmlns:a16="http://schemas.microsoft.com/office/drawing/2014/main" id="{545D7788-76BF-48E8-8CC6-0613F7DB284A}"/>
                  </a:ext>
                </a:extLst>
              </p:cNvPr>
              <p:cNvSpPr txBox="1">
                <a:spLocks noChangeArrowheads="1"/>
              </p:cNvSpPr>
              <p:nvPr/>
            </p:nvSpPr>
            <p:spPr bwMode="auto">
              <a:xfrm>
                <a:off x="749" y="1968"/>
                <a:ext cx="410" cy="3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lgn="ctr"/>
                <a:r>
                  <a:rPr lang="en-GB" altLang="en-US" sz="1200" b="1" dirty="0">
                    <a:latin typeface="Verdana" panose="020B0604030504040204" pitchFamily="34" charset="0"/>
                    <a:ea typeface="Verdana" panose="020B0604030504040204" pitchFamily="34" charset="0"/>
                  </a:rPr>
                  <a:t>Any</a:t>
                </a:r>
              </a:p>
              <a:p>
                <a:pPr algn="ctr"/>
                <a:r>
                  <a:rPr lang="en-GB" altLang="en-US" sz="1200" b="1" dirty="0">
                    <a:latin typeface="Verdana" panose="020B0604030504040204" pitchFamily="34" charset="0"/>
                    <a:ea typeface="Verdana" panose="020B0604030504040204" pitchFamily="34" charset="0"/>
                  </a:rPr>
                  <a:t>Panel</a:t>
                </a:r>
              </a:p>
              <a:p>
                <a:pPr algn="ctr"/>
                <a:r>
                  <a:rPr lang="en-GB" altLang="en-US" sz="1200" b="1" dirty="0">
                    <a:latin typeface="Verdana" panose="020B0604030504040204" pitchFamily="34" charset="0"/>
                    <a:ea typeface="Verdana" panose="020B0604030504040204" pitchFamily="34" charset="0"/>
                  </a:rPr>
                  <a:t>Cell 1</a:t>
                </a:r>
              </a:p>
            </p:txBody>
          </p:sp>
          <p:sp>
            <p:nvSpPr>
              <p:cNvPr id="299042" name="Text Box 34">
                <a:extLst>
                  <a:ext uri="{FF2B5EF4-FFF2-40B4-BE49-F238E27FC236}">
                    <a16:creationId xmlns:a16="http://schemas.microsoft.com/office/drawing/2014/main" id="{911E477A-8494-49E2-9025-A254D425DE62}"/>
                  </a:ext>
                </a:extLst>
              </p:cNvPr>
              <p:cNvSpPr txBox="1">
                <a:spLocks noChangeArrowheads="1"/>
              </p:cNvSpPr>
              <p:nvPr/>
            </p:nvSpPr>
            <p:spPr bwMode="auto">
              <a:xfrm>
                <a:off x="746" y="2448"/>
                <a:ext cx="442" cy="3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lgn="ctr"/>
                <a:r>
                  <a:rPr lang="en-GB" altLang="en-US" sz="1200" b="1" dirty="0">
                    <a:latin typeface="Verdana" panose="020B0604030504040204" pitchFamily="34" charset="0"/>
                    <a:ea typeface="Verdana" panose="020B0604030504040204" pitchFamily="34" charset="0"/>
                  </a:rPr>
                  <a:t>Any</a:t>
                </a:r>
              </a:p>
              <a:p>
                <a:pPr algn="ctr"/>
                <a:r>
                  <a:rPr lang="en-GB" altLang="en-US" sz="1200" b="1" dirty="0">
                    <a:latin typeface="Verdana" panose="020B0604030504040204" pitchFamily="34" charset="0"/>
                    <a:ea typeface="Verdana" panose="020B0604030504040204" pitchFamily="34" charset="0"/>
                  </a:rPr>
                  <a:t>Panel </a:t>
                </a:r>
              </a:p>
              <a:p>
                <a:pPr algn="ctr"/>
                <a:r>
                  <a:rPr lang="en-GB" altLang="en-US" sz="1200" b="1" dirty="0">
                    <a:latin typeface="Verdana" panose="020B0604030504040204" pitchFamily="34" charset="0"/>
                    <a:ea typeface="Verdana" panose="020B0604030504040204" pitchFamily="34" charset="0"/>
                  </a:rPr>
                  <a:t>Cell 2</a:t>
                </a:r>
              </a:p>
            </p:txBody>
          </p:sp>
          <p:sp>
            <p:nvSpPr>
              <p:cNvPr id="299043" name="Text Box 35">
                <a:extLst>
                  <a:ext uri="{FF2B5EF4-FFF2-40B4-BE49-F238E27FC236}">
                    <a16:creationId xmlns:a16="http://schemas.microsoft.com/office/drawing/2014/main" id="{76030860-F593-420E-B161-0A7CB3769387}"/>
                  </a:ext>
                </a:extLst>
              </p:cNvPr>
              <p:cNvSpPr txBox="1">
                <a:spLocks noChangeArrowheads="1"/>
              </p:cNvSpPr>
              <p:nvPr/>
            </p:nvSpPr>
            <p:spPr bwMode="auto">
              <a:xfrm>
                <a:off x="746" y="2928"/>
                <a:ext cx="442" cy="3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lgn="ctr"/>
                <a:r>
                  <a:rPr lang="en-GB" altLang="en-US" sz="1200" b="1" dirty="0">
                    <a:latin typeface="Verdana" panose="020B0604030504040204" pitchFamily="34" charset="0"/>
                    <a:ea typeface="Verdana" panose="020B0604030504040204" pitchFamily="34" charset="0"/>
                  </a:rPr>
                  <a:t>Any</a:t>
                </a:r>
              </a:p>
              <a:p>
                <a:pPr algn="ctr"/>
                <a:r>
                  <a:rPr lang="en-GB" altLang="en-US" sz="1200" b="1" dirty="0">
                    <a:latin typeface="Verdana" panose="020B0604030504040204" pitchFamily="34" charset="0"/>
                    <a:ea typeface="Verdana" panose="020B0604030504040204" pitchFamily="34" charset="0"/>
                  </a:rPr>
                  <a:t>Panel </a:t>
                </a:r>
              </a:p>
              <a:p>
                <a:pPr algn="ctr"/>
                <a:r>
                  <a:rPr lang="en-GB" altLang="en-US" sz="1200" b="1" dirty="0">
                    <a:latin typeface="Verdana" panose="020B0604030504040204" pitchFamily="34" charset="0"/>
                    <a:ea typeface="Verdana" panose="020B0604030504040204" pitchFamily="34" charset="0"/>
                  </a:rPr>
                  <a:t>Cell 2</a:t>
                </a:r>
              </a:p>
            </p:txBody>
          </p:sp>
          <p:sp>
            <p:nvSpPr>
              <p:cNvPr id="299044" name="Text Box 36">
                <a:extLst>
                  <a:ext uri="{FF2B5EF4-FFF2-40B4-BE49-F238E27FC236}">
                    <a16:creationId xmlns:a16="http://schemas.microsoft.com/office/drawing/2014/main" id="{5B390EA5-C180-44AA-8B1E-5DE9718A36D3}"/>
                  </a:ext>
                </a:extLst>
              </p:cNvPr>
              <p:cNvSpPr txBox="1">
                <a:spLocks noChangeArrowheads="1"/>
              </p:cNvSpPr>
              <p:nvPr/>
            </p:nvSpPr>
            <p:spPr bwMode="auto">
              <a:xfrm>
                <a:off x="1296" y="1584"/>
                <a:ext cx="28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a:solidFill>
                      <a:srgbClr val="FF0000"/>
                    </a:solidFill>
                    <a:latin typeface="Arial" panose="020B0604020202020204" pitchFamily="34" charset="0"/>
                  </a:rPr>
                  <a:t>1+</a:t>
                </a:r>
              </a:p>
            </p:txBody>
          </p:sp>
          <p:sp>
            <p:nvSpPr>
              <p:cNvPr id="299045" name="Text Box 37">
                <a:extLst>
                  <a:ext uri="{FF2B5EF4-FFF2-40B4-BE49-F238E27FC236}">
                    <a16:creationId xmlns:a16="http://schemas.microsoft.com/office/drawing/2014/main" id="{8A2E9B7E-3280-4129-90C4-23DFE02F963E}"/>
                  </a:ext>
                </a:extLst>
              </p:cNvPr>
              <p:cNvSpPr txBox="1">
                <a:spLocks noChangeArrowheads="1"/>
              </p:cNvSpPr>
              <p:nvPr/>
            </p:nvSpPr>
            <p:spPr bwMode="auto">
              <a:xfrm>
                <a:off x="1776" y="1584"/>
                <a:ext cx="28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a:solidFill>
                      <a:srgbClr val="FF0000"/>
                    </a:solidFill>
                    <a:latin typeface="Arial" panose="020B0604020202020204" pitchFamily="34" charset="0"/>
                  </a:rPr>
                  <a:t>1+</a:t>
                </a:r>
              </a:p>
            </p:txBody>
          </p:sp>
          <p:sp>
            <p:nvSpPr>
              <p:cNvPr id="299046" name="Text Box 38">
                <a:extLst>
                  <a:ext uri="{FF2B5EF4-FFF2-40B4-BE49-F238E27FC236}">
                    <a16:creationId xmlns:a16="http://schemas.microsoft.com/office/drawing/2014/main" id="{D0C8555A-66B9-4130-8C1B-36BCF196F990}"/>
                  </a:ext>
                </a:extLst>
              </p:cNvPr>
              <p:cNvSpPr txBox="1">
                <a:spLocks noChangeArrowheads="1"/>
              </p:cNvSpPr>
              <p:nvPr/>
            </p:nvSpPr>
            <p:spPr bwMode="auto">
              <a:xfrm>
                <a:off x="2256" y="1584"/>
                <a:ext cx="28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a:solidFill>
                      <a:srgbClr val="FF0000"/>
                    </a:solidFill>
                    <a:latin typeface="Arial" panose="020B0604020202020204" pitchFamily="34" charset="0"/>
                  </a:rPr>
                  <a:t>1+</a:t>
                </a:r>
              </a:p>
            </p:txBody>
          </p:sp>
          <p:sp>
            <p:nvSpPr>
              <p:cNvPr id="299047" name="Text Box 39">
                <a:extLst>
                  <a:ext uri="{FF2B5EF4-FFF2-40B4-BE49-F238E27FC236}">
                    <a16:creationId xmlns:a16="http://schemas.microsoft.com/office/drawing/2014/main" id="{4012680A-92A7-432A-9C8E-47836339A794}"/>
                  </a:ext>
                </a:extLst>
              </p:cNvPr>
              <p:cNvSpPr txBox="1">
                <a:spLocks noChangeArrowheads="1"/>
              </p:cNvSpPr>
              <p:nvPr/>
            </p:nvSpPr>
            <p:spPr bwMode="auto">
              <a:xfrm>
                <a:off x="2736" y="1584"/>
                <a:ext cx="28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a:solidFill>
                      <a:srgbClr val="FF0000"/>
                    </a:solidFill>
                    <a:latin typeface="Arial" panose="020B0604020202020204" pitchFamily="34" charset="0"/>
                  </a:rPr>
                  <a:t>1+</a:t>
                </a:r>
              </a:p>
            </p:txBody>
          </p:sp>
          <p:sp>
            <p:nvSpPr>
              <p:cNvPr id="299048" name="Text Box 40">
                <a:extLst>
                  <a:ext uri="{FF2B5EF4-FFF2-40B4-BE49-F238E27FC236}">
                    <a16:creationId xmlns:a16="http://schemas.microsoft.com/office/drawing/2014/main" id="{93CAC645-BDAB-4F06-9946-262EC4D83561}"/>
                  </a:ext>
                </a:extLst>
              </p:cNvPr>
              <p:cNvSpPr txBox="1">
                <a:spLocks noChangeArrowheads="1"/>
              </p:cNvSpPr>
              <p:nvPr/>
            </p:nvSpPr>
            <p:spPr bwMode="auto">
              <a:xfrm>
                <a:off x="3216" y="1584"/>
                <a:ext cx="28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a:solidFill>
                      <a:srgbClr val="FF0000"/>
                    </a:solidFill>
                    <a:latin typeface="Arial" panose="020B0604020202020204" pitchFamily="34" charset="0"/>
                  </a:rPr>
                  <a:t>1+</a:t>
                </a:r>
              </a:p>
            </p:txBody>
          </p:sp>
          <p:sp>
            <p:nvSpPr>
              <p:cNvPr id="299049" name="Text Box 41">
                <a:extLst>
                  <a:ext uri="{FF2B5EF4-FFF2-40B4-BE49-F238E27FC236}">
                    <a16:creationId xmlns:a16="http://schemas.microsoft.com/office/drawing/2014/main" id="{C5C2D58D-694E-473C-86DF-FCCC2B7C6D45}"/>
                  </a:ext>
                </a:extLst>
              </p:cNvPr>
              <p:cNvSpPr txBox="1">
                <a:spLocks noChangeArrowheads="1"/>
              </p:cNvSpPr>
              <p:nvPr/>
            </p:nvSpPr>
            <p:spPr bwMode="auto">
              <a:xfrm>
                <a:off x="3696" y="1584"/>
                <a:ext cx="28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a:solidFill>
                      <a:srgbClr val="FF0000"/>
                    </a:solidFill>
                    <a:latin typeface="Arial" panose="020B0604020202020204" pitchFamily="34" charset="0"/>
                  </a:rPr>
                  <a:t>1+</a:t>
                </a:r>
              </a:p>
            </p:txBody>
          </p:sp>
          <p:sp>
            <p:nvSpPr>
              <p:cNvPr id="299050" name="Text Box 42">
                <a:extLst>
                  <a:ext uri="{FF2B5EF4-FFF2-40B4-BE49-F238E27FC236}">
                    <a16:creationId xmlns:a16="http://schemas.microsoft.com/office/drawing/2014/main" id="{598A4FD9-1024-41DF-81F2-CEE0FB2512B7}"/>
                  </a:ext>
                </a:extLst>
              </p:cNvPr>
              <p:cNvSpPr txBox="1">
                <a:spLocks noChangeArrowheads="1"/>
              </p:cNvSpPr>
              <p:nvPr/>
            </p:nvSpPr>
            <p:spPr bwMode="auto">
              <a:xfrm>
                <a:off x="4176" y="1584"/>
                <a:ext cx="28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a:solidFill>
                      <a:srgbClr val="FF0000"/>
                    </a:solidFill>
                    <a:latin typeface="Arial" panose="020B0604020202020204" pitchFamily="34" charset="0"/>
                  </a:rPr>
                  <a:t>1+</a:t>
                </a:r>
              </a:p>
            </p:txBody>
          </p:sp>
          <p:sp>
            <p:nvSpPr>
              <p:cNvPr id="299051" name="Text Box 43">
                <a:extLst>
                  <a:ext uri="{FF2B5EF4-FFF2-40B4-BE49-F238E27FC236}">
                    <a16:creationId xmlns:a16="http://schemas.microsoft.com/office/drawing/2014/main" id="{A30E8B68-7689-4680-B247-D9252DB16564}"/>
                  </a:ext>
                </a:extLst>
              </p:cNvPr>
              <p:cNvSpPr txBox="1">
                <a:spLocks noChangeArrowheads="1"/>
              </p:cNvSpPr>
              <p:nvPr/>
            </p:nvSpPr>
            <p:spPr bwMode="auto">
              <a:xfrm>
                <a:off x="4656" y="1584"/>
                <a:ext cx="28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a:solidFill>
                      <a:srgbClr val="FF0000"/>
                    </a:solidFill>
                    <a:latin typeface="Arial" panose="020B0604020202020204" pitchFamily="34" charset="0"/>
                  </a:rPr>
                  <a:t>1+</a:t>
                </a:r>
              </a:p>
            </p:txBody>
          </p:sp>
          <p:sp>
            <p:nvSpPr>
              <p:cNvPr id="299052" name="Text Box 44">
                <a:extLst>
                  <a:ext uri="{FF2B5EF4-FFF2-40B4-BE49-F238E27FC236}">
                    <a16:creationId xmlns:a16="http://schemas.microsoft.com/office/drawing/2014/main" id="{4B30A947-9A9E-4B1B-B2CB-C7C6B56EF728}"/>
                  </a:ext>
                </a:extLst>
              </p:cNvPr>
              <p:cNvSpPr txBox="1">
                <a:spLocks noChangeArrowheads="1"/>
              </p:cNvSpPr>
              <p:nvPr/>
            </p:nvSpPr>
            <p:spPr bwMode="auto">
              <a:xfrm>
                <a:off x="5136" y="1584"/>
                <a:ext cx="28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a:solidFill>
                      <a:srgbClr val="FF0000"/>
                    </a:solidFill>
                    <a:latin typeface="Arial" panose="020B0604020202020204" pitchFamily="34" charset="0"/>
                  </a:rPr>
                  <a:t>1+</a:t>
                </a:r>
              </a:p>
            </p:txBody>
          </p:sp>
          <p:sp>
            <p:nvSpPr>
              <p:cNvPr id="299053" name="Text Box 45">
                <a:extLst>
                  <a:ext uri="{FF2B5EF4-FFF2-40B4-BE49-F238E27FC236}">
                    <a16:creationId xmlns:a16="http://schemas.microsoft.com/office/drawing/2014/main" id="{52EB5D2A-CEF3-4420-B79C-D01255BBA60B}"/>
                  </a:ext>
                </a:extLst>
              </p:cNvPr>
              <p:cNvSpPr txBox="1">
                <a:spLocks noChangeArrowheads="1"/>
              </p:cNvSpPr>
              <p:nvPr/>
            </p:nvSpPr>
            <p:spPr bwMode="auto">
              <a:xfrm>
                <a:off x="1296" y="2544"/>
                <a:ext cx="28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a:solidFill>
                      <a:srgbClr val="FF0000"/>
                    </a:solidFill>
                    <a:latin typeface="Arial" panose="020B0604020202020204" pitchFamily="34" charset="0"/>
                  </a:rPr>
                  <a:t>2+</a:t>
                </a:r>
              </a:p>
            </p:txBody>
          </p:sp>
          <p:sp>
            <p:nvSpPr>
              <p:cNvPr id="299054" name="Text Box 46">
                <a:extLst>
                  <a:ext uri="{FF2B5EF4-FFF2-40B4-BE49-F238E27FC236}">
                    <a16:creationId xmlns:a16="http://schemas.microsoft.com/office/drawing/2014/main" id="{6AC5CC60-707E-41E6-A08F-DCCDC1D8F02E}"/>
                  </a:ext>
                </a:extLst>
              </p:cNvPr>
              <p:cNvSpPr txBox="1">
                <a:spLocks noChangeArrowheads="1"/>
              </p:cNvSpPr>
              <p:nvPr/>
            </p:nvSpPr>
            <p:spPr bwMode="auto">
              <a:xfrm>
                <a:off x="1776" y="2544"/>
                <a:ext cx="28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a:solidFill>
                      <a:srgbClr val="FF0000"/>
                    </a:solidFill>
                    <a:latin typeface="Arial" panose="020B0604020202020204" pitchFamily="34" charset="0"/>
                  </a:rPr>
                  <a:t>2+</a:t>
                </a:r>
              </a:p>
            </p:txBody>
          </p:sp>
          <p:sp>
            <p:nvSpPr>
              <p:cNvPr id="299055" name="Text Box 47">
                <a:extLst>
                  <a:ext uri="{FF2B5EF4-FFF2-40B4-BE49-F238E27FC236}">
                    <a16:creationId xmlns:a16="http://schemas.microsoft.com/office/drawing/2014/main" id="{3F6AD645-4643-4F8F-B086-D9231547C821}"/>
                  </a:ext>
                </a:extLst>
              </p:cNvPr>
              <p:cNvSpPr txBox="1">
                <a:spLocks noChangeArrowheads="1"/>
              </p:cNvSpPr>
              <p:nvPr/>
            </p:nvSpPr>
            <p:spPr bwMode="auto">
              <a:xfrm>
                <a:off x="2256" y="2544"/>
                <a:ext cx="28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a:solidFill>
                      <a:srgbClr val="FF0000"/>
                    </a:solidFill>
                    <a:latin typeface="Arial" panose="020B0604020202020204" pitchFamily="34" charset="0"/>
                  </a:rPr>
                  <a:t>1+</a:t>
                </a:r>
              </a:p>
            </p:txBody>
          </p:sp>
          <p:sp>
            <p:nvSpPr>
              <p:cNvPr id="299056" name="Text Box 48">
                <a:extLst>
                  <a:ext uri="{FF2B5EF4-FFF2-40B4-BE49-F238E27FC236}">
                    <a16:creationId xmlns:a16="http://schemas.microsoft.com/office/drawing/2014/main" id="{33F06B0E-0994-46CB-8945-036F75CA8EC2}"/>
                  </a:ext>
                </a:extLst>
              </p:cNvPr>
              <p:cNvSpPr txBox="1">
                <a:spLocks noChangeArrowheads="1"/>
              </p:cNvSpPr>
              <p:nvPr/>
            </p:nvSpPr>
            <p:spPr bwMode="auto">
              <a:xfrm>
                <a:off x="2736" y="2544"/>
                <a:ext cx="28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a:solidFill>
                      <a:srgbClr val="FF0000"/>
                    </a:solidFill>
                    <a:latin typeface="Arial" panose="020B0604020202020204" pitchFamily="34" charset="0"/>
                  </a:rPr>
                  <a:t>1+</a:t>
                </a:r>
              </a:p>
            </p:txBody>
          </p:sp>
          <p:sp>
            <p:nvSpPr>
              <p:cNvPr id="299057" name="Text Box 49">
                <a:extLst>
                  <a:ext uri="{FF2B5EF4-FFF2-40B4-BE49-F238E27FC236}">
                    <a16:creationId xmlns:a16="http://schemas.microsoft.com/office/drawing/2014/main" id="{1D72427B-31D5-4610-B2D5-30545BE5607A}"/>
                  </a:ext>
                </a:extLst>
              </p:cNvPr>
              <p:cNvSpPr txBox="1">
                <a:spLocks noChangeArrowheads="1"/>
              </p:cNvSpPr>
              <p:nvPr/>
            </p:nvSpPr>
            <p:spPr bwMode="auto">
              <a:xfrm>
                <a:off x="3216" y="2544"/>
                <a:ext cx="28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a:solidFill>
                      <a:srgbClr val="FF0000"/>
                    </a:solidFill>
                    <a:latin typeface="Arial" panose="020B0604020202020204" pitchFamily="34" charset="0"/>
                  </a:rPr>
                  <a:t>1+</a:t>
                </a:r>
              </a:p>
            </p:txBody>
          </p:sp>
          <p:sp>
            <p:nvSpPr>
              <p:cNvPr id="299058" name="Text Box 50">
                <a:extLst>
                  <a:ext uri="{FF2B5EF4-FFF2-40B4-BE49-F238E27FC236}">
                    <a16:creationId xmlns:a16="http://schemas.microsoft.com/office/drawing/2014/main" id="{D96ECE64-F2B3-4D23-BF7A-AAD3602E46F2}"/>
                  </a:ext>
                </a:extLst>
              </p:cNvPr>
              <p:cNvSpPr txBox="1">
                <a:spLocks noChangeArrowheads="1"/>
              </p:cNvSpPr>
              <p:nvPr/>
            </p:nvSpPr>
            <p:spPr bwMode="auto">
              <a:xfrm>
                <a:off x="3696" y="2544"/>
                <a:ext cx="28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a:solidFill>
                      <a:srgbClr val="FF0000"/>
                    </a:solidFill>
                    <a:latin typeface="Arial" panose="020B0604020202020204" pitchFamily="34" charset="0"/>
                  </a:rPr>
                  <a:t>1+</a:t>
                </a:r>
              </a:p>
            </p:txBody>
          </p:sp>
          <p:sp>
            <p:nvSpPr>
              <p:cNvPr id="299059" name="Text Box 51">
                <a:extLst>
                  <a:ext uri="{FF2B5EF4-FFF2-40B4-BE49-F238E27FC236}">
                    <a16:creationId xmlns:a16="http://schemas.microsoft.com/office/drawing/2014/main" id="{84551E33-33CD-4642-96EA-2619128735E6}"/>
                  </a:ext>
                </a:extLst>
              </p:cNvPr>
              <p:cNvSpPr txBox="1">
                <a:spLocks noChangeArrowheads="1"/>
              </p:cNvSpPr>
              <p:nvPr/>
            </p:nvSpPr>
            <p:spPr bwMode="auto">
              <a:xfrm>
                <a:off x="4176" y="2544"/>
                <a:ext cx="28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a:solidFill>
                      <a:srgbClr val="FF0000"/>
                    </a:solidFill>
                    <a:latin typeface="Arial" panose="020B0604020202020204" pitchFamily="34" charset="0"/>
                  </a:rPr>
                  <a:t>1+</a:t>
                </a:r>
              </a:p>
            </p:txBody>
          </p:sp>
          <p:sp>
            <p:nvSpPr>
              <p:cNvPr id="299060" name="Text Box 52">
                <a:extLst>
                  <a:ext uri="{FF2B5EF4-FFF2-40B4-BE49-F238E27FC236}">
                    <a16:creationId xmlns:a16="http://schemas.microsoft.com/office/drawing/2014/main" id="{0C36DBFA-B268-4F12-967D-AA7E64FD352D}"/>
                  </a:ext>
                </a:extLst>
              </p:cNvPr>
              <p:cNvSpPr txBox="1">
                <a:spLocks noChangeArrowheads="1"/>
              </p:cNvSpPr>
              <p:nvPr/>
            </p:nvSpPr>
            <p:spPr bwMode="auto">
              <a:xfrm>
                <a:off x="4656" y="2544"/>
                <a:ext cx="28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a:solidFill>
                      <a:srgbClr val="FF0000"/>
                    </a:solidFill>
                    <a:latin typeface="Arial" panose="020B0604020202020204" pitchFamily="34" charset="0"/>
                  </a:rPr>
                  <a:t>1+</a:t>
                </a:r>
              </a:p>
            </p:txBody>
          </p:sp>
          <p:sp>
            <p:nvSpPr>
              <p:cNvPr id="299061" name="Text Box 53">
                <a:extLst>
                  <a:ext uri="{FF2B5EF4-FFF2-40B4-BE49-F238E27FC236}">
                    <a16:creationId xmlns:a16="http://schemas.microsoft.com/office/drawing/2014/main" id="{7A34F2E7-1BFE-4311-9393-7CC391E39909}"/>
                  </a:ext>
                </a:extLst>
              </p:cNvPr>
              <p:cNvSpPr txBox="1">
                <a:spLocks noChangeArrowheads="1"/>
              </p:cNvSpPr>
              <p:nvPr/>
            </p:nvSpPr>
            <p:spPr bwMode="auto">
              <a:xfrm>
                <a:off x="5136" y="2544"/>
                <a:ext cx="28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a:solidFill>
                      <a:srgbClr val="FF0000"/>
                    </a:solidFill>
                    <a:latin typeface="Arial" panose="020B0604020202020204" pitchFamily="34" charset="0"/>
                  </a:rPr>
                  <a:t>1+</a:t>
                </a:r>
              </a:p>
            </p:txBody>
          </p:sp>
          <p:sp>
            <p:nvSpPr>
              <p:cNvPr id="299062" name="Text Box 54">
                <a:extLst>
                  <a:ext uri="{FF2B5EF4-FFF2-40B4-BE49-F238E27FC236}">
                    <a16:creationId xmlns:a16="http://schemas.microsoft.com/office/drawing/2014/main" id="{62F99691-2EE1-4345-8E1D-E898D60A2B94}"/>
                  </a:ext>
                </a:extLst>
              </p:cNvPr>
              <p:cNvSpPr txBox="1">
                <a:spLocks noChangeArrowheads="1"/>
              </p:cNvSpPr>
              <p:nvPr/>
            </p:nvSpPr>
            <p:spPr bwMode="auto">
              <a:xfrm>
                <a:off x="1344" y="2064"/>
                <a:ext cx="19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a:solidFill>
                      <a:srgbClr val="00CC00"/>
                    </a:solidFill>
                    <a:latin typeface="Arial" panose="020B0604020202020204" pitchFamily="34" charset="0"/>
                  </a:rPr>
                  <a:t>0</a:t>
                </a:r>
              </a:p>
            </p:txBody>
          </p:sp>
          <p:sp>
            <p:nvSpPr>
              <p:cNvPr id="299063" name="Text Box 55">
                <a:extLst>
                  <a:ext uri="{FF2B5EF4-FFF2-40B4-BE49-F238E27FC236}">
                    <a16:creationId xmlns:a16="http://schemas.microsoft.com/office/drawing/2014/main" id="{2EA0C661-0174-41A5-8634-BC6BB9B93E74}"/>
                  </a:ext>
                </a:extLst>
              </p:cNvPr>
              <p:cNvSpPr txBox="1">
                <a:spLocks noChangeArrowheads="1"/>
              </p:cNvSpPr>
              <p:nvPr/>
            </p:nvSpPr>
            <p:spPr bwMode="auto">
              <a:xfrm>
                <a:off x="1824" y="2064"/>
                <a:ext cx="19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a:solidFill>
                      <a:srgbClr val="00CC00"/>
                    </a:solidFill>
                    <a:latin typeface="Arial" panose="020B0604020202020204" pitchFamily="34" charset="0"/>
                  </a:rPr>
                  <a:t>0</a:t>
                </a:r>
              </a:p>
            </p:txBody>
          </p:sp>
          <p:sp>
            <p:nvSpPr>
              <p:cNvPr id="299064" name="Text Box 56">
                <a:extLst>
                  <a:ext uri="{FF2B5EF4-FFF2-40B4-BE49-F238E27FC236}">
                    <a16:creationId xmlns:a16="http://schemas.microsoft.com/office/drawing/2014/main" id="{03EC9A17-5BFD-4B8F-99F3-B0FCA7F2690D}"/>
                  </a:ext>
                </a:extLst>
              </p:cNvPr>
              <p:cNvSpPr txBox="1">
                <a:spLocks noChangeArrowheads="1"/>
              </p:cNvSpPr>
              <p:nvPr/>
            </p:nvSpPr>
            <p:spPr bwMode="auto">
              <a:xfrm>
                <a:off x="2304" y="2064"/>
                <a:ext cx="19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a:solidFill>
                      <a:srgbClr val="00CC00"/>
                    </a:solidFill>
                    <a:latin typeface="Arial" panose="020B0604020202020204" pitchFamily="34" charset="0"/>
                  </a:rPr>
                  <a:t>0</a:t>
                </a:r>
              </a:p>
            </p:txBody>
          </p:sp>
          <p:sp>
            <p:nvSpPr>
              <p:cNvPr id="299065" name="Text Box 57">
                <a:extLst>
                  <a:ext uri="{FF2B5EF4-FFF2-40B4-BE49-F238E27FC236}">
                    <a16:creationId xmlns:a16="http://schemas.microsoft.com/office/drawing/2014/main" id="{8B527E27-7296-4D09-875D-131FC7D7A288}"/>
                  </a:ext>
                </a:extLst>
              </p:cNvPr>
              <p:cNvSpPr txBox="1">
                <a:spLocks noChangeArrowheads="1"/>
              </p:cNvSpPr>
              <p:nvPr/>
            </p:nvSpPr>
            <p:spPr bwMode="auto">
              <a:xfrm>
                <a:off x="2784" y="2064"/>
                <a:ext cx="19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a:solidFill>
                      <a:srgbClr val="00CC00"/>
                    </a:solidFill>
                    <a:latin typeface="Arial" panose="020B0604020202020204" pitchFamily="34" charset="0"/>
                  </a:rPr>
                  <a:t>0</a:t>
                </a:r>
              </a:p>
            </p:txBody>
          </p:sp>
          <p:sp>
            <p:nvSpPr>
              <p:cNvPr id="299066" name="Text Box 58">
                <a:extLst>
                  <a:ext uri="{FF2B5EF4-FFF2-40B4-BE49-F238E27FC236}">
                    <a16:creationId xmlns:a16="http://schemas.microsoft.com/office/drawing/2014/main" id="{61584A0B-D05B-407A-8442-5E0CE04A6D3B}"/>
                  </a:ext>
                </a:extLst>
              </p:cNvPr>
              <p:cNvSpPr txBox="1">
                <a:spLocks noChangeArrowheads="1"/>
              </p:cNvSpPr>
              <p:nvPr/>
            </p:nvSpPr>
            <p:spPr bwMode="auto">
              <a:xfrm>
                <a:off x="3264" y="2064"/>
                <a:ext cx="19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a:solidFill>
                      <a:srgbClr val="00CC00"/>
                    </a:solidFill>
                    <a:latin typeface="Arial" panose="020B0604020202020204" pitchFamily="34" charset="0"/>
                  </a:rPr>
                  <a:t>0</a:t>
                </a:r>
              </a:p>
            </p:txBody>
          </p:sp>
          <p:sp>
            <p:nvSpPr>
              <p:cNvPr id="299067" name="Text Box 59">
                <a:extLst>
                  <a:ext uri="{FF2B5EF4-FFF2-40B4-BE49-F238E27FC236}">
                    <a16:creationId xmlns:a16="http://schemas.microsoft.com/office/drawing/2014/main" id="{5B3E2B37-5204-4CC7-87B8-880478B62038}"/>
                  </a:ext>
                </a:extLst>
              </p:cNvPr>
              <p:cNvSpPr txBox="1">
                <a:spLocks noChangeArrowheads="1"/>
              </p:cNvSpPr>
              <p:nvPr/>
            </p:nvSpPr>
            <p:spPr bwMode="auto">
              <a:xfrm>
                <a:off x="3744" y="2064"/>
                <a:ext cx="19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a:solidFill>
                      <a:srgbClr val="00CC00"/>
                    </a:solidFill>
                    <a:latin typeface="Arial" panose="020B0604020202020204" pitchFamily="34" charset="0"/>
                  </a:rPr>
                  <a:t>0</a:t>
                </a:r>
              </a:p>
            </p:txBody>
          </p:sp>
          <p:sp>
            <p:nvSpPr>
              <p:cNvPr id="299068" name="Text Box 60">
                <a:extLst>
                  <a:ext uri="{FF2B5EF4-FFF2-40B4-BE49-F238E27FC236}">
                    <a16:creationId xmlns:a16="http://schemas.microsoft.com/office/drawing/2014/main" id="{A5C342DD-F82C-40DB-BC83-E5299D27CB35}"/>
                  </a:ext>
                </a:extLst>
              </p:cNvPr>
              <p:cNvSpPr txBox="1">
                <a:spLocks noChangeArrowheads="1"/>
              </p:cNvSpPr>
              <p:nvPr/>
            </p:nvSpPr>
            <p:spPr bwMode="auto">
              <a:xfrm>
                <a:off x="4224" y="2064"/>
                <a:ext cx="19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a:solidFill>
                      <a:srgbClr val="00CC00"/>
                    </a:solidFill>
                    <a:latin typeface="Arial" panose="020B0604020202020204" pitchFamily="34" charset="0"/>
                  </a:rPr>
                  <a:t>0</a:t>
                </a:r>
              </a:p>
            </p:txBody>
          </p:sp>
          <p:sp>
            <p:nvSpPr>
              <p:cNvPr id="299069" name="Text Box 61">
                <a:extLst>
                  <a:ext uri="{FF2B5EF4-FFF2-40B4-BE49-F238E27FC236}">
                    <a16:creationId xmlns:a16="http://schemas.microsoft.com/office/drawing/2014/main" id="{A9BE6C8E-2E2B-4CD7-932C-DA6F7B0CD990}"/>
                  </a:ext>
                </a:extLst>
              </p:cNvPr>
              <p:cNvSpPr txBox="1">
                <a:spLocks noChangeArrowheads="1"/>
              </p:cNvSpPr>
              <p:nvPr/>
            </p:nvSpPr>
            <p:spPr bwMode="auto">
              <a:xfrm>
                <a:off x="4704" y="2064"/>
                <a:ext cx="19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a:solidFill>
                      <a:srgbClr val="00CC00"/>
                    </a:solidFill>
                    <a:latin typeface="Arial" panose="020B0604020202020204" pitchFamily="34" charset="0"/>
                  </a:rPr>
                  <a:t>0</a:t>
                </a:r>
              </a:p>
            </p:txBody>
          </p:sp>
          <p:sp>
            <p:nvSpPr>
              <p:cNvPr id="299070" name="Text Box 62">
                <a:extLst>
                  <a:ext uri="{FF2B5EF4-FFF2-40B4-BE49-F238E27FC236}">
                    <a16:creationId xmlns:a16="http://schemas.microsoft.com/office/drawing/2014/main" id="{ECEDA9FF-5117-4E25-92C5-6C9BCC36BF5E}"/>
                  </a:ext>
                </a:extLst>
              </p:cNvPr>
              <p:cNvSpPr txBox="1">
                <a:spLocks noChangeArrowheads="1"/>
              </p:cNvSpPr>
              <p:nvPr/>
            </p:nvSpPr>
            <p:spPr bwMode="auto">
              <a:xfrm>
                <a:off x="5184" y="2064"/>
                <a:ext cx="19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a:solidFill>
                      <a:srgbClr val="00CC00"/>
                    </a:solidFill>
                    <a:latin typeface="Arial" panose="020B0604020202020204" pitchFamily="34" charset="0"/>
                  </a:rPr>
                  <a:t>0</a:t>
                </a:r>
              </a:p>
            </p:txBody>
          </p:sp>
          <p:sp>
            <p:nvSpPr>
              <p:cNvPr id="299071" name="Text Box 63">
                <a:extLst>
                  <a:ext uri="{FF2B5EF4-FFF2-40B4-BE49-F238E27FC236}">
                    <a16:creationId xmlns:a16="http://schemas.microsoft.com/office/drawing/2014/main" id="{A8B462F9-19E0-4DEE-A4AB-EAD012CF9567}"/>
                  </a:ext>
                </a:extLst>
              </p:cNvPr>
              <p:cNvSpPr txBox="1">
                <a:spLocks noChangeArrowheads="1"/>
              </p:cNvSpPr>
              <p:nvPr/>
            </p:nvSpPr>
            <p:spPr bwMode="auto">
              <a:xfrm>
                <a:off x="1344" y="3024"/>
                <a:ext cx="19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a:solidFill>
                      <a:srgbClr val="00CC00"/>
                    </a:solidFill>
                    <a:latin typeface="Arial" panose="020B0604020202020204" pitchFamily="34" charset="0"/>
                  </a:rPr>
                  <a:t>0</a:t>
                </a:r>
              </a:p>
            </p:txBody>
          </p:sp>
          <p:sp>
            <p:nvSpPr>
              <p:cNvPr id="299072" name="Text Box 64">
                <a:extLst>
                  <a:ext uri="{FF2B5EF4-FFF2-40B4-BE49-F238E27FC236}">
                    <a16:creationId xmlns:a16="http://schemas.microsoft.com/office/drawing/2014/main" id="{4D62E5F3-1B4F-4CFD-A25F-8E4137C8DE87}"/>
                  </a:ext>
                </a:extLst>
              </p:cNvPr>
              <p:cNvSpPr txBox="1">
                <a:spLocks noChangeArrowheads="1"/>
              </p:cNvSpPr>
              <p:nvPr/>
            </p:nvSpPr>
            <p:spPr bwMode="auto">
              <a:xfrm>
                <a:off x="1824" y="3024"/>
                <a:ext cx="19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a:solidFill>
                      <a:srgbClr val="00CC00"/>
                    </a:solidFill>
                    <a:latin typeface="Arial" panose="020B0604020202020204" pitchFamily="34" charset="0"/>
                  </a:rPr>
                  <a:t>0</a:t>
                </a:r>
              </a:p>
            </p:txBody>
          </p:sp>
          <p:sp>
            <p:nvSpPr>
              <p:cNvPr id="299073" name="Text Box 65">
                <a:extLst>
                  <a:ext uri="{FF2B5EF4-FFF2-40B4-BE49-F238E27FC236}">
                    <a16:creationId xmlns:a16="http://schemas.microsoft.com/office/drawing/2014/main" id="{F64A68A0-7DDD-4B42-94C7-0A0DF2EC9E4C}"/>
                  </a:ext>
                </a:extLst>
              </p:cNvPr>
              <p:cNvSpPr txBox="1">
                <a:spLocks noChangeArrowheads="1"/>
              </p:cNvSpPr>
              <p:nvPr/>
            </p:nvSpPr>
            <p:spPr bwMode="auto">
              <a:xfrm>
                <a:off x="2304" y="3024"/>
                <a:ext cx="19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a:solidFill>
                      <a:srgbClr val="00CC00"/>
                    </a:solidFill>
                    <a:latin typeface="Arial" panose="020B0604020202020204" pitchFamily="34" charset="0"/>
                  </a:rPr>
                  <a:t>0</a:t>
                </a:r>
              </a:p>
            </p:txBody>
          </p:sp>
          <p:sp>
            <p:nvSpPr>
              <p:cNvPr id="299074" name="Text Box 66">
                <a:extLst>
                  <a:ext uri="{FF2B5EF4-FFF2-40B4-BE49-F238E27FC236}">
                    <a16:creationId xmlns:a16="http://schemas.microsoft.com/office/drawing/2014/main" id="{B1D98BF7-6739-4A0B-9144-3AA0621B2757}"/>
                  </a:ext>
                </a:extLst>
              </p:cNvPr>
              <p:cNvSpPr txBox="1">
                <a:spLocks noChangeArrowheads="1"/>
              </p:cNvSpPr>
              <p:nvPr/>
            </p:nvSpPr>
            <p:spPr bwMode="auto">
              <a:xfrm>
                <a:off x="2784" y="3024"/>
                <a:ext cx="19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a:solidFill>
                      <a:srgbClr val="00CC00"/>
                    </a:solidFill>
                    <a:latin typeface="Arial" panose="020B0604020202020204" pitchFamily="34" charset="0"/>
                  </a:rPr>
                  <a:t>0</a:t>
                </a:r>
              </a:p>
            </p:txBody>
          </p:sp>
          <p:sp>
            <p:nvSpPr>
              <p:cNvPr id="299075" name="Text Box 67">
                <a:extLst>
                  <a:ext uri="{FF2B5EF4-FFF2-40B4-BE49-F238E27FC236}">
                    <a16:creationId xmlns:a16="http://schemas.microsoft.com/office/drawing/2014/main" id="{3958CDAB-D7E2-40C8-8225-A3D5E9381EE8}"/>
                  </a:ext>
                </a:extLst>
              </p:cNvPr>
              <p:cNvSpPr txBox="1">
                <a:spLocks noChangeArrowheads="1"/>
              </p:cNvSpPr>
              <p:nvPr/>
            </p:nvSpPr>
            <p:spPr bwMode="auto">
              <a:xfrm>
                <a:off x="3264" y="3024"/>
                <a:ext cx="19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a:solidFill>
                      <a:srgbClr val="00CC00"/>
                    </a:solidFill>
                    <a:latin typeface="Arial" panose="020B0604020202020204" pitchFamily="34" charset="0"/>
                  </a:rPr>
                  <a:t>0</a:t>
                </a:r>
              </a:p>
            </p:txBody>
          </p:sp>
          <p:sp>
            <p:nvSpPr>
              <p:cNvPr id="299076" name="Text Box 68">
                <a:extLst>
                  <a:ext uri="{FF2B5EF4-FFF2-40B4-BE49-F238E27FC236}">
                    <a16:creationId xmlns:a16="http://schemas.microsoft.com/office/drawing/2014/main" id="{A2B98DF2-D29C-40B4-9EB3-68BBEC3193E5}"/>
                  </a:ext>
                </a:extLst>
              </p:cNvPr>
              <p:cNvSpPr txBox="1">
                <a:spLocks noChangeArrowheads="1"/>
              </p:cNvSpPr>
              <p:nvPr/>
            </p:nvSpPr>
            <p:spPr bwMode="auto">
              <a:xfrm>
                <a:off x="3744" y="3024"/>
                <a:ext cx="19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a:solidFill>
                      <a:srgbClr val="00CC00"/>
                    </a:solidFill>
                    <a:latin typeface="Arial" panose="020B0604020202020204" pitchFamily="34" charset="0"/>
                  </a:rPr>
                  <a:t>0</a:t>
                </a:r>
              </a:p>
            </p:txBody>
          </p:sp>
          <p:sp>
            <p:nvSpPr>
              <p:cNvPr id="299077" name="Text Box 69">
                <a:extLst>
                  <a:ext uri="{FF2B5EF4-FFF2-40B4-BE49-F238E27FC236}">
                    <a16:creationId xmlns:a16="http://schemas.microsoft.com/office/drawing/2014/main" id="{90B16E92-BFD5-44C1-840D-8463703F404F}"/>
                  </a:ext>
                </a:extLst>
              </p:cNvPr>
              <p:cNvSpPr txBox="1">
                <a:spLocks noChangeArrowheads="1"/>
              </p:cNvSpPr>
              <p:nvPr/>
            </p:nvSpPr>
            <p:spPr bwMode="auto">
              <a:xfrm>
                <a:off x="4224" y="3024"/>
                <a:ext cx="19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a:solidFill>
                      <a:srgbClr val="00CC00"/>
                    </a:solidFill>
                    <a:latin typeface="Arial" panose="020B0604020202020204" pitchFamily="34" charset="0"/>
                  </a:rPr>
                  <a:t>0</a:t>
                </a:r>
              </a:p>
            </p:txBody>
          </p:sp>
          <p:sp>
            <p:nvSpPr>
              <p:cNvPr id="299078" name="Text Box 70">
                <a:extLst>
                  <a:ext uri="{FF2B5EF4-FFF2-40B4-BE49-F238E27FC236}">
                    <a16:creationId xmlns:a16="http://schemas.microsoft.com/office/drawing/2014/main" id="{C13C94C0-FBDA-4458-957F-ADBBA7F2F65B}"/>
                  </a:ext>
                </a:extLst>
              </p:cNvPr>
              <p:cNvSpPr txBox="1">
                <a:spLocks noChangeArrowheads="1"/>
              </p:cNvSpPr>
              <p:nvPr/>
            </p:nvSpPr>
            <p:spPr bwMode="auto">
              <a:xfrm>
                <a:off x="4704" y="3024"/>
                <a:ext cx="19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a:solidFill>
                      <a:srgbClr val="00CC00"/>
                    </a:solidFill>
                    <a:latin typeface="Arial" panose="020B0604020202020204" pitchFamily="34" charset="0"/>
                  </a:rPr>
                  <a:t>0</a:t>
                </a:r>
              </a:p>
            </p:txBody>
          </p:sp>
          <p:sp>
            <p:nvSpPr>
              <p:cNvPr id="299079" name="Text Box 71">
                <a:extLst>
                  <a:ext uri="{FF2B5EF4-FFF2-40B4-BE49-F238E27FC236}">
                    <a16:creationId xmlns:a16="http://schemas.microsoft.com/office/drawing/2014/main" id="{DF2BDC52-DDBF-456D-80BC-2720ABAEFA6F}"/>
                  </a:ext>
                </a:extLst>
              </p:cNvPr>
              <p:cNvSpPr txBox="1">
                <a:spLocks noChangeArrowheads="1"/>
              </p:cNvSpPr>
              <p:nvPr/>
            </p:nvSpPr>
            <p:spPr bwMode="auto">
              <a:xfrm>
                <a:off x="5136" y="3024"/>
                <a:ext cx="19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a:solidFill>
                      <a:srgbClr val="00CC00"/>
                    </a:solidFill>
                    <a:latin typeface="Arial" panose="020B0604020202020204" pitchFamily="34" charset="0"/>
                  </a:rPr>
                  <a:t>0</a:t>
                </a:r>
              </a:p>
            </p:txBody>
          </p:sp>
        </p:grpSp>
        <p:sp>
          <p:nvSpPr>
            <p:cNvPr id="299080" name="Rectangle 72">
              <a:extLst>
                <a:ext uri="{FF2B5EF4-FFF2-40B4-BE49-F238E27FC236}">
                  <a16:creationId xmlns:a16="http://schemas.microsoft.com/office/drawing/2014/main" id="{ACEA3D5F-F87E-4A35-940F-AAF061C1050D}"/>
                </a:ext>
              </a:extLst>
            </p:cNvPr>
            <p:cNvSpPr>
              <a:spLocks noChangeAspect="1" noChangeArrowheads="1"/>
            </p:cNvSpPr>
            <p:nvPr/>
          </p:nvSpPr>
          <p:spPr bwMode="auto">
            <a:xfrm>
              <a:off x="2282825" y="5257801"/>
              <a:ext cx="230188" cy="230188"/>
            </a:xfrm>
            <a:prstGeom prst="rect">
              <a:avLst/>
            </a:prstGeom>
            <a:solidFill>
              <a:srgbClr val="FFCC00"/>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99081" name="Rectangle 73">
              <a:extLst>
                <a:ext uri="{FF2B5EF4-FFF2-40B4-BE49-F238E27FC236}">
                  <a16:creationId xmlns:a16="http://schemas.microsoft.com/office/drawing/2014/main" id="{1A01A181-1DDB-4194-9936-9F67AB46B82F}"/>
                </a:ext>
              </a:extLst>
            </p:cNvPr>
            <p:cNvSpPr>
              <a:spLocks noChangeAspect="1" noChangeArrowheads="1"/>
            </p:cNvSpPr>
            <p:nvPr/>
          </p:nvSpPr>
          <p:spPr bwMode="auto">
            <a:xfrm>
              <a:off x="2282825" y="5791201"/>
              <a:ext cx="230188" cy="230188"/>
            </a:xfrm>
            <a:prstGeom prst="rect">
              <a:avLst/>
            </a:prstGeom>
            <a:solidFill>
              <a:srgbClr val="FFCC00"/>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99082" name="Rectangle 74">
              <a:extLst>
                <a:ext uri="{FF2B5EF4-FFF2-40B4-BE49-F238E27FC236}">
                  <a16:creationId xmlns:a16="http://schemas.microsoft.com/office/drawing/2014/main" id="{FFB12B25-A155-4858-870D-6438DD7DEBF8}"/>
                </a:ext>
              </a:extLst>
            </p:cNvPr>
            <p:cNvSpPr>
              <a:spLocks noChangeAspect="1" noChangeArrowheads="1"/>
            </p:cNvSpPr>
            <p:nvPr/>
          </p:nvSpPr>
          <p:spPr bwMode="auto">
            <a:xfrm>
              <a:off x="2282825" y="5791201"/>
              <a:ext cx="230188" cy="230188"/>
            </a:xfrm>
            <a:prstGeom prst="rect">
              <a:avLst/>
            </a:prstGeom>
            <a:solidFill>
              <a:srgbClr val="CCFFFF">
                <a:alpha val="50000"/>
              </a:srgbClr>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99083" name="Text Box 75">
              <a:extLst>
                <a:ext uri="{FF2B5EF4-FFF2-40B4-BE49-F238E27FC236}">
                  <a16:creationId xmlns:a16="http://schemas.microsoft.com/office/drawing/2014/main" id="{65A48193-7F6C-4195-AF9F-3DBCD3F6BDBD}"/>
                </a:ext>
              </a:extLst>
            </p:cNvPr>
            <p:cNvSpPr txBox="1">
              <a:spLocks noChangeArrowheads="1"/>
            </p:cNvSpPr>
            <p:nvPr/>
          </p:nvSpPr>
          <p:spPr bwMode="auto">
            <a:xfrm>
              <a:off x="2816225" y="5181601"/>
              <a:ext cx="3272050"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dirty="0">
                  <a:latin typeface="Verdana" panose="020B0604030504040204" pitchFamily="34" charset="0"/>
                  <a:ea typeface="Verdana" panose="020B0604030504040204" pitchFamily="34" charset="0"/>
                </a:rPr>
                <a:t>Plasma diluted in saline</a:t>
              </a:r>
            </a:p>
          </p:txBody>
        </p:sp>
        <p:sp>
          <p:nvSpPr>
            <p:cNvPr id="299084" name="Text Box 76">
              <a:extLst>
                <a:ext uri="{FF2B5EF4-FFF2-40B4-BE49-F238E27FC236}">
                  <a16:creationId xmlns:a16="http://schemas.microsoft.com/office/drawing/2014/main" id="{0DEB5439-9FB2-401B-8742-5C979F9544E8}"/>
                </a:ext>
              </a:extLst>
            </p:cNvPr>
            <p:cNvSpPr txBox="1">
              <a:spLocks noChangeArrowheads="1"/>
            </p:cNvSpPr>
            <p:nvPr/>
          </p:nvSpPr>
          <p:spPr bwMode="auto">
            <a:xfrm>
              <a:off x="2816225" y="5715001"/>
              <a:ext cx="508344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dirty="0">
                  <a:latin typeface="Verdana" panose="020B0604030504040204" pitchFamily="34" charset="0"/>
                  <a:ea typeface="Verdana" panose="020B0604030504040204" pitchFamily="34" charset="0"/>
                </a:rPr>
                <a:t>Plasma diluted in pooled inert plasma</a:t>
              </a:r>
            </a:p>
          </p:txBody>
        </p:sp>
      </p:grpSp>
      <p:grpSp>
        <p:nvGrpSpPr>
          <p:cNvPr id="78" name="Group 77">
            <a:extLst>
              <a:ext uri="{FF2B5EF4-FFF2-40B4-BE49-F238E27FC236}">
                <a16:creationId xmlns:a16="http://schemas.microsoft.com/office/drawing/2014/main" id="{B6288E1C-E814-4D35-8A9E-AA0CDE8095BA}"/>
              </a:ext>
            </a:extLst>
          </p:cNvPr>
          <p:cNvGrpSpPr/>
          <p:nvPr/>
        </p:nvGrpSpPr>
        <p:grpSpPr>
          <a:xfrm>
            <a:off x="0" y="5607698"/>
            <a:ext cx="12192000" cy="1250302"/>
            <a:chOff x="0" y="5607698"/>
            <a:chExt cx="12192000" cy="1250302"/>
          </a:xfrm>
        </p:grpSpPr>
        <p:sp>
          <p:nvSpPr>
            <p:cNvPr id="79" name="Rectangle 78">
              <a:extLst>
                <a:ext uri="{FF2B5EF4-FFF2-40B4-BE49-F238E27FC236}">
                  <a16:creationId xmlns:a16="http://schemas.microsoft.com/office/drawing/2014/main" id="{02273F49-5D1C-4F0F-BBE3-85331DC34890}"/>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80" name="Oval 79">
              <a:extLst>
                <a:ext uri="{FF2B5EF4-FFF2-40B4-BE49-F238E27FC236}">
                  <a16:creationId xmlns:a16="http://schemas.microsoft.com/office/drawing/2014/main" id="{C7F1E8A1-353B-4E55-907F-663F3CAB47F4}"/>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81" name="Group 7">
              <a:extLst>
                <a:ext uri="{FF2B5EF4-FFF2-40B4-BE49-F238E27FC236}">
                  <a16:creationId xmlns:a16="http://schemas.microsoft.com/office/drawing/2014/main" id="{DBC828EB-34BE-4390-97A5-40132EB2F1BF}"/>
                </a:ext>
              </a:extLst>
            </p:cNvPr>
            <p:cNvGrpSpPr>
              <a:grpSpLocks noChangeAspect="1"/>
            </p:cNvGrpSpPr>
            <p:nvPr/>
          </p:nvGrpSpPr>
          <p:grpSpPr bwMode="auto">
            <a:xfrm>
              <a:off x="1446003" y="6071153"/>
              <a:ext cx="463617" cy="516607"/>
              <a:chOff x="2839" y="1944"/>
              <a:chExt cx="596" cy="664"/>
            </a:xfrm>
          </p:grpSpPr>
          <p:sp>
            <p:nvSpPr>
              <p:cNvPr id="353" name="Line 8">
                <a:extLst>
                  <a:ext uri="{FF2B5EF4-FFF2-40B4-BE49-F238E27FC236}">
                    <a16:creationId xmlns:a16="http://schemas.microsoft.com/office/drawing/2014/main" id="{5E849197-3516-490E-9AF3-B50BCE27246C}"/>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54" name="Line 9">
                <a:extLst>
                  <a:ext uri="{FF2B5EF4-FFF2-40B4-BE49-F238E27FC236}">
                    <a16:creationId xmlns:a16="http://schemas.microsoft.com/office/drawing/2014/main" id="{F9F13820-2AB1-45D6-9B60-1B5F336CA70B}"/>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55" name="Line 10">
                <a:extLst>
                  <a:ext uri="{FF2B5EF4-FFF2-40B4-BE49-F238E27FC236}">
                    <a16:creationId xmlns:a16="http://schemas.microsoft.com/office/drawing/2014/main" id="{E618BF8E-70C2-4D5C-936C-53B04C9F4847}"/>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56" name="Line 11">
                <a:extLst>
                  <a:ext uri="{FF2B5EF4-FFF2-40B4-BE49-F238E27FC236}">
                    <a16:creationId xmlns:a16="http://schemas.microsoft.com/office/drawing/2014/main" id="{C4C80A90-4FE1-4246-A343-35A035FD4A51}"/>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57" name="Rectangle 12">
                <a:extLst>
                  <a:ext uri="{FF2B5EF4-FFF2-40B4-BE49-F238E27FC236}">
                    <a16:creationId xmlns:a16="http://schemas.microsoft.com/office/drawing/2014/main" id="{B5E66ABC-89DE-4DA8-B76F-5C8E6ABD24FF}"/>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58" name="Rectangle 13">
                <a:extLst>
                  <a:ext uri="{FF2B5EF4-FFF2-40B4-BE49-F238E27FC236}">
                    <a16:creationId xmlns:a16="http://schemas.microsoft.com/office/drawing/2014/main" id="{55DCE44E-B116-40D8-8864-E5C839AA73BE}"/>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359" name="Rectangle 14">
                <a:extLst>
                  <a:ext uri="{FF2B5EF4-FFF2-40B4-BE49-F238E27FC236}">
                    <a16:creationId xmlns:a16="http://schemas.microsoft.com/office/drawing/2014/main" id="{F8CD7913-E334-420F-8531-47D93E519B88}"/>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60" name="Rectangle 15">
                <a:extLst>
                  <a:ext uri="{FF2B5EF4-FFF2-40B4-BE49-F238E27FC236}">
                    <a16:creationId xmlns:a16="http://schemas.microsoft.com/office/drawing/2014/main" id="{9905BE2B-AB5D-478B-A94B-B9F72D6FF32D}"/>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61" name="Rectangle 16">
                <a:extLst>
                  <a:ext uri="{FF2B5EF4-FFF2-40B4-BE49-F238E27FC236}">
                    <a16:creationId xmlns:a16="http://schemas.microsoft.com/office/drawing/2014/main" id="{6D9EFC5B-B8B5-4BDE-A807-C3FC84BCC26C}"/>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62" name="Rectangle 17">
                <a:extLst>
                  <a:ext uri="{FF2B5EF4-FFF2-40B4-BE49-F238E27FC236}">
                    <a16:creationId xmlns:a16="http://schemas.microsoft.com/office/drawing/2014/main" id="{8224E571-CCF6-4929-9B7C-899C1D9D17EA}"/>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63" name="Rectangle 18">
                <a:extLst>
                  <a:ext uri="{FF2B5EF4-FFF2-40B4-BE49-F238E27FC236}">
                    <a16:creationId xmlns:a16="http://schemas.microsoft.com/office/drawing/2014/main" id="{5B453101-98A3-4EE3-9388-4B6A8360CC29}"/>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64" name="Rectangle 19">
                <a:extLst>
                  <a:ext uri="{FF2B5EF4-FFF2-40B4-BE49-F238E27FC236}">
                    <a16:creationId xmlns:a16="http://schemas.microsoft.com/office/drawing/2014/main" id="{CD5956D9-9003-4834-8ADB-64FF79E3112E}"/>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65" name="AutoShape 20">
                <a:extLst>
                  <a:ext uri="{FF2B5EF4-FFF2-40B4-BE49-F238E27FC236}">
                    <a16:creationId xmlns:a16="http://schemas.microsoft.com/office/drawing/2014/main" id="{F2C40460-004C-42F4-8E2F-07DB7C39699B}"/>
                  </a:ext>
                </a:extLst>
              </p:cNvPr>
              <p:cNvCxnSpPr>
                <a:cxnSpLocks noChangeAspect="1" noChangeShapeType="1"/>
                <a:stCxn id="364" idx="3"/>
                <a:endCxn id="364"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6" name="AutoShape 21">
                <a:extLst>
                  <a:ext uri="{FF2B5EF4-FFF2-40B4-BE49-F238E27FC236}">
                    <a16:creationId xmlns:a16="http://schemas.microsoft.com/office/drawing/2014/main" id="{2954CEF4-2073-41E5-8F2C-320FF85D68D1}"/>
                  </a:ext>
                </a:extLst>
              </p:cNvPr>
              <p:cNvCxnSpPr>
                <a:cxnSpLocks noChangeAspect="1" noChangeShapeType="1"/>
                <a:stCxn id="364" idx="1"/>
                <a:endCxn id="36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7" name="AutoShape 22">
                <a:extLst>
                  <a:ext uri="{FF2B5EF4-FFF2-40B4-BE49-F238E27FC236}">
                    <a16:creationId xmlns:a16="http://schemas.microsoft.com/office/drawing/2014/main" id="{846281FD-4FA4-4C9D-8EF3-520F9DFCDDD3}"/>
                  </a:ext>
                </a:extLst>
              </p:cNvPr>
              <p:cNvCxnSpPr>
                <a:cxnSpLocks noChangeAspect="1" noChangeShapeType="1"/>
                <a:stCxn id="364" idx="1"/>
                <a:endCxn id="36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8" name="AutoShape 23">
                <a:extLst>
                  <a:ext uri="{FF2B5EF4-FFF2-40B4-BE49-F238E27FC236}">
                    <a16:creationId xmlns:a16="http://schemas.microsoft.com/office/drawing/2014/main" id="{AAA2AC97-1861-440D-9DE9-023764322DA4}"/>
                  </a:ext>
                </a:extLst>
              </p:cNvPr>
              <p:cNvCxnSpPr>
                <a:cxnSpLocks noChangeAspect="1" noChangeShapeType="1"/>
                <a:stCxn id="364" idx="1"/>
                <a:endCxn id="36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9" name="AutoShape 24">
                <a:extLst>
                  <a:ext uri="{FF2B5EF4-FFF2-40B4-BE49-F238E27FC236}">
                    <a16:creationId xmlns:a16="http://schemas.microsoft.com/office/drawing/2014/main" id="{07EF05E4-4B98-438C-9724-7BCE37DD3B54}"/>
                  </a:ext>
                </a:extLst>
              </p:cNvPr>
              <p:cNvCxnSpPr>
                <a:cxnSpLocks noChangeAspect="1" noChangeShapeType="1"/>
                <a:stCxn id="364" idx="1"/>
                <a:endCxn id="36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0" name="AutoShape 25">
                <a:extLst>
                  <a:ext uri="{FF2B5EF4-FFF2-40B4-BE49-F238E27FC236}">
                    <a16:creationId xmlns:a16="http://schemas.microsoft.com/office/drawing/2014/main" id="{676F88A6-B7DC-434B-853F-BC0C5F8773AA}"/>
                  </a:ext>
                </a:extLst>
              </p:cNvPr>
              <p:cNvCxnSpPr>
                <a:cxnSpLocks noChangeAspect="1" noChangeShapeType="1"/>
                <a:stCxn id="358" idx="3"/>
                <a:endCxn id="358"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1" name="AutoShape 26">
                <a:extLst>
                  <a:ext uri="{FF2B5EF4-FFF2-40B4-BE49-F238E27FC236}">
                    <a16:creationId xmlns:a16="http://schemas.microsoft.com/office/drawing/2014/main" id="{62F513D7-F025-4E1D-898B-587C66392111}"/>
                  </a:ext>
                </a:extLst>
              </p:cNvPr>
              <p:cNvCxnSpPr>
                <a:cxnSpLocks noChangeAspect="1" noChangeShapeType="1"/>
                <a:stCxn id="364" idx="1"/>
                <a:endCxn id="36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2" name="AutoShape 27">
                <a:extLst>
                  <a:ext uri="{FF2B5EF4-FFF2-40B4-BE49-F238E27FC236}">
                    <a16:creationId xmlns:a16="http://schemas.microsoft.com/office/drawing/2014/main" id="{6615387C-6B96-436E-A0A3-D8CFECDD685B}"/>
                  </a:ext>
                </a:extLst>
              </p:cNvPr>
              <p:cNvCxnSpPr>
                <a:cxnSpLocks noChangeAspect="1" noChangeShapeType="1"/>
                <a:stCxn id="364" idx="1"/>
                <a:endCxn id="36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3" name="AutoShape 28">
                <a:extLst>
                  <a:ext uri="{FF2B5EF4-FFF2-40B4-BE49-F238E27FC236}">
                    <a16:creationId xmlns:a16="http://schemas.microsoft.com/office/drawing/2014/main" id="{BA7B4755-D6DF-4143-B622-1D2B21E803CB}"/>
                  </a:ext>
                </a:extLst>
              </p:cNvPr>
              <p:cNvCxnSpPr>
                <a:cxnSpLocks noChangeAspect="1" noChangeShapeType="1"/>
                <a:stCxn id="364" idx="1"/>
                <a:endCxn id="36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4" name="AutoShape 29">
                <a:extLst>
                  <a:ext uri="{FF2B5EF4-FFF2-40B4-BE49-F238E27FC236}">
                    <a16:creationId xmlns:a16="http://schemas.microsoft.com/office/drawing/2014/main" id="{C923C9DC-EEBD-4533-B5FA-4C3EBC7CEB5B}"/>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5" name="AutoShape 30">
                <a:extLst>
                  <a:ext uri="{FF2B5EF4-FFF2-40B4-BE49-F238E27FC236}">
                    <a16:creationId xmlns:a16="http://schemas.microsoft.com/office/drawing/2014/main" id="{6E94CD8B-CA62-45A0-B20D-7A68E599D0CD}"/>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6" name="AutoShape 31">
                <a:extLst>
                  <a:ext uri="{FF2B5EF4-FFF2-40B4-BE49-F238E27FC236}">
                    <a16:creationId xmlns:a16="http://schemas.microsoft.com/office/drawing/2014/main" id="{4BEE8522-2ACA-4CC5-AF4D-1BBBCB7042EB}"/>
                  </a:ext>
                </a:extLst>
              </p:cNvPr>
              <p:cNvCxnSpPr>
                <a:cxnSpLocks noChangeAspect="1" noChangeShapeType="1"/>
                <a:stCxn id="358" idx="1"/>
                <a:endCxn id="358"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77" name="Line 32">
                <a:extLst>
                  <a:ext uri="{FF2B5EF4-FFF2-40B4-BE49-F238E27FC236}">
                    <a16:creationId xmlns:a16="http://schemas.microsoft.com/office/drawing/2014/main" id="{4494FC69-9E5B-457A-8EA7-09355491C582}"/>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78" name="Line 33">
                <a:extLst>
                  <a:ext uri="{FF2B5EF4-FFF2-40B4-BE49-F238E27FC236}">
                    <a16:creationId xmlns:a16="http://schemas.microsoft.com/office/drawing/2014/main" id="{5470DB6B-18A2-42AD-8203-5A56BCCEAA58}"/>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79" name="Line 34">
                <a:extLst>
                  <a:ext uri="{FF2B5EF4-FFF2-40B4-BE49-F238E27FC236}">
                    <a16:creationId xmlns:a16="http://schemas.microsoft.com/office/drawing/2014/main" id="{FE531093-AFBF-48C7-8475-B680053C57B3}"/>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80" name="Line 35">
                <a:extLst>
                  <a:ext uri="{FF2B5EF4-FFF2-40B4-BE49-F238E27FC236}">
                    <a16:creationId xmlns:a16="http://schemas.microsoft.com/office/drawing/2014/main" id="{C0FFE4FB-7CEC-460F-BC89-201A3F5E8EAD}"/>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81" name="Line 36">
                <a:extLst>
                  <a:ext uri="{FF2B5EF4-FFF2-40B4-BE49-F238E27FC236}">
                    <a16:creationId xmlns:a16="http://schemas.microsoft.com/office/drawing/2014/main" id="{679398D2-FEDC-440E-8CF4-F5D2F7359C6C}"/>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82" name="Line 37">
                <a:extLst>
                  <a:ext uri="{FF2B5EF4-FFF2-40B4-BE49-F238E27FC236}">
                    <a16:creationId xmlns:a16="http://schemas.microsoft.com/office/drawing/2014/main" id="{56A787BF-F4D9-41A1-8772-D32094D8671D}"/>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83" name="Line 38">
                <a:extLst>
                  <a:ext uri="{FF2B5EF4-FFF2-40B4-BE49-F238E27FC236}">
                    <a16:creationId xmlns:a16="http://schemas.microsoft.com/office/drawing/2014/main" id="{2A6525BE-40A1-47BC-AEC9-FB18313A47DC}"/>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84" name="Line 39">
                <a:extLst>
                  <a:ext uri="{FF2B5EF4-FFF2-40B4-BE49-F238E27FC236}">
                    <a16:creationId xmlns:a16="http://schemas.microsoft.com/office/drawing/2014/main" id="{6CA7E649-1A7C-464A-BA28-896880148967}"/>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85" name="Line 40">
                <a:extLst>
                  <a:ext uri="{FF2B5EF4-FFF2-40B4-BE49-F238E27FC236}">
                    <a16:creationId xmlns:a16="http://schemas.microsoft.com/office/drawing/2014/main" id="{1751B637-AC7B-4D9D-BBF3-29A5A16E9B14}"/>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86" name="Line 41">
                <a:extLst>
                  <a:ext uri="{FF2B5EF4-FFF2-40B4-BE49-F238E27FC236}">
                    <a16:creationId xmlns:a16="http://schemas.microsoft.com/office/drawing/2014/main" id="{B9661274-C18A-4434-9CC9-5ED0B039DD39}"/>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87" name="Line 42">
                <a:extLst>
                  <a:ext uri="{FF2B5EF4-FFF2-40B4-BE49-F238E27FC236}">
                    <a16:creationId xmlns:a16="http://schemas.microsoft.com/office/drawing/2014/main" id="{E212C218-F5CB-4980-BF2F-FF6BF0BA361A}"/>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88" name="Line 43">
                <a:extLst>
                  <a:ext uri="{FF2B5EF4-FFF2-40B4-BE49-F238E27FC236}">
                    <a16:creationId xmlns:a16="http://schemas.microsoft.com/office/drawing/2014/main" id="{654E1479-861A-4B47-9A9D-F9EBDDE47EBD}"/>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89" name="Oval 44">
                <a:extLst>
                  <a:ext uri="{FF2B5EF4-FFF2-40B4-BE49-F238E27FC236}">
                    <a16:creationId xmlns:a16="http://schemas.microsoft.com/office/drawing/2014/main" id="{D868E367-2A7F-4453-AF96-044325E982DF}"/>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90" name="Oval 45">
                <a:extLst>
                  <a:ext uri="{FF2B5EF4-FFF2-40B4-BE49-F238E27FC236}">
                    <a16:creationId xmlns:a16="http://schemas.microsoft.com/office/drawing/2014/main" id="{787A3758-EB31-4A5E-B437-C66D614ECA4E}"/>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82" name="Group 397">
              <a:extLst>
                <a:ext uri="{FF2B5EF4-FFF2-40B4-BE49-F238E27FC236}">
                  <a16:creationId xmlns:a16="http://schemas.microsoft.com/office/drawing/2014/main" id="{2D7243B0-BA81-474D-90CA-A75464558BF1}"/>
                </a:ext>
              </a:extLst>
            </p:cNvPr>
            <p:cNvGrpSpPr>
              <a:grpSpLocks noChangeAspect="1"/>
            </p:cNvGrpSpPr>
            <p:nvPr/>
          </p:nvGrpSpPr>
          <p:grpSpPr bwMode="auto">
            <a:xfrm>
              <a:off x="1982621" y="5735053"/>
              <a:ext cx="1024036" cy="1019723"/>
              <a:chOff x="3600" y="1632"/>
              <a:chExt cx="1594" cy="1587"/>
            </a:xfrm>
          </p:grpSpPr>
          <p:sp>
            <p:nvSpPr>
              <p:cNvPr id="83" name="Line 141">
                <a:extLst>
                  <a:ext uri="{FF2B5EF4-FFF2-40B4-BE49-F238E27FC236}">
                    <a16:creationId xmlns:a16="http://schemas.microsoft.com/office/drawing/2014/main" id="{18B00637-7804-413C-BDF2-FDB6ECCB25BC}"/>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84" name="Line 142">
                <a:extLst>
                  <a:ext uri="{FF2B5EF4-FFF2-40B4-BE49-F238E27FC236}">
                    <a16:creationId xmlns:a16="http://schemas.microsoft.com/office/drawing/2014/main" id="{2323428C-CB28-45C8-A1A3-F80AC32053B6}"/>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85" name="Rectangle 126">
                <a:extLst>
                  <a:ext uri="{FF2B5EF4-FFF2-40B4-BE49-F238E27FC236}">
                    <a16:creationId xmlns:a16="http://schemas.microsoft.com/office/drawing/2014/main" id="{26C8D388-6F5A-4966-8F19-A022ECC55977}"/>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6" name="Rectangle 127">
                <a:extLst>
                  <a:ext uri="{FF2B5EF4-FFF2-40B4-BE49-F238E27FC236}">
                    <a16:creationId xmlns:a16="http://schemas.microsoft.com/office/drawing/2014/main" id="{E6823F04-99D7-44AC-AF1C-F517162B1EBC}"/>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7" name="Rectangle 128">
                <a:extLst>
                  <a:ext uri="{FF2B5EF4-FFF2-40B4-BE49-F238E27FC236}">
                    <a16:creationId xmlns:a16="http://schemas.microsoft.com/office/drawing/2014/main" id="{69B01410-1103-4B7B-A149-9EF3EBA525E2}"/>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88" name="Line 129">
                <a:extLst>
                  <a:ext uri="{FF2B5EF4-FFF2-40B4-BE49-F238E27FC236}">
                    <a16:creationId xmlns:a16="http://schemas.microsoft.com/office/drawing/2014/main" id="{CD36B707-1733-4E89-9534-D72EEED2C38E}"/>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89" name="Line 130">
                <a:extLst>
                  <a:ext uri="{FF2B5EF4-FFF2-40B4-BE49-F238E27FC236}">
                    <a16:creationId xmlns:a16="http://schemas.microsoft.com/office/drawing/2014/main" id="{C633071B-FD80-4E38-931C-638A40D772B7}"/>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0" name="Line 131">
                <a:extLst>
                  <a:ext uri="{FF2B5EF4-FFF2-40B4-BE49-F238E27FC236}">
                    <a16:creationId xmlns:a16="http://schemas.microsoft.com/office/drawing/2014/main" id="{A05D424B-A08A-4FFD-B69E-FACB923CECAB}"/>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1" name="Line 132">
                <a:extLst>
                  <a:ext uri="{FF2B5EF4-FFF2-40B4-BE49-F238E27FC236}">
                    <a16:creationId xmlns:a16="http://schemas.microsoft.com/office/drawing/2014/main" id="{3D8F435B-67E0-4B99-9843-7CCCC5D566C9}"/>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2" name="Line 133">
                <a:extLst>
                  <a:ext uri="{FF2B5EF4-FFF2-40B4-BE49-F238E27FC236}">
                    <a16:creationId xmlns:a16="http://schemas.microsoft.com/office/drawing/2014/main" id="{4F37061F-C5D2-4ACF-9DCD-562F55C76E17}"/>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3" name="Line 134">
                <a:extLst>
                  <a:ext uri="{FF2B5EF4-FFF2-40B4-BE49-F238E27FC236}">
                    <a16:creationId xmlns:a16="http://schemas.microsoft.com/office/drawing/2014/main" id="{A25D04EA-A957-46CD-882F-8905A75A3630}"/>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4" name="Line 135">
                <a:extLst>
                  <a:ext uri="{FF2B5EF4-FFF2-40B4-BE49-F238E27FC236}">
                    <a16:creationId xmlns:a16="http://schemas.microsoft.com/office/drawing/2014/main" id="{40C3C5FF-A79E-41ED-8FD8-32A5386DFFC0}"/>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5" name="Line 136">
                <a:extLst>
                  <a:ext uri="{FF2B5EF4-FFF2-40B4-BE49-F238E27FC236}">
                    <a16:creationId xmlns:a16="http://schemas.microsoft.com/office/drawing/2014/main" id="{76C90E7D-641D-44C0-B194-71C4F6A655A2}"/>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6" name="Line 137">
                <a:extLst>
                  <a:ext uri="{FF2B5EF4-FFF2-40B4-BE49-F238E27FC236}">
                    <a16:creationId xmlns:a16="http://schemas.microsoft.com/office/drawing/2014/main" id="{3FB04550-446D-49E7-8BC2-1A37D81FE6A6}"/>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7" name="Line 138">
                <a:extLst>
                  <a:ext uri="{FF2B5EF4-FFF2-40B4-BE49-F238E27FC236}">
                    <a16:creationId xmlns:a16="http://schemas.microsoft.com/office/drawing/2014/main" id="{4B2E5A0D-AEBA-4EA6-B176-7B36A07B8DA3}"/>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8" name="Line 139">
                <a:extLst>
                  <a:ext uri="{FF2B5EF4-FFF2-40B4-BE49-F238E27FC236}">
                    <a16:creationId xmlns:a16="http://schemas.microsoft.com/office/drawing/2014/main" id="{9D679870-869B-4F55-A603-E4A03E5AE96B}"/>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9" name="Line 140">
                <a:extLst>
                  <a:ext uri="{FF2B5EF4-FFF2-40B4-BE49-F238E27FC236}">
                    <a16:creationId xmlns:a16="http://schemas.microsoft.com/office/drawing/2014/main" id="{81BD12F4-8D9F-4802-ACA6-62C13A11CDA2}"/>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00" name="AutoShape 143">
                <a:extLst>
                  <a:ext uri="{FF2B5EF4-FFF2-40B4-BE49-F238E27FC236}">
                    <a16:creationId xmlns:a16="http://schemas.microsoft.com/office/drawing/2014/main" id="{D6B73DC6-EEF2-4C60-BF3E-DF9C2520F651}"/>
                  </a:ext>
                </a:extLst>
              </p:cNvPr>
              <p:cNvCxnSpPr>
                <a:cxnSpLocks noChangeAspect="1" noChangeShapeType="1"/>
                <a:stCxn id="107" idx="0"/>
                <a:endCxn id="104"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1" name="Rectangle 144">
                <a:extLst>
                  <a:ext uri="{FF2B5EF4-FFF2-40B4-BE49-F238E27FC236}">
                    <a16:creationId xmlns:a16="http://schemas.microsoft.com/office/drawing/2014/main" id="{C799276B-299D-4EB3-A772-FC49FFCD081B}"/>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2" name="Rectangle 145">
                <a:extLst>
                  <a:ext uri="{FF2B5EF4-FFF2-40B4-BE49-F238E27FC236}">
                    <a16:creationId xmlns:a16="http://schemas.microsoft.com/office/drawing/2014/main" id="{FB2A34C0-2BCA-46D9-9119-5CD1EA3738E9}"/>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03" name="Rectangle 146">
                <a:extLst>
                  <a:ext uri="{FF2B5EF4-FFF2-40B4-BE49-F238E27FC236}">
                    <a16:creationId xmlns:a16="http://schemas.microsoft.com/office/drawing/2014/main" id="{1109926D-F56B-4E29-B1E2-9AE9DBC05680}"/>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4" name="Rectangle 147">
                <a:extLst>
                  <a:ext uri="{FF2B5EF4-FFF2-40B4-BE49-F238E27FC236}">
                    <a16:creationId xmlns:a16="http://schemas.microsoft.com/office/drawing/2014/main" id="{0BDDFFCE-2D05-4B22-9637-4625D93D8EA9}"/>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5" name="Rectangle 148">
                <a:extLst>
                  <a:ext uri="{FF2B5EF4-FFF2-40B4-BE49-F238E27FC236}">
                    <a16:creationId xmlns:a16="http://schemas.microsoft.com/office/drawing/2014/main" id="{3203115A-8E56-4873-AF4F-E02D7EFBB97C}"/>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6" name="Rectangle 149">
                <a:extLst>
                  <a:ext uri="{FF2B5EF4-FFF2-40B4-BE49-F238E27FC236}">
                    <a16:creationId xmlns:a16="http://schemas.microsoft.com/office/drawing/2014/main" id="{B5C059B2-8387-498C-8311-97B50FBD8678}"/>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7" name="Rectangle 150">
                <a:extLst>
                  <a:ext uri="{FF2B5EF4-FFF2-40B4-BE49-F238E27FC236}">
                    <a16:creationId xmlns:a16="http://schemas.microsoft.com/office/drawing/2014/main" id="{FACBD486-016E-4B9D-9104-BD16B25DFFCD}"/>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8" name="Rectangle 151">
                <a:extLst>
                  <a:ext uri="{FF2B5EF4-FFF2-40B4-BE49-F238E27FC236}">
                    <a16:creationId xmlns:a16="http://schemas.microsoft.com/office/drawing/2014/main" id="{1883FEAC-D84B-41D1-8AAC-492D82BE29B1}"/>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09" name="AutoShape 152">
                <a:extLst>
                  <a:ext uri="{FF2B5EF4-FFF2-40B4-BE49-F238E27FC236}">
                    <a16:creationId xmlns:a16="http://schemas.microsoft.com/office/drawing/2014/main" id="{5392B4C4-A748-4B36-A652-FAFA5502AD5A}"/>
                  </a:ext>
                </a:extLst>
              </p:cNvPr>
              <p:cNvCxnSpPr>
                <a:cxnSpLocks noChangeAspect="1" noChangeShapeType="1"/>
                <a:stCxn id="108" idx="3"/>
                <a:endCxn id="108"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0" name="AutoShape 153">
                <a:extLst>
                  <a:ext uri="{FF2B5EF4-FFF2-40B4-BE49-F238E27FC236}">
                    <a16:creationId xmlns:a16="http://schemas.microsoft.com/office/drawing/2014/main" id="{C2C80242-7A83-47D1-B982-17074C068DA5}"/>
                  </a:ext>
                </a:extLst>
              </p:cNvPr>
              <p:cNvCxnSpPr>
                <a:cxnSpLocks noChangeAspect="1" noChangeShapeType="1"/>
                <a:stCxn id="108" idx="1"/>
                <a:endCxn id="108"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1" name="AutoShape 154">
                <a:extLst>
                  <a:ext uri="{FF2B5EF4-FFF2-40B4-BE49-F238E27FC236}">
                    <a16:creationId xmlns:a16="http://schemas.microsoft.com/office/drawing/2014/main" id="{BAE96A04-D649-4DDF-AE0A-5DFFB92474B9}"/>
                  </a:ext>
                </a:extLst>
              </p:cNvPr>
              <p:cNvCxnSpPr>
                <a:cxnSpLocks noChangeAspect="1" noChangeShapeType="1"/>
                <a:stCxn id="108" idx="1"/>
                <a:endCxn id="108"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2" name="AutoShape 155">
                <a:extLst>
                  <a:ext uri="{FF2B5EF4-FFF2-40B4-BE49-F238E27FC236}">
                    <a16:creationId xmlns:a16="http://schemas.microsoft.com/office/drawing/2014/main" id="{77BC8009-55D6-4DFD-B7D8-F787E232294D}"/>
                  </a:ext>
                </a:extLst>
              </p:cNvPr>
              <p:cNvCxnSpPr>
                <a:cxnSpLocks noChangeAspect="1" noChangeShapeType="1"/>
                <a:stCxn id="108" idx="1"/>
                <a:endCxn id="108"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3" name="AutoShape 156">
                <a:extLst>
                  <a:ext uri="{FF2B5EF4-FFF2-40B4-BE49-F238E27FC236}">
                    <a16:creationId xmlns:a16="http://schemas.microsoft.com/office/drawing/2014/main" id="{8846EDB1-2DD9-47D4-97C0-9E59E8380FE3}"/>
                  </a:ext>
                </a:extLst>
              </p:cNvPr>
              <p:cNvCxnSpPr>
                <a:cxnSpLocks noChangeAspect="1" noChangeShapeType="1"/>
                <a:stCxn id="108" idx="1"/>
                <a:endCxn id="108"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4" name="AutoShape 157">
                <a:extLst>
                  <a:ext uri="{FF2B5EF4-FFF2-40B4-BE49-F238E27FC236}">
                    <a16:creationId xmlns:a16="http://schemas.microsoft.com/office/drawing/2014/main" id="{D065D586-03F0-4458-B41A-DE7327BB486D}"/>
                  </a:ext>
                </a:extLst>
              </p:cNvPr>
              <p:cNvCxnSpPr>
                <a:cxnSpLocks noChangeAspect="1" noChangeShapeType="1"/>
                <a:stCxn id="102" idx="3"/>
                <a:endCxn id="102"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5" name="AutoShape 158">
                <a:extLst>
                  <a:ext uri="{FF2B5EF4-FFF2-40B4-BE49-F238E27FC236}">
                    <a16:creationId xmlns:a16="http://schemas.microsoft.com/office/drawing/2014/main" id="{50F790D2-9D05-4332-ABEC-13D3F2F166EA}"/>
                  </a:ext>
                </a:extLst>
              </p:cNvPr>
              <p:cNvCxnSpPr>
                <a:cxnSpLocks noChangeAspect="1" noChangeShapeType="1"/>
                <a:stCxn id="108" idx="1"/>
                <a:endCxn id="108"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6" name="AutoShape 159">
                <a:extLst>
                  <a:ext uri="{FF2B5EF4-FFF2-40B4-BE49-F238E27FC236}">
                    <a16:creationId xmlns:a16="http://schemas.microsoft.com/office/drawing/2014/main" id="{C046E829-AD83-4D04-84C5-C9F75F5DB543}"/>
                  </a:ext>
                </a:extLst>
              </p:cNvPr>
              <p:cNvCxnSpPr>
                <a:cxnSpLocks noChangeAspect="1" noChangeShapeType="1"/>
                <a:stCxn id="108" idx="1"/>
                <a:endCxn id="108"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7" name="AutoShape 160">
                <a:extLst>
                  <a:ext uri="{FF2B5EF4-FFF2-40B4-BE49-F238E27FC236}">
                    <a16:creationId xmlns:a16="http://schemas.microsoft.com/office/drawing/2014/main" id="{38557A67-5157-4AD4-AA55-08AC281AEA8C}"/>
                  </a:ext>
                </a:extLst>
              </p:cNvPr>
              <p:cNvCxnSpPr>
                <a:cxnSpLocks noChangeAspect="1" noChangeShapeType="1"/>
                <a:stCxn id="108" idx="1"/>
                <a:endCxn id="108"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8" name="AutoShape 161">
                <a:extLst>
                  <a:ext uri="{FF2B5EF4-FFF2-40B4-BE49-F238E27FC236}">
                    <a16:creationId xmlns:a16="http://schemas.microsoft.com/office/drawing/2014/main" id="{C5F2D7F0-A1FB-4551-93E9-08FB232EA603}"/>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9" name="AutoShape 162">
                <a:extLst>
                  <a:ext uri="{FF2B5EF4-FFF2-40B4-BE49-F238E27FC236}">
                    <a16:creationId xmlns:a16="http://schemas.microsoft.com/office/drawing/2014/main" id="{5A177A19-621E-4AC4-ADD1-793EB681961D}"/>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0" name="AutoShape 163">
                <a:extLst>
                  <a:ext uri="{FF2B5EF4-FFF2-40B4-BE49-F238E27FC236}">
                    <a16:creationId xmlns:a16="http://schemas.microsoft.com/office/drawing/2014/main" id="{AD7BDFC9-6B2A-411E-99DD-CE40EF6AF6A1}"/>
                  </a:ext>
                </a:extLst>
              </p:cNvPr>
              <p:cNvCxnSpPr>
                <a:cxnSpLocks noChangeAspect="1" noChangeShapeType="1"/>
                <a:stCxn id="102" idx="1"/>
                <a:endCxn id="102"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1" name="Line 164">
                <a:extLst>
                  <a:ext uri="{FF2B5EF4-FFF2-40B4-BE49-F238E27FC236}">
                    <a16:creationId xmlns:a16="http://schemas.microsoft.com/office/drawing/2014/main" id="{5168799D-DA3C-4C7D-9D77-02F9820C4EB8}"/>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2" name="Line 165">
                <a:extLst>
                  <a:ext uri="{FF2B5EF4-FFF2-40B4-BE49-F238E27FC236}">
                    <a16:creationId xmlns:a16="http://schemas.microsoft.com/office/drawing/2014/main" id="{FA2E569B-7388-498D-9999-62E6C09173B6}"/>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3" name="Line 166">
                <a:extLst>
                  <a:ext uri="{FF2B5EF4-FFF2-40B4-BE49-F238E27FC236}">
                    <a16:creationId xmlns:a16="http://schemas.microsoft.com/office/drawing/2014/main" id="{8A1D351C-4758-4669-A99E-AFD13CAF23D6}"/>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4" name="Line 167">
                <a:extLst>
                  <a:ext uri="{FF2B5EF4-FFF2-40B4-BE49-F238E27FC236}">
                    <a16:creationId xmlns:a16="http://schemas.microsoft.com/office/drawing/2014/main" id="{386A6997-9338-42DC-B4B4-90919965D684}"/>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5" name="Line 168">
                <a:extLst>
                  <a:ext uri="{FF2B5EF4-FFF2-40B4-BE49-F238E27FC236}">
                    <a16:creationId xmlns:a16="http://schemas.microsoft.com/office/drawing/2014/main" id="{6B20E57F-5223-4DC5-AAB9-5A14D5E2AE23}"/>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6" name="Line 169">
                <a:extLst>
                  <a:ext uri="{FF2B5EF4-FFF2-40B4-BE49-F238E27FC236}">
                    <a16:creationId xmlns:a16="http://schemas.microsoft.com/office/drawing/2014/main" id="{3DDC3BEB-5D39-4A27-BAEA-DC85929BB8AA}"/>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7" name="Line 170">
                <a:extLst>
                  <a:ext uri="{FF2B5EF4-FFF2-40B4-BE49-F238E27FC236}">
                    <a16:creationId xmlns:a16="http://schemas.microsoft.com/office/drawing/2014/main" id="{840B80F5-8C2E-4A5B-A8F4-E7B97B50050E}"/>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8" name="Line 171">
                <a:extLst>
                  <a:ext uri="{FF2B5EF4-FFF2-40B4-BE49-F238E27FC236}">
                    <a16:creationId xmlns:a16="http://schemas.microsoft.com/office/drawing/2014/main" id="{538629C2-B4A2-4BE8-A20F-0A1E5F60FE8A}"/>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9" name="Line 172">
                <a:extLst>
                  <a:ext uri="{FF2B5EF4-FFF2-40B4-BE49-F238E27FC236}">
                    <a16:creationId xmlns:a16="http://schemas.microsoft.com/office/drawing/2014/main" id="{9BF7EC9B-DE1B-4FF6-BFD1-4667DDD2BB4A}"/>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0" name="Line 173">
                <a:extLst>
                  <a:ext uri="{FF2B5EF4-FFF2-40B4-BE49-F238E27FC236}">
                    <a16:creationId xmlns:a16="http://schemas.microsoft.com/office/drawing/2014/main" id="{A67088C1-86C9-4B17-B6F8-730F0A4A39FD}"/>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1" name="Line 174">
                <a:extLst>
                  <a:ext uri="{FF2B5EF4-FFF2-40B4-BE49-F238E27FC236}">
                    <a16:creationId xmlns:a16="http://schemas.microsoft.com/office/drawing/2014/main" id="{D3011316-78BA-4A3C-B1DF-61F41B37D34A}"/>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2" name="Line 175">
                <a:extLst>
                  <a:ext uri="{FF2B5EF4-FFF2-40B4-BE49-F238E27FC236}">
                    <a16:creationId xmlns:a16="http://schemas.microsoft.com/office/drawing/2014/main" id="{BC63B404-E371-49DC-BB35-567B8CCC2C2E}"/>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3" name="Line 176">
                <a:extLst>
                  <a:ext uri="{FF2B5EF4-FFF2-40B4-BE49-F238E27FC236}">
                    <a16:creationId xmlns:a16="http://schemas.microsoft.com/office/drawing/2014/main" id="{94A5F2FB-76EC-45EF-BECB-71C4705DB05D}"/>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4" name="Line 177">
                <a:extLst>
                  <a:ext uri="{FF2B5EF4-FFF2-40B4-BE49-F238E27FC236}">
                    <a16:creationId xmlns:a16="http://schemas.microsoft.com/office/drawing/2014/main" id="{4C752527-8A86-4194-8FF1-E2F5517B322B}"/>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5" name="Oval 178">
                <a:extLst>
                  <a:ext uri="{FF2B5EF4-FFF2-40B4-BE49-F238E27FC236}">
                    <a16:creationId xmlns:a16="http://schemas.microsoft.com/office/drawing/2014/main" id="{3A46531E-3711-4258-91D7-D9B7A41E8C7D}"/>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6" name="Oval 179">
                <a:extLst>
                  <a:ext uri="{FF2B5EF4-FFF2-40B4-BE49-F238E27FC236}">
                    <a16:creationId xmlns:a16="http://schemas.microsoft.com/office/drawing/2014/main" id="{57800D83-55C3-4C6D-B9F1-ACA69F5CB2B7}"/>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7" name="Oval 180">
                <a:extLst>
                  <a:ext uri="{FF2B5EF4-FFF2-40B4-BE49-F238E27FC236}">
                    <a16:creationId xmlns:a16="http://schemas.microsoft.com/office/drawing/2014/main" id="{1951B47F-94DD-41B1-BA7C-289D4BA6DB85}"/>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8" name="Oval 181">
                <a:extLst>
                  <a:ext uri="{FF2B5EF4-FFF2-40B4-BE49-F238E27FC236}">
                    <a16:creationId xmlns:a16="http://schemas.microsoft.com/office/drawing/2014/main" id="{60807B8C-5A27-4BC5-9EE9-93588177BACD}"/>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9" name="Oval 182">
                <a:extLst>
                  <a:ext uri="{FF2B5EF4-FFF2-40B4-BE49-F238E27FC236}">
                    <a16:creationId xmlns:a16="http://schemas.microsoft.com/office/drawing/2014/main" id="{CD7936BF-A8C0-4A44-99CD-7ED519EBC247}"/>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0" name="Oval 183">
                <a:extLst>
                  <a:ext uri="{FF2B5EF4-FFF2-40B4-BE49-F238E27FC236}">
                    <a16:creationId xmlns:a16="http://schemas.microsoft.com/office/drawing/2014/main" id="{D07DE851-0AA5-455A-8DDD-E1610A934615}"/>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1" name="Oval 184">
                <a:extLst>
                  <a:ext uri="{FF2B5EF4-FFF2-40B4-BE49-F238E27FC236}">
                    <a16:creationId xmlns:a16="http://schemas.microsoft.com/office/drawing/2014/main" id="{0EA24263-7718-45F2-A741-87B0B4BDB253}"/>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2" name="Oval 185">
                <a:extLst>
                  <a:ext uri="{FF2B5EF4-FFF2-40B4-BE49-F238E27FC236}">
                    <a16:creationId xmlns:a16="http://schemas.microsoft.com/office/drawing/2014/main" id="{53442257-DCC3-4102-9856-7621520A2AD9}"/>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3" name="Oval 186">
                <a:extLst>
                  <a:ext uri="{FF2B5EF4-FFF2-40B4-BE49-F238E27FC236}">
                    <a16:creationId xmlns:a16="http://schemas.microsoft.com/office/drawing/2014/main" id="{A9443079-3A1B-45FD-A7F5-1C1C5F9B076A}"/>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4" name="Oval 187">
                <a:extLst>
                  <a:ext uri="{FF2B5EF4-FFF2-40B4-BE49-F238E27FC236}">
                    <a16:creationId xmlns:a16="http://schemas.microsoft.com/office/drawing/2014/main" id="{27569FAD-C811-4C5B-AEB7-6B1B5E2BF5B4}"/>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5" name="Line 188">
                <a:extLst>
                  <a:ext uri="{FF2B5EF4-FFF2-40B4-BE49-F238E27FC236}">
                    <a16:creationId xmlns:a16="http://schemas.microsoft.com/office/drawing/2014/main" id="{F1117A6F-A9A2-4AE9-BD18-3FE01CF02168}"/>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6" name="Line 189">
                <a:extLst>
                  <a:ext uri="{FF2B5EF4-FFF2-40B4-BE49-F238E27FC236}">
                    <a16:creationId xmlns:a16="http://schemas.microsoft.com/office/drawing/2014/main" id="{12494339-6CC7-4DFE-BA55-A07FDFCD9DF4}"/>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190">
                <a:extLst>
                  <a:ext uri="{FF2B5EF4-FFF2-40B4-BE49-F238E27FC236}">
                    <a16:creationId xmlns:a16="http://schemas.microsoft.com/office/drawing/2014/main" id="{047A363E-9886-491F-9E3E-3BBB2A51FA54}"/>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48" name="AutoShape 191">
                <a:extLst>
                  <a:ext uri="{FF2B5EF4-FFF2-40B4-BE49-F238E27FC236}">
                    <a16:creationId xmlns:a16="http://schemas.microsoft.com/office/drawing/2014/main" id="{795272AE-2445-4FF6-9853-58D58BFA9D9D}"/>
                  </a:ext>
                </a:extLst>
              </p:cNvPr>
              <p:cNvCxnSpPr>
                <a:cxnSpLocks noChangeAspect="1" noChangeShapeType="1"/>
                <a:stCxn id="157" idx="0"/>
                <a:endCxn id="153"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9" name="Rectangle 192">
                <a:extLst>
                  <a:ext uri="{FF2B5EF4-FFF2-40B4-BE49-F238E27FC236}">
                    <a16:creationId xmlns:a16="http://schemas.microsoft.com/office/drawing/2014/main" id="{9AD67FA7-3D78-4755-ABA3-551BD287A294}"/>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0" name="Rectangle 193">
                <a:extLst>
                  <a:ext uri="{FF2B5EF4-FFF2-40B4-BE49-F238E27FC236}">
                    <a16:creationId xmlns:a16="http://schemas.microsoft.com/office/drawing/2014/main" id="{E6AC5465-1CFB-414B-AA30-5C1706FA6139}"/>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1" name="Rectangle 194">
                <a:extLst>
                  <a:ext uri="{FF2B5EF4-FFF2-40B4-BE49-F238E27FC236}">
                    <a16:creationId xmlns:a16="http://schemas.microsoft.com/office/drawing/2014/main" id="{541C7835-2C3D-49BB-BE0C-89DAA48907F4}"/>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52" name="Rectangle 195">
                <a:extLst>
                  <a:ext uri="{FF2B5EF4-FFF2-40B4-BE49-F238E27FC236}">
                    <a16:creationId xmlns:a16="http://schemas.microsoft.com/office/drawing/2014/main" id="{2854A399-1552-4111-8BE9-5714830D25DB}"/>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3" name="Rectangle 196">
                <a:extLst>
                  <a:ext uri="{FF2B5EF4-FFF2-40B4-BE49-F238E27FC236}">
                    <a16:creationId xmlns:a16="http://schemas.microsoft.com/office/drawing/2014/main" id="{D73EA62D-A77E-4916-9CCC-3FC45AA81631}"/>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4" name="Rectangle 197">
                <a:extLst>
                  <a:ext uri="{FF2B5EF4-FFF2-40B4-BE49-F238E27FC236}">
                    <a16:creationId xmlns:a16="http://schemas.microsoft.com/office/drawing/2014/main" id="{3B978E93-B148-4172-B35A-75EC7204A3F6}"/>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5" name="Rectangle 198">
                <a:extLst>
                  <a:ext uri="{FF2B5EF4-FFF2-40B4-BE49-F238E27FC236}">
                    <a16:creationId xmlns:a16="http://schemas.microsoft.com/office/drawing/2014/main" id="{E2BEB54A-9623-4DF0-8CEF-54F04C094BDE}"/>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6" name="Rectangle 199">
                <a:extLst>
                  <a:ext uri="{FF2B5EF4-FFF2-40B4-BE49-F238E27FC236}">
                    <a16:creationId xmlns:a16="http://schemas.microsoft.com/office/drawing/2014/main" id="{E4CB9AAC-FC5B-4927-8224-7FDBF158CA81}"/>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7" name="Rectangle 200">
                <a:extLst>
                  <a:ext uri="{FF2B5EF4-FFF2-40B4-BE49-F238E27FC236}">
                    <a16:creationId xmlns:a16="http://schemas.microsoft.com/office/drawing/2014/main" id="{1B3CFA0D-F6E5-43DD-AEAE-5EBE5B7846DD}"/>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8" name="Rectangle 201">
                <a:extLst>
                  <a:ext uri="{FF2B5EF4-FFF2-40B4-BE49-F238E27FC236}">
                    <a16:creationId xmlns:a16="http://schemas.microsoft.com/office/drawing/2014/main" id="{B1FCA4D4-9E61-4E2A-89D2-3FB04C4517B1}"/>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59" name="AutoShape 202">
                <a:extLst>
                  <a:ext uri="{FF2B5EF4-FFF2-40B4-BE49-F238E27FC236}">
                    <a16:creationId xmlns:a16="http://schemas.microsoft.com/office/drawing/2014/main" id="{E0C6CC9F-BF04-4DE1-A155-1185686731E6}"/>
                  </a:ext>
                </a:extLst>
              </p:cNvPr>
              <p:cNvCxnSpPr>
                <a:cxnSpLocks noChangeAspect="1" noChangeShapeType="1"/>
                <a:stCxn id="158" idx="3"/>
                <a:endCxn id="158"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0" name="AutoShape 203">
                <a:extLst>
                  <a:ext uri="{FF2B5EF4-FFF2-40B4-BE49-F238E27FC236}">
                    <a16:creationId xmlns:a16="http://schemas.microsoft.com/office/drawing/2014/main" id="{C7255476-E7AA-48D8-ADDE-FD9C7F37C2FE}"/>
                  </a:ext>
                </a:extLst>
              </p:cNvPr>
              <p:cNvCxnSpPr>
                <a:cxnSpLocks noChangeAspect="1" noChangeShapeType="1"/>
                <a:stCxn id="158" idx="1"/>
                <a:endCxn id="158"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1" name="AutoShape 204">
                <a:extLst>
                  <a:ext uri="{FF2B5EF4-FFF2-40B4-BE49-F238E27FC236}">
                    <a16:creationId xmlns:a16="http://schemas.microsoft.com/office/drawing/2014/main" id="{EA7987D5-B859-4E9C-81F2-BA136DC32E22}"/>
                  </a:ext>
                </a:extLst>
              </p:cNvPr>
              <p:cNvCxnSpPr>
                <a:cxnSpLocks noChangeAspect="1" noChangeShapeType="1"/>
                <a:stCxn id="158" idx="1"/>
                <a:endCxn id="158"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2" name="AutoShape 205">
                <a:extLst>
                  <a:ext uri="{FF2B5EF4-FFF2-40B4-BE49-F238E27FC236}">
                    <a16:creationId xmlns:a16="http://schemas.microsoft.com/office/drawing/2014/main" id="{C44BEC26-62D7-4D06-8EE4-877C44149B3B}"/>
                  </a:ext>
                </a:extLst>
              </p:cNvPr>
              <p:cNvCxnSpPr>
                <a:cxnSpLocks noChangeAspect="1" noChangeShapeType="1"/>
                <a:stCxn id="158" idx="1"/>
                <a:endCxn id="158"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3" name="AutoShape 206">
                <a:extLst>
                  <a:ext uri="{FF2B5EF4-FFF2-40B4-BE49-F238E27FC236}">
                    <a16:creationId xmlns:a16="http://schemas.microsoft.com/office/drawing/2014/main" id="{F871640D-A9E8-44DE-9C99-D407CBA0B5EC}"/>
                  </a:ext>
                </a:extLst>
              </p:cNvPr>
              <p:cNvCxnSpPr>
                <a:cxnSpLocks noChangeAspect="1" noChangeShapeType="1"/>
                <a:stCxn id="158" idx="1"/>
                <a:endCxn id="158"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4" name="AutoShape 207">
                <a:extLst>
                  <a:ext uri="{FF2B5EF4-FFF2-40B4-BE49-F238E27FC236}">
                    <a16:creationId xmlns:a16="http://schemas.microsoft.com/office/drawing/2014/main" id="{EF82611F-2865-4D91-9CC9-A72F46B5A7AB}"/>
                  </a:ext>
                </a:extLst>
              </p:cNvPr>
              <p:cNvCxnSpPr>
                <a:cxnSpLocks noChangeAspect="1" noChangeShapeType="1"/>
                <a:stCxn id="151" idx="3"/>
                <a:endCxn id="151"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5" name="AutoShape 208">
                <a:extLst>
                  <a:ext uri="{FF2B5EF4-FFF2-40B4-BE49-F238E27FC236}">
                    <a16:creationId xmlns:a16="http://schemas.microsoft.com/office/drawing/2014/main" id="{C679333D-BF19-43B3-8E65-0A193A19E824}"/>
                  </a:ext>
                </a:extLst>
              </p:cNvPr>
              <p:cNvCxnSpPr>
                <a:cxnSpLocks noChangeAspect="1" noChangeShapeType="1"/>
                <a:stCxn id="158" idx="1"/>
                <a:endCxn id="158"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6" name="AutoShape 209">
                <a:extLst>
                  <a:ext uri="{FF2B5EF4-FFF2-40B4-BE49-F238E27FC236}">
                    <a16:creationId xmlns:a16="http://schemas.microsoft.com/office/drawing/2014/main" id="{6C3ED013-B86E-4D48-9F60-CDF296303579}"/>
                  </a:ext>
                </a:extLst>
              </p:cNvPr>
              <p:cNvCxnSpPr>
                <a:cxnSpLocks noChangeAspect="1" noChangeShapeType="1"/>
                <a:stCxn id="158" idx="1"/>
                <a:endCxn id="158"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7" name="AutoShape 210">
                <a:extLst>
                  <a:ext uri="{FF2B5EF4-FFF2-40B4-BE49-F238E27FC236}">
                    <a16:creationId xmlns:a16="http://schemas.microsoft.com/office/drawing/2014/main" id="{B1894774-8661-433B-AAAC-1B5E0BA08CC4}"/>
                  </a:ext>
                </a:extLst>
              </p:cNvPr>
              <p:cNvCxnSpPr>
                <a:cxnSpLocks noChangeAspect="1" noChangeShapeType="1"/>
                <a:stCxn id="158" idx="1"/>
                <a:endCxn id="158"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8" name="AutoShape 211">
                <a:extLst>
                  <a:ext uri="{FF2B5EF4-FFF2-40B4-BE49-F238E27FC236}">
                    <a16:creationId xmlns:a16="http://schemas.microsoft.com/office/drawing/2014/main" id="{AF5AA8A9-C7D0-4BE3-BA22-308EE1D89176}"/>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9" name="AutoShape 212">
                <a:extLst>
                  <a:ext uri="{FF2B5EF4-FFF2-40B4-BE49-F238E27FC236}">
                    <a16:creationId xmlns:a16="http://schemas.microsoft.com/office/drawing/2014/main" id="{4C81CA74-397C-45A1-8C3B-A617B196EE3C}"/>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0" name="AutoShape 213">
                <a:extLst>
                  <a:ext uri="{FF2B5EF4-FFF2-40B4-BE49-F238E27FC236}">
                    <a16:creationId xmlns:a16="http://schemas.microsoft.com/office/drawing/2014/main" id="{FD52B9C3-9A24-45A9-A102-8A9CEFEF481C}"/>
                  </a:ext>
                </a:extLst>
              </p:cNvPr>
              <p:cNvCxnSpPr>
                <a:cxnSpLocks noChangeAspect="1" noChangeShapeType="1"/>
                <a:stCxn id="151" idx="1"/>
                <a:endCxn id="151"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1" name="Line 214">
                <a:extLst>
                  <a:ext uri="{FF2B5EF4-FFF2-40B4-BE49-F238E27FC236}">
                    <a16:creationId xmlns:a16="http://schemas.microsoft.com/office/drawing/2014/main" id="{1CA1C005-B5DA-4FBE-8921-5549D419D622}"/>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15">
                <a:extLst>
                  <a:ext uri="{FF2B5EF4-FFF2-40B4-BE49-F238E27FC236}">
                    <a16:creationId xmlns:a16="http://schemas.microsoft.com/office/drawing/2014/main" id="{6B8035E2-DDEA-4761-9E75-1322E630ADA3}"/>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3" name="Line 216">
                <a:extLst>
                  <a:ext uri="{FF2B5EF4-FFF2-40B4-BE49-F238E27FC236}">
                    <a16:creationId xmlns:a16="http://schemas.microsoft.com/office/drawing/2014/main" id="{8DB84CC0-E1BC-43B2-9A72-33A3A188FDD6}"/>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4" name="Line 217">
                <a:extLst>
                  <a:ext uri="{FF2B5EF4-FFF2-40B4-BE49-F238E27FC236}">
                    <a16:creationId xmlns:a16="http://schemas.microsoft.com/office/drawing/2014/main" id="{EC9366F6-BB87-4AB5-98AA-249EA5116AD2}"/>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5" name="Line 218">
                <a:extLst>
                  <a:ext uri="{FF2B5EF4-FFF2-40B4-BE49-F238E27FC236}">
                    <a16:creationId xmlns:a16="http://schemas.microsoft.com/office/drawing/2014/main" id="{5D213ACE-1C94-4CF7-B259-EBD268A7B1CA}"/>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6" name="Line 219">
                <a:extLst>
                  <a:ext uri="{FF2B5EF4-FFF2-40B4-BE49-F238E27FC236}">
                    <a16:creationId xmlns:a16="http://schemas.microsoft.com/office/drawing/2014/main" id="{F2FEE870-F676-4E5E-B255-F878F46E7210}"/>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7" name="Line 220">
                <a:extLst>
                  <a:ext uri="{FF2B5EF4-FFF2-40B4-BE49-F238E27FC236}">
                    <a16:creationId xmlns:a16="http://schemas.microsoft.com/office/drawing/2014/main" id="{AD8050E0-F3C1-4146-A023-1258CAAFF215}"/>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8" name="Line 221">
                <a:extLst>
                  <a:ext uri="{FF2B5EF4-FFF2-40B4-BE49-F238E27FC236}">
                    <a16:creationId xmlns:a16="http://schemas.microsoft.com/office/drawing/2014/main" id="{5F730FBE-6118-4589-A723-EEEDCEE3DD1C}"/>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9" name="Line 222">
                <a:extLst>
                  <a:ext uri="{FF2B5EF4-FFF2-40B4-BE49-F238E27FC236}">
                    <a16:creationId xmlns:a16="http://schemas.microsoft.com/office/drawing/2014/main" id="{74C7786D-2E21-4EB6-8167-532D73CD93D6}"/>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0" name="Line 223">
                <a:extLst>
                  <a:ext uri="{FF2B5EF4-FFF2-40B4-BE49-F238E27FC236}">
                    <a16:creationId xmlns:a16="http://schemas.microsoft.com/office/drawing/2014/main" id="{44E9E40E-0FD5-4A17-A425-FE40FDA8B63F}"/>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1" name="Line 224">
                <a:extLst>
                  <a:ext uri="{FF2B5EF4-FFF2-40B4-BE49-F238E27FC236}">
                    <a16:creationId xmlns:a16="http://schemas.microsoft.com/office/drawing/2014/main" id="{21041C81-A84F-4C55-A626-EB6A6DC2DE24}"/>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2" name="Line 225">
                <a:extLst>
                  <a:ext uri="{FF2B5EF4-FFF2-40B4-BE49-F238E27FC236}">
                    <a16:creationId xmlns:a16="http://schemas.microsoft.com/office/drawing/2014/main" id="{EBF930D4-835F-4275-BED3-F332DDA6D19D}"/>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3" name="Line 226">
                <a:extLst>
                  <a:ext uri="{FF2B5EF4-FFF2-40B4-BE49-F238E27FC236}">
                    <a16:creationId xmlns:a16="http://schemas.microsoft.com/office/drawing/2014/main" id="{337F5EBF-99FC-432F-BD6D-24E7B7FBA7CC}"/>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4" name="Line 227">
                <a:extLst>
                  <a:ext uri="{FF2B5EF4-FFF2-40B4-BE49-F238E27FC236}">
                    <a16:creationId xmlns:a16="http://schemas.microsoft.com/office/drawing/2014/main" id="{64831846-DA5F-423D-871E-8FD5839BEEF0}"/>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5" name="Oval 228">
                <a:extLst>
                  <a:ext uri="{FF2B5EF4-FFF2-40B4-BE49-F238E27FC236}">
                    <a16:creationId xmlns:a16="http://schemas.microsoft.com/office/drawing/2014/main" id="{81C06DF7-E901-4727-9E70-7FBEBAF77ECF}"/>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6" name="Oval 229">
                <a:extLst>
                  <a:ext uri="{FF2B5EF4-FFF2-40B4-BE49-F238E27FC236}">
                    <a16:creationId xmlns:a16="http://schemas.microsoft.com/office/drawing/2014/main" id="{229B2462-4AB9-415B-B774-0EADDF3CD149}"/>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7" name="Oval 230">
                <a:extLst>
                  <a:ext uri="{FF2B5EF4-FFF2-40B4-BE49-F238E27FC236}">
                    <a16:creationId xmlns:a16="http://schemas.microsoft.com/office/drawing/2014/main" id="{E6DE4B34-E658-4E1A-B593-8ED5FD468781}"/>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8" name="Oval 231">
                <a:extLst>
                  <a:ext uri="{FF2B5EF4-FFF2-40B4-BE49-F238E27FC236}">
                    <a16:creationId xmlns:a16="http://schemas.microsoft.com/office/drawing/2014/main" id="{D341BA36-4AE3-4C92-9315-3B9C35E1ED62}"/>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9" name="Oval 232">
                <a:extLst>
                  <a:ext uri="{FF2B5EF4-FFF2-40B4-BE49-F238E27FC236}">
                    <a16:creationId xmlns:a16="http://schemas.microsoft.com/office/drawing/2014/main" id="{FB734DF4-FBF5-4931-94FD-15DF2FA68C65}"/>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0" name="Oval 233">
                <a:extLst>
                  <a:ext uri="{FF2B5EF4-FFF2-40B4-BE49-F238E27FC236}">
                    <a16:creationId xmlns:a16="http://schemas.microsoft.com/office/drawing/2014/main" id="{C4C08041-A1B6-4BED-85A9-3F9FA8351A29}"/>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1" name="Oval 234">
                <a:extLst>
                  <a:ext uri="{FF2B5EF4-FFF2-40B4-BE49-F238E27FC236}">
                    <a16:creationId xmlns:a16="http://schemas.microsoft.com/office/drawing/2014/main" id="{2968C4E5-5B1D-46D8-B1DF-88ED03A53D85}"/>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2" name="Oval 235">
                <a:extLst>
                  <a:ext uri="{FF2B5EF4-FFF2-40B4-BE49-F238E27FC236}">
                    <a16:creationId xmlns:a16="http://schemas.microsoft.com/office/drawing/2014/main" id="{B46E61F9-E0AB-43BC-B81B-98A185C22134}"/>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3" name="Oval 236">
                <a:extLst>
                  <a:ext uri="{FF2B5EF4-FFF2-40B4-BE49-F238E27FC236}">
                    <a16:creationId xmlns:a16="http://schemas.microsoft.com/office/drawing/2014/main" id="{7D4AFFEB-F5D1-4C0E-BE1D-01C033511670}"/>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4" name="Oval 237">
                <a:extLst>
                  <a:ext uri="{FF2B5EF4-FFF2-40B4-BE49-F238E27FC236}">
                    <a16:creationId xmlns:a16="http://schemas.microsoft.com/office/drawing/2014/main" id="{FDA3B147-7806-4E38-A6D3-E904735FDD01}"/>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5" name="Line 238">
                <a:extLst>
                  <a:ext uri="{FF2B5EF4-FFF2-40B4-BE49-F238E27FC236}">
                    <a16:creationId xmlns:a16="http://schemas.microsoft.com/office/drawing/2014/main" id="{BD37DC76-6D9A-44F0-8363-820169F49FBC}"/>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96" name="Line 239">
                <a:extLst>
                  <a:ext uri="{FF2B5EF4-FFF2-40B4-BE49-F238E27FC236}">
                    <a16:creationId xmlns:a16="http://schemas.microsoft.com/office/drawing/2014/main" id="{BA589904-D0D6-4DB9-AF15-D69E05EC488D}"/>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97" name="Line 240">
                <a:extLst>
                  <a:ext uri="{FF2B5EF4-FFF2-40B4-BE49-F238E27FC236}">
                    <a16:creationId xmlns:a16="http://schemas.microsoft.com/office/drawing/2014/main" id="{D2CD2EDC-7DB3-44E0-BC1F-E396D30766CB}"/>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98" name="AutoShape 241">
                <a:extLst>
                  <a:ext uri="{FF2B5EF4-FFF2-40B4-BE49-F238E27FC236}">
                    <a16:creationId xmlns:a16="http://schemas.microsoft.com/office/drawing/2014/main" id="{A5A2448E-693E-433A-84EB-2E7C2102310D}"/>
                  </a:ext>
                </a:extLst>
              </p:cNvPr>
              <p:cNvCxnSpPr>
                <a:cxnSpLocks noChangeAspect="1" noChangeShapeType="1"/>
                <a:stCxn id="207" idx="0"/>
                <a:endCxn id="203"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9" name="Rectangle 242">
                <a:extLst>
                  <a:ext uri="{FF2B5EF4-FFF2-40B4-BE49-F238E27FC236}">
                    <a16:creationId xmlns:a16="http://schemas.microsoft.com/office/drawing/2014/main" id="{7BCD3A80-6CAF-4321-A3ED-727A82BAC221}"/>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0" name="Rectangle 243">
                <a:extLst>
                  <a:ext uri="{FF2B5EF4-FFF2-40B4-BE49-F238E27FC236}">
                    <a16:creationId xmlns:a16="http://schemas.microsoft.com/office/drawing/2014/main" id="{F822AC52-0EF4-4DDF-9B7D-3C022BDC75FF}"/>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1" name="Rectangle 244">
                <a:extLst>
                  <a:ext uri="{FF2B5EF4-FFF2-40B4-BE49-F238E27FC236}">
                    <a16:creationId xmlns:a16="http://schemas.microsoft.com/office/drawing/2014/main" id="{2A962D85-66FD-4CC0-A497-15583AAC252A}"/>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02" name="Rectangle 245">
                <a:extLst>
                  <a:ext uri="{FF2B5EF4-FFF2-40B4-BE49-F238E27FC236}">
                    <a16:creationId xmlns:a16="http://schemas.microsoft.com/office/drawing/2014/main" id="{917196CE-713D-4CF5-BC4F-8B8D39E949B5}"/>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3" name="Rectangle 246">
                <a:extLst>
                  <a:ext uri="{FF2B5EF4-FFF2-40B4-BE49-F238E27FC236}">
                    <a16:creationId xmlns:a16="http://schemas.microsoft.com/office/drawing/2014/main" id="{0D42677C-E7B6-43F4-BACA-60A1E9F7F1D2}"/>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4" name="Rectangle 247">
                <a:extLst>
                  <a:ext uri="{FF2B5EF4-FFF2-40B4-BE49-F238E27FC236}">
                    <a16:creationId xmlns:a16="http://schemas.microsoft.com/office/drawing/2014/main" id="{9F5EED7C-AF74-4241-8451-5E757FF3D718}"/>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5" name="Rectangle 248">
                <a:extLst>
                  <a:ext uri="{FF2B5EF4-FFF2-40B4-BE49-F238E27FC236}">
                    <a16:creationId xmlns:a16="http://schemas.microsoft.com/office/drawing/2014/main" id="{98FD0A42-7E83-4354-B59F-D74DF367D165}"/>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6" name="Rectangle 249">
                <a:extLst>
                  <a:ext uri="{FF2B5EF4-FFF2-40B4-BE49-F238E27FC236}">
                    <a16:creationId xmlns:a16="http://schemas.microsoft.com/office/drawing/2014/main" id="{CCE6672B-6532-4EA3-9D59-13AEEE6D586B}"/>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7" name="Rectangle 250">
                <a:extLst>
                  <a:ext uri="{FF2B5EF4-FFF2-40B4-BE49-F238E27FC236}">
                    <a16:creationId xmlns:a16="http://schemas.microsoft.com/office/drawing/2014/main" id="{189B5F58-5657-452A-9061-08CDA33ED799}"/>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8" name="Rectangle 251">
                <a:extLst>
                  <a:ext uri="{FF2B5EF4-FFF2-40B4-BE49-F238E27FC236}">
                    <a16:creationId xmlns:a16="http://schemas.microsoft.com/office/drawing/2014/main" id="{9E29437E-D022-45B0-9D0D-C9B28D4FCFDF}"/>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09" name="AutoShape 252">
                <a:extLst>
                  <a:ext uri="{FF2B5EF4-FFF2-40B4-BE49-F238E27FC236}">
                    <a16:creationId xmlns:a16="http://schemas.microsoft.com/office/drawing/2014/main" id="{176B0FC3-12C4-4DD6-9B22-DCCCBDB54496}"/>
                  </a:ext>
                </a:extLst>
              </p:cNvPr>
              <p:cNvCxnSpPr>
                <a:cxnSpLocks noChangeAspect="1" noChangeShapeType="1"/>
                <a:stCxn id="208" idx="3"/>
                <a:endCxn id="208"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0" name="AutoShape 253">
                <a:extLst>
                  <a:ext uri="{FF2B5EF4-FFF2-40B4-BE49-F238E27FC236}">
                    <a16:creationId xmlns:a16="http://schemas.microsoft.com/office/drawing/2014/main" id="{EFE6B0A5-BAD8-4BA2-B996-20836AB0D57C}"/>
                  </a:ext>
                </a:extLst>
              </p:cNvPr>
              <p:cNvCxnSpPr>
                <a:cxnSpLocks noChangeAspect="1" noChangeShapeType="1"/>
                <a:stCxn id="208" idx="1"/>
                <a:endCxn id="208"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1" name="AutoShape 254">
                <a:extLst>
                  <a:ext uri="{FF2B5EF4-FFF2-40B4-BE49-F238E27FC236}">
                    <a16:creationId xmlns:a16="http://schemas.microsoft.com/office/drawing/2014/main" id="{CF0258FC-C917-4831-BCB1-B90E0A55E97A}"/>
                  </a:ext>
                </a:extLst>
              </p:cNvPr>
              <p:cNvCxnSpPr>
                <a:cxnSpLocks noChangeAspect="1" noChangeShapeType="1"/>
                <a:stCxn id="208" idx="1"/>
                <a:endCxn id="208"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2" name="AutoShape 255">
                <a:extLst>
                  <a:ext uri="{FF2B5EF4-FFF2-40B4-BE49-F238E27FC236}">
                    <a16:creationId xmlns:a16="http://schemas.microsoft.com/office/drawing/2014/main" id="{82D61C20-249A-493B-8E64-D5E9E2FEC297}"/>
                  </a:ext>
                </a:extLst>
              </p:cNvPr>
              <p:cNvCxnSpPr>
                <a:cxnSpLocks noChangeAspect="1" noChangeShapeType="1"/>
                <a:stCxn id="208" idx="1"/>
                <a:endCxn id="208"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3" name="AutoShape 256">
                <a:extLst>
                  <a:ext uri="{FF2B5EF4-FFF2-40B4-BE49-F238E27FC236}">
                    <a16:creationId xmlns:a16="http://schemas.microsoft.com/office/drawing/2014/main" id="{7CF7AC6E-034A-4F8B-B20F-DC75FF410014}"/>
                  </a:ext>
                </a:extLst>
              </p:cNvPr>
              <p:cNvCxnSpPr>
                <a:cxnSpLocks noChangeAspect="1" noChangeShapeType="1"/>
                <a:stCxn id="208" idx="1"/>
                <a:endCxn id="208"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 name="AutoShape 257">
                <a:extLst>
                  <a:ext uri="{FF2B5EF4-FFF2-40B4-BE49-F238E27FC236}">
                    <a16:creationId xmlns:a16="http://schemas.microsoft.com/office/drawing/2014/main" id="{42112B84-5198-4288-9290-1F9CC129D634}"/>
                  </a:ext>
                </a:extLst>
              </p:cNvPr>
              <p:cNvCxnSpPr>
                <a:cxnSpLocks noChangeAspect="1" noChangeShapeType="1"/>
                <a:stCxn id="201" idx="3"/>
                <a:endCxn id="201"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5" name="AutoShape 258">
                <a:extLst>
                  <a:ext uri="{FF2B5EF4-FFF2-40B4-BE49-F238E27FC236}">
                    <a16:creationId xmlns:a16="http://schemas.microsoft.com/office/drawing/2014/main" id="{5C62637C-619B-43DD-9C57-3021C2E2531F}"/>
                  </a:ext>
                </a:extLst>
              </p:cNvPr>
              <p:cNvCxnSpPr>
                <a:cxnSpLocks noChangeAspect="1" noChangeShapeType="1"/>
                <a:stCxn id="208" idx="1"/>
                <a:endCxn id="208"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6" name="AutoShape 259">
                <a:extLst>
                  <a:ext uri="{FF2B5EF4-FFF2-40B4-BE49-F238E27FC236}">
                    <a16:creationId xmlns:a16="http://schemas.microsoft.com/office/drawing/2014/main" id="{DC3D8721-526D-4CD7-B908-8BA363B16AE5}"/>
                  </a:ext>
                </a:extLst>
              </p:cNvPr>
              <p:cNvCxnSpPr>
                <a:cxnSpLocks noChangeAspect="1" noChangeShapeType="1"/>
                <a:stCxn id="208" idx="1"/>
                <a:endCxn id="208"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7" name="AutoShape 260">
                <a:extLst>
                  <a:ext uri="{FF2B5EF4-FFF2-40B4-BE49-F238E27FC236}">
                    <a16:creationId xmlns:a16="http://schemas.microsoft.com/office/drawing/2014/main" id="{55C478D3-6456-4008-BA5A-5B5ECFDE8B4D}"/>
                  </a:ext>
                </a:extLst>
              </p:cNvPr>
              <p:cNvCxnSpPr>
                <a:cxnSpLocks noChangeAspect="1" noChangeShapeType="1"/>
                <a:stCxn id="208" idx="1"/>
                <a:endCxn id="208"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8" name="AutoShape 261">
                <a:extLst>
                  <a:ext uri="{FF2B5EF4-FFF2-40B4-BE49-F238E27FC236}">
                    <a16:creationId xmlns:a16="http://schemas.microsoft.com/office/drawing/2014/main" id="{D075AA12-8D10-4290-8A02-73CA311069B6}"/>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9" name="AutoShape 262">
                <a:extLst>
                  <a:ext uri="{FF2B5EF4-FFF2-40B4-BE49-F238E27FC236}">
                    <a16:creationId xmlns:a16="http://schemas.microsoft.com/office/drawing/2014/main" id="{66392351-3833-4219-A1EC-A0774128D709}"/>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0" name="AutoShape 263">
                <a:extLst>
                  <a:ext uri="{FF2B5EF4-FFF2-40B4-BE49-F238E27FC236}">
                    <a16:creationId xmlns:a16="http://schemas.microsoft.com/office/drawing/2014/main" id="{BF4202C3-AE60-4236-8204-79822F506830}"/>
                  </a:ext>
                </a:extLst>
              </p:cNvPr>
              <p:cNvCxnSpPr>
                <a:cxnSpLocks noChangeAspect="1" noChangeShapeType="1"/>
                <a:stCxn id="201" idx="1"/>
                <a:endCxn id="201"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1" name="Line 264">
                <a:extLst>
                  <a:ext uri="{FF2B5EF4-FFF2-40B4-BE49-F238E27FC236}">
                    <a16:creationId xmlns:a16="http://schemas.microsoft.com/office/drawing/2014/main" id="{15E98779-A1FD-474D-AE04-0B6D84F5AC1E}"/>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 name="Line 265">
                <a:extLst>
                  <a:ext uri="{FF2B5EF4-FFF2-40B4-BE49-F238E27FC236}">
                    <a16:creationId xmlns:a16="http://schemas.microsoft.com/office/drawing/2014/main" id="{5655AB13-0EBF-4304-BE87-477A7BCCADA8}"/>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3" name="Line 266">
                <a:extLst>
                  <a:ext uri="{FF2B5EF4-FFF2-40B4-BE49-F238E27FC236}">
                    <a16:creationId xmlns:a16="http://schemas.microsoft.com/office/drawing/2014/main" id="{A01E5806-1801-4624-BCF6-6D48B821B828}"/>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4" name="Line 267">
                <a:extLst>
                  <a:ext uri="{FF2B5EF4-FFF2-40B4-BE49-F238E27FC236}">
                    <a16:creationId xmlns:a16="http://schemas.microsoft.com/office/drawing/2014/main" id="{FA942A88-2C7F-4DC8-A81C-A6600C55A30B}"/>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5" name="Line 268">
                <a:extLst>
                  <a:ext uri="{FF2B5EF4-FFF2-40B4-BE49-F238E27FC236}">
                    <a16:creationId xmlns:a16="http://schemas.microsoft.com/office/drawing/2014/main" id="{DEC9B90A-1063-4D7F-A18E-33EABE698850}"/>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6" name="Line 269">
                <a:extLst>
                  <a:ext uri="{FF2B5EF4-FFF2-40B4-BE49-F238E27FC236}">
                    <a16:creationId xmlns:a16="http://schemas.microsoft.com/office/drawing/2014/main" id="{0547AD60-0B16-40D6-8CFA-6E7D93FB4FE6}"/>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7" name="Line 270">
                <a:extLst>
                  <a:ext uri="{FF2B5EF4-FFF2-40B4-BE49-F238E27FC236}">
                    <a16:creationId xmlns:a16="http://schemas.microsoft.com/office/drawing/2014/main" id="{3D6269A8-4E86-43F2-9A3E-CC4FF7BD7FD1}"/>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8" name="Line 271">
                <a:extLst>
                  <a:ext uri="{FF2B5EF4-FFF2-40B4-BE49-F238E27FC236}">
                    <a16:creationId xmlns:a16="http://schemas.microsoft.com/office/drawing/2014/main" id="{308D0387-776D-400F-8F07-BC6B204D66C3}"/>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9" name="Line 272">
                <a:extLst>
                  <a:ext uri="{FF2B5EF4-FFF2-40B4-BE49-F238E27FC236}">
                    <a16:creationId xmlns:a16="http://schemas.microsoft.com/office/drawing/2014/main" id="{B01F9866-010A-44A6-A640-A59A76B2C452}"/>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0" name="Line 273">
                <a:extLst>
                  <a:ext uri="{FF2B5EF4-FFF2-40B4-BE49-F238E27FC236}">
                    <a16:creationId xmlns:a16="http://schemas.microsoft.com/office/drawing/2014/main" id="{C878B6B1-C641-4410-828F-6704AA6F3DF2}"/>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1" name="Line 274">
                <a:extLst>
                  <a:ext uri="{FF2B5EF4-FFF2-40B4-BE49-F238E27FC236}">
                    <a16:creationId xmlns:a16="http://schemas.microsoft.com/office/drawing/2014/main" id="{6EE17EA2-E5EB-4FF2-BEF0-214A8B7A8663}"/>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2" name="Line 275">
                <a:extLst>
                  <a:ext uri="{FF2B5EF4-FFF2-40B4-BE49-F238E27FC236}">
                    <a16:creationId xmlns:a16="http://schemas.microsoft.com/office/drawing/2014/main" id="{497EE39F-54FE-49F8-A664-36D59BC91EBA}"/>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3" name="Line 276">
                <a:extLst>
                  <a:ext uri="{FF2B5EF4-FFF2-40B4-BE49-F238E27FC236}">
                    <a16:creationId xmlns:a16="http://schemas.microsoft.com/office/drawing/2014/main" id="{800E547F-9687-4E41-B70B-973F9CFEB53D}"/>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4" name="Line 277">
                <a:extLst>
                  <a:ext uri="{FF2B5EF4-FFF2-40B4-BE49-F238E27FC236}">
                    <a16:creationId xmlns:a16="http://schemas.microsoft.com/office/drawing/2014/main" id="{B1AFBE3B-4900-45F5-A4D9-B099E63CDBBB}"/>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5" name="Oval 278">
                <a:extLst>
                  <a:ext uri="{FF2B5EF4-FFF2-40B4-BE49-F238E27FC236}">
                    <a16:creationId xmlns:a16="http://schemas.microsoft.com/office/drawing/2014/main" id="{B4B97332-E60B-42D9-8697-3A4CFAAE850A}"/>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6" name="Oval 279">
                <a:extLst>
                  <a:ext uri="{FF2B5EF4-FFF2-40B4-BE49-F238E27FC236}">
                    <a16:creationId xmlns:a16="http://schemas.microsoft.com/office/drawing/2014/main" id="{6C1D600C-1B12-492F-B118-B42F0250F995}"/>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7" name="Oval 280">
                <a:extLst>
                  <a:ext uri="{FF2B5EF4-FFF2-40B4-BE49-F238E27FC236}">
                    <a16:creationId xmlns:a16="http://schemas.microsoft.com/office/drawing/2014/main" id="{786F6BE0-C684-4977-995C-678B7261CC36}"/>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8" name="Oval 281">
                <a:extLst>
                  <a:ext uri="{FF2B5EF4-FFF2-40B4-BE49-F238E27FC236}">
                    <a16:creationId xmlns:a16="http://schemas.microsoft.com/office/drawing/2014/main" id="{770CEA36-0791-494E-A308-B9F7D3E6B07C}"/>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9" name="Oval 282">
                <a:extLst>
                  <a:ext uri="{FF2B5EF4-FFF2-40B4-BE49-F238E27FC236}">
                    <a16:creationId xmlns:a16="http://schemas.microsoft.com/office/drawing/2014/main" id="{41C646B3-28EA-49B5-BCCA-705EEF6EBE62}"/>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0" name="Oval 283">
                <a:extLst>
                  <a:ext uri="{FF2B5EF4-FFF2-40B4-BE49-F238E27FC236}">
                    <a16:creationId xmlns:a16="http://schemas.microsoft.com/office/drawing/2014/main" id="{DC31E9BB-EF9C-46A7-B86F-56E4AF0A01E1}"/>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1" name="Oval 284">
                <a:extLst>
                  <a:ext uri="{FF2B5EF4-FFF2-40B4-BE49-F238E27FC236}">
                    <a16:creationId xmlns:a16="http://schemas.microsoft.com/office/drawing/2014/main" id="{FD7C3C1A-7865-4E64-A183-207E9C4CAA3F}"/>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2" name="Oval 285">
                <a:extLst>
                  <a:ext uri="{FF2B5EF4-FFF2-40B4-BE49-F238E27FC236}">
                    <a16:creationId xmlns:a16="http://schemas.microsoft.com/office/drawing/2014/main" id="{B44751AE-82DE-4D5E-95FB-1119BDAD9EB9}"/>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3" name="Oval 286">
                <a:extLst>
                  <a:ext uri="{FF2B5EF4-FFF2-40B4-BE49-F238E27FC236}">
                    <a16:creationId xmlns:a16="http://schemas.microsoft.com/office/drawing/2014/main" id="{4308CB0C-0F9E-492D-96E3-EAE93535A3A1}"/>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4" name="Oval 287">
                <a:extLst>
                  <a:ext uri="{FF2B5EF4-FFF2-40B4-BE49-F238E27FC236}">
                    <a16:creationId xmlns:a16="http://schemas.microsoft.com/office/drawing/2014/main" id="{2B4E2E21-BD60-4FE9-9E3D-BC1EBEB0E04E}"/>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5" name="Line 288">
                <a:extLst>
                  <a:ext uri="{FF2B5EF4-FFF2-40B4-BE49-F238E27FC236}">
                    <a16:creationId xmlns:a16="http://schemas.microsoft.com/office/drawing/2014/main" id="{7A2B372B-8AD9-4AAB-A442-42F4499F4991}"/>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6" name="Line 289">
                <a:extLst>
                  <a:ext uri="{FF2B5EF4-FFF2-40B4-BE49-F238E27FC236}">
                    <a16:creationId xmlns:a16="http://schemas.microsoft.com/office/drawing/2014/main" id="{FA592582-2011-4143-AF33-6300607F8071}"/>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290">
                <a:extLst>
                  <a:ext uri="{FF2B5EF4-FFF2-40B4-BE49-F238E27FC236}">
                    <a16:creationId xmlns:a16="http://schemas.microsoft.com/office/drawing/2014/main" id="{09F098CE-ACBE-4BE7-ABEE-E86F3518E240}"/>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248" name="AutoShape 291">
                <a:extLst>
                  <a:ext uri="{FF2B5EF4-FFF2-40B4-BE49-F238E27FC236}">
                    <a16:creationId xmlns:a16="http://schemas.microsoft.com/office/drawing/2014/main" id="{6B912220-C8BC-4453-B4A1-8AD359F385E4}"/>
                  </a:ext>
                </a:extLst>
              </p:cNvPr>
              <p:cNvCxnSpPr>
                <a:cxnSpLocks noChangeAspect="1" noChangeShapeType="1"/>
                <a:stCxn id="257" idx="0"/>
                <a:endCxn id="253"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9" name="Rectangle 292">
                <a:extLst>
                  <a:ext uri="{FF2B5EF4-FFF2-40B4-BE49-F238E27FC236}">
                    <a16:creationId xmlns:a16="http://schemas.microsoft.com/office/drawing/2014/main" id="{7C939A85-E88C-4DE6-AC7F-F53DEF1884D1}"/>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0" name="Rectangle 293">
                <a:extLst>
                  <a:ext uri="{FF2B5EF4-FFF2-40B4-BE49-F238E27FC236}">
                    <a16:creationId xmlns:a16="http://schemas.microsoft.com/office/drawing/2014/main" id="{722877AB-4224-4C7D-B5E7-EC254C713EE1}"/>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1" name="Rectangle 294">
                <a:extLst>
                  <a:ext uri="{FF2B5EF4-FFF2-40B4-BE49-F238E27FC236}">
                    <a16:creationId xmlns:a16="http://schemas.microsoft.com/office/drawing/2014/main" id="{B87D9560-EF6C-48DB-9BC3-1C65FC200FD1}"/>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52" name="Rectangle 295">
                <a:extLst>
                  <a:ext uri="{FF2B5EF4-FFF2-40B4-BE49-F238E27FC236}">
                    <a16:creationId xmlns:a16="http://schemas.microsoft.com/office/drawing/2014/main" id="{5DE440E9-2947-49BC-8A37-E0F0A6033805}"/>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3" name="Rectangle 296">
                <a:extLst>
                  <a:ext uri="{FF2B5EF4-FFF2-40B4-BE49-F238E27FC236}">
                    <a16:creationId xmlns:a16="http://schemas.microsoft.com/office/drawing/2014/main" id="{AE56EFF2-799E-4623-907E-A744A572E12C}"/>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4" name="Rectangle 297">
                <a:extLst>
                  <a:ext uri="{FF2B5EF4-FFF2-40B4-BE49-F238E27FC236}">
                    <a16:creationId xmlns:a16="http://schemas.microsoft.com/office/drawing/2014/main" id="{C20378ED-D3AE-4784-8083-3A8C285AFE2F}"/>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5" name="Rectangle 298">
                <a:extLst>
                  <a:ext uri="{FF2B5EF4-FFF2-40B4-BE49-F238E27FC236}">
                    <a16:creationId xmlns:a16="http://schemas.microsoft.com/office/drawing/2014/main" id="{6D3B6C8D-6BCB-46A6-8706-EB21543C61E4}"/>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6" name="Rectangle 299">
                <a:extLst>
                  <a:ext uri="{FF2B5EF4-FFF2-40B4-BE49-F238E27FC236}">
                    <a16:creationId xmlns:a16="http://schemas.microsoft.com/office/drawing/2014/main" id="{D2180F30-F843-41A1-980A-1B584AC67EA2}"/>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7" name="Rectangle 300">
                <a:extLst>
                  <a:ext uri="{FF2B5EF4-FFF2-40B4-BE49-F238E27FC236}">
                    <a16:creationId xmlns:a16="http://schemas.microsoft.com/office/drawing/2014/main" id="{21A95D9B-AA10-4F81-9F22-AD3DB803848A}"/>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8" name="Rectangle 301">
                <a:extLst>
                  <a:ext uri="{FF2B5EF4-FFF2-40B4-BE49-F238E27FC236}">
                    <a16:creationId xmlns:a16="http://schemas.microsoft.com/office/drawing/2014/main" id="{F263FEA2-3147-4EBA-83D5-0525EC3D5308}"/>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59" name="AutoShape 302">
                <a:extLst>
                  <a:ext uri="{FF2B5EF4-FFF2-40B4-BE49-F238E27FC236}">
                    <a16:creationId xmlns:a16="http://schemas.microsoft.com/office/drawing/2014/main" id="{4715F74D-FF61-4C09-8A40-9BFF2EB47CCF}"/>
                  </a:ext>
                </a:extLst>
              </p:cNvPr>
              <p:cNvCxnSpPr>
                <a:cxnSpLocks noChangeAspect="1" noChangeShapeType="1"/>
                <a:stCxn id="258" idx="3"/>
                <a:endCxn id="258"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0" name="AutoShape 303">
                <a:extLst>
                  <a:ext uri="{FF2B5EF4-FFF2-40B4-BE49-F238E27FC236}">
                    <a16:creationId xmlns:a16="http://schemas.microsoft.com/office/drawing/2014/main" id="{23C40598-0280-4780-83FE-516EB64B8707}"/>
                  </a:ext>
                </a:extLst>
              </p:cNvPr>
              <p:cNvCxnSpPr>
                <a:cxnSpLocks noChangeAspect="1" noChangeShapeType="1"/>
                <a:stCxn id="258" idx="1"/>
                <a:endCxn id="258"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1" name="AutoShape 304">
                <a:extLst>
                  <a:ext uri="{FF2B5EF4-FFF2-40B4-BE49-F238E27FC236}">
                    <a16:creationId xmlns:a16="http://schemas.microsoft.com/office/drawing/2014/main" id="{445F3E74-BC06-40B7-811F-456FA2E4C99A}"/>
                  </a:ext>
                </a:extLst>
              </p:cNvPr>
              <p:cNvCxnSpPr>
                <a:cxnSpLocks noChangeAspect="1" noChangeShapeType="1"/>
                <a:stCxn id="258" idx="1"/>
                <a:endCxn id="258"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2" name="AutoShape 305">
                <a:extLst>
                  <a:ext uri="{FF2B5EF4-FFF2-40B4-BE49-F238E27FC236}">
                    <a16:creationId xmlns:a16="http://schemas.microsoft.com/office/drawing/2014/main" id="{F0A2D083-8633-4205-BD6E-0C5CE388915F}"/>
                  </a:ext>
                </a:extLst>
              </p:cNvPr>
              <p:cNvCxnSpPr>
                <a:cxnSpLocks noChangeAspect="1" noChangeShapeType="1"/>
                <a:stCxn id="258" idx="1"/>
                <a:endCxn id="258"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3" name="AutoShape 306">
                <a:extLst>
                  <a:ext uri="{FF2B5EF4-FFF2-40B4-BE49-F238E27FC236}">
                    <a16:creationId xmlns:a16="http://schemas.microsoft.com/office/drawing/2014/main" id="{5EC05C3F-9DA8-41B9-AE93-7A7F388EA0AA}"/>
                  </a:ext>
                </a:extLst>
              </p:cNvPr>
              <p:cNvCxnSpPr>
                <a:cxnSpLocks noChangeAspect="1" noChangeShapeType="1"/>
                <a:stCxn id="258" idx="1"/>
                <a:endCxn id="258"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4" name="AutoShape 307">
                <a:extLst>
                  <a:ext uri="{FF2B5EF4-FFF2-40B4-BE49-F238E27FC236}">
                    <a16:creationId xmlns:a16="http://schemas.microsoft.com/office/drawing/2014/main" id="{A3235CFF-1896-49DB-9BD8-E70353B025C7}"/>
                  </a:ext>
                </a:extLst>
              </p:cNvPr>
              <p:cNvCxnSpPr>
                <a:cxnSpLocks noChangeAspect="1" noChangeShapeType="1"/>
                <a:stCxn id="251" idx="3"/>
                <a:endCxn id="251"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5" name="AutoShape 308">
                <a:extLst>
                  <a:ext uri="{FF2B5EF4-FFF2-40B4-BE49-F238E27FC236}">
                    <a16:creationId xmlns:a16="http://schemas.microsoft.com/office/drawing/2014/main" id="{94956C4E-9BCD-4BB1-9104-6A753C2A9EB1}"/>
                  </a:ext>
                </a:extLst>
              </p:cNvPr>
              <p:cNvCxnSpPr>
                <a:cxnSpLocks noChangeAspect="1" noChangeShapeType="1"/>
                <a:stCxn id="258" idx="1"/>
                <a:endCxn id="258"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6" name="AutoShape 309">
                <a:extLst>
                  <a:ext uri="{FF2B5EF4-FFF2-40B4-BE49-F238E27FC236}">
                    <a16:creationId xmlns:a16="http://schemas.microsoft.com/office/drawing/2014/main" id="{F0226C1A-5517-4B0B-B2BA-6469BD7F90FD}"/>
                  </a:ext>
                </a:extLst>
              </p:cNvPr>
              <p:cNvCxnSpPr>
                <a:cxnSpLocks noChangeAspect="1" noChangeShapeType="1"/>
                <a:stCxn id="258" idx="1"/>
                <a:endCxn id="258"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7" name="AutoShape 310">
                <a:extLst>
                  <a:ext uri="{FF2B5EF4-FFF2-40B4-BE49-F238E27FC236}">
                    <a16:creationId xmlns:a16="http://schemas.microsoft.com/office/drawing/2014/main" id="{6C792821-43D6-4F24-B48F-D6556E5199C4}"/>
                  </a:ext>
                </a:extLst>
              </p:cNvPr>
              <p:cNvCxnSpPr>
                <a:cxnSpLocks noChangeAspect="1" noChangeShapeType="1"/>
                <a:stCxn id="258" idx="1"/>
                <a:endCxn id="258"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8" name="AutoShape 311">
                <a:extLst>
                  <a:ext uri="{FF2B5EF4-FFF2-40B4-BE49-F238E27FC236}">
                    <a16:creationId xmlns:a16="http://schemas.microsoft.com/office/drawing/2014/main" id="{E2342CF9-F279-4CA8-A1B7-1A0CBBFC486E}"/>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9" name="AutoShape 312">
                <a:extLst>
                  <a:ext uri="{FF2B5EF4-FFF2-40B4-BE49-F238E27FC236}">
                    <a16:creationId xmlns:a16="http://schemas.microsoft.com/office/drawing/2014/main" id="{2D9E2FB3-EB6D-4758-B9C2-C728A060B09E}"/>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0" name="AutoShape 313">
                <a:extLst>
                  <a:ext uri="{FF2B5EF4-FFF2-40B4-BE49-F238E27FC236}">
                    <a16:creationId xmlns:a16="http://schemas.microsoft.com/office/drawing/2014/main" id="{8BD5F300-583D-4911-B594-052C45ECD590}"/>
                  </a:ext>
                </a:extLst>
              </p:cNvPr>
              <p:cNvCxnSpPr>
                <a:cxnSpLocks noChangeAspect="1" noChangeShapeType="1"/>
                <a:stCxn id="251" idx="1"/>
                <a:endCxn id="251"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1" name="Line 314">
                <a:extLst>
                  <a:ext uri="{FF2B5EF4-FFF2-40B4-BE49-F238E27FC236}">
                    <a16:creationId xmlns:a16="http://schemas.microsoft.com/office/drawing/2014/main" id="{5AEB83A6-855A-4159-A5F2-3C58EB7B3299}"/>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Line 315">
                <a:extLst>
                  <a:ext uri="{FF2B5EF4-FFF2-40B4-BE49-F238E27FC236}">
                    <a16:creationId xmlns:a16="http://schemas.microsoft.com/office/drawing/2014/main" id="{D03CE8F6-FA28-4032-9BF1-13381E3CFB9E}"/>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3" name="Line 316">
                <a:extLst>
                  <a:ext uri="{FF2B5EF4-FFF2-40B4-BE49-F238E27FC236}">
                    <a16:creationId xmlns:a16="http://schemas.microsoft.com/office/drawing/2014/main" id="{9D8E303D-2679-41F5-82BB-E0A715B2A3A1}"/>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4" name="Line 317">
                <a:extLst>
                  <a:ext uri="{FF2B5EF4-FFF2-40B4-BE49-F238E27FC236}">
                    <a16:creationId xmlns:a16="http://schemas.microsoft.com/office/drawing/2014/main" id="{C4F776D7-A769-4CE3-8EC9-E8FD92A01A5A}"/>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5" name="Line 318">
                <a:extLst>
                  <a:ext uri="{FF2B5EF4-FFF2-40B4-BE49-F238E27FC236}">
                    <a16:creationId xmlns:a16="http://schemas.microsoft.com/office/drawing/2014/main" id="{1291D553-D6B1-4555-91B7-E6087506DA11}"/>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6" name="Line 319">
                <a:extLst>
                  <a:ext uri="{FF2B5EF4-FFF2-40B4-BE49-F238E27FC236}">
                    <a16:creationId xmlns:a16="http://schemas.microsoft.com/office/drawing/2014/main" id="{57BFDE51-0BBC-4547-B192-1E0D221E1A59}"/>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7" name="Line 320">
                <a:extLst>
                  <a:ext uri="{FF2B5EF4-FFF2-40B4-BE49-F238E27FC236}">
                    <a16:creationId xmlns:a16="http://schemas.microsoft.com/office/drawing/2014/main" id="{FB1B4C9F-12D5-4A13-B4E4-867FED0FA0AF}"/>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8" name="Line 321">
                <a:extLst>
                  <a:ext uri="{FF2B5EF4-FFF2-40B4-BE49-F238E27FC236}">
                    <a16:creationId xmlns:a16="http://schemas.microsoft.com/office/drawing/2014/main" id="{575E7EA6-25D9-4102-982F-8B88315DD22A}"/>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322">
                <a:extLst>
                  <a:ext uri="{FF2B5EF4-FFF2-40B4-BE49-F238E27FC236}">
                    <a16:creationId xmlns:a16="http://schemas.microsoft.com/office/drawing/2014/main" id="{D9D03175-3B9A-44CA-A846-515D20DF5009}"/>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323">
                <a:extLst>
                  <a:ext uri="{FF2B5EF4-FFF2-40B4-BE49-F238E27FC236}">
                    <a16:creationId xmlns:a16="http://schemas.microsoft.com/office/drawing/2014/main" id="{2321BB5B-C96A-4A58-9E00-98A2EFEDF8DD}"/>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324">
                <a:extLst>
                  <a:ext uri="{FF2B5EF4-FFF2-40B4-BE49-F238E27FC236}">
                    <a16:creationId xmlns:a16="http://schemas.microsoft.com/office/drawing/2014/main" id="{DB386B2D-CC27-4A5D-A9AE-977A2F1209E3}"/>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Line 325">
                <a:extLst>
                  <a:ext uri="{FF2B5EF4-FFF2-40B4-BE49-F238E27FC236}">
                    <a16:creationId xmlns:a16="http://schemas.microsoft.com/office/drawing/2014/main" id="{EB3EA005-5979-412E-B246-952F8CE0E5EE}"/>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3" name="Line 326">
                <a:extLst>
                  <a:ext uri="{FF2B5EF4-FFF2-40B4-BE49-F238E27FC236}">
                    <a16:creationId xmlns:a16="http://schemas.microsoft.com/office/drawing/2014/main" id="{9F1324ED-2272-4FBC-91EC-E49BA50D87D5}"/>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4" name="Line 327">
                <a:extLst>
                  <a:ext uri="{FF2B5EF4-FFF2-40B4-BE49-F238E27FC236}">
                    <a16:creationId xmlns:a16="http://schemas.microsoft.com/office/drawing/2014/main" id="{47BCEA6D-B0BD-48B8-B99F-3DA14827D0C3}"/>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5" name="Oval 328">
                <a:extLst>
                  <a:ext uri="{FF2B5EF4-FFF2-40B4-BE49-F238E27FC236}">
                    <a16:creationId xmlns:a16="http://schemas.microsoft.com/office/drawing/2014/main" id="{2DA43DF1-0965-422A-A2D6-DA4A0862A804}"/>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Oval 329">
                <a:extLst>
                  <a:ext uri="{FF2B5EF4-FFF2-40B4-BE49-F238E27FC236}">
                    <a16:creationId xmlns:a16="http://schemas.microsoft.com/office/drawing/2014/main" id="{ECCB3036-3F09-4E57-BD8A-60DCED0D08D8}"/>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Oval 330">
                <a:extLst>
                  <a:ext uri="{FF2B5EF4-FFF2-40B4-BE49-F238E27FC236}">
                    <a16:creationId xmlns:a16="http://schemas.microsoft.com/office/drawing/2014/main" id="{5B6DF320-F5E3-4741-A917-C7A91F8FE1F8}"/>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Oval 331">
                <a:extLst>
                  <a:ext uri="{FF2B5EF4-FFF2-40B4-BE49-F238E27FC236}">
                    <a16:creationId xmlns:a16="http://schemas.microsoft.com/office/drawing/2014/main" id="{DA70C73D-D8E7-460E-849C-B1DBAA6C6241}"/>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Oval 332">
                <a:extLst>
                  <a:ext uri="{FF2B5EF4-FFF2-40B4-BE49-F238E27FC236}">
                    <a16:creationId xmlns:a16="http://schemas.microsoft.com/office/drawing/2014/main" id="{135F260D-BD84-4790-95C8-2E12C6EF5938}"/>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0" name="Oval 333">
                <a:extLst>
                  <a:ext uri="{FF2B5EF4-FFF2-40B4-BE49-F238E27FC236}">
                    <a16:creationId xmlns:a16="http://schemas.microsoft.com/office/drawing/2014/main" id="{96C0D45B-6E21-4667-B734-785DAB918237}"/>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1" name="Oval 334">
                <a:extLst>
                  <a:ext uri="{FF2B5EF4-FFF2-40B4-BE49-F238E27FC236}">
                    <a16:creationId xmlns:a16="http://schemas.microsoft.com/office/drawing/2014/main" id="{D1BBE67F-D9B0-473A-A947-3BAE44ED83A1}"/>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2" name="Oval 335">
                <a:extLst>
                  <a:ext uri="{FF2B5EF4-FFF2-40B4-BE49-F238E27FC236}">
                    <a16:creationId xmlns:a16="http://schemas.microsoft.com/office/drawing/2014/main" id="{46EC1274-9258-47F1-9AA3-41C6D4C44054}"/>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3" name="Oval 336">
                <a:extLst>
                  <a:ext uri="{FF2B5EF4-FFF2-40B4-BE49-F238E27FC236}">
                    <a16:creationId xmlns:a16="http://schemas.microsoft.com/office/drawing/2014/main" id="{BED3F713-2480-4824-8F17-FA5A5DAA5CEC}"/>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4" name="Oval 337">
                <a:extLst>
                  <a:ext uri="{FF2B5EF4-FFF2-40B4-BE49-F238E27FC236}">
                    <a16:creationId xmlns:a16="http://schemas.microsoft.com/office/drawing/2014/main" id="{9ACAF472-3B73-4334-9DE3-8277A59CA5BE}"/>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5" name="Line 338">
                <a:extLst>
                  <a:ext uri="{FF2B5EF4-FFF2-40B4-BE49-F238E27FC236}">
                    <a16:creationId xmlns:a16="http://schemas.microsoft.com/office/drawing/2014/main" id="{ED2BDB88-A3EE-4C7C-8312-F97803108491}"/>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96" name="Line 339">
                <a:extLst>
                  <a:ext uri="{FF2B5EF4-FFF2-40B4-BE49-F238E27FC236}">
                    <a16:creationId xmlns:a16="http://schemas.microsoft.com/office/drawing/2014/main" id="{3121808A-DC9C-432C-8E3C-8F864176EDBC}"/>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97" name="Line 340">
                <a:extLst>
                  <a:ext uri="{FF2B5EF4-FFF2-40B4-BE49-F238E27FC236}">
                    <a16:creationId xmlns:a16="http://schemas.microsoft.com/office/drawing/2014/main" id="{C90D41C8-3C22-4C32-9E5E-4467937955E9}"/>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98" name="AutoShape 341">
                <a:extLst>
                  <a:ext uri="{FF2B5EF4-FFF2-40B4-BE49-F238E27FC236}">
                    <a16:creationId xmlns:a16="http://schemas.microsoft.com/office/drawing/2014/main" id="{B76DE159-2C6D-464C-9805-B146CDF8BE16}"/>
                  </a:ext>
                </a:extLst>
              </p:cNvPr>
              <p:cNvCxnSpPr>
                <a:cxnSpLocks noChangeAspect="1" noChangeShapeType="1"/>
                <a:stCxn id="307" idx="0"/>
                <a:endCxn id="303"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99" name="Rectangle 342">
                <a:extLst>
                  <a:ext uri="{FF2B5EF4-FFF2-40B4-BE49-F238E27FC236}">
                    <a16:creationId xmlns:a16="http://schemas.microsoft.com/office/drawing/2014/main" id="{78F2AECF-89A4-43B5-8524-E6CDE404EEC9}"/>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0" name="Rectangle 343">
                <a:extLst>
                  <a:ext uri="{FF2B5EF4-FFF2-40B4-BE49-F238E27FC236}">
                    <a16:creationId xmlns:a16="http://schemas.microsoft.com/office/drawing/2014/main" id="{63803FB7-A9B5-4009-96A0-E19D88384382}"/>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1" name="Rectangle 344">
                <a:extLst>
                  <a:ext uri="{FF2B5EF4-FFF2-40B4-BE49-F238E27FC236}">
                    <a16:creationId xmlns:a16="http://schemas.microsoft.com/office/drawing/2014/main" id="{F164BF83-1C76-4CF7-BBDF-A5E5637D37BF}"/>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302" name="Rectangle 345">
                <a:extLst>
                  <a:ext uri="{FF2B5EF4-FFF2-40B4-BE49-F238E27FC236}">
                    <a16:creationId xmlns:a16="http://schemas.microsoft.com/office/drawing/2014/main" id="{D95F2115-5B48-47D4-B4D2-8BC2CAF40854}"/>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3" name="Rectangle 346">
                <a:extLst>
                  <a:ext uri="{FF2B5EF4-FFF2-40B4-BE49-F238E27FC236}">
                    <a16:creationId xmlns:a16="http://schemas.microsoft.com/office/drawing/2014/main" id="{B3177314-1DD9-4618-8A8E-AFA18680A905}"/>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4" name="Rectangle 347">
                <a:extLst>
                  <a:ext uri="{FF2B5EF4-FFF2-40B4-BE49-F238E27FC236}">
                    <a16:creationId xmlns:a16="http://schemas.microsoft.com/office/drawing/2014/main" id="{2A0E78B0-593A-4138-AC5B-C6528B0FAADF}"/>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5" name="Rectangle 348">
                <a:extLst>
                  <a:ext uri="{FF2B5EF4-FFF2-40B4-BE49-F238E27FC236}">
                    <a16:creationId xmlns:a16="http://schemas.microsoft.com/office/drawing/2014/main" id="{71C11189-C20C-431F-8B1A-89DED05AFC7E}"/>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6" name="Rectangle 349">
                <a:extLst>
                  <a:ext uri="{FF2B5EF4-FFF2-40B4-BE49-F238E27FC236}">
                    <a16:creationId xmlns:a16="http://schemas.microsoft.com/office/drawing/2014/main" id="{5CD429D2-B851-4D4C-AD27-28250BA5191B}"/>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7" name="Rectangle 350">
                <a:extLst>
                  <a:ext uri="{FF2B5EF4-FFF2-40B4-BE49-F238E27FC236}">
                    <a16:creationId xmlns:a16="http://schemas.microsoft.com/office/drawing/2014/main" id="{78FFE0D7-932E-4206-BBBE-034CECABD498}"/>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8" name="Rectangle 351">
                <a:extLst>
                  <a:ext uri="{FF2B5EF4-FFF2-40B4-BE49-F238E27FC236}">
                    <a16:creationId xmlns:a16="http://schemas.microsoft.com/office/drawing/2014/main" id="{86687C9A-538D-4B92-BC56-723A0CE6DF39}"/>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09" name="AutoShape 352">
                <a:extLst>
                  <a:ext uri="{FF2B5EF4-FFF2-40B4-BE49-F238E27FC236}">
                    <a16:creationId xmlns:a16="http://schemas.microsoft.com/office/drawing/2014/main" id="{A33D16E3-C066-4F63-90E9-325EB9A7D9A3}"/>
                  </a:ext>
                </a:extLst>
              </p:cNvPr>
              <p:cNvCxnSpPr>
                <a:cxnSpLocks noChangeAspect="1" noChangeShapeType="1"/>
                <a:stCxn id="308" idx="3"/>
                <a:endCxn id="308"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10" name="AutoShape 353">
                <a:extLst>
                  <a:ext uri="{FF2B5EF4-FFF2-40B4-BE49-F238E27FC236}">
                    <a16:creationId xmlns:a16="http://schemas.microsoft.com/office/drawing/2014/main" id="{3CA97D2C-1327-421C-89A9-E77774AFE4EA}"/>
                  </a:ext>
                </a:extLst>
              </p:cNvPr>
              <p:cNvCxnSpPr>
                <a:cxnSpLocks noChangeAspect="1" noChangeShapeType="1"/>
                <a:stCxn id="308" idx="1"/>
                <a:endCxn id="308"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11" name="AutoShape 354">
                <a:extLst>
                  <a:ext uri="{FF2B5EF4-FFF2-40B4-BE49-F238E27FC236}">
                    <a16:creationId xmlns:a16="http://schemas.microsoft.com/office/drawing/2014/main" id="{FE019DE0-AFAB-464B-8CDC-496210F25563}"/>
                  </a:ext>
                </a:extLst>
              </p:cNvPr>
              <p:cNvCxnSpPr>
                <a:cxnSpLocks noChangeAspect="1" noChangeShapeType="1"/>
                <a:stCxn id="308" idx="1"/>
                <a:endCxn id="308"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12" name="AutoShape 355">
                <a:extLst>
                  <a:ext uri="{FF2B5EF4-FFF2-40B4-BE49-F238E27FC236}">
                    <a16:creationId xmlns:a16="http://schemas.microsoft.com/office/drawing/2014/main" id="{96F663AB-E3C2-4736-911C-97AA15BB6E91}"/>
                  </a:ext>
                </a:extLst>
              </p:cNvPr>
              <p:cNvCxnSpPr>
                <a:cxnSpLocks noChangeAspect="1" noChangeShapeType="1"/>
                <a:stCxn id="308" idx="1"/>
                <a:endCxn id="308"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13" name="AutoShape 356">
                <a:extLst>
                  <a:ext uri="{FF2B5EF4-FFF2-40B4-BE49-F238E27FC236}">
                    <a16:creationId xmlns:a16="http://schemas.microsoft.com/office/drawing/2014/main" id="{1F19C281-06A3-4BF2-8FE5-EE44FD5BFE1D}"/>
                  </a:ext>
                </a:extLst>
              </p:cNvPr>
              <p:cNvCxnSpPr>
                <a:cxnSpLocks noChangeAspect="1" noChangeShapeType="1"/>
                <a:stCxn id="308" idx="1"/>
                <a:endCxn id="308"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14" name="AutoShape 357">
                <a:extLst>
                  <a:ext uri="{FF2B5EF4-FFF2-40B4-BE49-F238E27FC236}">
                    <a16:creationId xmlns:a16="http://schemas.microsoft.com/office/drawing/2014/main" id="{D5A69C08-6F3D-46F0-AC33-1BEB1F78A98C}"/>
                  </a:ext>
                </a:extLst>
              </p:cNvPr>
              <p:cNvCxnSpPr>
                <a:cxnSpLocks noChangeAspect="1" noChangeShapeType="1"/>
                <a:stCxn id="301" idx="3"/>
                <a:endCxn id="301"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15" name="AutoShape 358">
                <a:extLst>
                  <a:ext uri="{FF2B5EF4-FFF2-40B4-BE49-F238E27FC236}">
                    <a16:creationId xmlns:a16="http://schemas.microsoft.com/office/drawing/2014/main" id="{FA24CB62-C5F2-4F6E-B2E2-BDCCCD400CF2}"/>
                  </a:ext>
                </a:extLst>
              </p:cNvPr>
              <p:cNvCxnSpPr>
                <a:cxnSpLocks noChangeAspect="1" noChangeShapeType="1"/>
                <a:stCxn id="308" idx="1"/>
                <a:endCxn id="308"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16" name="AutoShape 359">
                <a:extLst>
                  <a:ext uri="{FF2B5EF4-FFF2-40B4-BE49-F238E27FC236}">
                    <a16:creationId xmlns:a16="http://schemas.microsoft.com/office/drawing/2014/main" id="{FB7B9867-21E5-4CFA-9E8E-40C130F8549E}"/>
                  </a:ext>
                </a:extLst>
              </p:cNvPr>
              <p:cNvCxnSpPr>
                <a:cxnSpLocks noChangeAspect="1" noChangeShapeType="1"/>
                <a:stCxn id="308" idx="1"/>
                <a:endCxn id="308"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17" name="AutoShape 360">
                <a:extLst>
                  <a:ext uri="{FF2B5EF4-FFF2-40B4-BE49-F238E27FC236}">
                    <a16:creationId xmlns:a16="http://schemas.microsoft.com/office/drawing/2014/main" id="{2D3E48DB-4563-45BF-882D-A37FCFF2E838}"/>
                  </a:ext>
                </a:extLst>
              </p:cNvPr>
              <p:cNvCxnSpPr>
                <a:cxnSpLocks noChangeAspect="1" noChangeShapeType="1"/>
                <a:stCxn id="308" idx="1"/>
                <a:endCxn id="308"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18" name="AutoShape 361">
                <a:extLst>
                  <a:ext uri="{FF2B5EF4-FFF2-40B4-BE49-F238E27FC236}">
                    <a16:creationId xmlns:a16="http://schemas.microsoft.com/office/drawing/2014/main" id="{19E6958B-48F3-440A-AFEF-0D758A1C2B62}"/>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19" name="AutoShape 362">
                <a:extLst>
                  <a:ext uri="{FF2B5EF4-FFF2-40B4-BE49-F238E27FC236}">
                    <a16:creationId xmlns:a16="http://schemas.microsoft.com/office/drawing/2014/main" id="{7124B687-A2D5-4AEB-B001-7CB7718FEF53}"/>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0" name="AutoShape 363">
                <a:extLst>
                  <a:ext uri="{FF2B5EF4-FFF2-40B4-BE49-F238E27FC236}">
                    <a16:creationId xmlns:a16="http://schemas.microsoft.com/office/drawing/2014/main" id="{833BA1F8-38CE-4A6E-811A-A56F171A8115}"/>
                  </a:ext>
                </a:extLst>
              </p:cNvPr>
              <p:cNvCxnSpPr>
                <a:cxnSpLocks noChangeAspect="1" noChangeShapeType="1"/>
                <a:stCxn id="301" idx="1"/>
                <a:endCxn id="301"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21" name="Line 364">
                <a:extLst>
                  <a:ext uri="{FF2B5EF4-FFF2-40B4-BE49-F238E27FC236}">
                    <a16:creationId xmlns:a16="http://schemas.microsoft.com/office/drawing/2014/main" id="{32F93733-3D04-48ED-A6D0-51F6AA85D5CF}"/>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2" name="Line 365">
                <a:extLst>
                  <a:ext uri="{FF2B5EF4-FFF2-40B4-BE49-F238E27FC236}">
                    <a16:creationId xmlns:a16="http://schemas.microsoft.com/office/drawing/2014/main" id="{FFEFF55E-1700-465F-812F-A38B21CB999A}"/>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3" name="Line 366">
                <a:extLst>
                  <a:ext uri="{FF2B5EF4-FFF2-40B4-BE49-F238E27FC236}">
                    <a16:creationId xmlns:a16="http://schemas.microsoft.com/office/drawing/2014/main" id="{CEFBCF48-B3DD-49C6-8B65-DAC2856EC4BC}"/>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4" name="Line 367">
                <a:extLst>
                  <a:ext uri="{FF2B5EF4-FFF2-40B4-BE49-F238E27FC236}">
                    <a16:creationId xmlns:a16="http://schemas.microsoft.com/office/drawing/2014/main" id="{7D5E6EE0-D8B3-4AFE-9751-6EFDFD34489D}"/>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5" name="Line 368">
                <a:extLst>
                  <a:ext uri="{FF2B5EF4-FFF2-40B4-BE49-F238E27FC236}">
                    <a16:creationId xmlns:a16="http://schemas.microsoft.com/office/drawing/2014/main" id="{BBFBE9FF-3AC3-4CF3-9DEE-BC709844412E}"/>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6" name="Line 369">
                <a:extLst>
                  <a:ext uri="{FF2B5EF4-FFF2-40B4-BE49-F238E27FC236}">
                    <a16:creationId xmlns:a16="http://schemas.microsoft.com/office/drawing/2014/main" id="{BD559F56-7BEF-4B3C-92F9-D9F31E06E608}"/>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7" name="Line 370">
                <a:extLst>
                  <a:ext uri="{FF2B5EF4-FFF2-40B4-BE49-F238E27FC236}">
                    <a16:creationId xmlns:a16="http://schemas.microsoft.com/office/drawing/2014/main" id="{863FFF57-D0B8-4D66-B8C4-6EF8DE5F98DB}"/>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8" name="Line 371">
                <a:extLst>
                  <a:ext uri="{FF2B5EF4-FFF2-40B4-BE49-F238E27FC236}">
                    <a16:creationId xmlns:a16="http://schemas.microsoft.com/office/drawing/2014/main" id="{CB1831C6-F7DC-47E5-BA36-F044C1B2AF84}"/>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9" name="Line 372">
                <a:extLst>
                  <a:ext uri="{FF2B5EF4-FFF2-40B4-BE49-F238E27FC236}">
                    <a16:creationId xmlns:a16="http://schemas.microsoft.com/office/drawing/2014/main" id="{8A3FEF19-5593-4C59-8F67-253EB191F6E1}"/>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0" name="Line 373">
                <a:extLst>
                  <a:ext uri="{FF2B5EF4-FFF2-40B4-BE49-F238E27FC236}">
                    <a16:creationId xmlns:a16="http://schemas.microsoft.com/office/drawing/2014/main" id="{E16B0166-C529-48FA-AD8A-4C47566B8E3F}"/>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1" name="Line 374">
                <a:extLst>
                  <a:ext uri="{FF2B5EF4-FFF2-40B4-BE49-F238E27FC236}">
                    <a16:creationId xmlns:a16="http://schemas.microsoft.com/office/drawing/2014/main" id="{47BA177D-0381-445A-9751-0D6C90B78B97}"/>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2" name="Line 375">
                <a:extLst>
                  <a:ext uri="{FF2B5EF4-FFF2-40B4-BE49-F238E27FC236}">
                    <a16:creationId xmlns:a16="http://schemas.microsoft.com/office/drawing/2014/main" id="{FC03802A-F88B-4B44-82BA-C6B6BA848F22}"/>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3" name="Line 376">
                <a:extLst>
                  <a:ext uri="{FF2B5EF4-FFF2-40B4-BE49-F238E27FC236}">
                    <a16:creationId xmlns:a16="http://schemas.microsoft.com/office/drawing/2014/main" id="{665E4D8E-FDB9-43FA-BA56-3C407FC1C619}"/>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4" name="Line 377">
                <a:extLst>
                  <a:ext uri="{FF2B5EF4-FFF2-40B4-BE49-F238E27FC236}">
                    <a16:creationId xmlns:a16="http://schemas.microsoft.com/office/drawing/2014/main" id="{264D3BFA-652F-4B8D-92EC-7D89E4984C06}"/>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5" name="Oval 378">
                <a:extLst>
                  <a:ext uri="{FF2B5EF4-FFF2-40B4-BE49-F238E27FC236}">
                    <a16:creationId xmlns:a16="http://schemas.microsoft.com/office/drawing/2014/main" id="{7195464D-94BE-4ECF-A2B9-37C64BF73F15}"/>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6" name="Oval 379">
                <a:extLst>
                  <a:ext uri="{FF2B5EF4-FFF2-40B4-BE49-F238E27FC236}">
                    <a16:creationId xmlns:a16="http://schemas.microsoft.com/office/drawing/2014/main" id="{C25AC1F8-76E3-4B32-A261-8DCE1D7EF683}"/>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7" name="Oval 380">
                <a:extLst>
                  <a:ext uri="{FF2B5EF4-FFF2-40B4-BE49-F238E27FC236}">
                    <a16:creationId xmlns:a16="http://schemas.microsoft.com/office/drawing/2014/main" id="{AFD08985-2EFB-4A94-9F2B-7C035F53EA80}"/>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8" name="Oval 381">
                <a:extLst>
                  <a:ext uri="{FF2B5EF4-FFF2-40B4-BE49-F238E27FC236}">
                    <a16:creationId xmlns:a16="http://schemas.microsoft.com/office/drawing/2014/main" id="{F64BD051-F353-4FCC-AAF0-0C42BBDC03BA}"/>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9" name="Oval 382">
                <a:extLst>
                  <a:ext uri="{FF2B5EF4-FFF2-40B4-BE49-F238E27FC236}">
                    <a16:creationId xmlns:a16="http://schemas.microsoft.com/office/drawing/2014/main" id="{7D312D52-7931-40B5-A601-29681222E453}"/>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0" name="Oval 383">
                <a:extLst>
                  <a:ext uri="{FF2B5EF4-FFF2-40B4-BE49-F238E27FC236}">
                    <a16:creationId xmlns:a16="http://schemas.microsoft.com/office/drawing/2014/main" id="{50D1B219-4F6B-4EB1-BD50-FCE5B151E4E3}"/>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1" name="Oval 384">
                <a:extLst>
                  <a:ext uri="{FF2B5EF4-FFF2-40B4-BE49-F238E27FC236}">
                    <a16:creationId xmlns:a16="http://schemas.microsoft.com/office/drawing/2014/main" id="{8C8072D6-0FCA-4502-BBA6-1090A7B5B17D}"/>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2" name="Oval 385">
                <a:extLst>
                  <a:ext uri="{FF2B5EF4-FFF2-40B4-BE49-F238E27FC236}">
                    <a16:creationId xmlns:a16="http://schemas.microsoft.com/office/drawing/2014/main" id="{535021B1-D843-4D4F-977D-DD70D0EE40ED}"/>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3" name="Oval 386">
                <a:extLst>
                  <a:ext uri="{FF2B5EF4-FFF2-40B4-BE49-F238E27FC236}">
                    <a16:creationId xmlns:a16="http://schemas.microsoft.com/office/drawing/2014/main" id="{57F004C4-DE0F-4D56-9BDD-E51CE59967EA}"/>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4" name="Oval 387">
                <a:extLst>
                  <a:ext uri="{FF2B5EF4-FFF2-40B4-BE49-F238E27FC236}">
                    <a16:creationId xmlns:a16="http://schemas.microsoft.com/office/drawing/2014/main" id="{5A447FD5-3E89-464D-AD56-1EF39D2BE479}"/>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5" name="Line 388">
                <a:extLst>
                  <a:ext uri="{FF2B5EF4-FFF2-40B4-BE49-F238E27FC236}">
                    <a16:creationId xmlns:a16="http://schemas.microsoft.com/office/drawing/2014/main" id="{95755BC3-E2E3-4556-BB51-436AAADEB468}"/>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6" name="Line 389">
                <a:extLst>
                  <a:ext uri="{FF2B5EF4-FFF2-40B4-BE49-F238E27FC236}">
                    <a16:creationId xmlns:a16="http://schemas.microsoft.com/office/drawing/2014/main" id="{D9CAE575-EDBA-473F-9674-35CF865FD441}"/>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7" name="Text Box 391">
                <a:extLst>
                  <a:ext uri="{FF2B5EF4-FFF2-40B4-BE49-F238E27FC236}">
                    <a16:creationId xmlns:a16="http://schemas.microsoft.com/office/drawing/2014/main" id="{998DF3A8-277D-4729-B630-2D103F49CBD9}"/>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348" name="Text Box 392">
                <a:extLst>
                  <a:ext uri="{FF2B5EF4-FFF2-40B4-BE49-F238E27FC236}">
                    <a16:creationId xmlns:a16="http://schemas.microsoft.com/office/drawing/2014/main" id="{7E705375-B1DD-491E-A83A-0DEA8851EE89}"/>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349" name="Text Box 393">
                <a:extLst>
                  <a:ext uri="{FF2B5EF4-FFF2-40B4-BE49-F238E27FC236}">
                    <a16:creationId xmlns:a16="http://schemas.microsoft.com/office/drawing/2014/main" id="{9F906206-4435-4A1A-983A-F864A33CF84F}"/>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350" name="Text Box 394">
                <a:extLst>
                  <a:ext uri="{FF2B5EF4-FFF2-40B4-BE49-F238E27FC236}">
                    <a16:creationId xmlns:a16="http://schemas.microsoft.com/office/drawing/2014/main" id="{52CA54F6-26B6-40BD-A7D0-912EDEDD4345}"/>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351" name="Text Box 395">
                <a:extLst>
                  <a:ext uri="{FF2B5EF4-FFF2-40B4-BE49-F238E27FC236}">
                    <a16:creationId xmlns:a16="http://schemas.microsoft.com/office/drawing/2014/main" id="{33ADD6E6-911B-4A94-9F0C-AABEB7DC5D86}"/>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352" name="Arc 396">
                <a:extLst>
                  <a:ext uri="{FF2B5EF4-FFF2-40B4-BE49-F238E27FC236}">
                    <a16:creationId xmlns:a16="http://schemas.microsoft.com/office/drawing/2014/main" id="{FFC04FCD-708D-4FD2-B295-156BE2B95D55}"/>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8" name="Rectangle 2">
            <a:extLst>
              <a:ext uri="{FF2B5EF4-FFF2-40B4-BE49-F238E27FC236}">
                <a16:creationId xmlns:a16="http://schemas.microsoft.com/office/drawing/2014/main" id="{FD46B70D-C470-43AD-91D3-2B8A6517D371}"/>
              </a:ext>
            </a:extLst>
          </p:cNvPr>
          <p:cNvSpPr>
            <a:spLocks noGrp="1" noChangeArrowheads="1"/>
          </p:cNvSpPr>
          <p:nvPr>
            <p:ph type="title"/>
          </p:nvPr>
        </p:nvSpPr>
        <p:spPr>
          <a:xfrm>
            <a:off x="2209800" y="2425700"/>
            <a:ext cx="7772400" cy="1143000"/>
          </a:xfrm>
        </p:spPr>
        <p:txBody>
          <a:bodyPr>
            <a:noAutofit/>
          </a:bodyPr>
          <a:lstStyle/>
          <a:p>
            <a:pPr algn="ctr"/>
            <a:r>
              <a:rPr lang="en-GB" altLang="en-US" b="1" dirty="0">
                <a:latin typeface="Verdana" panose="020B0604030504040204" pitchFamily="34" charset="0"/>
                <a:ea typeface="Verdana" panose="020B0604030504040204" pitchFamily="34" charset="0"/>
              </a:rPr>
              <a:t>We have now shown the antibody to be an “HTLA” (note that you do not have to find an end point), and, at the same time, that it can be inhibited by pooled inert plasma!</a:t>
            </a:r>
          </a:p>
        </p:txBody>
      </p:sp>
      <p:grpSp>
        <p:nvGrpSpPr>
          <p:cNvPr id="3" name="Group 2">
            <a:extLst>
              <a:ext uri="{FF2B5EF4-FFF2-40B4-BE49-F238E27FC236}">
                <a16:creationId xmlns:a16="http://schemas.microsoft.com/office/drawing/2014/main" id="{BF746B1F-2627-447E-B644-72F437E64CC3}"/>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3854F6D5-1A89-44AB-9206-92593BC0FD86}"/>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F47E56A4-5FDE-410C-A503-941FEC35EAA6}"/>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7B2B6558-61C7-40FA-AC16-60865BF33311}"/>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08253A60-7BA2-4795-9D79-68F76F17BFD2}"/>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9D4F6904-51C6-4E3E-8F28-EAD5C7B78CA6}"/>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46E3C7E9-55D4-4A8C-B4B5-CD13B44DA933}"/>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7022BF22-85CF-4464-B25A-B613DB9C7DB0}"/>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210C1CB5-7DF1-45D4-A1B7-5AE66C223A45}"/>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63294DEE-A19F-406B-BAEC-DB772495FB4B}"/>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73B18F25-AE97-435A-9FF5-9C376F632C0A}"/>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FCDDFF76-A286-4076-8BF4-11ED6ABBB0D8}"/>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935BD08B-4433-4AC8-9AC6-416CCEA61AB4}"/>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F09947E2-DED8-4112-B40E-052991C1A4A6}"/>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BC9D2A7E-379E-4AA0-AC1F-F44BB303BC3E}"/>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2AF912E3-84E5-4880-BAAE-D704F94E1C99}"/>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CC0B508F-1BF9-4C1F-AFD3-787A92A795FF}"/>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C6E69908-3C10-4F39-A2D1-F7C466900D74}"/>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10A64327-6363-42F6-9250-2AC8E3686E09}"/>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55BF540E-0AC1-492B-B470-1B4F98A1DB4E}"/>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D6F2C368-A3A5-46AA-927F-EBB6C4C787E6}"/>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7F8A57A4-1A14-42FE-A1C6-8DF5862E8017}"/>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231EBEBA-0BAC-46FF-ACA4-B9D44A9312E1}"/>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E39A97B8-BC24-4832-85A6-B4318337FD8A}"/>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7831B023-597D-4585-B0EC-638C90C776C4}"/>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218ECFF5-A3BC-4306-9376-670AD308DC69}"/>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8D46EDB9-0B05-4187-AB5E-1BCE8691E993}"/>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4517AA63-AC74-4B51-B0F5-45CC06278A6D}"/>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D509906D-D454-4EBB-9921-CDD79AD9019F}"/>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3CFD3BFD-2456-4809-86FB-223D603399E2}"/>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558953DF-AF20-4377-A14A-5F9A207FB36F}"/>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685814CE-FA46-4A54-B3E2-A8078ED84BB2}"/>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9B7DA27C-8252-4ED0-B692-333D40242240}"/>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5D2F9CE6-5112-4B73-B240-05380B85138F}"/>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BED08E42-0095-4381-8F27-2FB2AB2B907C}"/>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6156CE48-1A57-4271-82F2-91D126DD7B77}"/>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F2E93020-602C-411D-8BF8-BCEA381CA0D4}"/>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90519830-2FA4-4467-AEB9-B1BD19F70108}"/>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BC2CE46F-63B6-4503-B40B-FCEA7FD1193D}"/>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C6430147-B282-4F58-99CD-27820C81B849}"/>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A40EB00A-B712-4C6D-BA5F-FDCFB9DD530B}"/>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F4871079-8486-4C18-B4E8-18D4DEDBCBD7}"/>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28EE2A3F-3558-4F49-85A1-A841BCCEC8AF}"/>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860AF2B6-055A-423B-ADD8-E9908A5582BB}"/>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CDBDF9A9-FE58-4288-A648-BB35DAD97900}"/>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AFBB0D8E-42DE-483D-B85A-EF8FA599A187}"/>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2BD60859-3B44-468D-B379-C66D17CBCAFD}"/>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4DF556C3-66E2-431E-BB3F-CC5888CA5F4C}"/>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BD0F67B1-6036-4230-8E0C-56C1CE8E1134}"/>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4D918C4A-FE5A-457E-AA84-CADD2E8BE006}"/>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05FC7190-5CC1-40A2-9A3C-900098976D28}"/>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0679A8C6-336B-4904-91C2-E0BBD89EA1C8}"/>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A8B6F59A-A100-4439-8B64-459E18D17041}"/>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197EDF17-D55F-4975-925D-639C675674D8}"/>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5ECB4F35-9821-4CAF-BBAE-0ADB3193A6AF}"/>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617D89AB-05E4-40DF-B4F0-1D76FF4B3680}"/>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08D09CDB-4CC5-4CC3-8A3C-1A50C505CCEB}"/>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E6DAE701-999C-4EBD-BC88-28AB0AE676CA}"/>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6C5756FC-6A5F-46DD-A554-7A25414F7418}"/>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D5BC88CB-0557-4554-A68C-FDEBA4A603FB}"/>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6BAEED44-04E2-4F40-84BC-D62E6BF79777}"/>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723BA439-FFF0-4644-B59D-812BC96B6C37}"/>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4BDEA6E0-3B15-4C87-B66F-008B144046E2}"/>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D27A3DCB-709A-43A3-9A48-AF7500385CEB}"/>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45F03682-3723-4795-A4DD-C43F16FA8622}"/>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26EABA4A-D1F3-4E77-A994-F79B78453752}"/>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8F0E49B8-EBD0-41E1-83BC-521BE24BEB9F}"/>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1FC91980-3C12-49B0-AEAA-03DCF886DB82}"/>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CDCEBFBC-35D4-4039-9B31-1A3EB19EB6D4}"/>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99FBE913-85A4-4797-8F31-C0A949B19DA6}"/>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5809A318-DD18-4B1C-A60B-1FDAD26AA510}"/>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E430C61F-1939-4CE0-88FD-3992CDA64669}"/>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D83A45D5-EBC9-45A3-BE61-5CDF850B0752}"/>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2BF0FDD0-642E-48E7-87A2-8EDA3C358764}"/>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79BE3DCA-0EAE-4579-994A-44678D58473C}"/>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13A30B6C-C4B6-48D3-B098-B7861D98F441}"/>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9B672636-4A44-4EF7-B18B-C64F526A4568}"/>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B255CC00-0922-4C13-A092-F07E4DDB0311}"/>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9A56062F-E148-49B5-BB85-46FB870C20AF}"/>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35B9A6BB-E896-4F07-BA19-8A903EA5B737}"/>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AECC9352-A94D-4916-BFE6-AB31D8750C15}"/>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F66C074F-D33F-4EB3-9F10-3055C4BCBD83}"/>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150DCE58-5A1A-48CF-B4AB-B2E4C4D8B9B4}"/>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386F2E28-EAA1-4A2A-8EC6-F628C4204914}"/>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3CA95688-04CF-40FA-ACCE-2F46A2590DAD}"/>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BC919CAF-F55E-40C5-A6CB-E690AD70E955}"/>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8222A80E-10FD-48A0-831E-1CF2B9E28405}"/>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9EB2A4C0-DD23-4BE8-B1A7-344A910B56CF}"/>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5F9FB404-978D-4158-8FD1-9B8AE3220132}"/>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AF394773-B5EE-44DA-AE12-FA2C0131C9C9}"/>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88894325-B81B-47D8-AFA8-1D4E204AD4C7}"/>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8B91BCCA-102C-431C-B73C-65C07EC1FC7F}"/>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AC1278E9-634C-4182-81E4-543CAE302638}"/>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441267E1-FE3F-446F-A900-832128E04AD3}"/>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345A2C4C-3DBD-4610-9862-9B0CF1C55865}"/>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82FF89EE-0618-470D-87C1-0A5076C4464E}"/>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D00D25BB-18E0-4497-97DE-32110E1C3809}"/>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3822635A-9B91-4B15-8DBE-95FF2C558A7A}"/>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DDF04508-F537-4E66-8D03-E0FDDE916761}"/>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7DE13994-5D5B-47DE-8A14-A3841DE61161}"/>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3263C851-281A-4269-BDBA-953C83A70AF1}"/>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99B6FC73-F26D-4E6D-A99C-8DA63AB8F49A}"/>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C1257753-6984-4AFD-9FE1-2A02687052D5}"/>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BD76597C-EF11-4D86-86A6-00276561E8AA}"/>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D04EF4FB-DDD9-411A-A66F-19556A801148}"/>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35E2B79C-5FE4-4F9B-A04D-A4FEBBE7F8CB}"/>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FB32B28F-6973-420B-AA7C-113C7563C40A}"/>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3341A96C-A039-48FD-B374-E07E5E13B64A}"/>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6E835927-E12E-45FF-A11A-94412F51C84B}"/>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83F54EBC-DA99-42A9-A602-BB519DD1B74E}"/>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3F654737-3105-4DAC-A8A1-ABDC68803C5C}"/>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C85D2DD6-5989-4C05-82B4-2D82B5627D30}"/>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7A1C51EF-7A55-4271-83EB-A518A36E5006}"/>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2D0E74CE-2E88-48E0-98B5-9C7088B87F12}"/>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7215A4BD-86CA-4A81-A00E-24B15F2A571E}"/>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AA7D5ABE-5EE3-4A1F-AD04-EF91DD88A6F6}"/>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ABD76FC2-4EB8-486F-B22A-5CFB7BA9390C}"/>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24C01A2C-2809-4A2F-8AEF-E3216FC20A78}"/>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7CF3581E-BFED-4A24-9220-C6E8852B10E3}"/>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01542828-D8D8-49B4-AB88-94BF3EB8CCCE}"/>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8591D7DA-FE19-4E7D-8A03-E5C8C214AEEA}"/>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590F39B5-F147-4E90-A5BE-729E3B67B0D8}"/>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F558EB1F-695C-4544-9C08-7FA52C3C8A46}"/>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A05CF514-D542-4350-8F37-3EAB9248AB6C}"/>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8BA72A51-0861-484F-BC62-24453EB65384}"/>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43A1D2AF-6702-42AB-9A49-34A2E2879E0B}"/>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893F4C7C-2AAC-4F36-A1F0-597216F02107}"/>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A2408BFD-492A-416D-8A6C-433021E33721}"/>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55F19D38-F5F8-4373-8B75-30655730336A}"/>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AF375E3F-6B74-4D86-94CA-F9FE4AA7185F}"/>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4656F7A1-A8C6-4F36-89E9-D898D308B105}"/>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8885F40B-DE7C-41A8-9B49-0892712A6CAB}"/>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BA7EEC68-F9EF-4B27-A65F-059D87EFF501}"/>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8EE55CD1-57C5-419A-BAF9-6111AF01A342}"/>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A6E5F318-F59E-4230-8E1E-D20EFDBF1C92}"/>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0F9BEFB7-0F3A-4990-BD07-B1D3F21D5C03}"/>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F7E99310-B53B-4DFB-B2A6-FC4516ECFFC0}"/>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6E5036B5-EB48-4D16-B31D-115C89C2FB61}"/>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744C60CC-9AD8-4D4F-A19B-E093E3E115BE}"/>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12CB98E9-DA63-4F4B-9F26-D72BE9970FD9}"/>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F00B5580-12A0-4ADC-BB2B-DCE720F935B4}"/>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B8ECF70E-53C1-4BFC-B301-8D45734CE3F5}"/>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C1546046-1115-40FA-966A-08710D3B32B7}"/>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7CFF2567-2BB7-44CF-96F3-AFDA4A0BEADF}"/>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1C3F06FD-2868-4DE3-9E76-9B2FE7A51F89}"/>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DA447696-DC62-4D16-ACFA-42AB65595F18}"/>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722BFA3B-0E38-4E4C-BC9D-FB24CD24E3D8}"/>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34495CEB-42CF-4422-BD65-0FA178A1F43D}"/>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4A511083-6A02-439F-AA62-43DA3865BAFC}"/>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820A3076-D762-4217-97C1-968A62FA1CAE}"/>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EC51D4C1-CBB0-48E5-857D-F276CC9B9757}"/>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DBB3CC71-6560-4B85-9ACB-7FDDBEC44AF4}"/>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7D1CBF57-79A8-4B4B-A85C-A8AEC29A9502}"/>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F66757F2-FE02-40FE-AD91-FCC4CB525AF6}"/>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2EAD6CD0-0818-4ED7-B8B8-292D3A2B8980}"/>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E2AA1584-4AA1-4C9A-AAE1-741B2090CEA8}"/>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697CDC3E-58A5-4EDC-80AB-E9A3C229745E}"/>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68745CD9-186D-408A-8F47-B24073C466DA}"/>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5BACBD46-ED1C-4EC4-A2A2-57FE4328EE86}"/>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6619F4B8-8B72-4BD6-A3DA-C7E9E31B1321}"/>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DA757D0D-B982-4563-8065-CB3B246A93B9}"/>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63C0DE71-2980-40C5-B91E-381DEE4D7369}"/>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759EA080-F067-48D9-A682-8D7A1C43C226}"/>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55BEE3FA-852D-4105-8E52-A1C34C621B88}"/>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E1FD28B7-B173-47F9-A005-0B06C33C3C1C}"/>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BBC79EC7-E583-4050-BB64-E52027C1F064}"/>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F6D74FB7-9339-427F-96BF-8DB1FC33F7C4}"/>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A5DEAF03-30F0-4915-A911-2024BAB463AF}"/>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142425E5-070B-4951-924D-AB26077D4BCD}"/>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E196AD18-2F1A-4485-AC37-128718712C7E}"/>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E1A99B8F-5D90-4E02-A8E9-B5D7A4E409A5}"/>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1846B25E-D52D-485C-9CE7-4B813ADA164C}"/>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B0190D70-C53B-444F-A300-8E3EDF4E0863}"/>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5244F6B7-9D8E-4B8B-BCC6-4EF231D49AE5}"/>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C2A6643F-F12A-4BE9-80D3-0871A652C957}"/>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62FA32AE-E0E2-466E-B47A-22C21AA10D8C}"/>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C0558784-D1AF-4883-BE19-A37595B8F7D7}"/>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831D29E4-A478-4C9E-808F-6A29B8A598BB}"/>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119B565D-FDA7-49D0-A220-FD43733420A8}"/>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C1164A4D-1426-43B4-85F5-FA229F9B03DF}"/>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486CCB47-1B38-4E4B-946A-E490C111268B}"/>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BF5B217E-B2CC-443F-A460-2A49D80B222B}"/>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9B85F6A4-9DD7-4A37-B697-1ED9058AFE5E}"/>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EA9C4988-A480-4423-8F60-797A1620B672}"/>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4FC02D50-BC66-4A93-813B-C6416DE1A56A}"/>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8FF764ED-04D0-4256-8F07-3441736BE02F}"/>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34D026AC-7F09-49D0-8FDF-F1C6297B30C3}"/>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5A671EB3-4D7F-4B72-81B2-73D4F84FB2FB}"/>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DF437206-3068-47E0-8615-C9F73A9BA82A}"/>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DC817A3A-D3BC-4FA8-A1B8-24EBCFE1A0CD}"/>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42DD5801-3B96-4A73-AE56-71060941E12B}"/>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5A72BA86-BB5F-463E-951E-2379EFFA51E0}"/>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DE30F386-53AD-452E-A6A2-2E8E06059400}"/>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1999B244-9692-43BD-A76D-B764DDC08997}"/>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6B16D140-7D40-4C3F-B0C1-A56F414DE97D}"/>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BE3D6B6B-39D3-47A7-A95F-55508855E806}"/>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E42139A4-568A-4964-B1A2-CA7FE530631E}"/>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F2004CC1-9FD1-44A1-99AD-036D28FB07AF}"/>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D2BB41BB-36E7-4533-BA40-3A7F35709625}"/>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F8656DBA-95B4-4C9E-BEEE-81AE15D42D29}"/>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B9C0A37C-697A-4027-8CA9-58B68A376D8E}"/>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B813FDB5-1868-48E3-8F4A-FAF2AC9170FC}"/>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81A31E57-D587-495B-959B-DAB484CF3EED}"/>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76346629-C639-4CF2-897F-6FB9E98975AA}"/>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CD5AB694-5F80-42FE-AF24-15A50AF52334}"/>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140D8D8E-DF02-492B-AAFC-6AA8FA7479B8}"/>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84CE2F3A-3B8B-4EDC-9A43-A2D08C6F6453}"/>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79E898A5-219C-46E9-929E-88AB4560B167}"/>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9A79F16C-ECEC-4B2E-8F6D-65CD060CAC92}"/>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6D7A80FD-0BE8-4AC7-B503-FFB5BE08B16C}"/>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C41B80CC-2E7C-4EF8-8007-6099F699D213}"/>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08F7911C-EBED-4081-8978-F413EDE807F5}"/>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259BFD1F-E136-4FB9-878D-666974316CA5}"/>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EA87816E-C5DA-4D30-9284-545CBBBDCA21}"/>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BDECD339-6881-423A-BDCC-DA281A690295}"/>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766E2827-D9F5-467F-8F6B-571F2135ABE3}"/>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0727D138-0465-4B18-B425-BFFD6BE5174F}"/>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C84B8CB1-E030-4BE6-87F2-7464DBDA788E}"/>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BE98217A-7A92-4B8D-8CBC-D816C35AE0C6}"/>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06F9430C-CC78-4AAA-9262-02602AFF577D}"/>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9FDD9B8F-8EBA-458B-8C06-20EB0F833A48}"/>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99966F5F-3049-43DE-9BE5-36F59A2200F7}"/>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B31C39F1-8729-4933-9CF0-241357FEB0BA}"/>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5765B129-0F3E-4964-94A8-5DE8EF2EF0BC}"/>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E18BF33F-E202-46A9-90E5-328354175C4A}"/>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F47EF83F-8DE6-42E9-834F-3EFD4B824CDF}"/>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E1F32631-454C-4829-9385-A2EDC76643EE}"/>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F9D5F55E-6FBF-4A53-A894-6644E29F6426}"/>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B07512BE-77BB-46C3-9959-A99F1E59F283}"/>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A769AFC9-5FD3-450C-8778-C2C5D07455CB}"/>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3022F725-BACF-4513-917C-3136C2E1066C}"/>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8DAB052D-FB3C-4AD1-BFF2-1D3AD1B6B698}"/>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9B960787-A4E9-4E1C-ADF6-1FB24D51CDB6}"/>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CB4B9282-FCD0-479B-9E51-925F69531159}"/>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F1A83F70-3EDB-49C6-8380-AEE7B15DEB6C}"/>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99DBCA48-5E17-4DC4-8DCD-424D76A40619}"/>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9066C4AE-0E18-4925-9E93-05915C44B3ED}"/>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5B645869-297D-4474-9339-5511FADB4C58}"/>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1FE61E87-3FB4-4B3D-B612-323CDA9A3FF7}"/>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37FAE9FF-D16B-4B1F-8249-34BA8DE2E720}"/>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395E0AAC-CD53-40C0-9DA1-38CE55A6998E}"/>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EC564B04-D78A-4514-9E29-34F5D4E6BB70}"/>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4C334DEC-5887-428B-89D0-982DF66EBBDF}"/>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19324C2C-F70F-4C32-9AC6-35526AFE5465}"/>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BCF3F2A0-85DF-4E9F-8FA6-853F946F609A}"/>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03957ADB-770A-45D4-A1A6-29F96B7BE4E2}"/>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532C102A-FE71-4691-86AD-03312BD59AA1}"/>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CDDCCA15-E8D3-4605-BE2A-837D22D6E8ED}"/>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FB59EBDA-5847-4F5C-98F0-1A9948A88317}"/>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DA40B1CD-2AE9-48C6-810B-70E7F7855F15}"/>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C4F72ADE-7963-4F2A-8A41-CE50D1203029}"/>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E501B5A5-DCCC-40B9-8817-93DC68009736}"/>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2CEBF943-BA46-4932-A7E7-0CA8AA10AD3A}"/>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B9E0035E-6945-4955-8F44-DCE707C872B2}"/>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6B5EC7BD-C41F-46DF-847A-E00A393C9988}"/>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8D351338-CDD4-451C-A6B9-78A73E08E23C}"/>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400E854A-B775-4952-A266-DC6E66F78DD5}"/>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9625F898-30C7-4783-BE82-7426EA79F6EC}"/>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018746B7-B1B0-43D0-B694-0EFC538D3540}"/>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502B1FFF-94E0-470F-B7D6-DBADB45CDFE6}"/>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9F55FF15-1FCD-4CC7-8882-BA5DCAA647F1}"/>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F1A34AA1-DC28-4CFA-B827-B9E63F9C4278}"/>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7B0FD600-1617-4225-A86A-9EE840EDD9A2}"/>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DC566C0D-BCEE-44AD-9056-0F6AD8803132}"/>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2118AB8B-EDCB-445F-BADE-32CC4C64C695}"/>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5D1ABBCC-75E5-40D1-BB3E-8CF74DB8D57E}"/>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24A81FE7-F19B-4B03-9C3E-3B609765A230}"/>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F1591463-7C2C-4598-A94F-C2F2C82622A0}"/>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462E8851-6DFE-450A-9C51-799145E5E8B0}"/>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DD5D297A-BF15-46A5-A6EE-C0443A98EB5C}"/>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677F6A6F-27C0-4C70-8D5F-FA1403F920C4}"/>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77AA8E5C-32FE-43FD-BE07-979FD3FDCC15}"/>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C879E31B-86FF-4DF8-BBB5-723B438656BA}"/>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3617B9F8-7064-41A6-B09F-74CE1DBAEB47}"/>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EC412A7A-3E5C-4397-90B5-EFEB578ECCF0}"/>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143E979D-328F-4395-95C1-A68CFB3344D2}"/>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6F773BA2-2925-4A3A-BE38-29FD47060647}"/>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26C7F8A0-7DBA-4EBD-B094-B5348C7EBD2B}"/>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57C922A6-1925-483E-B972-800919E480D9}"/>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71731589-B91E-454D-825F-BFE4845225CC}"/>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7EEE689B-E988-416E-862E-395805724CA0}"/>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CFD5A413-5A67-4A76-866A-0F9D951F7E9C}"/>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2B8EFA98-C683-4DCB-8F60-6E66D94F5D69}"/>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E6ABD38C-E219-41E3-A1C4-65BCE3F860E6}"/>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D5471F6C-240F-48DB-A9E2-AA94EF9BD575}"/>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7B7D5A57-3CD7-4A98-8607-3AEF96E7E243}"/>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E8706B0C-DD32-4A82-95B4-08D5E7E32394}"/>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74702AF9-7742-425D-B310-196ACDD5B4CF}"/>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2906BB10-29F1-43F8-AA5E-6083255A48A3}"/>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446D37AD-CF54-4E28-AF6D-06D8DDACF433}"/>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8C979386-35E4-4D34-85F7-4B71C1BC13D2}"/>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F9AE778D-B640-4778-AB19-344A773DF3E2}"/>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573328AE-6DDD-45DF-968A-06FDA569838C}"/>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A0D9372D-7F3E-437E-AC77-9DECDEFAA6FF}"/>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1AD86743-4D72-4805-A6AB-A9F9CD8E5955}"/>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10976A3B-99AF-4B90-8359-89CBD088AD97}"/>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9F170C73-86E0-4FFB-A1AC-2850DA3A8027}"/>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E3EFA716-3A47-4EB7-8526-2038202BD1AC}"/>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D2B89EBD-8903-431F-8E47-F18E8DC36DC4}"/>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2955940F-5C40-4CB1-9B8A-A1D0FD9EA014}"/>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4F82A954-6E87-4356-ADCD-BC4F7079C418}"/>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78C20ACA-C2DD-46CC-81F5-BC8FE0D0279F}"/>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0FFFE507-D374-4354-B137-A4BDB0C9F7F8}"/>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5B243C40-A316-4F7B-B6F2-B9D36419515E}"/>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85BFEEFE-29E5-4104-959E-F4764F4D1176}"/>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2776D1CB-9F39-4373-A9D7-236837E52A17}"/>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5B0E0C2D-D265-4F2C-B333-612C60F95426}"/>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6D6E1B3C-BEB1-4909-8ADD-28AD9107B0B3}"/>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E80E95BE-1C98-4E10-83F6-C899A6CA7EC9}"/>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E2CB9C3D-5A33-4C6E-8370-B7CCFE285963}"/>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8E2C2356-6C64-4C30-A3E8-88DA6CFC4F9D}"/>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DA761FD7-457A-4CD7-881B-853D718F647A}"/>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5F1F5529-CA98-4F58-9A58-425D86433BBD}"/>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6" name="Rectangle 2">
            <a:extLst>
              <a:ext uri="{FF2B5EF4-FFF2-40B4-BE49-F238E27FC236}">
                <a16:creationId xmlns:a16="http://schemas.microsoft.com/office/drawing/2014/main" id="{BD6C77B7-8CF3-45DC-A3EF-94C4E34C6C81}"/>
              </a:ext>
            </a:extLst>
          </p:cNvPr>
          <p:cNvSpPr>
            <a:spLocks noGrp="1" noChangeArrowheads="1"/>
          </p:cNvSpPr>
          <p:nvPr>
            <p:ph type="title"/>
          </p:nvPr>
        </p:nvSpPr>
        <p:spPr>
          <a:xfrm>
            <a:off x="2223520" y="2425700"/>
            <a:ext cx="7772400" cy="1143000"/>
          </a:xfrm>
        </p:spPr>
        <p:txBody>
          <a:bodyPr>
            <a:noAutofit/>
          </a:bodyPr>
          <a:lstStyle/>
          <a:p>
            <a:pPr algn="ctr"/>
            <a:r>
              <a:rPr lang="en-GB" altLang="en-US" b="1" dirty="0">
                <a:latin typeface="Verdana" panose="020B0604030504040204" pitchFamily="34" charset="0"/>
                <a:ea typeface="Verdana" panose="020B0604030504040204" pitchFamily="34" charset="0"/>
              </a:rPr>
              <a:t>The antibody is, therefore, </a:t>
            </a:r>
            <a:r>
              <a:rPr lang="en-GB" altLang="en-US" b="1" i="1" dirty="0">
                <a:latin typeface="Verdana" panose="020B0604030504040204" pitchFamily="34" charset="0"/>
                <a:ea typeface="Verdana" panose="020B0604030504040204" pitchFamily="34" charset="0"/>
              </a:rPr>
              <a:t>likely</a:t>
            </a:r>
            <a:r>
              <a:rPr lang="en-GB" altLang="en-US" b="1" dirty="0">
                <a:latin typeface="Verdana" panose="020B0604030504040204" pitchFamily="34" charset="0"/>
                <a:ea typeface="Verdana" panose="020B0604030504040204" pitchFamily="34" charset="0"/>
              </a:rPr>
              <a:t> to be either anti-Ch or     anti-</a:t>
            </a:r>
            <a:r>
              <a:rPr lang="en-GB" altLang="en-US" b="1" dirty="0" err="1">
                <a:latin typeface="Verdana" panose="020B0604030504040204" pitchFamily="34" charset="0"/>
                <a:ea typeface="Verdana" panose="020B0604030504040204" pitchFamily="34" charset="0"/>
              </a:rPr>
              <a:t>Rg</a:t>
            </a:r>
            <a:r>
              <a:rPr lang="en-GB" altLang="en-US" b="1" dirty="0">
                <a:latin typeface="Verdana" panose="020B0604030504040204" pitchFamily="34" charset="0"/>
                <a:ea typeface="Verdana" panose="020B0604030504040204" pitchFamily="34" charset="0"/>
              </a:rPr>
              <a:t>.</a:t>
            </a:r>
            <a:br>
              <a:rPr lang="en-GB" altLang="en-US" b="1" dirty="0">
                <a:latin typeface="Verdana" panose="020B0604030504040204" pitchFamily="34" charset="0"/>
                <a:ea typeface="Verdana" panose="020B0604030504040204" pitchFamily="34" charset="0"/>
              </a:rPr>
            </a:br>
            <a:br>
              <a:rPr lang="en-GB" altLang="en-US" b="1" dirty="0">
                <a:latin typeface="Verdana" panose="020B0604030504040204" pitchFamily="34" charset="0"/>
                <a:ea typeface="Verdana" panose="020B0604030504040204" pitchFamily="34" charset="0"/>
              </a:rPr>
            </a:br>
            <a:r>
              <a:rPr lang="en-GB" altLang="en-US" b="1" dirty="0">
                <a:latin typeface="Verdana" panose="020B0604030504040204" pitchFamily="34" charset="0"/>
                <a:ea typeface="Verdana" panose="020B0604030504040204" pitchFamily="34" charset="0"/>
              </a:rPr>
              <a:t>How do we tell the difference?</a:t>
            </a:r>
          </a:p>
        </p:txBody>
      </p:sp>
      <p:grpSp>
        <p:nvGrpSpPr>
          <p:cNvPr id="3" name="Group 2">
            <a:extLst>
              <a:ext uri="{FF2B5EF4-FFF2-40B4-BE49-F238E27FC236}">
                <a16:creationId xmlns:a16="http://schemas.microsoft.com/office/drawing/2014/main" id="{DD6D0FD6-A3B7-4D2D-83ED-813ADC544F94}"/>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EA4D6C23-6896-4B22-970A-F0F0DCBCEF4B}"/>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6AD5BB7D-AE77-43D8-B97B-C501F90BA3CB}"/>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AA1997D8-EE3E-471C-92A4-E68883758EDF}"/>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91F3DF0E-B92D-4033-80E7-176CE03B0366}"/>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EDB43E72-C09C-440D-8289-A422D86C15F7}"/>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DE8399FB-4F17-4A50-9885-3550E3CA76F8}"/>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78125CF2-8704-4FA2-B647-69D65859E94F}"/>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4A044C8B-1999-43C8-995C-D5290719DD75}"/>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7EC3937D-04E2-479F-AA51-C7CB09361092}"/>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99CCCDD4-78AD-475E-9A52-BF093B5A8DF4}"/>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711A0D35-D2A7-4382-AB2C-6662A971243A}"/>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B039F252-7211-484A-AC77-54CBAAC626B3}"/>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CCE1F941-EA78-456E-9CA8-75E72E2FA9E2}"/>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29E1F678-C615-4CB3-B042-225110A25381}"/>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FD123278-432A-4D09-A3D6-B89FE821109E}"/>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EC05539D-957E-41FD-8BFF-7E7DE31AACAA}"/>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4553093A-36C5-47E1-820A-6D9F49DCEAF9}"/>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39EB97E7-7C95-4E31-B127-2E4AF15D191F}"/>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C75B8AC4-5647-4D9F-BB9A-43BC1FD9CC8D}"/>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588A15C0-25B1-4AD1-A06B-5A20D4354531}"/>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0F00FC95-1DA0-4DC4-A90C-2E2B1175BDCE}"/>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A6FB14BF-7196-4272-A8B4-B8CED3BB5BFB}"/>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DCD0F512-CFA1-4158-B630-31860FA0316C}"/>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220C7490-6C57-4812-AF22-F900D8E22FDD}"/>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29C11544-9B5E-47C1-B23F-9DE1B09BCEB0}"/>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2977C605-9361-4315-BE4B-09AF52C94A8B}"/>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E28009E4-A626-440D-ACF2-24AD74A74BBC}"/>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6CC022BA-C899-4704-90EB-0AA0743F1295}"/>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53FE3563-7D87-4C4F-98F3-5EEC6D211C54}"/>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45DA64C1-F3F2-465C-B0AE-D99E12D0A4EA}"/>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1EF5DA0B-894A-46D2-94DC-FB303D62BA8E}"/>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022379DF-680A-408F-A8CB-B78CE47633C0}"/>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FB71F52D-E0D6-4024-B9C4-F59DC8571C37}"/>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F8E5B140-1349-43E9-B417-3852DEBDE367}"/>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304A1EE8-205A-4B2F-A5D0-254B853E4AA1}"/>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F5426B04-F3C7-49C9-B391-BCB5F0AFCEE9}"/>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3BC6F19C-3C3E-41D9-B820-C89797199805}"/>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7DB5FF78-6AEB-477D-BE1E-9B6D5C7CD5D5}"/>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0B5CCF1C-6C05-46CB-A567-214A17CD8F12}"/>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91CF668F-66AF-47EA-88BD-BFE85A8EBCD9}"/>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0E7576FD-1322-4B9F-85E7-882020B8CE35}"/>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9C76BB77-7DDB-4CAC-94CF-4DA489CD68F4}"/>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2B90E7B3-8C58-4FF2-A291-449AFB6E9B22}"/>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2EA86696-9A27-4662-B4C5-D0B5ACBC90DC}"/>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EAEB7DC2-C3D8-428F-9625-9EC0800B04F1}"/>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C6D8F8E0-A460-413D-AAB9-1E85322288BE}"/>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9C6FDE31-60B8-4638-A7E8-F8E78FF37705}"/>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66E3272D-E9D1-468D-A919-ED116BE13502}"/>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CC6036D0-0850-4AE8-A7B0-E616924253BE}"/>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68CCE889-0F86-465C-9A2D-6B49881E3A28}"/>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1FDB8BF7-576E-4BD4-9745-39D32468144F}"/>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284255E7-88BF-48F8-A71E-672EFF9DA618}"/>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B495627F-715A-466A-BB00-3DF0546FAD85}"/>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1C55B384-76FA-45C3-90F7-C527DB0317D9}"/>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119F9B5A-4FF8-46B7-B65E-7582D57572E1}"/>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71F11A1C-F186-4DBE-9D4F-87A3C4B257FA}"/>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9CA525FB-213F-430C-92BA-7ABFAC404CCD}"/>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8B44CDF5-21C7-439C-ADFB-922F4E64F9AD}"/>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D4382D32-9A4A-40B9-9215-FF5614E9D052}"/>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AE94E9D5-D95E-45BA-8AB8-849997E4EE96}"/>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2847F676-F8D8-48AD-872B-87CCA39C8EF5}"/>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130BF147-BB3D-478C-913A-BF77362891DA}"/>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216EC044-FD24-4AB8-914E-A567677C49B6}"/>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56987220-8D71-496A-A110-D6A34894F64D}"/>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2714358A-764D-475C-840C-61EBA922733F}"/>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211B686D-71B7-4091-BB44-946FF04FE7A7}"/>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A9E74906-6C1A-44D0-8D22-23F6C229D4EB}"/>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DF7E6DA3-E711-4A51-BD52-2EAE9AB4617D}"/>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3E6653C5-989E-4B14-B86C-E0742FFE220D}"/>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378C431A-5799-4848-A494-24E99DE4EA00}"/>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C9CCFEAF-CB7E-4571-8C81-FD723844B9AB}"/>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75B0F36C-10DF-4AAA-86B7-2FBB0810C14D}"/>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C5C13C05-8A01-4135-BFE9-8AB4B367F75F}"/>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6F56BAB6-7E1D-4BB9-A007-5617922157E6}"/>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E9ADC85D-5BB8-48F9-AEF4-4CFAA1A69A9D}"/>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84F47016-750C-4ACA-84BF-38D9D9330DF5}"/>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8B501088-1691-408B-92B3-71FCBFE3CD02}"/>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540D51D8-EC0F-4B22-BE1B-A7896478DDBB}"/>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C50AD7A0-0A07-45FD-81FB-5B1C61C89350}"/>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CBD67118-AFB8-4057-8880-5BD4BEC96840}"/>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90AC9CFD-29ED-4708-BF25-493662135A85}"/>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15CED46C-48E9-43DB-B240-867E5A2BB4D0}"/>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26B7CEF0-E41F-4052-867F-9E3D0DB965CC}"/>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FA17AF9F-84DE-47C6-B6BD-D9D88396638B}"/>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D9DA7503-ADFA-47A5-9643-2FB70C6BF120}"/>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75BFC3B6-77C4-4306-8F3F-23BE325C6233}"/>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8BE6A7AD-9690-4E9C-8422-EFE904BA3462}"/>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5FA0C642-98AF-4ECF-9437-2FC85D4575CD}"/>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FCC469DB-F073-412D-9E3C-3EC50227E487}"/>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F0816B47-7262-4F7B-A826-ECB51212F582}"/>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ECD07978-2717-4D2E-9767-96C341465D11}"/>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6F75C801-65D5-493E-AC00-0B004EA6A160}"/>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73520B0F-7BFB-4000-82A8-939FD228EE3A}"/>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0DB354F5-2F92-4CA3-8221-D581FD231B3F}"/>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29E87EB5-BA5A-4E93-9FBB-F298E92428C1}"/>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006112C1-DAA4-440D-914A-68524D1101A7}"/>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A4CE12FA-F34F-44F3-B3F2-8AFEACCA496A}"/>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45CD8AD2-8AD4-4A5E-AA42-7A5BE2DF9FDE}"/>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2CEC5F0B-4B28-4A7E-A041-A6DF5B515831}"/>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B3E6FA2E-8D12-47AC-A6B1-14C65FDE481B}"/>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C6D2BEDB-F219-49C8-B398-C356C78C0CCF}"/>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DAE8597E-AB58-482B-9288-17276E6C958F}"/>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C15421A8-90D6-4D62-8D82-C844414FF7F8}"/>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14F35437-BAD3-4690-87F0-648BCA44299A}"/>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6E9BE573-3D21-4650-9206-ED72D1E2A9F0}"/>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6E47B121-2DB0-42FC-BCE4-DE30FB833F92}"/>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5D1175BC-6E5B-45A4-8BA0-6BD033813C76}"/>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C5BD58D5-AEEB-4A47-9948-F6E94BFB2BCD}"/>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DB245AFA-6C16-448B-B8F1-A76249F7F27B}"/>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93B90B36-F60D-47D1-AB74-8F85BF431A67}"/>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50D2B5EC-2DB5-4AE8-B5CD-6D7D82EA4E56}"/>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42EFE953-FD14-497C-8574-A76EC1C0AFB7}"/>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62508B9D-ECF0-41E5-85FD-6F66E9167D0E}"/>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4966256C-01C0-4CF9-80A0-6C9F7FACFF4C}"/>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0BBBEBF4-7D89-401E-96A6-7962C49E2FAF}"/>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33C7CDEE-2887-47A3-8BF9-A9DBC0978A9F}"/>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28C38F6F-B485-4571-BC7E-EC162EE98107}"/>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8B07C5A7-C2A9-4E80-86C6-0FD1AD197E42}"/>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97380C2A-C81A-4202-804C-441E367F0EF6}"/>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3A373622-4C74-4C88-A7F1-B9ADB6618B55}"/>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D9EF1167-484A-4E98-89A6-7A0FE1C12DAF}"/>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C7A11560-9000-4358-AA15-201D09D075C7}"/>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433B86D9-C7D4-485E-B43A-5A54136C91C4}"/>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99009568-729D-4F05-89FC-392AE75A5BC7}"/>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B0FAB57C-D5E8-43B9-98DF-585B2522ED9F}"/>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58D7B0A5-BF74-4937-BA72-0E17A80DC555}"/>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5453A226-D936-4EFE-A95D-DBA4018C1343}"/>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4C5F4566-1E51-4843-89DF-7DACE4003BC0}"/>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5737E6C4-D182-49C0-B77B-6421B80F737A}"/>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A5F7B0F7-0759-40DA-870E-1857F67F4388}"/>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30A4D19B-6137-4875-8B94-3F4C75B6E8B8}"/>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52C1562B-28A5-4E5F-81AC-EDFFB94D109C}"/>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0CA57D9D-7B46-487A-A2B4-01FD0BD956CE}"/>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85879435-14FF-4D67-9C92-9EF25F296A82}"/>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047E2020-7F18-40FC-811A-2F978B08FE68}"/>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D3B83BEF-B8DB-417E-AEF2-74FBBA3E20E1}"/>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1E673D82-81D8-4334-9343-A9404FF99274}"/>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B4E4135F-1D38-43AB-B204-B0794DE8999B}"/>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B20FC220-CA78-4152-9537-7E0C730D7F88}"/>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56AA7A89-6265-4C2D-ADA6-862FEA689265}"/>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1510FA91-197E-4E72-951E-78CBEAE642DF}"/>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378BC161-835E-4DBB-B65A-6E771B7B7000}"/>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449C4407-76EB-4F37-8888-04C9485F1E67}"/>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264FABF3-1E1C-4041-9B85-E375121608FC}"/>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0E5DA62D-93FF-4C78-A52A-37A522FB9AAE}"/>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4C8658DE-4475-4982-AABD-CCC5800D0C8F}"/>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F6617E31-0BE4-4B36-A917-E736316624F0}"/>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6870617C-3441-4751-8FC5-FBFD3620EDFE}"/>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FAA36178-B325-4E2D-938B-E70D72391B3E}"/>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E3A64CC1-8CB6-42F7-8A86-2E1214890E77}"/>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B4ABC5E8-EBE2-4608-8D95-E89B9A23F895}"/>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7337D2CD-180E-47A0-8823-9E24493EF763}"/>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452BFF22-8BC1-4921-9902-BF834F7ABF0A}"/>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7EBD7125-4AE9-4745-B9AB-4BB94E8DC06E}"/>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282FCB17-D745-49EB-896B-564467D3C7C1}"/>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68BBF6B2-B242-4595-AC83-740D58F2185E}"/>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60A66BFB-BA00-42D3-9995-29024A4A7D72}"/>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57BA117A-9C2A-41EA-8C95-BE9DBD9420B2}"/>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E218E565-5DD7-4037-BBE8-5BCFF58BAF21}"/>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BF2345DD-CECF-4F6F-AB52-91C5208B77A1}"/>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CEC0CE95-E401-49C0-8F54-28F61293DC84}"/>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9E6BFCDE-A9B4-4966-B992-8198F8858F39}"/>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943DADD3-10A1-4D5B-84F3-C24CCFFE845D}"/>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53598E41-2B24-436C-A6F7-1AD6E64FCC00}"/>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6CB2C770-FF38-4949-8C13-10586C00CD23}"/>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32F3F030-FD83-451F-B34B-5E2F8850EB57}"/>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91AE01F5-D7BD-494D-96A9-403870240B41}"/>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274B16F4-E76B-4EB1-854C-11F1E23FD7ED}"/>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21E1A840-8BAD-40B6-8A0B-30DF63AA7070}"/>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F5F68C86-8E3F-4967-98BB-E69018840526}"/>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4765A43E-BF7C-4F8A-8D2A-765080150BBE}"/>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356F7802-AAF8-4659-8B3F-1F0633897F5C}"/>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71DD6AA5-3FCC-480B-AEA9-89C3503F9101}"/>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ABDD65FB-9893-4FD9-8A29-284262820833}"/>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CF3CDBC5-B101-43C9-B25A-89E3FE7D0AE1}"/>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F31B2827-D26F-422B-BB48-B11610580B28}"/>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C427D5D1-9105-4269-8AD5-A489D3D5986D}"/>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EBA36655-F98C-42EC-B527-09F686DAC00E}"/>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29656B15-1D35-458C-9CC9-532BDB8905B4}"/>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4AAE0138-DF7E-4024-841A-92C1785AF959}"/>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4778DC45-75F7-481D-995A-BC584B8ED40A}"/>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8ABB18D9-FC17-4FE3-95B7-29A2A7D537B0}"/>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E41A3506-D966-4C33-9BC7-1299EEE14120}"/>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C906F690-4F49-4EAF-BD7B-031E42804935}"/>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D9E899E7-813D-4AA8-BEE7-8B015939238E}"/>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32AF5FDE-1DB5-41B8-A94D-58DA3B865378}"/>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022B15D0-2A55-400F-BDDE-40747A4F28F4}"/>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8B55DBF4-FFB6-48B8-90D5-BC5DED151597}"/>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34A96531-619F-4ADB-A479-6876F6407FA3}"/>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E4522535-C7F2-4F3B-A3A4-953BA6F57E6E}"/>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DC06610B-E2EA-48C3-A9AA-5BC4EDDA3ADB}"/>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DAF76769-2912-469C-B789-EE6625917492}"/>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E983316C-F7D9-443D-A0D2-5A0156CF6F0F}"/>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B6ED856A-64FA-47A0-BA8B-2F718E34EE6D}"/>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21EDCDEF-F154-413F-899C-54773DFDF75C}"/>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A9EF677F-28CA-414A-AAD4-4FB9CDEA3AD2}"/>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3209C5FE-076E-4718-8B89-89C906CEBC77}"/>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D7BDA58F-EB96-448B-9096-9789FA9CFF65}"/>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03166DAF-6AB4-4312-BA88-9430A7ED4AA9}"/>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D76B58FD-62C8-4CEC-94F9-1A8D68B871C1}"/>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42C6605F-9A05-416B-A0FF-A4548E696000}"/>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622C1F53-B6A3-4723-A96B-9D326840C8C3}"/>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1E523634-9129-4F23-8F86-A0959A081BFF}"/>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12F2618B-EF2B-4248-B48F-EAF175AC7021}"/>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926BAB57-6D86-46A2-B01D-356A5E9934AA}"/>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80A3E73E-8068-4C10-A08B-4A3DFF9B2FA5}"/>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DE805108-DA2C-4FFD-8B59-DD94D410A23F}"/>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5B4F7CC8-0F8B-4317-8155-CBBA0D4BB10A}"/>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ED1ECF91-F71C-45FD-B5E3-74DFF0B26A66}"/>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05F3DB7A-3C82-47E4-B87C-C8313EA35418}"/>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E29A960B-2D0F-441E-B20C-3767F0C70FE4}"/>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DE229A84-FD0D-44C0-9BAF-0BCE949469CC}"/>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2863FD09-8F5B-49C7-9BE1-A81A56FB5C74}"/>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14CE4B75-BDB0-481C-B559-121EE410E84B}"/>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2C69BF4D-DC82-4447-B441-4666F020B68D}"/>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31DA25B8-6B3F-4528-A852-B8D864CE4319}"/>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FC8D2410-BC4E-4978-963D-1D068A4A33BB}"/>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9F5F494F-CA30-4E3B-B0F1-EDE5F068669E}"/>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1CAEF460-E2F8-46EA-B3A3-DDFC6DAF1620}"/>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85E6F30B-CD9E-4B35-8652-742DC80F85B6}"/>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97F7DBCD-27E9-4A3D-BF60-224734012697}"/>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F3A6B06C-5488-4EDE-B7C6-BCEE7BFED11B}"/>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10D64B9C-DACA-44D7-8D90-C572B0B6B396}"/>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A0976C3C-7D63-4D5F-A5E4-900BBB8EE136}"/>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86FE87FE-9700-4C81-98AC-BC931981162B}"/>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AD83E234-E88E-49EA-9D91-93860EB7858C}"/>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CF50792A-E16D-4483-9F41-FC0269D2F03E}"/>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A318F598-8112-403A-A02A-39496F19065E}"/>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92617429-5909-4321-92C0-1A09B4C68E1E}"/>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4C2D1418-197F-48A3-9D2E-5E2DBE5BEB3A}"/>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7BEA58E2-9D5F-4AA6-B1B6-67E963426F73}"/>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3FE25A48-BA49-495A-A567-9964ACE5D7EE}"/>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B9A6C708-6D4B-49E4-9D63-033FF4C2819A}"/>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34D6E181-C6D9-4E6E-BDAB-672EE07E5338}"/>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B4679CB7-BB23-4B21-AC63-27793B77CD8C}"/>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B5C38402-D7D6-4AC2-9A21-1CCA2A33E8F2}"/>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709FA185-5AF9-4576-AD01-D7A8A2C25B0D}"/>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91209529-3537-4B3E-8B48-AC7047F5092B}"/>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374D3C61-38C4-4193-88D1-04B287737CBE}"/>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791085E7-55A3-4699-B9FA-39AD7FA74A7E}"/>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06290C56-BE72-4C1D-B21E-F6D1873EE82C}"/>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D3B170F2-1D1F-4B6B-8D80-4B01FA077D92}"/>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76321493-81BE-4CF0-94E6-47FF789B1E77}"/>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A6B3A27C-C199-46C4-88BC-F1796ECD5B20}"/>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45972AC7-BE3B-4A94-97D4-24CC0F99B908}"/>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9F02D18B-C29D-4DC1-9353-15DB2CA6454B}"/>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8F4095D9-C94B-44E7-B20B-0526CF5699E9}"/>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7D0DF154-AF16-4BE0-8ED3-C304EF1A43F6}"/>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7B43E236-9BA8-4A91-B7A2-F2E1F44F42F8}"/>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FCA9332B-5C34-4D57-AB46-4BA02391FB2F}"/>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E475A631-79D3-4A1B-AB56-2A5B2FD54ECF}"/>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DC639AA7-0DEF-4C4F-8EEE-1F01C4785FD7}"/>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872AFD8E-EFB7-4318-B480-FA10EEEA19C6}"/>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5BF23D76-AF6A-4DC9-BD29-758ECF514C2C}"/>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A7467A52-95E3-4598-8B16-89446C9B3834}"/>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83AA9F4B-355D-426C-9D91-DBBEF583A9F4}"/>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930A27DF-80C5-4292-AFAE-1BFE7E6518A5}"/>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667BB82B-391C-4D81-BE39-BFB85DE94215}"/>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B82379F0-2948-4FDF-A70D-F1959310DAE9}"/>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43BE53BF-DA6A-4672-98EA-FE09348438AA}"/>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BC07A93C-313E-44E0-A374-BA902F81F1B4}"/>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0A0CE3D8-2BBE-4DD6-A140-FF200568979F}"/>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F9987F99-FE40-484F-AB3E-870BEA3641B3}"/>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E1084843-1384-4320-B234-4E998927537F}"/>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98BDD0BE-CEAC-4876-B065-4DC1D2E09C7B}"/>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08F05272-1F31-4849-A9A3-D9C2D7A06F30}"/>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223D871A-FBC2-4C69-98F5-27EBF3487B8F}"/>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36ACD0A3-627A-4EC1-B656-171BE3AB2B19}"/>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583578CF-4296-4D69-BDB0-99EA65F64D51}"/>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27090172-2419-4FFD-AA8F-24494CC52BA5}"/>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180EB247-6A2A-4751-BD79-B681EEDE8215}"/>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80F4A8EE-C282-4860-A58A-CF7FB42CBAD1}"/>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292620EF-0751-485D-BB5F-46C92D5A41DA}"/>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3708F40C-95D2-4A8B-919E-BD31D1D1BF87}"/>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40F75D15-FA32-48B5-ABF8-3078AF0CACCB}"/>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942E7382-79EF-4E6E-9ACD-672096E161B5}"/>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622AE96A-3222-4141-B3E3-1BE3E32ACE62}"/>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0A39510B-CB32-4A2C-8A61-F56F20CB74F9}"/>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EA626CC5-9D20-4269-9984-F1F3EF4EEE02}"/>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786FABB8-CE35-4BFE-BCB9-F0E4A77DD25E}"/>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9FE038F9-DCDD-4BF8-B7CE-602D2D177691}"/>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5447D730-C89F-40B8-91F9-1772484C0796}"/>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887C4903-C611-4079-8337-611DA9903A33}"/>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431B8D95-CCE9-4734-B9AB-D6722AF429DD}"/>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65CF24C3-CA8E-4FE8-B897-E126A6196012}"/>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E8A7DCA5-AA75-4FBA-84C8-3A5677312839}"/>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1BAA9A9A-AB3F-4C3C-BC5C-E72B4E4B6880}"/>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07DE4BD2-5EC1-4C93-99E8-6C233F426CCB}"/>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8D55942F-2B9A-48BF-8B98-9A22335F6289}"/>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7BF04609-FB3C-4547-9AFA-AD103F31392C}"/>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DDABA798-B436-4DED-8107-DB9917164811}"/>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916E9490-61E9-44CB-9060-70189281C267}"/>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FEFE94CF-FF7C-4CA1-BC3A-C14111327A87}"/>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30DB1A3A-0F08-4ECA-BC04-3D4FFB2F3DE7}"/>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CBF39261-3D47-4F55-A5C3-2A27A1DFA627}"/>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A034A6AD-1A91-4008-8CD3-B429A1599739}"/>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86E1242C-24C7-4516-B6C7-9797B83CA1C8}"/>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CE6C51CA-67DE-4669-90CB-525B29DDFBC3}"/>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F3859C99-C706-42FF-8107-B22648A392D9}"/>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26B4DC96-5F6A-487F-98E4-5F6B9499D903}"/>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FCEF7E36-DD1E-4B3E-8E21-0396BCA60F42}"/>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56142FFE-80BF-4257-82B0-93E7ACE5E76C}"/>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CE14A838-C378-4A66-B193-AB0EA51D8DF0}"/>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51CA9FB6-5229-4BBC-9167-8F2467BD5236}"/>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221A9157-716C-41F3-BF19-6945A71C497F}"/>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7F5FCA0A-F7E1-40B2-A167-A91BBF929D15}"/>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81F5F834-9C4C-4771-84BB-851CE2F2968C}"/>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F413AA1A-E30E-4F22-B603-85F0818B5831}"/>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2561B75A-A388-4B92-9C77-C33BA596C15D}"/>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2F1EF19C-B5FB-4F96-A5FC-E7AC5ACC7F8F}"/>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4FD34C3F-840F-4872-A22C-31AE2439BB29}"/>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E6CA51FD-00F0-48E7-A47F-0472DCFD981E}"/>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05154" name="Rectangle 2">
            <a:extLst>
              <a:ext uri="{FF2B5EF4-FFF2-40B4-BE49-F238E27FC236}">
                <a16:creationId xmlns:a16="http://schemas.microsoft.com/office/drawing/2014/main" id="{C068083A-0531-4B27-B240-D224BC53B797}"/>
              </a:ext>
            </a:extLst>
          </p:cNvPr>
          <p:cNvSpPr>
            <a:spLocks noGrp="1" noChangeArrowheads="1"/>
          </p:cNvSpPr>
          <p:nvPr>
            <p:ph type="ctrTitle"/>
          </p:nvPr>
        </p:nvSpPr>
        <p:spPr>
          <a:xfrm>
            <a:off x="1905000" y="1068238"/>
            <a:ext cx="8382000" cy="1143000"/>
          </a:xfrm>
        </p:spPr>
        <p:txBody>
          <a:bodyPr anchor="ctr">
            <a:noAutofit/>
          </a:bodyPr>
          <a:lstStyle/>
          <a:p>
            <a:r>
              <a:rPr lang="en-GB" altLang="en-US" sz="4400" b="1" dirty="0">
                <a:latin typeface="Verdana" panose="020B0604030504040204" pitchFamily="34" charset="0"/>
                <a:ea typeface="Verdana" panose="020B0604030504040204" pitchFamily="34" charset="0"/>
              </a:rPr>
              <a:t>Plasma from a Ch- individual will inhibit anti-</a:t>
            </a:r>
            <a:r>
              <a:rPr lang="en-GB" altLang="en-US" sz="4400" b="1" dirty="0" err="1">
                <a:latin typeface="Verdana" panose="020B0604030504040204" pitchFamily="34" charset="0"/>
                <a:ea typeface="Verdana" panose="020B0604030504040204" pitchFamily="34" charset="0"/>
              </a:rPr>
              <a:t>Rg</a:t>
            </a:r>
            <a:r>
              <a:rPr lang="en-GB" altLang="en-US" sz="4400" b="1" dirty="0">
                <a:latin typeface="Verdana" panose="020B0604030504040204" pitchFamily="34" charset="0"/>
                <a:ea typeface="Verdana" panose="020B0604030504040204" pitchFamily="34" charset="0"/>
              </a:rPr>
              <a:t>, but not anti-Ch.</a:t>
            </a:r>
          </a:p>
        </p:txBody>
      </p:sp>
      <p:sp>
        <p:nvSpPr>
          <p:cNvPr id="305155" name="Rectangle 3">
            <a:extLst>
              <a:ext uri="{FF2B5EF4-FFF2-40B4-BE49-F238E27FC236}">
                <a16:creationId xmlns:a16="http://schemas.microsoft.com/office/drawing/2014/main" id="{9BE9DE35-28F0-4107-B838-02F71DF9DA90}"/>
              </a:ext>
            </a:extLst>
          </p:cNvPr>
          <p:cNvSpPr>
            <a:spLocks noGrp="1" noChangeArrowheads="1"/>
          </p:cNvSpPr>
          <p:nvPr>
            <p:ph type="subTitle" idx="1"/>
          </p:nvPr>
        </p:nvSpPr>
        <p:spPr>
          <a:xfrm>
            <a:off x="1905000" y="3148641"/>
            <a:ext cx="8382000" cy="1752600"/>
          </a:xfrm>
        </p:spPr>
        <p:txBody>
          <a:bodyPr>
            <a:noAutofit/>
          </a:bodyPr>
          <a:lstStyle/>
          <a:p>
            <a:r>
              <a:rPr lang="en-GB" altLang="en-US" sz="4400" b="1" dirty="0">
                <a:latin typeface="Verdana" panose="020B0604030504040204" pitchFamily="34" charset="0"/>
                <a:ea typeface="Verdana" panose="020B0604030504040204" pitchFamily="34" charset="0"/>
                <a:cs typeface="+mj-cs"/>
              </a:rPr>
              <a:t>Plasma from an </a:t>
            </a:r>
            <a:r>
              <a:rPr lang="en-GB" altLang="en-US" sz="4400" b="1" dirty="0" err="1">
                <a:latin typeface="Verdana" panose="020B0604030504040204" pitchFamily="34" charset="0"/>
                <a:ea typeface="Verdana" panose="020B0604030504040204" pitchFamily="34" charset="0"/>
                <a:cs typeface="+mj-cs"/>
              </a:rPr>
              <a:t>Rg</a:t>
            </a:r>
            <a:r>
              <a:rPr lang="en-GB" altLang="en-US" sz="4400" b="1" dirty="0">
                <a:latin typeface="Verdana" panose="020B0604030504040204" pitchFamily="34" charset="0"/>
                <a:ea typeface="Verdana" panose="020B0604030504040204" pitchFamily="34" charset="0"/>
                <a:cs typeface="+mj-cs"/>
              </a:rPr>
              <a:t>- individual will inhibit anti-Ch, but not anti-</a:t>
            </a:r>
            <a:r>
              <a:rPr lang="en-GB" altLang="en-US" sz="4400" b="1" dirty="0" err="1">
                <a:latin typeface="Verdana" panose="020B0604030504040204" pitchFamily="34" charset="0"/>
                <a:ea typeface="Verdana" panose="020B0604030504040204" pitchFamily="34" charset="0"/>
                <a:cs typeface="+mj-cs"/>
              </a:rPr>
              <a:t>Rg</a:t>
            </a:r>
            <a:r>
              <a:rPr lang="en-GB" altLang="en-US" sz="4400" b="1" dirty="0">
                <a:latin typeface="Verdana" panose="020B0604030504040204" pitchFamily="34" charset="0"/>
                <a:ea typeface="Verdana" panose="020B0604030504040204" pitchFamily="34" charset="0"/>
                <a:cs typeface="+mj-cs"/>
              </a:rPr>
              <a:t>.</a:t>
            </a:r>
          </a:p>
        </p:txBody>
      </p:sp>
      <p:grpSp>
        <p:nvGrpSpPr>
          <p:cNvPr id="4" name="Group 3">
            <a:extLst>
              <a:ext uri="{FF2B5EF4-FFF2-40B4-BE49-F238E27FC236}">
                <a16:creationId xmlns:a16="http://schemas.microsoft.com/office/drawing/2014/main" id="{BEEC4183-A84A-4035-A105-54766E157703}"/>
              </a:ext>
            </a:extLst>
          </p:cNvPr>
          <p:cNvGrpSpPr/>
          <p:nvPr/>
        </p:nvGrpSpPr>
        <p:grpSpPr>
          <a:xfrm>
            <a:off x="0" y="5607698"/>
            <a:ext cx="12192000" cy="1250302"/>
            <a:chOff x="0" y="5607698"/>
            <a:chExt cx="12192000" cy="1250302"/>
          </a:xfrm>
        </p:grpSpPr>
        <p:sp>
          <p:nvSpPr>
            <p:cNvPr id="5" name="Rectangle 4">
              <a:extLst>
                <a:ext uri="{FF2B5EF4-FFF2-40B4-BE49-F238E27FC236}">
                  <a16:creationId xmlns:a16="http://schemas.microsoft.com/office/drawing/2014/main" id="{157BC9A9-260F-4C8D-8F4E-CE67181714B3}"/>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6" name="Oval 5">
              <a:extLst>
                <a:ext uri="{FF2B5EF4-FFF2-40B4-BE49-F238E27FC236}">
                  <a16:creationId xmlns:a16="http://schemas.microsoft.com/office/drawing/2014/main" id="{C798D7A5-2471-47B6-AAC6-8114F2FFE538}"/>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7" name="Group 7">
              <a:extLst>
                <a:ext uri="{FF2B5EF4-FFF2-40B4-BE49-F238E27FC236}">
                  <a16:creationId xmlns:a16="http://schemas.microsoft.com/office/drawing/2014/main" id="{BE82E32C-C734-43F5-BE74-C54FD341A39D}"/>
                </a:ext>
              </a:extLst>
            </p:cNvPr>
            <p:cNvGrpSpPr>
              <a:grpSpLocks noChangeAspect="1"/>
            </p:cNvGrpSpPr>
            <p:nvPr/>
          </p:nvGrpSpPr>
          <p:grpSpPr bwMode="auto">
            <a:xfrm>
              <a:off x="1446003" y="6071153"/>
              <a:ext cx="463617" cy="516607"/>
              <a:chOff x="2839" y="1944"/>
              <a:chExt cx="596" cy="664"/>
            </a:xfrm>
          </p:grpSpPr>
          <p:sp>
            <p:nvSpPr>
              <p:cNvPr id="279" name="Line 8">
                <a:extLst>
                  <a:ext uri="{FF2B5EF4-FFF2-40B4-BE49-F238E27FC236}">
                    <a16:creationId xmlns:a16="http://schemas.microsoft.com/office/drawing/2014/main" id="{ED761078-BBAE-481E-A209-EC04987E42FA}"/>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9">
                <a:extLst>
                  <a:ext uri="{FF2B5EF4-FFF2-40B4-BE49-F238E27FC236}">
                    <a16:creationId xmlns:a16="http://schemas.microsoft.com/office/drawing/2014/main" id="{8765E8E4-845F-48AF-A2F9-B6D4D125387E}"/>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0">
                <a:extLst>
                  <a:ext uri="{FF2B5EF4-FFF2-40B4-BE49-F238E27FC236}">
                    <a16:creationId xmlns:a16="http://schemas.microsoft.com/office/drawing/2014/main" id="{9662D956-9AAC-4C34-A9DC-1C905907EC7F}"/>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Line 11">
                <a:extLst>
                  <a:ext uri="{FF2B5EF4-FFF2-40B4-BE49-F238E27FC236}">
                    <a16:creationId xmlns:a16="http://schemas.microsoft.com/office/drawing/2014/main" id="{82A3EF33-39E4-470F-935C-C1028CD6BE98}"/>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3" name="Rectangle 12">
                <a:extLst>
                  <a:ext uri="{FF2B5EF4-FFF2-40B4-BE49-F238E27FC236}">
                    <a16:creationId xmlns:a16="http://schemas.microsoft.com/office/drawing/2014/main" id="{12D4CA32-12DA-47C9-B3CF-F301CF46CF90}"/>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4" name="Rectangle 13">
                <a:extLst>
                  <a:ext uri="{FF2B5EF4-FFF2-40B4-BE49-F238E27FC236}">
                    <a16:creationId xmlns:a16="http://schemas.microsoft.com/office/drawing/2014/main" id="{F416E9C9-86D4-4C19-B061-A05C7141C9ED}"/>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5" name="Rectangle 14">
                <a:extLst>
                  <a:ext uri="{FF2B5EF4-FFF2-40B4-BE49-F238E27FC236}">
                    <a16:creationId xmlns:a16="http://schemas.microsoft.com/office/drawing/2014/main" id="{C4AB2A21-F79D-4922-81F1-91566A1DA21E}"/>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5">
                <a:extLst>
                  <a:ext uri="{FF2B5EF4-FFF2-40B4-BE49-F238E27FC236}">
                    <a16:creationId xmlns:a16="http://schemas.microsoft.com/office/drawing/2014/main" id="{0F320956-5269-48AE-AEE0-395B75F42C4D}"/>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6">
                <a:extLst>
                  <a:ext uri="{FF2B5EF4-FFF2-40B4-BE49-F238E27FC236}">
                    <a16:creationId xmlns:a16="http://schemas.microsoft.com/office/drawing/2014/main" id="{DD33DE68-389A-46C4-A12D-5505A34C0C91}"/>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7">
                <a:extLst>
                  <a:ext uri="{FF2B5EF4-FFF2-40B4-BE49-F238E27FC236}">
                    <a16:creationId xmlns:a16="http://schemas.microsoft.com/office/drawing/2014/main" id="{AB1066B2-3617-4090-B184-52784FD60AD7}"/>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8">
                <a:extLst>
                  <a:ext uri="{FF2B5EF4-FFF2-40B4-BE49-F238E27FC236}">
                    <a16:creationId xmlns:a16="http://schemas.microsoft.com/office/drawing/2014/main" id="{87C143A0-130B-47AD-AB80-BA2D39B15D53}"/>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0" name="Rectangle 19">
                <a:extLst>
                  <a:ext uri="{FF2B5EF4-FFF2-40B4-BE49-F238E27FC236}">
                    <a16:creationId xmlns:a16="http://schemas.microsoft.com/office/drawing/2014/main" id="{5498479B-BB61-4D34-921E-14675BF51A21}"/>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1" name="AutoShape 20">
                <a:extLst>
                  <a:ext uri="{FF2B5EF4-FFF2-40B4-BE49-F238E27FC236}">
                    <a16:creationId xmlns:a16="http://schemas.microsoft.com/office/drawing/2014/main" id="{C9549DB9-1FD1-4D3E-8A8B-3DC7D0AC8E20}"/>
                  </a:ext>
                </a:extLst>
              </p:cNvPr>
              <p:cNvCxnSpPr>
                <a:cxnSpLocks noChangeAspect="1" noChangeShapeType="1"/>
                <a:stCxn id="290" idx="3"/>
                <a:endCxn id="290"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1">
                <a:extLst>
                  <a:ext uri="{FF2B5EF4-FFF2-40B4-BE49-F238E27FC236}">
                    <a16:creationId xmlns:a16="http://schemas.microsoft.com/office/drawing/2014/main" id="{9BBFF98C-6DC8-4F4B-9ADC-0CD2348DD780}"/>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2">
                <a:extLst>
                  <a:ext uri="{FF2B5EF4-FFF2-40B4-BE49-F238E27FC236}">
                    <a16:creationId xmlns:a16="http://schemas.microsoft.com/office/drawing/2014/main" id="{775D8E36-8C46-4939-B57E-B4271ED9161D}"/>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3">
                <a:extLst>
                  <a:ext uri="{FF2B5EF4-FFF2-40B4-BE49-F238E27FC236}">
                    <a16:creationId xmlns:a16="http://schemas.microsoft.com/office/drawing/2014/main" id="{B4BAC84E-C332-44A6-85F3-9A65C3E17DA0}"/>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4">
                <a:extLst>
                  <a:ext uri="{FF2B5EF4-FFF2-40B4-BE49-F238E27FC236}">
                    <a16:creationId xmlns:a16="http://schemas.microsoft.com/office/drawing/2014/main" id="{C3F3F4FA-8CC7-4B2E-B4DC-D8C3AFDD2F47}"/>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5">
                <a:extLst>
                  <a:ext uri="{FF2B5EF4-FFF2-40B4-BE49-F238E27FC236}">
                    <a16:creationId xmlns:a16="http://schemas.microsoft.com/office/drawing/2014/main" id="{32616605-47EE-458E-8BD6-45F420B0F487}"/>
                  </a:ext>
                </a:extLst>
              </p:cNvPr>
              <p:cNvCxnSpPr>
                <a:cxnSpLocks noChangeAspect="1" noChangeShapeType="1"/>
                <a:stCxn id="284" idx="3"/>
                <a:endCxn id="284"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6">
                <a:extLst>
                  <a:ext uri="{FF2B5EF4-FFF2-40B4-BE49-F238E27FC236}">
                    <a16:creationId xmlns:a16="http://schemas.microsoft.com/office/drawing/2014/main" id="{474C16E3-924B-4206-B8EF-57BF75681799}"/>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7">
                <a:extLst>
                  <a:ext uri="{FF2B5EF4-FFF2-40B4-BE49-F238E27FC236}">
                    <a16:creationId xmlns:a16="http://schemas.microsoft.com/office/drawing/2014/main" id="{5D25B328-E79F-4AFE-B2F0-8EDFB5D61840}"/>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8">
                <a:extLst>
                  <a:ext uri="{FF2B5EF4-FFF2-40B4-BE49-F238E27FC236}">
                    <a16:creationId xmlns:a16="http://schemas.microsoft.com/office/drawing/2014/main" id="{E569D0F5-178E-49BB-87CA-B9DAB3E66FD3}"/>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29">
                <a:extLst>
                  <a:ext uri="{FF2B5EF4-FFF2-40B4-BE49-F238E27FC236}">
                    <a16:creationId xmlns:a16="http://schemas.microsoft.com/office/drawing/2014/main" id="{52AC908F-2F47-4CD3-8FE0-BC497342C10A}"/>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0">
                <a:extLst>
                  <a:ext uri="{FF2B5EF4-FFF2-40B4-BE49-F238E27FC236}">
                    <a16:creationId xmlns:a16="http://schemas.microsoft.com/office/drawing/2014/main" id="{2DBE1D88-47D4-4C71-A73A-A0EF8E115A81}"/>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2" name="AutoShape 31">
                <a:extLst>
                  <a:ext uri="{FF2B5EF4-FFF2-40B4-BE49-F238E27FC236}">
                    <a16:creationId xmlns:a16="http://schemas.microsoft.com/office/drawing/2014/main" id="{EAAEBBA2-B1C1-4DFB-B504-EC6CCB65D08A}"/>
                  </a:ext>
                </a:extLst>
              </p:cNvPr>
              <p:cNvCxnSpPr>
                <a:cxnSpLocks noChangeAspect="1" noChangeShapeType="1"/>
                <a:stCxn id="284" idx="1"/>
                <a:endCxn id="284"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3" name="Line 32">
                <a:extLst>
                  <a:ext uri="{FF2B5EF4-FFF2-40B4-BE49-F238E27FC236}">
                    <a16:creationId xmlns:a16="http://schemas.microsoft.com/office/drawing/2014/main" id="{3F01386E-F1AC-469D-926A-435F77294843}"/>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3">
                <a:extLst>
                  <a:ext uri="{FF2B5EF4-FFF2-40B4-BE49-F238E27FC236}">
                    <a16:creationId xmlns:a16="http://schemas.microsoft.com/office/drawing/2014/main" id="{C5ED9BC9-6DF4-4848-888B-0AAFDB4CAB15}"/>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4">
                <a:extLst>
                  <a:ext uri="{FF2B5EF4-FFF2-40B4-BE49-F238E27FC236}">
                    <a16:creationId xmlns:a16="http://schemas.microsoft.com/office/drawing/2014/main" id="{5DB7BF5E-76C2-4A44-880D-2DD88C8162BB}"/>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5">
                <a:extLst>
                  <a:ext uri="{FF2B5EF4-FFF2-40B4-BE49-F238E27FC236}">
                    <a16:creationId xmlns:a16="http://schemas.microsoft.com/office/drawing/2014/main" id="{DF6F854B-1003-4D0D-80BF-C5C5BE7AD0A1}"/>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6">
                <a:extLst>
                  <a:ext uri="{FF2B5EF4-FFF2-40B4-BE49-F238E27FC236}">
                    <a16:creationId xmlns:a16="http://schemas.microsoft.com/office/drawing/2014/main" id="{D13F8EA7-C3F8-4E75-80E5-0A91D637701C}"/>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7">
                <a:extLst>
                  <a:ext uri="{FF2B5EF4-FFF2-40B4-BE49-F238E27FC236}">
                    <a16:creationId xmlns:a16="http://schemas.microsoft.com/office/drawing/2014/main" id="{1AF624F0-164E-4975-9086-E192BEECD26C}"/>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8">
                <a:extLst>
                  <a:ext uri="{FF2B5EF4-FFF2-40B4-BE49-F238E27FC236}">
                    <a16:creationId xmlns:a16="http://schemas.microsoft.com/office/drawing/2014/main" id="{1B506824-31C4-4906-A259-C9CD979519CF}"/>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39">
                <a:extLst>
                  <a:ext uri="{FF2B5EF4-FFF2-40B4-BE49-F238E27FC236}">
                    <a16:creationId xmlns:a16="http://schemas.microsoft.com/office/drawing/2014/main" id="{5928654C-757D-48ED-B0A1-F06DC593C6FE}"/>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0">
                <a:extLst>
                  <a:ext uri="{FF2B5EF4-FFF2-40B4-BE49-F238E27FC236}">
                    <a16:creationId xmlns:a16="http://schemas.microsoft.com/office/drawing/2014/main" id="{4BBAC8E2-32E8-4DF4-8023-E9FBD4AC4549}"/>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1">
                <a:extLst>
                  <a:ext uri="{FF2B5EF4-FFF2-40B4-BE49-F238E27FC236}">
                    <a16:creationId xmlns:a16="http://schemas.microsoft.com/office/drawing/2014/main" id="{BFC94A76-AC43-4708-BC2D-B2544D74B87E}"/>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2">
                <a:extLst>
                  <a:ext uri="{FF2B5EF4-FFF2-40B4-BE49-F238E27FC236}">
                    <a16:creationId xmlns:a16="http://schemas.microsoft.com/office/drawing/2014/main" id="{EF48F738-CA66-4BA9-BBB5-E68A1A823492}"/>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43">
                <a:extLst>
                  <a:ext uri="{FF2B5EF4-FFF2-40B4-BE49-F238E27FC236}">
                    <a16:creationId xmlns:a16="http://schemas.microsoft.com/office/drawing/2014/main" id="{FF38B90E-601D-44F1-8B27-8D4272F5047A}"/>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Oval 44">
                <a:extLst>
                  <a:ext uri="{FF2B5EF4-FFF2-40B4-BE49-F238E27FC236}">
                    <a16:creationId xmlns:a16="http://schemas.microsoft.com/office/drawing/2014/main" id="{825DA1D9-15BC-4A77-A087-71BCAFF52AD0}"/>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6" name="Oval 45">
                <a:extLst>
                  <a:ext uri="{FF2B5EF4-FFF2-40B4-BE49-F238E27FC236}">
                    <a16:creationId xmlns:a16="http://schemas.microsoft.com/office/drawing/2014/main" id="{B56BD829-BC05-4F26-BA72-292126A7E128}"/>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8" name="Group 397">
              <a:extLst>
                <a:ext uri="{FF2B5EF4-FFF2-40B4-BE49-F238E27FC236}">
                  <a16:creationId xmlns:a16="http://schemas.microsoft.com/office/drawing/2014/main" id="{A14FB5B4-7DE1-4E86-8BE4-F0A68F7BF48E}"/>
                </a:ext>
              </a:extLst>
            </p:cNvPr>
            <p:cNvGrpSpPr>
              <a:grpSpLocks noChangeAspect="1"/>
            </p:cNvGrpSpPr>
            <p:nvPr/>
          </p:nvGrpSpPr>
          <p:grpSpPr bwMode="auto">
            <a:xfrm>
              <a:off x="1982621" y="5735053"/>
              <a:ext cx="1024036" cy="1019723"/>
              <a:chOff x="3600" y="1632"/>
              <a:chExt cx="1594" cy="1587"/>
            </a:xfrm>
          </p:grpSpPr>
          <p:sp>
            <p:nvSpPr>
              <p:cNvPr id="9" name="Line 141">
                <a:extLst>
                  <a:ext uri="{FF2B5EF4-FFF2-40B4-BE49-F238E27FC236}">
                    <a16:creationId xmlns:a16="http://schemas.microsoft.com/office/drawing/2014/main" id="{74423FD1-0E54-426B-974B-B63AD830F1D9}"/>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Line 142">
                <a:extLst>
                  <a:ext uri="{FF2B5EF4-FFF2-40B4-BE49-F238E27FC236}">
                    <a16:creationId xmlns:a16="http://schemas.microsoft.com/office/drawing/2014/main" id="{999FF7A7-BB04-45F8-89FA-1DDB7961D2FD}"/>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1" name="Rectangle 126">
                <a:extLst>
                  <a:ext uri="{FF2B5EF4-FFF2-40B4-BE49-F238E27FC236}">
                    <a16:creationId xmlns:a16="http://schemas.microsoft.com/office/drawing/2014/main" id="{1BA6B3B0-7140-469E-B1AC-8FCE46AB7E47}"/>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7">
                <a:extLst>
                  <a:ext uri="{FF2B5EF4-FFF2-40B4-BE49-F238E27FC236}">
                    <a16:creationId xmlns:a16="http://schemas.microsoft.com/office/drawing/2014/main" id="{BFA41AC2-EFB3-405D-875F-EE9378F9FD1D}"/>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 name="Rectangle 128">
                <a:extLst>
                  <a:ext uri="{FF2B5EF4-FFF2-40B4-BE49-F238E27FC236}">
                    <a16:creationId xmlns:a16="http://schemas.microsoft.com/office/drawing/2014/main" id="{A64DC962-4149-42ED-9DFB-E171443B7572}"/>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4" name="Line 129">
                <a:extLst>
                  <a:ext uri="{FF2B5EF4-FFF2-40B4-BE49-F238E27FC236}">
                    <a16:creationId xmlns:a16="http://schemas.microsoft.com/office/drawing/2014/main" id="{FDB0C97F-B3DE-4B32-8FAF-E1FDBE237210}"/>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 name="Line 130">
                <a:extLst>
                  <a:ext uri="{FF2B5EF4-FFF2-40B4-BE49-F238E27FC236}">
                    <a16:creationId xmlns:a16="http://schemas.microsoft.com/office/drawing/2014/main" id="{5FF944CC-5962-4721-A881-B0DF36A59BC6}"/>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 name="Line 131">
                <a:extLst>
                  <a:ext uri="{FF2B5EF4-FFF2-40B4-BE49-F238E27FC236}">
                    <a16:creationId xmlns:a16="http://schemas.microsoft.com/office/drawing/2014/main" id="{AC9081D8-285C-4BBD-841A-77B1EEFC8909}"/>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2">
                <a:extLst>
                  <a:ext uri="{FF2B5EF4-FFF2-40B4-BE49-F238E27FC236}">
                    <a16:creationId xmlns:a16="http://schemas.microsoft.com/office/drawing/2014/main" id="{6D761D7A-AFFF-4F9E-9C54-AE74667A293A}"/>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3">
                <a:extLst>
                  <a:ext uri="{FF2B5EF4-FFF2-40B4-BE49-F238E27FC236}">
                    <a16:creationId xmlns:a16="http://schemas.microsoft.com/office/drawing/2014/main" id="{543E20A1-0A56-4D27-8750-054C0848E768}"/>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9" name="Line 134">
                <a:extLst>
                  <a:ext uri="{FF2B5EF4-FFF2-40B4-BE49-F238E27FC236}">
                    <a16:creationId xmlns:a16="http://schemas.microsoft.com/office/drawing/2014/main" id="{69A97FF2-566F-45A7-A8D4-9967BD59D232}"/>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5">
                <a:extLst>
                  <a:ext uri="{FF2B5EF4-FFF2-40B4-BE49-F238E27FC236}">
                    <a16:creationId xmlns:a16="http://schemas.microsoft.com/office/drawing/2014/main" id="{38412217-EFCD-4D5F-8E8C-77EDF84652A0}"/>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 name="Line 136">
                <a:extLst>
                  <a:ext uri="{FF2B5EF4-FFF2-40B4-BE49-F238E27FC236}">
                    <a16:creationId xmlns:a16="http://schemas.microsoft.com/office/drawing/2014/main" id="{78EC09AB-8886-4B74-BF6F-3AD6F5866E7B}"/>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7">
                <a:extLst>
                  <a:ext uri="{FF2B5EF4-FFF2-40B4-BE49-F238E27FC236}">
                    <a16:creationId xmlns:a16="http://schemas.microsoft.com/office/drawing/2014/main" id="{001BB779-1CBA-4FE5-A178-6F94A1691B84}"/>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8">
                <a:extLst>
                  <a:ext uri="{FF2B5EF4-FFF2-40B4-BE49-F238E27FC236}">
                    <a16:creationId xmlns:a16="http://schemas.microsoft.com/office/drawing/2014/main" id="{84DFAFE9-9AB0-4FC7-9C71-4A7DFACD25B6}"/>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39">
                <a:extLst>
                  <a:ext uri="{FF2B5EF4-FFF2-40B4-BE49-F238E27FC236}">
                    <a16:creationId xmlns:a16="http://schemas.microsoft.com/office/drawing/2014/main" id="{6C76C35D-6ACC-418B-A89D-2C7F812F8522}"/>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 name="Line 140">
                <a:extLst>
                  <a:ext uri="{FF2B5EF4-FFF2-40B4-BE49-F238E27FC236}">
                    <a16:creationId xmlns:a16="http://schemas.microsoft.com/office/drawing/2014/main" id="{8697DE6D-068E-4FD8-9FA2-4E04B33DC733}"/>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6" name="AutoShape 143">
                <a:extLst>
                  <a:ext uri="{FF2B5EF4-FFF2-40B4-BE49-F238E27FC236}">
                    <a16:creationId xmlns:a16="http://schemas.microsoft.com/office/drawing/2014/main" id="{13C5283B-C7F1-4F6F-9513-AFD71760B0D0}"/>
                  </a:ext>
                </a:extLst>
              </p:cNvPr>
              <p:cNvCxnSpPr>
                <a:cxnSpLocks noChangeAspect="1" noChangeShapeType="1"/>
                <a:stCxn id="33" idx="0"/>
                <a:endCxn id="30"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 name="Rectangle 144">
                <a:extLst>
                  <a:ext uri="{FF2B5EF4-FFF2-40B4-BE49-F238E27FC236}">
                    <a16:creationId xmlns:a16="http://schemas.microsoft.com/office/drawing/2014/main" id="{3F686C3A-228C-40AE-AE3C-D3616BD0C432}"/>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 name="Rectangle 145">
                <a:extLst>
                  <a:ext uri="{FF2B5EF4-FFF2-40B4-BE49-F238E27FC236}">
                    <a16:creationId xmlns:a16="http://schemas.microsoft.com/office/drawing/2014/main" id="{EBCEA235-4BCD-40C8-9DDB-8D357A992C0A}"/>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9" name="Rectangle 146">
                <a:extLst>
                  <a:ext uri="{FF2B5EF4-FFF2-40B4-BE49-F238E27FC236}">
                    <a16:creationId xmlns:a16="http://schemas.microsoft.com/office/drawing/2014/main" id="{F3AC4C43-4434-4741-BC1C-E723D5EF0565}"/>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7">
                <a:extLst>
                  <a:ext uri="{FF2B5EF4-FFF2-40B4-BE49-F238E27FC236}">
                    <a16:creationId xmlns:a16="http://schemas.microsoft.com/office/drawing/2014/main" id="{7174CB0F-6DEE-4A66-8A0B-9454DE7AD60A}"/>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8">
                <a:extLst>
                  <a:ext uri="{FF2B5EF4-FFF2-40B4-BE49-F238E27FC236}">
                    <a16:creationId xmlns:a16="http://schemas.microsoft.com/office/drawing/2014/main" id="{6562D342-97EA-4E35-8737-D644637D4443}"/>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49">
                <a:extLst>
                  <a:ext uri="{FF2B5EF4-FFF2-40B4-BE49-F238E27FC236}">
                    <a16:creationId xmlns:a16="http://schemas.microsoft.com/office/drawing/2014/main" id="{9068EC43-199E-4650-92C8-5B5E55750D06}"/>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0">
                <a:extLst>
                  <a:ext uri="{FF2B5EF4-FFF2-40B4-BE49-F238E27FC236}">
                    <a16:creationId xmlns:a16="http://schemas.microsoft.com/office/drawing/2014/main" id="{B9530F62-A201-40A5-9A41-EC41A15B40F7}"/>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 name="Rectangle 151">
                <a:extLst>
                  <a:ext uri="{FF2B5EF4-FFF2-40B4-BE49-F238E27FC236}">
                    <a16:creationId xmlns:a16="http://schemas.microsoft.com/office/drawing/2014/main" id="{6F0CAFDB-9F26-435C-ADB8-64845E6095B4}"/>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5" name="AutoShape 152">
                <a:extLst>
                  <a:ext uri="{FF2B5EF4-FFF2-40B4-BE49-F238E27FC236}">
                    <a16:creationId xmlns:a16="http://schemas.microsoft.com/office/drawing/2014/main" id="{FA44A34B-8528-4599-9DF0-7B0A85033F13}"/>
                  </a:ext>
                </a:extLst>
              </p:cNvPr>
              <p:cNvCxnSpPr>
                <a:cxnSpLocks noChangeAspect="1" noChangeShapeType="1"/>
                <a:stCxn id="34" idx="3"/>
                <a:endCxn id="34"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3">
                <a:extLst>
                  <a:ext uri="{FF2B5EF4-FFF2-40B4-BE49-F238E27FC236}">
                    <a16:creationId xmlns:a16="http://schemas.microsoft.com/office/drawing/2014/main" id="{6367FDFC-9E95-46D1-BC22-E0C3932C05A1}"/>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4">
                <a:extLst>
                  <a:ext uri="{FF2B5EF4-FFF2-40B4-BE49-F238E27FC236}">
                    <a16:creationId xmlns:a16="http://schemas.microsoft.com/office/drawing/2014/main" id="{26476712-B0EF-41CB-92EA-B74EC9E7F709}"/>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5">
                <a:extLst>
                  <a:ext uri="{FF2B5EF4-FFF2-40B4-BE49-F238E27FC236}">
                    <a16:creationId xmlns:a16="http://schemas.microsoft.com/office/drawing/2014/main" id="{F0964218-032A-4C79-966A-DE3693CF0A62}"/>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6">
                <a:extLst>
                  <a:ext uri="{FF2B5EF4-FFF2-40B4-BE49-F238E27FC236}">
                    <a16:creationId xmlns:a16="http://schemas.microsoft.com/office/drawing/2014/main" id="{C971255C-2637-4079-8991-F6B55830A74F}"/>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7">
                <a:extLst>
                  <a:ext uri="{FF2B5EF4-FFF2-40B4-BE49-F238E27FC236}">
                    <a16:creationId xmlns:a16="http://schemas.microsoft.com/office/drawing/2014/main" id="{FE98E7E6-C2AA-48D7-8028-B24ADDF56FD3}"/>
                  </a:ext>
                </a:extLst>
              </p:cNvPr>
              <p:cNvCxnSpPr>
                <a:cxnSpLocks noChangeAspect="1" noChangeShapeType="1"/>
                <a:stCxn id="28" idx="3"/>
                <a:endCxn id="28"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8">
                <a:extLst>
                  <a:ext uri="{FF2B5EF4-FFF2-40B4-BE49-F238E27FC236}">
                    <a16:creationId xmlns:a16="http://schemas.microsoft.com/office/drawing/2014/main" id="{E524D641-C49F-40D0-A38E-64E05F1BDA13}"/>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59">
                <a:extLst>
                  <a:ext uri="{FF2B5EF4-FFF2-40B4-BE49-F238E27FC236}">
                    <a16:creationId xmlns:a16="http://schemas.microsoft.com/office/drawing/2014/main" id="{96ECEC44-BCE5-4765-ACE3-0D6B1272E31B}"/>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0">
                <a:extLst>
                  <a:ext uri="{FF2B5EF4-FFF2-40B4-BE49-F238E27FC236}">
                    <a16:creationId xmlns:a16="http://schemas.microsoft.com/office/drawing/2014/main" id="{95B52B67-C2F8-4A63-99BF-66C7FEB1D0B6}"/>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1">
                <a:extLst>
                  <a:ext uri="{FF2B5EF4-FFF2-40B4-BE49-F238E27FC236}">
                    <a16:creationId xmlns:a16="http://schemas.microsoft.com/office/drawing/2014/main" id="{6172905C-E3A6-473D-824E-531DAC8BBEFA}"/>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2">
                <a:extLst>
                  <a:ext uri="{FF2B5EF4-FFF2-40B4-BE49-F238E27FC236}">
                    <a16:creationId xmlns:a16="http://schemas.microsoft.com/office/drawing/2014/main" id="{D8DBF4DA-1661-43C3-B715-1DF0F2B730CA}"/>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AutoShape 163">
                <a:extLst>
                  <a:ext uri="{FF2B5EF4-FFF2-40B4-BE49-F238E27FC236}">
                    <a16:creationId xmlns:a16="http://schemas.microsoft.com/office/drawing/2014/main" id="{E16DF760-BCE2-48A8-91C2-EB0395FEDB5A}"/>
                  </a:ext>
                </a:extLst>
              </p:cNvPr>
              <p:cNvCxnSpPr>
                <a:cxnSpLocks noChangeAspect="1" noChangeShapeType="1"/>
                <a:stCxn id="28" idx="1"/>
                <a:endCxn id="28"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Line 164">
                <a:extLst>
                  <a:ext uri="{FF2B5EF4-FFF2-40B4-BE49-F238E27FC236}">
                    <a16:creationId xmlns:a16="http://schemas.microsoft.com/office/drawing/2014/main" id="{5B37A52B-A367-4554-B907-BA2478344357}"/>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5">
                <a:extLst>
                  <a:ext uri="{FF2B5EF4-FFF2-40B4-BE49-F238E27FC236}">
                    <a16:creationId xmlns:a16="http://schemas.microsoft.com/office/drawing/2014/main" id="{15BC16F6-64CF-4ABD-AA20-DCDD08E55138}"/>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6">
                <a:extLst>
                  <a:ext uri="{FF2B5EF4-FFF2-40B4-BE49-F238E27FC236}">
                    <a16:creationId xmlns:a16="http://schemas.microsoft.com/office/drawing/2014/main" id="{D7F63D24-0DE6-4911-8B74-F1F9867AAAE1}"/>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7">
                <a:extLst>
                  <a:ext uri="{FF2B5EF4-FFF2-40B4-BE49-F238E27FC236}">
                    <a16:creationId xmlns:a16="http://schemas.microsoft.com/office/drawing/2014/main" id="{03DC4DBC-5043-41F4-AA70-856F4C267843}"/>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8">
                <a:extLst>
                  <a:ext uri="{FF2B5EF4-FFF2-40B4-BE49-F238E27FC236}">
                    <a16:creationId xmlns:a16="http://schemas.microsoft.com/office/drawing/2014/main" id="{573059C6-2868-4AE0-84F4-1F4E2E3B8501}"/>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69">
                <a:extLst>
                  <a:ext uri="{FF2B5EF4-FFF2-40B4-BE49-F238E27FC236}">
                    <a16:creationId xmlns:a16="http://schemas.microsoft.com/office/drawing/2014/main" id="{247AB410-C5D3-4522-B9BC-82E461A4810D}"/>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0">
                <a:extLst>
                  <a:ext uri="{FF2B5EF4-FFF2-40B4-BE49-F238E27FC236}">
                    <a16:creationId xmlns:a16="http://schemas.microsoft.com/office/drawing/2014/main" id="{A9C4CAA6-5C23-44A0-AF5A-0841D7D06E50}"/>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1">
                <a:extLst>
                  <a:ext uri="{FF2B5EF4-FFF2-40B4-BE49-F238E27FC236}">
                    <a16:creationId xmlns:a16="http://schemas.microsoft.com/office/drawing/2014/main" id="{7109930D-5952-449A-97B5-64E558B61EE6}"/>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2">
                <a:extLst>
                  <a:ext uri="{FF2B5EF4-FFF2-40B4-BE49-F238E27FC236}">
                    <a16:creationId xmlns:a16="http://schemas.microsoft.com/office/drawing/2014/main" id="{ECDE3BE9-76ED-4A76-9690-B3F46CC77E2E}"/>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3">
                <a:extLst>
                  <a:ext uri="{FF2B5EF4-FFF2-40B4-BE49-F238E27FC236}">
                    <a16:creationId xmlns:a16="http://schemas.microsoft.com/office/drawing/2014/main" id="{CB001A9A-4048-4138-AA15-40410AF09685}"/>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4">
                <a:extLst>
                  <a:ext uri="{FF2B5EF4-FFF2-40B4-BE49-F238E27FC236}">
                    <a16:creationId xmlns:a16="http://schemas.microsoft.com/office/drawing/2014/main" id="{3CAE333C-B4E2-4856-B303-0EDB0C36F0C6}"/>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5">
                <a:extLst>
                  <a:ext uri="{FF2B5EF4-FFF2-40B4-BE49-F238E27FC236}">
                    <a16:creationId xmlns:a16="http://schemas.microsoft.com/office/drawing/2014/main" id="{1AB54F80-3C08-403D-AEB1-E165A48D0F43}"/>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6">
                <a:extLst>
                  <a:ext uri="{FF2B5EF4-FFF2-40B4-BE49-F238E27FC236}">
                    <a16:creationId xmlns:a16="http://schemas.microsoft.com/office/drawing/2014/main" id="{AA8243A0-C35F-4CB6-81EA-8F1190F37D00}"/>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Line 177">
                <a:extLst>
                  <a:ext uri="{FF2B5EF4-FFF2-40B4-BE49-F238E27FC236}">
                    <a16:creationId xmlns:a16="http://schemas.microsoft.com/office/drawing/2014/main" id="{0B1D1D73-E7C2-460D-947C-53D9E70BCE79}"/>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 name="Oval 178">
                <a:extLst>
                  <a:ext uri="{FF2B5EF4-FFF2-40B4-BE49-F238E27FC236}">
                    <a16:creationId xmlns:a16="http://schemas.microsoft.com/office/drawing/2014/main" id="{2D19B0CB-424C-4F7B-ACEF-E9AB91E7279F}"/>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79">
                <a:extLst>
                  <a:ext uri="{FF2B5EF4-FFF2-40B4-BE49-F238E27FC236}">
                    <a16:creationId xmlns:a16="http://schemas.microsoft.com/office/drawing/2014/main" id="{75EE999C-9302-426B-AD4E-340F1C7ADFC3}"/>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0">
                <a:extLst>
                  <a:ext uri="{FF2B5EF4-FFF2-40B4-BE49-F238E27FC236}">
                    <a16:creationId xmlns:a16="http://schemas.microsoft.com/office/drawing/2014/main" id="{38B3E3AB-F627-4F4F-8745-22522BEA4045}"/>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1">
                <a:extLst>
                  <a:ext uri="{FF2B5EF4-FFF2-40B4-BE49-F238E27FC236}">
                    <a16:creationId xmlns:a16="http://schemas.microsoft.com/office/drawing/2014/main" id="{3A84BE90-7590-4C2D-B2CB-0239A0A30307}"/>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2">
                <a:extLst>
                  <a:ext uri="{FF2B5EF4-FFF2-40B4-BE49-F238E27FC236}">
                    <a16:creationId xmlns:a16="http://schemas.microsoft.com/office/drawing/2014/main" id="{6D361331-E6ED-4ED1-99AE-8887048B172C}"/>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3">
                <a:extLst>
                  <a:ext uri="{FF2B5EF4-FFF2-40B4-BE49-F238E27FC236}">
                    <a16:creationId xmlns:a16="http://schemas.microsoft.com/office/drawing/2014/main" id="{2927B750-EACD-473E-AA9F-511A94587286}"/>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4">
                <a:extLst>
                  <a:ext uri="{FF2B5EF4-FFF2-40B4-BE49-F238E27FC236}">
                    <a16:creationId xmlns:a16="http://schemas.microsoft.com/office/drawing/2014/main" id="{9B0C6869-DFB1-4D81-A41F-04976FD5CC4E}"/>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5">
                <a:extLst>
                  <a:ext uri="{FF2B5EF4-FFF2-40B4-BE49-F238E27FC236}">
                    <a16:creationId xmlns:a16="http://schemas.microsoft.com/office/drawing/2014/main" id="{E266296A-C049-4685-B543-5569697237F7}"/>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6">
                <a:extLst>
                  <a:ext uri="{FF2B5EF4-FFF2-40B4-BE49-F238E27FC236}">
                    <a16:creationId xmlns:a16="http://schemas.microsoft.com/office/drawing/2014/main" id="{7C745FA4-962D-4718-A809-BFFF0BB3D310}"/>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Oval 187">
                <a:extLst>
                  <a:ext uri="{FF2B5EF4-FFF2-40B4-BE49-F238E27FC236}">
                    <a16:creationId xmlns:a16="http://schemas.microsoft.com/office/drawing/2014/main" id="{CFA31E06-8C90-4D13-B6F0-502ECB15766E}"/>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 name="Line 188">
                <a:extLst>
                  <a:ext uri="{FF2B5EF4-FFF2-40B4-BE49-F238E27FC236}">
                    <a16:creationId xmlns:a16="http://schemas.microsoft.com/office/drawing/2014/main" id="{7F37AF40-EDBB-492F-9ED6-2CB9793CD18F}"/>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89">
                <a:extLst>
                  <a:ext uri="{FF2B5EF4-FFF2-40B4-BE49-F238E27FC236}">
                    <a16:creationId xmlns:a16="http://schemas.microsoft.com/office/drawing/2014/main" id="{0CB76860-906F-4145-AE3D-F2722412E8A6}"/>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 name="Line 190">
                <a:extLst>
                  <a:ext uri="{FF2B5EF4-FFF2-40B4-BE49-F238E27FC236}">
                    <a16:creationId xmlns:a16="http://schemas.microsoft.com/office/drawing/2014/main" id="{0ECC6475-6CD7-40BA-A3E1-A93555A7A9A7}"/>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4" name="AutoShape 191">
                <a:extLst>
                  <a:ext uri="{FF2B5EF4-FFF2-40B4-BE49-F238E27FC236}">
                    <a16:creationId xmlns:a16="http://schemas.microsoft.com/office/drawing/2014/main" id="{606EB0DC-8500-40AA-838E-3A63E27C7F28}"/>
                  </a:ext>
                </a:extLst>
              </p:cNvPr>
              <p:cNvCxnSpPr>
                <a:cxnSpLocks noChangeAspect="1" noChangeShapeType="1"/>
                <a:stCxn id="83" idx="0"/>
                <a:endCxn id="79"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5" name="Rectangle 192">
                <a:extLst>
                  <a:ext uri="{FF2B5EF4-FFF2-40B4-BE49-F238E27FC236}">
                    <a16:creationId xmlns:a16="http://schemas.microsoft.com/office/drawing/2014/main" id="{07EE2DC2-82D8-4852-BFDB-880AE1C68237}"/>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3">
                <a:extLst>
                  <a:ext uri="{FF2B5EF4-FFF2-40B4-BE49-F238E27FC236}">
                    <a16:creationId xmlns:a16="http://schemas.microsoft.com/office/drawing/2014/main" id="{7912A7FD-C0CC-4147-B97B-6A2257533F0C}"/>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 name="Rectangle 194">
                <a:extLst>
                  <a:ext uri="{FF2B5EF4-FFF2-40B4-BE49-F238E27FC236}">
                    <a16:creationId xmlns:a16="http://schemas.microsoft.com/office/drawing/2014/main" id="{E1F9F72B-436F-4CCA-B554-95065AF67897}"/>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8" name="Rectangle 195">
                <a:extLst>
                  <a:ext uri="{FF2B5EF4-FFF2-40B4-BE49-F238E27FC236}">
                    <a16:creationId xmlns:a16="http://schemas.microsoft.com/office/drawing/2014/main" id="{63B4ACC6-A4D5-46CD-AFF6-0CAEDF397F7F}"/>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6">
                <a:extLst>
                  <a:ext uri="{FF2B5EF4-FFF2-40B4-BE49-F238E27FC236}">
                    <a16:creationId xmlns:a16="http://schemas.microsoft.com/office/drawing/2014/main" id="{4048F665-C2C2-4D12-9CB2-896405C4C988}"/>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7">
                <a:extLst>
                  <a:ext uri="{FF2B5EF4-FFF2-40B4-BE49-F238E27FC236}">
                    <a16:creationId xmlns:a16="http://schemas.microsoft.com/office/drawing/2014/main" id="{51307DFA-28A4-4B0F-AB7C-B0211B471A4F}"/>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8">
                <a:extLst>
                  <a:ext uri="{FF2B5EF4-FFF2-40B4-BE49-F238E27FC236}">
                    <a16:creationId xmlns:a16="http://schemas.microsoft.com/office/drawing/2014/main" id="{1CE2D8F1-8186-4DB5-BC73-774440032023}"/>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199">
                <a:extLst>
                  <a:ext uri="{FF2B5EF4-FFF2-40B4-BE49-F238E27FC236}">
                    <a16:creationId xmlns:a16="http://schemas.microsoft.com/office/drawing/2014/main" id="{6FA8B287-B216-4C32-8423-CD8C5591BC31}"/>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0">
                <a:extLst>
                  <a:ext uri="{FF2B5EF4-FFF2-40B4-BE49-F238E27FC236}">
                    <a16:creationId xmlns:a16="http://schemas.microsoft.com/office/drawing/2014/main" id="{5EE66A1C-3E4C-42EC-8B28-D11AE1CEC1EF}"/>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4" name="Rectangle 201">
                <a:extLst>
                  <a:ext uri="{FF2B5EF4-FFF2-40B4-BE49-F238E27FC236}">
                    <a16:creationId xmlns:a16="http://schemas.microsoft.com/office/drawing/2014/main" id="{AB5221E1-1035-4706-8C5F-9D793E7FA4B5}"/>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5" name="AutoShape 202">
                <a:extLst>
                  <a:ext uri="{FF2B5EF4-FFF2-40B4-BE49-F238E27FC236}">
                    <a16:creationId xmlns:a16="http://schemas.microsoft.com/office/drawing/2014/main" id="{26D7E5A0-B963-4047-851E-A92BD9A6CDBD}"/>
                  </a:ext>
                </a:extLst>
              </p:cNvPr>
              <p:cNvCxnSpPr>
                <a:cxnSpLocks noChangeAspect="1" noChangeShapeType="1"/>
                <a:stCxn id="84" idx="3"/>
                <a:endCxn id="84"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3">
                <a:extLst>
                  <a:ext uri="{FF2B5EF4-FFF2-40B4-BE49-F238E27FC236}">
                    <a16:creationId xmlns:a16="http://schemas.microsoft.com/office/drawing/2014/main" id="{12CA718A-CFB1-4FD0-93DB-FE44550C2F2D}"/>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4">
                <a:extLst>
                  <a:ext uri="{FF2B5EF4-FFF2-40B4-BE49-F238E27FC236}">
                    <a16:creationId xmlns:a16="http://schemas.microsoft.com/office/drawing/2014/main" id="{7DDE767F-57A3-4CF2-8367-821BD34CC6FE}"/>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5">
                <a:extLst>
                  <a:ext uri="{FF2B5EF4-FFF2-40B4-BE49-F238E27FC236}">
                    <a16:creationId xmlns:a16="http://schemas.microsoft.com/office/drawing/2014/main" id="{F138BF65-D545-4299-8427-966B0D9AF2D7}"/>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6">
                <a:extLst>
                  <a:ext uri="{FF2B5EF4-FFF2-40B4-BE49-F238E27FC236}">
                    <a16:creationId xmlns:a16="http://schemas.microsoft.com/office/drawing/2014/main" id="{C38A48A7-C8FB-424B-8EBD-16D7D5BA2009}"/>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7">
                <a:extLst>
                  <a:ext uri="{FF2B5EF4-FFF2-40B4-BE49-F238E27FC236}">
                    <a16:creationId xmlns:a16="http://schemas.microsoft.com/office/drawing/2014/main" id="{786391EC-5E75-42B6-9FD9-2C0DE80E51C8}"/>
                  </a:ext>
                </a:extLst>
              </p:cNvPr>
              <p:cNvCxnSpPr>
                <a:cxnSpLocks noChangeAspect="1" noChangeShapeType="1"/>
                <a:stCxn id="77" idx="3"/>
                <a:endCxn id="77"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8">
                <a:extLst>
                  <a:ext uri="{FF2B5EF4-FFF2-40B4-BE49-F238E27FC236}">
                    <a16:creationId xmlns:a16="http://schemas.microsoft.com/office/drawing/2014/main" id="{E3A3D8ED-33FF-4871-AF75-65984C195391}"/>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09">
                <a:extLst>
                  <a:ext uri="{FF2B5EF4-FFF2-40B4-BE49-F238E27FC236}">
                    <a16:creationId xmlns:a16="http://schemas.microsoft.com/office/drawing/2014/main" id="{77E797A2-62A5-4A31-85C0-B7D0570A30BB}"/>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0">
                <a:extLst>
                  <a:ext uri="{FF2B5EF4-FFF2-40B4-BE49-F238E27FC236}">
                    <a16:creationId xmlns:a16="http://schemas.microsoft.com/office/drawing/2014/main" id="{4E1AC7DC-8D16-4E6A-A0A6-FF81F18EDB76}"/>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1">
                <a:extLst>
                  <a:ext uri="{FF2B5EF4-FFF2-40B4-BE49-F238E27FC236}">
                    <a16:creationId xmlns:a16="http://schemas.microsoft.com/office/drawing/2014/main" id="{C3B325C9-DCA3-4DF7-A8AF-B12B60E06A2A}"/>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2">
                <a:extLst>
                  <a:ext uri="{FF2B5EF4-FFF2-40B4-BE49-F238E27FC236}">
                    <a16:creationId xmlns:a16="http://schemas.microsoft.com/office/drawing/2014/main" id="{23E1F42B-4F34-43DF-B9F7-FA10B9A3B622}"/>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AutoShape 213">
                <a:extLst>
                  <a:ext uri="{FF2B5EF4-FFF2-40B4-BE49-F238E27FC236}">
                    <a16:creationId xmlns:a16="http://schemas.microsoft.com/office/drawing/2014/main" id="{8A361A85-7DEE-44D1-A1C3-CF6F0D35A599}"/>
                  </a:ext>
                </a:extLst>
              </p:cNvPr>
              <p:cNvCxnSpPr>
                <a:cxnSpLocks noChangeAspect="1" noChangeShapeType="1"/>
                <a:stCxn id="77" idx="1"/>
                <a:endCxn id="77"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7" name="Line 214">
                <a:extLst>
                  <a:ext uri="{FF2B5EF4-FFF2-40B4-BE49-F238E27FC236}">
                    <a16:creationId xmlns:a16="http://schemas.microsoft.com/office/drawing/2014/main" id="{C2B337F5-D988-4BCE-A41F-151C9CC114EA}"/>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5">
                <a:extLst>
                  <a:ext uri="{FF2B5EF4-FFF2-40B4-BE49-F238E27FC236}">
                    <a16:creationId xmlns:a16="http://schemas.microsoft.com/office/drawing/2014/main" id="{12FA8C47-6321-42DE-8CFC-D4EA381B2DD4}"/>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6">
                <a:extLst>
                  <a:ext uri="{FF2B5EF4-FFF2-40B4-BE49-F238E27FC236}">
                    <a16:creationId xmlns:a16="http://schemas.microsoft.com/office/drawing/2014/main" id="{444B6FB6-BFC4-4B4E-A042-B21BEBC89CF6}"/>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7">
                <a:extLst>
                  <a:ext uri="{FF2B5EF4-FFF2-40B4-BE49-F238E27FC236}">
                    <a16:creationId xmlns:a16="http://schemas.microsoft.com/office/drawing/2014/main" id="{76948526-9DFB-4B70-88C1-11E90D23EBF3}"/>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8">
                <a:extLst>
                  <a:ext uri="{FF2B5EF4-FFF2-40B4-BE49-F238E27FC236}">
                    <a16:creationId xmlns:a16="http://schemas.microsoft.com/office/drawing/2014/main" id="{0424E78B-4DF3-4AA4-9FC5-552657D7A99F}"/>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19">
                <a:extLst>
                  <a:ext uri="{FF2B5EF4-FFF2-40B4-BE49-F238E27FC236}">
                    <a16:creationId xmlns:a16="http://schemas.microsoft.com/office/drawing/2014/main" id="{82E8578E-C0D1-4900-B75B-77BA6C825E02}"/>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0">
                <a:extLst>
                  <a:ext uri="{FF2B5EF4-FFF2-40B4-BE49-F238E27FC236}">
                    <a16:creationId xmlns:a16="http://schemas.microsoft.com/office/drawing/2014/main" id="{DA9F49C7-9931-4637-BBB1-E6C5042AAF20}"/>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1">
                <a:extLst>
                  <a:ext uri="{FF2B5EF4-FFF2-40B4-BE49-F238E27FC236}">
                    <a16:creationId xmlns:a16="http://schemas.microsoft.com/office/drawing/2014/main" id="{BF258E40-77BF-439A-92CD-D0B09B06965D}"/>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2">
                <a:extLst>
                  <a:ext uri="{FF2B5EF4-FFF2-40B4-BE49-F238E27FC236}">
                    <a16:creationId xmlns:a16="http://schemas.microsoft.com/office/drawing/2014/main" id="{5444E9EC-83E3-482D-BBF5-0C0D2725B72B}"/>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3">
                <a:extLst>
                  <a:ext uri="{FF2B5EF4-FFF2-40B4-BE49-F238E27FC236}">
                    <a16:creationId xmlns:a16="http://schemas.microsoft.com/office/drawing/2014/main" id="{57122457-F1DF-421D-A71A-315840959F3A}"/>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4">
                <a:extLst>
                  <a:ext uri="{FF2B5EF4-FFF2-40B4-BE49-F238E27FC236}">
                    <a16:creationId xmlns:a16="http://schemas.microsoft.com/office/drawing/2014/main" id="{D6C654BB-765C-4A57-997B-3E39E12F6C18}"/>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5">
                <a:extLst>
                  <a:ext uri="{FF2B5EF4-FFF2-40B4-BE49-F238E27FC236}">
                    <a16:creationId xmlns:a16="http://schemas.microsoft.com/office/drawing/2014/main" id="{A90E9F83-561D-4610-97E5-469A40118150}"/>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6">
                <a:extLst>
                  <a:ext uri="{FF2B5EF4-FFF2-40B4-BE49-F238E27FC236}">
                    <a16:creationId xmlns:a16="http://schemas.microsoft.com/office/drawing/2014/main" id="{B412BEA9-118A-4E0D-AD7D-01938FE882D6}"/>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Line 227">
                <a:extLst>
                  <a:ext uri="{FF2B5EF4-FFF2-40B4-BE49-F238E27FC236}">
                    <a16:creationId xmlns:a16="http://schemas.microsoft.com/office/drawing/2014/main" id="{EC008CFB-14AC-411D-93E0-F9E1512D36F8}"/>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Oval 228">
                <a:extLst>
                  <a:ext uri="{FF2B5EF4-FFF2-40B4-BE49-F238E27FC236}">
                    <a16:creationId xmlns:a16="http://schemas.microsoft.com/office/drawing/2014/main" id="{48E600EF-0AC4-4C2A-991B-AA72EB417A57}"/>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29">
                <a:extLst>
                  <a:ext uri="{FF2B5EF4-FFF2-40B4-BE49-F238E27FC236}">
                    <a16:creationId xmlns:a16="http://schemas.microsoft.com/office/drawing/2014/main" id="{14BC803C-8BD5-45A7-8940-D51D6746CB45}"/>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0">
                <a:extLst>
                  <a:ext uri="{FF2B5EF4-FFF2-40B4-BE49-F238E27FC236}">
                    <a16:creationId xmlns:a16="http://schemas.microsoft.com/office/drawing/2014/main" id="{88CB668D-7E2B-49A0-A30B-7CB97DDB741A}"/>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1">
                <a:extLst>
                  <a:ext uri="{FF2B5EF4-FFF2-40B4-BE49-F238E27FC236}">
                    <a16:creationId xmlns:a16="http://schemas.microsoft.com/office/drawing/2014/main" id="{D1FFCC5E-D25A-4597-ABC5-352EB158FA0F}"/>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2">
                <a:extLst>
                  <a:ext uri="{FF2B5EF4-FFF2-40B4-BE49-F238E27FC236}">
                    <a16:creationId xmlns:a16="http://schemas.microsoft.com/office/drawing/2014/main" id="{C17F5DE6-A780-4F14-990D-103FC3ABD0F6}"/>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3">
                <a:extLst>
                  <a:ext uri="{FF2B5EF4-FFF2-40B4-BE49-F238E27FC236}">
                    <a16:creationId xmlns:a16="http://schemas.microsoft.com/office/drawing/2014/main" id="{61F18C8F-D1DD-4BD1-BF78-48C81E441302}"/>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4">
                <a:extLst>
                  <a:ext uri="{FF2B5EF4-FFF2-40B4-BE49-F238E27FC236}">
                    <a16:creationId xmlns:a16="http://schemas.microsoft.com/office/drawing/2014/main" id="{D21D09A7-F336-4A58-AE34-9822DF00EE1C}"/>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5">
                <a:extLst>
                  <a:ext uri="{FF2B5EF4-FFF2-40B4-BE49-F238E27FC236}">
                    <a16:creationId xmlns:a16="http://schemas.microsoft.com/office/drawing/2014/main" id="{59F04A7C-8742-4425-AB48-50560D11FB02}"/>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6">
                <a:extLst>
                  <a:ext uri="{FF2B5EF4-FFF2-40B4-BE49-F238E27FC236}">
                    <a16:creationId xmlns:a16="http://schemas.microsoft.com/office/drawing/2014/main" id="{F85B7701-9E5D-41CA-8185-1A73FEAD833A}"/>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Oval 237">
                <a:extLst>
                  <a:ext uri="{FF2B5EF4-FFF2-40B4-BE49-F238E27FC236}">
                    <a16:creationId xmlns:a16="http://schemas.microsoft.com/office/drawing/2014/main" id="{5498DDE4-5EC5-45DB-92DA-3DF85927ECC8}"/>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Line 238">
                <a:extLst>
                  <a:ext uri="{FF2B5EF4-FFF2-40B4-BE49-F238E27FC236}">
                    <a16:creationId xmlns:a16="http://schemas.microsoft.com/office/drawing/2014/main" id="{CAA6CC86-EEA3-4BD2-A5BC-FFEC9CCE1418}"/>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39">
                <a:extLst>
                  <a:ext uri="{FF2B5EF4-FFF2-40B4-BE49-F238E27FC236}">
                    <a16:creationId xmlns:a16="http://schemas.microsoft.com/office/drawing/2014/main" id="{2343C16E-C26E-4650-A387-5FFF0498F8A7}"/>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 name="Line 240">
                <a:extLst>
                  <a:ext uri="{FF2B5EF4-FFF2-40B4-BE49-F238E27FC236}">
                    <a16:creationId xmlns:a16="http://schemas.microsoft.com/office/drawing/2014/main" id="{EEB43297-BB0E-483D-A328-9131772930E7}"/>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4" name="AutoShape 241">
                <a:extLst>
                  <a:ext uri="{FF2B5EF4-FFF2-40B4-BE49-F238E27FC236}">
                    <a16:creationId xmlns:a16="http://schemas.microsoft.com/office/drawing/2014/main" id="{C2ED5205-C93C-4411-AD5D-3112AD87E8A2}"/>
                  </a:ext>
                </a:extLst>
              </p:cNvPr>
              <p:cNvCxnSpPr>
                <a:cxnSpLocks noChangeAspect="1" noChangeShapeType="1"/>
                <a:stCxn id="133" idx="0"/>
                <a:endCxn id="129"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5" name="Rectangle 242">
                <a:extLst>
                  <a:ext uri="{FF2B5EF4-FFF2-40B4-BE49-F238E27FC236}">
                    <a16:creationId xmlns:a16="http://schemas.microsoft.com/office/drawing/2014/main" id="{5878D4FF-8F8A-4EE3-A72C-E8E1D0035970}"/>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3">
                <a:extLst>
                  <a:ext uri="{FF2B5EF4-FFF2-40B4-BE49-F238E27FC236}">
                    <a16:creationId xmlns:a16="http://schemas.microsoft.com/office/drawing/2014/main" id="{D33BE6CB-80F9-44BD-A4BD-74E6519A564C}"/>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 name="Rectangle 244">
                <a:extLst>
                  <a:ext uri="{FF2B5EF4-FFF2-40B4-BE49-F238E27FC236}">
                    <a16:creationId xmlns:a16="http://schemas.microsoft.com/office/drawing/2014/main" id="{C6894BA2-04F5-4FF8-991C-E2295EDC4245}"/>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8" name="Rectangle 245">
                <a:extLst>
                  <a:ext uri="{FF2B5EF4-FFF2-40B4-BE49-F238E27FC236}">
                    <a16:creationId xmlns:a16="http://schemas.microsoft.com/office/drawing/2014/main" id="{6EA3BA8B-691E-4F59-8183-96E8F1CD7832}"/>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6">
                <a:extLst>
                  <a:ext uri="{FF2B5EF4-FFF2-40B4-BE49-F238E27FC236}">
                    <a16:creationId xmlns:a16="http://schemas.microsoft.com/office/drawing/2014/main" id="{B1216775-B58E-4225-8EE7-259C0EA4BA65}"/>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7">
                <a:extLst>
                  <a:ext uri="{FF2B5EF4-FFF2-40B4-BE49-F238E27FC236}">
                    <a16:creationId xmlns:a16="http://schemas.microsoft.com/office/drawing/2014/main" id="{0C5A9F6E-E065-40B8-BA34-8C05BFE33C92}"/>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8">
                <a:extLst>
                  <a:ext uri="{FF2B5EF4-FFF2-40B4-BE49-F238E27FC236}">
                    <a16:creationId xmlns:a16="http://schemas.microsoft.com/office/drawing/2014/main" id="{51FD3594-E499-4B4F-8F2F-F459DFD1FA85}"/>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49">
                <a:extLst>
                  <a:ext uri="{FF2B5EF4-FFF2-40B4-BE49-F238E27FC236}">
                    <a16:creationId xmlns:a16="http://schemas.microsoft.com/office/drawing/2014/main" id="{F4DA3966-9088-49A4-8A35-A8C4487D103E}"/>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0">
                <a:extLst>
                  <a:ext uri="{FF2B5EF4-FFF2-40B4-BE49-F238E27FC236}">
                    <a16:creationId xmlns:a16="http://schemas.microsoft.com/office/drawing/2014/main" id="{10D9BA67-68AA-44D5-B5DC-8A27171E07E4}"/>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 name="Rectangle 251">
                <a:extLst>
                  <a:ext uri="{FF2B5EF4-FFF2-40B4-BE49-F238E27FC236}">
                    <a16:creationId xmlns:a16="http://schemas.microsoft.com/office/drawing/2014/main" id="{A6EA9DF3-8870-4D61-AA70-69A401EB9A75}"/>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5" name="AutoShape 252">
                <a:extLst>
                  <a:ext uri="{FF2B5EF4-FFF2-40B4-BE49-F238E27FC236}">
                    <a16:creationId xmlns:a16="http://schemas.microsoft.com/office/drawing/2014/main" id="{ACD05E27-9790-4F68-BB96-12291F83EC21}"/>
                  </a:ext>
                </a:extLst>
              </p:cNvPr>
              <p:cNvCxnSpPr>
                <a:cxnSpLocks noChangeAspect="1" noChangeShapeType="1"/>
                <a:stCxn id="134" idx="3"/>
                <a:endCxn id="134"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3">
                <a:extLst>
                  <a:ext uri="{FF2B5EF4-FFF2-40B4-BE49-F238E27FC236}">
                    <a16:creationId xmlns:a16="http://schemas.microsoft.com/office/drawing/2014/main" id="{8A51AA92-81AB-4882-9904-29721825E0F5}"/>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4">
                <a:extLst>
                  <a:ext uri="{FF2B5EF4-FFF2-40B4-BE49-F238E27FC236}">
                    <a16:creationId xmlns:a16="http://schemas.microsoft.com/office/drawing/2014/main" id="{8976636C-0995-4F16-8E9E-7E1F2A39F1DA}"/>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5">
                <a:extLst>
                  <a:ext uri="{FF2B5EF4-FFF2-40B4-BE49-F238E27FC236}">
                    <a16:creationId xmlns:a16="http://schemas.microsoft.com/office/drawing/2014/main" id="{902A9737-F2EC-407E-8DDA-CCFDF1A16D3B}"/>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6">
                <a:extLst>
                  <a:ext uri="{FF2B5EF4-FFF2-40B4-BE49-F238E27FC236}">
                    <a16:creationId xmlns:a16="http://schemas.microsoft.com/office/drawing/2014/main" id="{BE806B1B-6AFB-4B07-810B-D4F414C9495E}"/>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7">
                <a:extLst>
                  <a:ext uri="{FF2B5EF4-FFF2-40B4-BE49-F238E27FC236}">
                    <a16:creationId xmlns:a16="http://schemas.microsoft.com/office/drawing/2014/main" id="{1149AD62-BE65-4DEC-B35D-8F97AA20EB99}"/>
                  </a:ext>
                </a:extLst>
              </p:cNvPr>
              <p:cNvCxnSpPr>
                <a:cxnSpLocks noChangeAspect="1" noChangeShapeType="1"/>
                <a:stCxn id="127" idx="3"/>
                <a:endCxn id="127"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8">
                <a:extLst>
                  <a:ext uri="{FF2B5EF4-FFF2-40B4-BE49-F238E27FC236}">
                    <a16:creationId xmlns:a16="http://schemas.microsoft.com/office/drawing/2014/main" id="{9D729296-3487-442A-8BDE-881000A3D59B}"/>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59">
                <a:extLst>
                  <a:ext uri="{FF2B5EF4-FFF2-40B4-BE49-F238E27FC236}">
                    <a16:creationId xmlns:a16="http://schemas.microsoft.com/office/drawing/2014/main" id="{9C835366-C39D-4AC5-8A87-9873D29464E4}"/>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0">
                <a:extLst>
                  <a:ext uri="{FF2B5EF4-FFF2-40B4-BE49-F238E27FC236}">
                    <a16:creationId xmlns:a16="http://schemas.microsoft.com/office/drawing/2014/main" id="{7C3D2543-C389-4E53-AB8F-2E350C4BAC28}"/>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1">
                <a:extLst>
                  <a:ext uri="{FF2B5EF4-FFF2-40B4-BE49-F238E27FC236}">
                    <a16:creationId xmlns:a16="http://schemas.microsoft.com/office/drawing/2014/main" id="{ED9820F6-1404-4BE5-958D-4CE82B14E1F3}"/>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2">
                <a:extLst>
                  <a:ext uri="{FF2B5EF4-FFF2-40B4-BE49-F238E27FC236}">
                    <a16:creationId xmlns:a16="http://schemas.microsoft.com/office/drawing/2014/main" id="{F96001E4-E14E-454A-BE04-538F39E8A59F}"/>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AutoShape 263">
                <a:extLst>
                  <a:ext uri="{FF2B5EF4-FFF2-40B4-BE49-F238E27FC236}">
                    <a16:creationId xmlns:a16="http://schemas.microsoft.com/office/drawing/2014/main" id="{7C7A6F61-A9C5-468A-9298-D1476F76BA6A}"/>
                  </a:ext>
                </a:extLst>
              </p:cNvPr>
              <p:cNvCxnSpPr>
                <a:cxnSpLocks noChangeAspect="1" noChangeShapeType="1"/>
                <a:stCxn id="127" idx="1"/>
                <a:endCxn id="127"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7" name="Line 264">
                <a:extLst>
                  <a:ext uri="{FF2B5EF4-FFF2-40B4-BE49-F238E27FC236}">
                    <a16:creationId xmlns:a16="http://schemas.microsoft.com/office/drawing/2014/main" id="{5E35C233-3933-43AD-B16E-AFDA8F3FBB4B}"/>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5">
                <a:extLst>
                  <a:ext uri="{FF2B5EF4-FFF2-40B4-BE49-F238E27FC236}">
                    <a16:creationId xmlns:a16="http://schemas.microsoft.com/office/drawing/2014/main" id="{B20C87D9-1AC1-4E7F-BD20-7F250ED2D0C5}"/>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6">
                <a:extLst>
                  <a:ext uri="{FF2B5EF4-FFF2-40B4-BE49-F238E27FC236}">
                    <a16:creationId xmlns:a16="http://schemas.microsoft.com/office/drawing/2014/main" id="{83A91613-F278-4B57-84E2-689A08E0310B}"/>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7">
                <a:extLst>
                  <a:ext uri="{FF2B5EF4-FFF2-40B4-BE49-F238E27FC236}">
                    <a16:creationId xmlns:a16="http://schemas.microsoft.com/office/drawing/2014/main" id="{33FD7E04-7D02-444E-AFFF-35343436F111}"/>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8">
                <a:extLst>
                  <a:ext uri="{FF2B5EF4-FFF2-40B4-BE49-F238E27FC236}">
                    <a16:creationId xmlns:a16="http://schemas.microsoft.com/office/drawing/2014/main" id="{1B586E76-2803-47F6-820D-7E4F9DD9D8A8}"/>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69">
                <a:extLst>
                  <a:ext uri="{FF2B5EF4-FFF2-40B4-BE49-F238E27FC236}">
                    <a16:creationId xmlns:a16="http://schemas.microsoft.com/office/drawing/2014/main" id="{BC4D0090-B476-4DD5-89E3-F9E786C2806E}"/>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0">
                <a:extLst>
                  <a:ext uri="{FF2B5EF4-FFF2-40B4-BE49-F238E27FC236}">
                    <a16:creationId xmlns:a16="http://schemas.microsoft.com/office/drawing/2014/main" id="{7E48E060-DCD2-46A4-B17A-F1E90CFE0ED8}"/>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1">
                <a:extLst>
                  <a:ext uri="{FF2B5EF4-FFF2-40B4-BE49-F238E27FC236}">
                    <a16:creationId xmlns:a16="http://schemas.microsoft.com/office/drawing/2014/main" id="{6B14B269-AA9D-408F-AB6D-C06901DCDA7B}"/>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2">
                <a:extLst>
                  <a:ext uri="{FF2B5EF4-FFF2-40B4-BE49-F238E27FC236}">
                    <a16:creationId xmlns:a16="http://schemas.microsoft.com/office/drawing/2014/main" id="{D473F9A6-71A5-4A87-B291-724CA962E185}"/>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3">
                <a:extLst>
                  <a:ext uri="{FF2B5EF4-FFF2-40B4-BE49-F238E27FC236}">
                    <a16:creationId xmlns:a16="http://schemas.microsoft.com/office/drawing/2014/main" id="{2669E412-0A68-4ADF-9010-F5F04306716B}"/>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4">
                <a:extLst>
                  <a:ext uri="{FF2B5EF4-FFF2-40B4-BE49-F238E27FC236}">
                    <a16:creationId xmlns:a16="http://schemas.microsoft.com/office/drawing/2014/main" id="{4236317A-06D2-47A5-968F-CAF378140CC5}"/>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5">
                <a:extLst>
                  <a:ext uri="{FF2B5EF4-FFF2-40B4-BE49-F238E27FC236}">
                    <a16:creationId xmlns:a16="http://schemas.microsoft.com/office/drawing/2014/main" id="{B0F08060-ACBA-4ABF-9BE6-F2699661217A}"/>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6">
                <a:extLst>
                  <a:ext uri="{FF2B5EF4-FFF2-40B4-BE49-F238E27FC236}">
                    <a16:creationId xmlns:a16="http://schemas.microsoft.com/office/drawing/2014/main" id="{8A0AC930-9BF7-4A4F-BEF7-2F314D4D0D9A}"/>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Line 277">
                <a:extLst>
                  <a:ext uri="{FF2B5EF4-FFF2-40B4-BE49-F238E27FC236}">
                    <a16:creationId xmlns:a16="http://schemas.microsoft.com/office/drawing/2014/main" id="{64DED15E-7FCA-499E-8767-55A5EB1F1B71}"/>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1" name="Oval 278">
                <a:extLst>
                  <a:ext uri="{FF2B5EF4-FFF2-40B4-BE49-F238E27FC236}">
                    <a16:creationId xmlns:a16="http://schemas.microsoft.com/office/drawing/2014/main" id="{F323BD52-594B-402C-AB88-017B866F7027}"/>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79">
                <a:extLst>
                  <a:ext uri="{FF2B5EF4-FFF2-40B4-BE49-F238E27FC236}">
                    <a16:creationId xmlns:a16="http://schemas.microsoft.com/office/drawing/2014/main" id="{83CC3138-A071-498A-A160-1BE3E8E4C574}"/>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0">
                <a:extLst>
                  <a:ext uri="{FF2B5EF4-FFF2-40B4-BE49-F238E27FC236}">
                    <a16:creationId xmlns:a16="http://schemas.microsoft.com/office/drawing/2014/main" id="{2A8C000D-BBAA-4697-8F30-A0047D83FE26}"/>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1">
                <a:extLst>
                  <a:ext uri="{FF2B5EF4-FFF2-40B4-BE49-F238E27FC236}">
                    <a16:creationId xmlns:a16="http://schemas.microsoft.com/office/drawing/2014/main" id="{5119ACAF-A9DF-4413-8E96-F1D08440CBCE}"/>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2">
                <a:extLst>
                  <a:ext uri="{FF2B5EF4-FFF2-40B4-BE49-F238E27FC236}">
                    <a16:creationId xmlns:a16="http://schemas.microsoft.com/office/drawing/2014/main" id="{0AED7C11-A1B7-4B07-8598-A40F6ABCD18F}"/>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3">
                <a:extLst>
                  <a:ext uri="{FF2B5EF4-FFF2-40B4-BE49-F238E27FC236}">
                    <a16:creationId xmlns:a16="http://schemas.microsoft.com/office/drawing/2014/main" id="{65682CF7-7CBD-489B-BC4D-50FD09118227}"/>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4">
                <a:extLst>
                  <a:ext uri="{FF2B5EF4-FFF2-40B4-BE49-F238E27FC236}">
                    <a16:creationId xmlns:a16="http://schemas.microsoft.com/office/drawing/2014/main" id="{16C220E2-A0C1-4397-83B0-227E1DFBC055}"/>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5">
                <a:extLst>
                  <a:ext uri="{FF2B5EF4-FFF2-40B4-BE49-F238E27FC236}">
                    <a16:creationId xmlns:a16="http://schemas.microsoft.com/office/drawing/2014/main" id="{9448837C-E3EA-4FE7-B81F-3CF571743260}"/>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6">
                <a:extLst>
                  <a:ext uri="{FF2B5EF4-FFF2-40B4-BE49-F238E27FC236}">
                    <a16:creationId xmlns:a16="http://schemas.microsoft.com/office/drawing/2014/main" id="{5A21930B-AD71-4F14-8870-7908929D9BE1}"/>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Oval 287">
                <a:extLst>
                  <a:ext uri="{FF2B5EF4-FFF2-40B4-BE49-F238E27FC236}">
                    <a16:creationId xmlns:a16="http://schemas.microsoft.com/office/drawing/2014/main" id="{996C7D10-9405-4353-A41D-7EBCDAC7C750}"/>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Line 288">
                <a:extLst>
                  <a:ext uri="{FF2B5EF4-FFF2-40B4-BE49-F238E27FC236}">
                    <a16:creationId xmlns:a16="http://schemas.microsoft.com/office/drawing/2014/main" id="{C11AA092-7064-4817-A778-E2A81E9C698C}"/>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89">
                <a:extLst>
                  <a:ext uri="{FF2B5EF4-FFF2-40B4-BE49-F238E27FC236}">
                    <a16:creationId xmlns:a16="http://schemas.microsoft.com/office/drawing/2014/main" id="{2007FA72-EC73-4BE6-A270-037580B7D0D0}"/>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3" name="Line 290">
                <a:extLst>
                  <a:ext uri="{FF2B5EF4-FFF2-40B4-BE49-F238E27FC236}">
                    <a16:creationId xmlns:a16="http://schemas.microsoft.com/office/drawing/2014/main" id="{186C68DB-454E-423D-81CD-04363A20F41C}"/>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4" name="AutoShape 291">
                <a:extLst>
                  <a:ext uri="{FF2B5EF4-FFF2-40B4-BE49-F238E27FC236}">
                    <a16:creationId xmlns:a16="http://schemas.microsoft.com/office/drawing/2014/main" id="{F13BCCE2-20C1-4A17-B54A-0EBC41236B3B}"/>
                  </a:ext>
                </a:extLst>
              </p:cNvPr>
              <p:cNvCxnSpPr>
                <a:cxnSpLocks noChangeAspect="1" noChangeShapeType="1"/>
                <a:stCxn id="183" idx="0"/>
                <a:endCxn id="179"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5" name="Rectangle 292">
                <a:extLst>
                  <a:ext uri="{FF2B5EF4-FFF2-40B4-BE49-F238E27FC236}">
                    <a16:creationId xmlns:a16="http://schemas.microsoft.com/office/drawing/2014/main" id="{FB24EFFF-E913-4D46-9A8C-C33F34519117}"/>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3">
                <a:extLst>
                  <a:ext uri="{FF2B5EF4-FFF2-40B4-BE49-F238E27FC236}">
                    <a16:creationId xmlns:a16="http://schemas.microsoft.com/office/drawing/2014/main" id="{0B11AFB8-6EBD-4A00-A6DD-99574B9572E7}"/>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7" name="Rectangle 294">
                <a:extLst>
                  <a:ext uri="{FF2B5EF4-FFF2-40B4-BE49-F238E27FC236}">
                    <a16:creationId xmlns:a16="http://schemas.microsoft.com/office/drawing/2014/main" id="{CFED18E2-B02A-4959-9A9C-451649960F3E}"/>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8" name="Rectangle 295">
                <a:extLst>
                  <a:ext uri="{FF2B5EF4-FFF2-40B4-BE49-F238E27FC236}">
                    <a16:creationId xmlns:a16="http://schemas.microsoft.com/office/drawing/2014/main" id="{07488345-F484-4682-9D44-9E3F8F9D9417}"/>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6">
                <a:extLst>
                  <a:ext uri="{FF2B5EF4-FFF2-40B4-BE49-F238E27FC236}">
                    <a16:creationId xmlns:a16="http://schemas.microsoft.com/office/drawing/2014/main" id="{276A3112-A690-4401-B26A-1518E85FA6F1}"/>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7">
                <a:extLst>
                  <a:ext uri="{FF2B5EF4-FFF2-40B4-BE49-F238E27FC236}">
                    <a16:creationId xmlns:a16="http://schemas.microsoft.com/office/drawing/2014/main" id="{89CE78B4-3217-4FE4-8F9C-701760CCE95C}"/>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8">
                <a:extLst>
                  <a:ext uri="{FF2B5EF4-FFF2-40B4-BE49-F238E27FC236}">
                    <a16:creationId xmlns:a16="http://schemas.microsoft.com/office/drawing/2014/main" id="{AE084B14-A222-45D8-8276-1B7727FE406F}"/>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299">
                <a:extLst>
                  <a:ext uri="{FF2B5EF4-FFF2-40B4-BE49-F238E27FC236}">
                    <a16:creationId xmlns:a16="http://schemas.microsoft.com/office/drawing/2014/main" id="{BDDBEBEF-BDEC-4412-8A97-7EE988398310}"/>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0">
                <a:extLst>
                  <a:ext uri="{FF2B5EF4-FFF2-40B4-BE49-F238E27FC236}">
                    <a16:creationId xmlns:a16="http://schemas.microsoft.com/office/drawing/2014/main" id="{F53BCE98-79BB-46D0-90FF-A67B021C3253}"/>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4" name="Rectangle 301">
                <a:extLst>
                  <a:ext uri="{FF2B5EF4-FFF2-40B4-BE49-F238E27FC236}">
                    <a16:creationId xmlns:a16="http://schemas.microsoft.com/office/drawing/2014/main" id="{48446190-2826-4814-ADF3-7403A0B987C6}"/>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5" name="AutoShape 302">
                <a:extLst>
                  <a:ext uri="{FF2B5EF4-FFF2-40B4-BE49-F238E27FC236}">
                    <a16:creationId xmlns:a16="http://schemas.microsoft.com/office/drawing/2014/main" id="{4281668C-7BFC-46C2-9051-7929411C8FA1}"/>
                  </a:ext>
                </a:extLst>
              </p:cNvPr>
              <p:cNvCxnSpPr>
                <a:cxnSpLocks noChangeAspect="1" noChangeShapeType="1"/>
                <a:stCxn id="184" idx="3"/>
                <a:endCxn id="184"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3">
                <a:extLst>
                  <a:ext uri="{FF2B5EF4-FFF2-40B4-BE49-F238E27FC236}">
                    <a16:creationId xmlns:a16="http://schemas.microsoft.com/office/drawing/2014/main" id="{2DC49DA5-B504-4BD9-9BFC-3219839FA477}"/>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4">
                <a:extLst>
                  <a:ext uri="{FF2B5EF4-FFF2-40B4-BE49-F238E27FC236}">
                    <a16:creationId xmlns:a16="http://schemas.microsoft.com/office/drawing/2014/main" id="{FDEF108A-6368-4A6C-B10B-768E8C88D24A}"/>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5">
                <a:extLst>
                  <a:ext uri="{FF2B5EF4-FFF2-40B4-BE49-F238E27FC236}">
                    <a16:creationId xmlns:a16="http://schemas.microsoft.com/office/drawing/2014/main" id="{75AC2994-4E66-4072-A452-10355CE2A33A}"/>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6">
                <a:extLst>
                  <a:ext uri="{FF2B5EF4-FFF2-40B4-BE49-F238E27FC236}">
                    <a16:creationId xmlns:a16="http://schemas.microsoft.com/office/drawing/2014/main" id="{DEAA0667-84B1-4C78-AD9B-8CCFE2DA6201}"/>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7">
                <a:extLst>
                  <a:ext uri="{FF2B5EF4-FFF2-40B4-BE49-F238E27FC236}">
                    <a16:creationId xmlns:a16="http://schemas.microsoft.com/office/drawing/2014/main" id="{54677CAA-A015-4EB8-9D38-CE42A3512330}"/>
                  </a:ext>
                </a:extLst>
              </p:cNvPr>
              <p:cNvCxnSpPr>
                <a:cxnSpLocks noChangeAspect="1" noChangeShapeType="1"/>
                <a:stCxn id="177" idx="3"/>
                <a:endCxn id="177"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8">
                <a:extLst>
                  <a:ext uri="{FF2B5EF4-FFF2-40B4-BE49-F238E27FC236}">
                    <a16:creationId xmlns:a16="http://schemas.microsoft.com/office/drawing/2014/main" id="{3D862806-1424-4F53-8198-415FD2B9A043}"/>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09">
                <a:extLst>
                  <a:ext uri="{FF2B5EF4-FFF2-40B4-BE49-F238E27FC236}">
                    <a16:creationId xmlns:a16="http://schemas.microsoft.com/office/drawing/2014/main" id="{FCD6AEC9-C3CE-42DA-A76C-1DDDA366F7ED}"/>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0">
                <a:extLst>
                  <a:ext uri="{FF2B5EF4-FFF2-40B4-BE49-F238E27FC236}">
                    <a16:creationId xmlns:a16="http://schemas.microsoft.com/office/drawing/2014/main" id="{AA132E1D-9A09-4977-BBAD-CF4AE60D29B0}"/>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1">
                <a:extLst>
                  <a:ext uri="{FF2B5EF4-FFF2-40B4-BE49-F238E27FC236}">
                    <a16:creationId xmlns:a16="http://schemas.microsoft.com/office/drawing/2014/main" id="{DDF58892-E315-41A1-876A-3D5D5FA908A6}"/>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2">
                <a:extLst>
                  <a:ext uri="{FF2B5EF4-FFF2-40B4-BE49-F238E27FC236}">
                    <a16:creationId xmlns:a16="http://schemas.microsoft.com/office/drawing/2014/main" id="{3E8D4CE5-226C-45F7-9A12-4C9EF3C1E517}"/>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AutoShape 313">
                <a:extLst>
                  <a:ext uri="{FF2B5EF4-FFF2-40B4-BE49-F238E27FC236}">
                    <a16:creationId xmlns:a16="http://schemas.microsoft.com/office/drawing/2014/main" id="{2757D460-6C10-4041-825B-5AA76F0D41C7}"/>
                  </a:ext>
                </a:extLst>
              </p:cNvPr>
              <p:cNvCxnSpPr>
                <a:cxnSpLocks noChangeAspect="1" noChangeShapeType="1"/>
                <a:stCxn id="177" idx="1"/>
                <a:endCxn id="177"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7" name="Line 314">
                <a:extLst>
                  <a:ext uri="{FF2B5EF4-FFF2-40B4-BE49-F238E27FC236}">
                    <a16:creationId xmlns:a16="http://schemas.microsoft.com/office/drawing/2014/main" id="{2A67531C-DC6D-4226-9FC5-FD88804E0843}"/>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5">
                <a:extLst>
                  <a:ext uri="{FF2B5EF4-FFF2-40B4-BE49-F238E27FC236}">
                    <a16:creationId xmlns:a16="http://schemas.microsoft.com/office/drawing/2014/main" id="{6A9C2D20-3065-4747-977C-A4688D67582F}"/>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6">
                <a:extLst>
                  <a:ext uri="{FF2B5EF4-FFF2-40B4-BE49-F238E27FC236}">
                    <a16:creationId xmlns:a16="http://schemas.microsoft.com/office/drawing/2014/main" id="{00F6BF59-085B-4651-9F75-F5D3371CB63B}"/>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7">
                <a:extLst>
                  <a:ext uri="{FF2B5EF4-FFF2-40B4-BE49-F238E27FC236}">
                    <a16:creationId xmlns:a16="http://schemas.microsoft.com/office/drawing/2014/main" id="{BB2C054B-1AFC-40FC-BDEB-ACD482BCCA99}"/>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8">
                <a:extLst>
                  <a:ext uri="{FF2B5EF4-FFF2-40B4-BE49-F238E27FC236}">
                    <a16:creationId xmlns:a16="http://schemas.microsoft.com/office/drawing/2014/main" id="{60742866-D460-4159-B33D-68545D852967}"/>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19">
                <a:extLst>
                  <a:ext uri="{FF2B5EF4-FFF2-40B4-BE49-F238E27FC236}">
                    <a16:creationId xmlns:a16="http://schemas.microsoft.com/office/drawing/2014/main" id="{901E1209-F51E-4D6F-90CA-BB7D4F9499B6}"/>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0">
                <a:extLst>
                  <a:ext uri="{FF2B5EF4-FFF2-40B4-BE49-F238E27FC236}">
                    <a16:creationId xmlns:a16="http://schemas.microsoft.com/office/drawing/2014/main" id="{3791DF29-2114-4E3A-B14C-71F9567467E7}"/>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1">
                <a:extLst>
                  <a:ext uri="{FF2B5EF4-FFF2-40B4-BE49-F238E27FC236}">
                    <a16:creationId xmlns:a16="http://schemas.microsoft.com/office/drawing/2014/main" id="{B9271DB2-EE13-4E7B-9525-2EFFD2E990AA}"/>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2">
                <a:extLst>
                  <a:ext uri="{FF2B5EF4-FFF2-40B4-BE49-F238E27FC236}">
                    <a16:creationId xmlns:a16="http://schemas.microsoft.com/office/drawing/2014/main" id="{3D02F84D-7132-41B7-B39A-A70DBDE6E67C}"/>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3">
                <a:extLst>
                  <a:ext uri="{FF2B5EF4-FFF2-40B4-BE49-F238E27FC236}">
                    <a16:creationId xmlns:a16="http://schemas.microsoft.com/office/drawing/2014/main" id="{C6192EC5-1A33-46A6-82E5-469ECFFDAB0F}"/>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4">
                <a:extLst>
                  <a:ext uri="{FF2B5EF4-FFF2-40B4-BE49-F238E27FC236}">
                    <a16:creationId xmlns:a16="http://schemas.microsoft.com/office/drawing/2014/main" id="{EBBE78C1-B684-454C-91AF-7A748E632782}"/>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5">
                <a:extLst>
                  <a:ext uri="{FF2B5EF4-FFF2-40B4-BE49-F238E27FC236}">
                    <a16:creationId xmlns:a16="http://schemas.microsoft.com/office/drawing/2014/main" id="{B97D4472-290E-4686-9631-26B713BE5D41}"/>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6">
                <a:extLst>
                  <a:ext uri="{FF2B5EF4-FFF2-40B4-BE49-F238E27FC236}">
                    <a16:creationId xmlns:a16="http://schemas.microsoft.com/office/drawing/2014/main" id="{0047AD26-9848-414E-B214-DCC4DF7B6FAC}"/>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Line 327">
                <a:extLst>
                  <a:ext uri="{FF2B5EF4-FFF2-40B4-BE49-F238E27FC236}">
                    <a16:creationId xmlns:a16="http://schemas.microsoft.com/office/drawing/2014/main" id="{36906432-D6BC-4241-8E96-C0A9C790AFD2}"/>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Oval 328">
                <a:extLst>
                  <a:ext uri="{FF2B5EF4-FFF2-40B4-BE49-F238E27FC236}">
                    <a16:creationId xmlns:a16="http://schemas.microsoft.com/office/drawing/2014/main" id="{0CC1CFA0-794B-4DB6-832A-88341177F724}"/>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29">
                <a:extLst>
                  <a:ext uri="{FF2B5EF4-FFF2-40B4-BE49-F238E27FC236}">
                    <a16:creationId xmlns:a16="http://schemas.microsoft.com/office/drawing/2014/main" id="{E00A2ED2-C22A-4170-A728-B16D9CEF7776}"/>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0">
                <a:extLst>
                  <a:ext uri="{FF2B5EF4-FFF2-40B4-BE49-F238E27FC236}">
                    <a16:creationId xmlns:a16="http://schemas.microsoft.com/office/drawing/2014/main" id="{EC065DE7-14B7-4B30-A244-D2E836A9E29E}"/>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1">
                <a:extLst>
                  <a:ext uri="{FF2B5EF4-FFF2-40B4-BE49-F238E27FC236}">
                    <a16:creationId xmlns:a16="http://schemas.microsoft.com/office/drawing/2014/main" id="{40125890-204B-4581-9E51-2178B102A1F8}"/>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2">
                <a:extLst>
                  <a:ext uri="{FF2B5EF4-FFF2-40B4-BE49-F238E27FC236}">
                    <a16:creationId xmlns:a16="http://schemas.microsoft.com/office/drawing/2014/main" id="{5C40B3BF-4564-4214-A411-C80548475213}"/>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3">
                <a:extLst>
                  <a:ext uri="{FF2B5EF4-FFF2-40B4-BE49-F238E27FC236}">
                    <a16:creationId xmlns:a16="http://schemas.microsoft.com/office/drawing/2014/main" id="{C1527FA1-91ED-4DD6-9331-53F183885568}"/>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4">
                <a:extLst>
                  <a:ext uri="{FF2B5EF4-FFF2-40B4-BE49-F238E27FC236}">
                    <a16:creationId xmlns:a16="http://schemas.microsoft.com/office/drawing/2014/main" id="{CCC1878D-3EDD-44CA-AD2D-8E8E0917FE2B}"/>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5">
                <a:extLst>
                  <a:ext uri="{FF2B5EF4-FFF2-40B4-BE49-F238E27FC236}">
                    <a16:creationId xmlns:a16="http://schemas.microsoft.com/office/drawing/2014/main" id="{C685EA06-4EE6-4C16-90E6-3747BEB4C865}"/>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6">
                <a:extLst>
                  <a:ext uri="{FF2B5EF4-FFF2-40B4-BE49-F238E27FC236}">
                    <a16:creationId xmlns:a16="http://schemas.microsoft.com/office/drawing/2014/main" id="{8A3F1B61-C0DA-462C-9B84-BFBF713B12F2}"/>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Oval 337">
                <a:extLst>
                  <a:ext uri="{FF2B5EF4-FFF2-40B4-BE49-F238E27FC236}">
                    <a16:creationId xmlns:a16="http://schemas.microsoft.com/office/drawing/2014/main" id="{EE796669-6C99-4A22-ABF5-36E07614B8F6}"/>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Line 338">
                <a:extLst>
                  <a:ext uri="{FF2B5EF4-FFF2-40B4-BE49-F238E27FC236}">
                    <a16:creationId xmlns:a16="http://schemas.microsoft.com/office/drawing/2014/main" id="{3D1580D8-4125-4C97-9830-3166FEF9F700}"/>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39">
                <a:extLst>
                  <a:ext uri="{FF2B5EF4-FFF2-40B4-BE49-F238E27FC236}">
                    <a16:creationId xmlns:a16="http://schemas.microsoft.com/office/drawing/2014/main" id="{DA7029AE-C073-4584-B72E-81F09C04EC85}"/>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3" name="Line 340">
                <a:extLst>
                  <a:ext uri="{FF2B5EF4-FFF2-40B4-BE49-F238E27FC236}">
                    <a16:creationId xmlns:a16="http://schemas.microsoft.com/office/drawing/2014/main" id="{2BFC7BF8-1A9E-4B05-9D4C-459DD6B9A6A9}"/>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4" name="AutoShape 341">
                <a:extLst>
                  <a:ext uri="{FF2B5EF4-FFF2-40B4-BE49-F238E27FC236}">
                    <a16:creationId xmlns:a16="http://schemas.microsoft.com/office/drawing/2014/main" id="{53DB7C27-1682-4AF3-AC94-7992D855A4CB}"/>
                  </a:ext>
                </a:extLst>
              </p:cNvPr>
              <p:cNvCxnSpPr>
                <a:cxnSpLocks noChangeAspect="1" noChangeShapeType="1"/>
                <a:stCxn id="233" idx="0"/>
                <a:endCxn id="229"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5" name="Rectangle 342">
                <a:extLst>
                  <a:ext uri="{FF2B5EF4-FFF2-40B4-BE49-F238E27FC236}">
                    <a16:creationId xmlns:a16="http://schemas.microsoft.com/office/drawing/2014/main" id="{BA47CFDD-B5D1-46FF-9949-2BBAC13F4DEE}"/>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3">
                <a:extLst>
                  <a:ext uri="{FF2B5EF4-FFF2-40B4-BE49-F238E27FC236}">
                    <a16:creationId xmlns:a16="http://schemas.microsoft.com/office/drawing/2014/main" id="{A9F1ACE7-F3D0-47B1-873E-6664BE1D6730}"/>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7" name="Rectangle 344">
                <a:extLst>
                  <a:ext uri="{FF2B5EF4-FFF2-40B4-BE49-F238E27FC236}">
                    <a16:creationId xmlns:a16="http://schemas.microsoft.com/office/drawing/2014/main" id="{E5004CC1-DDE2-4028-8CA4-9A11994D9781}"/>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8" name="Rectangle 345">
                <a:extLst>
                  <a:ext uri="{FF2B5EF4-FFF2-40B4-BE49-F238E27FC236}">
                    <a16:creationId xmlns:a16="http://schemas.microsoft.com/office/drawing/2014/main" id="{61D91A75-E541-48B2-A514-6AC0A08C19BA}"/>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6">
                <a:extLst>
                  <a:ext uri="{FF2B5EF4-FFF2-40B4-BE49-F238E27FC236}">
                    <a16:creationId xmlns:a16="http://schemas.microsoft.com/office/drawing/2014/main" id="{E87966BC-D078-4213-B7D1-02F0654C0815}"/>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7">
                <a:extLst>
                  <a:ext uri="{FF2B5EF4-FFF2-40B4-BE49-F238E27FC236}">
                    <a16:creationId xmlns:a16="http://schemas.microsoft.com/office/drawing/2014/main" id="{5245C1D3-D9A8-414E-9EFA-D3BC02A139E4}"/>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8">
                <a:extLst>
                  <a:ext uri="{FF2B5EF4-FFF2-40B4-BE49-F238E27FC236}">
                    <a16:creationId xmlns:a16="http://schemas.microsoft.com/office/drawing/2014/main" id="{890A94BA-7768-47E3-8A19-8537CC50ABA9}"/>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49">
                <a:extLst>
                  <a:ext uri="{FF2B5EF4-FFF2-40B4-BE49-F238E27FC236}">
                    <a16:creationId xmlns:a16="http://schemas.microsoft.com/office/drawing/2014/main" id="{56500E33-656A-49A0-A9A2-CEAC52D9C0B9}"/>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0">
                <a:extLst>
                  <a:ext uri="{FF2B5EF4-FFF2-40B4-BE49-F238E27FC236}">
                    <a16:creationId xmlns:a16="http://schemas.microsoft.com/office/drawing/2014/main" id="{F4F56C50-95B0-4359-8274-F47C71E4AC84}"/>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4" name="Rectangle 351">
                <a:extLst>
                  <a:ext uri="{FF2B5EF4-FFF2-40B4-BE49-F238E27FC236}">
                    <a16:creationId xmlns:a16="http://schemas.microsoft.com/office/drawing/2014/main" id="{A1CA9731-1FEE-4383-8323-13155CF29744}"/>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5" name="AutoShape 352">
                <a:extLst>
                  <a:ext uri="{FF2B5EF4-FFF2-40B4-BE49-F238E27FC236}">
                    <a16:creationId xmlns:a16="http://schemas.microsoft.com/office/drawing/2014/main" id="{1BC2C0B0-292D-4C24-91B0-86F4D1F1B459}"/>
                  </a:ext>
                </a:extLst>
              </p:cNvPr>
              <p:cNvCxnSpPr>
                <a:cxnSpLocks noChangeAspect="1" noChangeShapeType="1"/>
                <a:stCxn id="234" idx="3"/>
                <a:endCxn id="234"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3">
                <a:extLst>
                  <a:ext uri="{FF2B5EF4-FFF2-40B4-BE49-F238E27FC236}">
                    <a16:creationId xmlns:a16="http://schemas.microsoft.com/office/drawing/2014/main" id="{A8978265-9D2C-4480-A8BD-DADB35924D03}"/>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4">
                <a:extLst>
                  <a:ext uri="{FF2B5EF4-FFF2-40B4-BE49-F238E27FC236}">
                    <a16:creationId xmlns:a16="http://schemas.microsoft.com/office/drawing/2014/main" id="{E9E6D881-1A3D-4954-AEAC-6BCD7D262210}"/>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5">
                <a:extLst>
                  <a:ext uri="{FF2B5EF4-FFF2-40B4-BE49-F238E27FC236}">
                    <a16:creationId xmlns:a16="http://schemas.microsoft.com/office/drawing/2014/main" id="{8FFD1DE2-5564-431C-9E45-855805B04B85}"/>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6">
                <a:extLst>
                  <a:ext uri="{FF2B5EF4-FFF2-40B4-BE49-F238E27FC236}">
                    <a16:creationId xmlns:a16="http://schemas.microsoft.com/office/drawing/2014/main" id="{8223FEC2-9B5A-41B2-97D0-8A1D2867D2B1}"/>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7">
                <a:extLst>
                  <a:ext uri="{FF2B5EF4-FFF2-40B4-BE49-F238E27FC236}">
                    <a16:creationId xmlns:a16="http://schemas.microsoft.com/office/drawing/2014/main" id="{5B04B63F-661D-410A-8A1D-408D2F87B116}"/>
                  </a:ext>
                </a:extLst>
              </p:cNvPr>
              <p:cNvCxnSpPr>
                <a:cxnSpLocks noChangeAspect="1" noChangeShapeType="1"/>
                <a:stCxn id="227" idx="3"/>
                <a:endCxn id="227"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8">
                <a:extLst>
                  <a:ext uri="{FF2B5EF4-FFF2-40B4-BE49-F238E27FC236}">
                    <a16:creationId xmlns:a16="http://schemas.microsoft.com/office/drawing/2014/main" id="{BF723A0E-5432-445A-825D-1EAEF8416150}"/>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59">
                <a:extLst>
                  <a:ext uri="{FF2B5EF4-FFF2-40B4-BE49-F238E27FC236}">
                    <a16:creationId xmlns:a16="http://schemas.microsoft.com/office/drawing/2014/main" id="{94E78614-036F-4D02-BCDE-CCA58158CF87}"/>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0">
                <a:extLst>
                  <a:ext uri="{FF2B5EF4-FFF2-40B4-BE49-F238E27FC236}">
                    <a16:creationId xmlns:a16="http://schemas.microsoft.com/office/drawing/2014/main" id="{6A8291E5-BBFA-4676-8956-7541F9754E7E}"/>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1">
                <a:extLst>
                  <a:ext uri="{FF2B5EF4-FFF2-40B4-BE49-F238E27FC236}">
                    <a16:creationId xmlns:a16="http://schemas.microsoft.com/office/drawing/2014/main" id="{0A625F9C-F78E-4E8A-9F54-DC543DA4ED87}"/>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2">
                <a:extLst>
                  <a:ext uri="{FF2B5EF4-FFF2-40B4-BE49-F238E27FC236}">
                    <a16:creationId xmlns:a16="http://schemas.microsoft.com/office/drawing/2014/main" id="{3954C65A-1640-440D-B046-89585E6F1617}"/>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AutoShape 363">
                <a:extLst>
                  <a:ext uri="{FF2B5EF4-FFF2-40B4-BE49-F238E27FC236}">
                    <a16:creationId xmlns:a16="http://schemas.microsoft.com/office/drawing/2014/main" id="{A930DE28-E774-4B51-8144-B6D668F570CE}"/>
                  </a:ext>
                </a:extLst>
              </p:cNvPr>
              <p:cNvCxnSpPr>
                <a:cxnSpLocks noChangeAspect="1" noChangeShapeType="1"/>
                <a:stCxn id="227" idx="1"/>
                <a:endCxn id="227"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7" name="Line 364">
                <a:extLst>
                  <a:ext uri="{FF2B5EF4-FFF2-40B4-BE49-F238E27FC236}">
                    <a16:creationId xmlns:a16="http://schemas.microsoft.com/office/drawing/2014/main" id="{755EA600-AF1A-4861-BADB-E420D1FE05C3}"/>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5">
                <a:extLst>
                  <a:ext uri="{FF2B5EF4-FFF2-40B4-BE49-F238E27FC236}">
                    <a16:creationId xmlns:a16="http://schemas.microsoft.com/office/drawing/2014/main" id="{6E0CE293-6304-4886-B09C-DC9914D83903}"/>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6">
                <a:extLst>
                  <a:ext uri="{FF2B5EF4-FFF2-40B4-BE49-F238E27FC236}">
                    <a16:creationId xmlns:a16="http://schemas.microsoft.com/office/drawing/2014/main" id="{5436834B-32EC-4217-9F6C-ED5ECB98D12D}"/>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7">
                <a:extLst>
                  <a:ext uri="{FF2B5EF4-FFF2-40B4-BE49-F238E27FC236}">
                    <a16:creationId xmlns:a16="http://schemas.microsoft.com/office/drawing/2014/main" id="{C4DADF41-A4BC-40A1-AF43-E8F9BAE711ED}"/>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8">
                <a:extLst>
                  <a:ext uri="{FF2B5EF4-FFF2-40B4-BE49-F238E27FC236}">
                    <a16:creationId xmlns:a16="http://schemas.microsoft.com/office/drawing/2014/main" id="{7D70192D-75CD-4360-92F9-C199AD23A675}"/>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69">
                <a:extLst>
                  <a:ext uri="{FF2B5EF4-FFF2-40B4-BE49-F238E27FC236}">
                    <a16:creationId xmlns:a16="http://schemas.microsoft.com/office/drawing/2014/main" id="{A9E8385D-EF7A-41BC-834F-184BD2DE1D96}"/>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0">
                <a:extLst>
                  <a:ext uri="{FF2B5EF4-FFF2-40B4-BE49-F238E27FC236}">
                    <a16:creationId xmlns:a16="http://schemas.microsoft.com/office/drawing/2014/main" id="{18C3476D-DFE6-4750-8924-D067B7CFEEB4}"/>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1">
                <a:extLst>
                  <a:ext uri="{FF2B5EF4-FFF2-40B4-BE49-F238E27FC236}">
                    <a16:creationId xmlns:a16="http://schemas.microsoft.com/office/drawing/2014/main" id="{B2FE4710-36EE-4BE8-B0A3-32037C768650}"/>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2">
                <a:extLst>
                  <a:ext uri="{FF2B5EF4-FFF2-40B4-BE49-F238E27FC236}">
                    <a16:creationId xmlns:a16="http://schemas.microsoft.com/office/drawing/2014/main" id="{EE9E2001-8D39-4242-B443-E580440B1383}"/>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3">
                <a:extLst>
                  <a:ext uri="{FF2B5EF4-FFF2-40B4-BE49-F238E27FC236}">
                    <a16:creationId xmlns:a16="http://schemas.microsoft.com/office/drawing/2014/main" id="{5CBED1DD-80B0-42EC-9553-4CCC2D5C4C60}"/>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4">
                <a:extLst>
                  <a:ext uri="{FF2B5EF4-FFF2-40B4-BE49-F238E27FC236}">
                    <a16:creationId xmlns:a16="http://schemas.microsoft.com/office/drawing/2014/main" id="{2523A3F8-55C7-4137-BE9C-1F4BB4DAF1C8}"/>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5">
                <a:extLst>
                  <a:ext uri="{FF2B5EF4-FFF2-40B4-BE49-F238E27FC236}">
                    <a16:creationId xmlns:a16="http://schemas.microsoft.com/office/drawing/2014/main" id="{60E74E5B-CBFD-4473-8075-89822B3CBFB9}"/>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6">
                <a:extLst>
                  <a:ext uri="{FF2B5EF4-FFF2-40B4-BE49-F238E27FC236}">
                    <a16:creationId xmlns:a16="http://schemas.microsoft.com/office/drawing/2014/main" id="{484E3F43-F7C5-4357-A304-893B42BB96FE}"/>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377">
                <a:extLst>
                  <a:ext uri="{FF2B5EF4-FFF2-40B4-BE49-F238E27FC236}">
                    <a16:creationId xmlns:a16="http://schemas.microsoft.com/office/drawing/2014/main" id="{DE727D25-9ABE-405E-8015-7B7930434C2C}"/>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1" name="Oval 378">
                <a:extLst>
                  <a:ext uri="{FF2B5EF4-FFF2-40B4-BE49-F238E27FC236}">
                    <a16:creationId xmlns:a16="http://schemas.microsoft.com/office/drawing/2014/main" id="{7C82E154-1562-4A1D-B52E-CBD789D36CC5}"/>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79">
                <a:extLst>
                  <a:ext uri="{FF2B5EF4-FFF2-40B4-BE49-F238E27FC236}">
                    <a16:creationId xmlns:a16="http://schemas.microsoft.com/office/drawing/2014/main" id="{8A11ACE4-16FA-4EBB-ADA8-B6679C7A0F56}"/>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0">
                <a:extLst>
                  <a:ext uri="{FF2B5EF4-FFF2-40B4-BE49-F238E27FC236}">
                    <a16:creationId xmlns:a16="http://schemas.microsoft.com/office/drawing/2014/main" id="{C5F3B0BD-54D8-4829-B1C1-EA98A17152FB}"/>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1">
                <a:extLst>
                  <a:ext uri="{FF2B5EF4-FFF2-40B4-BE49-F238E27FC236}">
                    <a16:creationId xmlns:a16="http://schemas.microsoft.com/office/drawing/2014/main" id="{7AEA88B6-E097-44C9-8AD9-2CC135F80AC4}"/>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2">
                <a:extLst>
                  <a:ext uri="{FF2B5EF4-FFF2-40B4-BE49-F238E27FC236}">
                    <a16:creationId xmlns:a16="http://schemas.microsoft.com/office/drawing/2014/main" id="{2E125082-A2FE-4CC5-BB2F-C91C2EC5B2DF}"/>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3">
                <a:extLst>
                  <a:ext uri="{FF2B5EF4-FFF2-40B4-BE49-F238E27FC236}">
                    <a16:creationId xmlns:a16="http://schemas.microsoft.com/office/drawing/2014/main" id="{41838626-90DD-4B01-BB24-9EE7169DDE40}"/>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4">
                <a:extLst>
                  <a:ext uri="{FF2B5EF4-FFF2-40B4-BE49-F238E27FC236}">
                    <a16:creationId xmlns:a16="http://schemas.microsoft.com/office/drawing/2014/main" id="{8DC9D742-48B0-4B00-B36A-5B1FB9530F40}"/>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5">
                <a:extLst>
                  <a:ext uri="{FF2B5EF4-FFF2-40B4-BE49-F238E27FC236}">
                    <a16:creationId xmlns:a16="http://schemas.microsoft.com/office/drawing/2014/main" id="{477A2A31-B3CF-461D-A279-9BD5B62DA134}"/>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6">
                <a:extLst>
                  <a:ext uri="{FF2B5EF4-FFF2-40B4-BE49-F238E27FC236}">
                    <a16:creationId xmlns:a16="http://schemas.microsoft.com/office/drawing/2014/main" id="{69857B77-FFD9-4FF3-9AC9-F2AF9558C094}"/>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Oval 387">
                <a:extLst>
                  <a:ext uri="{FF2B5EF4-FFF2-40B4-BE49-F238E27FC236}">
                    <a16:creationId xmlns:a16="http://schemas.microsoft.com/office/drawing/2014/main" id="{E8AF13B3-CDF3-42F7-9D70-E234EB83D22B}"/>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Line 388">
                <a:extLst>
                  <a:ext uri="{FF2B5EF4-FFF2-40B4-BE49-F238E27FC236}">
                    <a16:creationId xmlns:a16="http://schemas.microsoft.com/office/drawing/2014/main" id="{937A6A39-9192-4ADD-84A4-06DBDE2E98BD}"/>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Line 389">
                <a:extLst>
                  <a:ext uri="{FF2B5EF4-FFF2-40B4-BE49-F238E27FC236}">
                    <a16:creationId xmlns:a16="http://schemas.microsoft.com/office/drawing/2014/main" id="{B393B8B7-AC46-45DF-BFEB-E537AB39D188}"/>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3" name="Text Box 391">
                <a:extLst>
                  <a:ext uri="{FF2B5EF4-FFF2-40B4-BE49-F238E27FC236}">
                    <a16:creationId xmlns:a16="http://schemas.microsoft.com/office/drawing/2014/main" id="{411AA790-7284-435C-82EB-2834F64B8891}"/>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2">
                <a:extLst>
                  <a:ext uri="{FF2B5EF4-FFF2-40B4-BE49-F238E27FC236}">
                    <a16:creationId xmlns:a16="http://schemas.microsoft.com/office/drawing/2014/main" id="{4D73FA6A-C8FD-4AAE-B4C6-A9ABED2568D9}"/>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5" name="Text Box 393">
                <a:extLst>
                  <a:ext uri="{FF2B5EF4-FFF2-40B4-BE49-F238E27FC236}">
                    <a16:creationId xmlns:a16="http://schemas.microsoft.com/office/drawing/2014/main" id="{A59B8FAA-48B7-4A40-9650-7645F119F655}"/>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4">
                <a:extLst>
                  <a:ext uri="{FF2B5EF4-FFF2-40B4-BE49-F238E27FC236}">
                    <a16:creationId xmlns:a16="http://schemas.microsoft.com/office/drawing/2014/main" id="{D126B103-FA1A-43F6-B511-E14D94C35AE2}"/>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Text Box 395">
                <a:extLst>
                  <a:ext uri="{FF2B5EF4-FFF2-40B4-BE49-F238E27FC236}">
                    <a16:creationId xmlns:a16="http://schemas.microsoft.com/office/drawing/2014/main" id="{F5DACC87-48C8-4525-92D1-F26BD4BBF2DC}"/>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8" name="Arc 396">
                <a:extLst>
                  <a:ext uri="{FF2B5EF4-FFF2-40B4-BE49-F238E27FC236}">
                    <a16:creationId xmlns:a16="http://schemas.microsoft.com/office/drawing/2014/main" id="{A1C2CFA9-F3F2-48A9-B086-27E3A7D02855}"/>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305154"/>
                                        </p:tgtEl>
                                        <p:attrNameLst>
                                          <p:attrName>style.visibility</p:attrName>
                                        </p:attrNameLst>
                                      </p:cBhvr>
                                      <p:to>
                                        <p:strVal val="visible"/>
                                      </p:to>
                                    </p:set>
                                    <p:animEffect transition="in" filter="wipe(right)">
                                      <p:cBhvr>
                                        <p:cTn id="7" dur="1000"/>
                                        <p:tgtEl>
                                          <p:spTgt spid="30515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305155">
                                            <p:txEl>
                                              <p:pRg st="0" end="0"/>
                                            </p:txEl>
                                          </p:spTgt>
                                        </p:tgtEl>
                                        <p:attrNameLst>
                                          <p:attrName>style.visibility</p:attrName>
                                        </p:attrNameLst>
                                      </p:cBhvr>
                                      <p:to>
                                        <p:strVal val="visible"/>
                                      </p:to>
                                    </p:set>
                                    <p:animEffect transition="in" filter="wipe(right)">
                                      <p:cBhvr>
                                        <p:cTn id="12" dur="1000"/>
                                        <p:tgtEl>
                                          <p:spTgt spid="30515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5154" grpId="0"/>
      <p:bldP spid="305155" grpId="0" build="p"/>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4" name="Rectangle 2">
            <a:extLst>
              <a:ext uri="{FF2B5EF4-FFF2-40B4-BE49-F238E27FC236}">
                <a16:creationId xmlns:a16="http://schemas.microsoft.com/office/drawing/2014/main" id="{3DFE42BD-A4B2-4944-84FC-B155672154B7}"/>
              </a:ext>
            </a:extLst>
          </p:cNvPr>
          <p:cNvSpPr>
            <a:spLocks noGrp="1" noChangeArrowheads="1"/>
          </p:cNvSpPr>
          <p:nvPr>
            <p:ph type="title"/>
          </p:nvPr>
        </p:nvSpPr>
        <p:spPr>
          <a:xfrm>
            <a:off x="2209800" y="2425700"/>
            <a:ext cx="7772400" cy="1143000"/>
          </a:xfrm>
        </p:spPr>
        <p:txBody>
          <a:bodyPr>
            <a:noAutofit/>
          </a:bodyPr>
          <a:lstStyle/>
          <a:p>
            <a:pPr algn="ctr"/>
            <a:r>
              <a:rPr lang="en-GB" altLang="en-US" b="1" dirty="0">
                <a:latin typeface="Verdana" panose="020B0604030504040204" pitchFamily="34" charset="0"/>
                <a:ea typeface="Verdana" panose="020B0604030504040204" pitchFamily="34" charset="0"/>
              </a:rPr>
              <a:t>A 56-year-old lady, pre-TAH, gives the following results with the panel.  She is DAT and auto negative.</a:t>
            </a:r>
          </a:p>
        </p:txBody>
      </p:sp>
      <p:grpSp>
        <p:nvGrpSpPr>
          <p:cNvPr id="3" name="Group 2">
            <a:extLst>
              <a:ext uri="{FF2B5EF4-FFF2-40B4-BE49-F238E27FC236}">
                <a16:creationId xmlns:a16="http://schemas.microsoft.com/office/drawing/2014/main" id="{8F659B0C-985D-480A-B782-C70AB3E25CF9}"/>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7192B7E5-AE2D-4B64-B4A1-993601423D3F}"/>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A5221953-538E-4C57-BD91-6D91263EB568}"/>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121E2128-9048-4D93-BDA4-B74ED8C73AF2}"/>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384DB85C-EA92-4024-8834-088D9361A2BB}"/>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CBCA7170-CBA3-4090-9E58-732EC0D4AF38}"/>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AC4D2538-16F9-46F5-A62F-2132C4068855}"/>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574A8534-FE3E-4A49-B88E-2C648696F1B1}"/>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847E505C-9938-47DB-9DEE-0F4B65F39DE5}"/>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6EA66069-49C9-46B0-867F-30E6A635B287}"/>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24838655-071A-4E70-B758-EA226F10A1B2}"/>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1BEF5F32-C59C-4627-8734-C0F850029B53}"/>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58488CF0-1524-4065-8C8E-7932F8840732}"/>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6F4F01B6-D2F5-4681-BEE0-4BB89C33EC06}"/>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249D1EB6-1CC7-40B4-B029-3BD698A61D42}"/>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FCC05102-6EC8-4413-9A23-68274F08849C}"/>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EE2596BE-00D8-429A-B55C-702C2457255D}"/>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6DAB8B52-2D93-4E94-BD56-DD1C4571FEB9}"/>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0849F802-3CAF-4395-AC60-655D2C83E2F7}"/>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E2ABDF9A-9A51-4EAA-B416-1512B3D5C421}"/>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D50BA904-75CB-4C5E-B78D-EE3F6DD58CF1}"/>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D4A50C69-A3F4-4703-B837-D76A21C71704}"/>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978F2F21-A6AA-4DF3-839B-8DC85CA21F56}"/>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05A770C2-34DA-443B-89B0-21112E64331D}"/>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07A52323-CFB9-4023-9DF2-4C18F62B96EE}"/>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217F99C0-249E-4FA0-8637-02DE495AEA0B}"/>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CDA5B7EA-D23D-4383-BDD4-6277CA3A2CCD}"/>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B5E619CA-A615-43E6-A102-7518ED1E6FF4}"/>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E171CA6E-A480-4E39-97EF-70F198AFAB6E}"/>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C8D42C45-4D1F-40A8-8E3D-5C4366B4162E}"/>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01C5B650-B0ED-4E56-8F1C-8E5B9C2A757A}"/>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4960BC71-CFE5-40EE-80C3-A6300F55E10A}"/>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BE5C8415-DC96-472C-A28C-584159079044}"/>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25401159-3151-4810-9D34-45962A090A1C}"/>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AE3B11F9-D6B3-4927-BCE2-4A651872D8CD}"/>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DBEDB7EF-3533-4F2A-B668-001C8EFE4468}"/>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7AB5CF83-8BEA-4F31-85CD-227CB7A21B04}"/>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788FC7C6-3D5A-47E9-84CF-DCAABBB55B82}"/>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E581AD9C-ACAC-4F28-8A61-91BA683744CB}"/>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2DA119CD-062D-412D-B384-10437137BD8C}"/>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7C9E9CF8-757E-4B22-8AF8-554138050813}"/>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32295C7B-CDB4-4159-84DE-4E29DDE0667B}"/>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68437F65-DB27-427E-A0DB-B039E5E1EA23}"/>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04421A82-C9A5-48DD-85B5-DF90D5004723}"/>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800A7E67-2CED-4EC4-8647-E9B58A8BC9F1}"/>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D800C673-5ABB-45BD-A416-8FB8EEA29037}"/>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D19F9B8C-7B09-4553-98AB-222BB27DF73D}"/>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1860DDA8-F958-41BE-9F10-501ADC14FE48}"/>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9F5B07B5-9C57-44A0-B8A6-BDAABFEE9579}"/>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69111473-0976-481E-B19E-45CB78A6C799}"/>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9DE1AED7-D811-4054-80D2-79344CEDCE27}"/>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E5F77754-C667-4313-8859-82832DADCBC3}"/>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338B0868-6410-4668-ABCD-170E0D607E68}"/>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9DDDD387-70EF-4E8E-BA38-2E9B957DB874}"/>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B467905A-17FB-479D-BC66-E307EBA8D188}"/>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9E39DAB1-F525-41AB-988A-20039F27E61F}"/>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29D674AF-F172-47B8-9420-A76F065E1B70}"/>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53D433F5-0455-4D6F-90CE-84355F320F85}"/>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DD009199-BBCF-4807-A225-CB5EBA7E7B2F}"/>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DC34F2A9-F8F1-4CEB-BA23-EC2D195F5B45}"/>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E377B5B9-F710-4E96-9EFC-D3C9F8CD518E}"/>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E169818B-33E6-4E30-A5E7-472309DB4378}"/>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680B797C-B342-4D63-BA09-49C776CB95E0}"/>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166DAF8C-922C-42E5-98FD-08BBF93A0EEA}"/>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7C1C8CCB-768D-4476-A1CC-DE511C94FF45}"/>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1DE5B301-E455-4795-8494-EC4C52B313DC}"/>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CD0CFD4F-A411-4C73-91B3-50699A2A8481}"/>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366B5C3A-0138-4008-9CCC-A3988FF3415D}"/>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12E53E6E-8A4F-42EE-8900-5830DF46A048}"/>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7395CAD3-FD17-4A21-895C-FE832211AECF}"/>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B91EBEE7-127F-450E-94B5-DBEA3D24D3A0}"/>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37F2FA35-3181-4EDB-B483-45937438F405}"/>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1B18DFC5-68F3-47DD-9009-27C7AC7BCFE6}"/>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2B0596C9-0CA2-4245-9FB0-AA236CE88767}"/>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CDC6E1CD-F176-4C5E-A58E-BE5F2412917C}"/>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7E82CF2B-4B67-4814-AADB-6A213BE07248}"/>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C51C216B-09E0-4E0E-B844-A04369D0DAD0}"/>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B9E657FE-1B1D-4712-99BD-B5862FA383F3}"/>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393BB3BA-3582-4304-B4A3-BBDF2EBC4114}"/>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ED30F153-E315-4DC2-A829-B8B8AD75526C}"/>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9A3B9E68-E390-4FF5-BC60-5BBEDF11CC9F}"/>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574F4A61-7499-4FFB-ABE7-F834839AEA6F}"/>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4F6D50BA-8BFF-4BD7-8E06-09D68975DFBB}"/>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BA6BB529-F1B7-4E00-A3E3-D09EEFCAE060}"/>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13E2ACBF-29A5-4C03-A75E-0A4B3F7B39F5}"/>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F0B84048-B1E0-4DC4-9D0D-E480CBA9D3DE}"/>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C9E0BDE0-043C-47B7-95E6-0925F2A8601A}"/>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D42781F8-451D-4CAA-971E-73E54E6B8B7D}"/>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C26C0C69-3829-4A9F-954A-CCE6E1694D8A}"/>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B3BABDFD-A2CE-4B60-BD70-CBE8C073DA9A}"/>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59112792-21B0-4B1D-A91F-364CC33D5A9A}"/>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1273D1D4-0F69-44AD-8E1D-ED5753C5F359}"/>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B243B74A-4EF4-495E-AC5A-16941AA4E89F}"/>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12450D53-B28F-4B02-ADE7-2FC6F6C0A444}"/>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9D434CA9-9A1E-4EDF-A8B1-A1B69D3F182B}"/>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C1F47C92-1FC2-44F7-95D8-D18D2CA3DA21}"/>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94524743-0609-4080-802A-1EF0D3032B0A}"/>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FDC7F60E-B5D7-414F-B265-38566D566B31}"/>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A272B3AD-823F-495A-8A5E-71DF85849A59}"/>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109D6861-8775-47D6-B5CF-CE5E5D168069}"/>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574C43C0-85AB-4F1F-BF77-A71F4212DE15}"/>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84823A97-C444-47C4-A62A-32F4CE595099}"/>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6F4764AA-D587-419C-A03D-1DB7A9B49444}"/>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9ACBE760-CF9B-4335-8759-39DC8D1995F8}"/>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F3717A85-7A90-43E4-AE42-55E4CFC5531E}"/>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FDB0F0C0-04A8-4168-AABA-EDA2C25B3E88}"/>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96B68476-0FA4-4680-99A0-ED077EA6A716}"/>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02DE20EA-1B43-48B0-A5B3-01003FF2F568}"/>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65BCF3B5-0349-49C2-B6C5-E4EAF1FA4FDF}"/>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92F7B981-131C-41BA-B4BF-660F196CDA70}"/>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F381E515-1FA7-48B6-8266-00C5D8ADD718}"/>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B741BDDB-A99C-4C1D-8E45-B161D8E7A676}"/>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27DDBE2C-B334-4362-9573-701AE1AEFDD8}"/>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16D2F2D6-EC81-4FBA-A4D6-30031684C8F3}"/>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0E115146-A894-4DE6-9E2F-F3C2087EAE88}"/>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B6A89C31-D2A1-4353-9A1B-BF6119212F4A}"/>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9357935F-8A69-4DB0-8883-42248D2091A7}"/>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FAD65DDE-BC42-44B6-966A-17649F1F3F85}"/>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010E0BA3-8268-45D5-8126-25ED6E8B2AD5}"/>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D64A4636-1F8F-4B27-A04B-008A18C60B18}"/>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D00ECF93-865C-42C4-890B-E6705355B62A}"/>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5F8EFB23-C506-461E-8441-7C7671233793}"/>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6FF86829-B7E2-41D9-9212-276FBAE92DF5}"/>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745F4080-3DC7-47E4-A6EF-F5D473154E08}"/>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5A7DC0AF-336F-4268-820C-EAF11732E0B5}"/>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4192F10A-D31B-4535-AE72-692E03EE1874}"/>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0783A915-294D-4DE7-BB75-A559E33D07EE}"/>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0E0FB788-1456-442F-91C6-D15E88D4F9F7}"/>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B743CEEF-FE95-490E-8DFD-E0D095657956}"/>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20D53947-EE46-4304-989C-00204B406348}"/>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3053C393-00D1-48A4-ADD3-525DC0FE76CD}"/>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4890D657-FEBA-44C5-B8C6-C55208BB9F6C}"/>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90DE0FE8-5A18-4866-B160-DF4F7A4BE78B}"/>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EE5B0E5D-E2B5-47EB-9CC9-B87C8A65765C}"/>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77A9724D-9BBB-47B7-9A2F-05E891219432}"/>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2EAA0CD7-5D31-402B-B914-4F7CD5CF8D90}"/>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805F7B6C-E47C-44CD-BC2A-3ECBA8B387D4}"/>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A3CD958C-26AE-4EE8-9B07-F2FEB7B557A2}"/>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FFE69DEE-AEC7-4496-A410-0807E8051955}"/>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AF7167FC-73F4-4A3A-92CA-52F163E71E31}"/>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6DA03A69-1488-46CE-AB2E-149DE1E48E11}"/>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33F555C2-85F3-45E5-B345-A2DD269494F8}"/>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38A57A76-33D0-4978-9B8D-99699049E04E}"/>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2284EC63-1240-434C-B472-F099E6C63A99}"/>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82A598BC-C869-439A-BE27-EDB1C3DB3160}"/>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61ACA216-B318-4B9E-A390-A5652E7D88AE}"/>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DCB92FB0-E6F2-41A1-8362-0576741196B8}"/>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B3ECD7DC-ACD0-49EF-B91C-DE2601F314A8}"/>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B006FBF6-8514-4135-ADCC-AA2D1FD1AF96}"/>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DA36BC3B-6D32-492A-821F-C83D05A0F4C2}"/>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73AC4280-0D94-45BD-BFF1-7EC3EBBAE17C}"/>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118C8527-5AA9-4A8B-994F-7596A88C6898}"/>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1F25AA6D-2462-4CBB-952F-10A2F2B0DC2B}"/>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843B45A3-18A7-4688-B57B-452D54922BEC}"/>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5E9B182C-98BE-4958-9696-3C2AC772A77E}"/>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F3CF24C3-01FF-44E2-A50E-FF0E1EF97550}"/>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85F2C944-EFA7-4827-92E7-0119A3D6C642}"/>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6A424F8B-FBAB-4A3D-8707-EA4FBBB419EF}"/>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8C8DF638-BB61-4DA1-8968-A1A14F541ABD}"/>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B282E591-3073-470E-B959-F1E70BDFB8F7}"/>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4F872B31-9668-4D92-BA18-34CE6994FDD7}"/>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E5EF63EC-FFA6-43D0-8CA1-8AA08DA49277}"/>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93331632-11D8-4A46-9BD0-7C6CC36520DE}"/>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C4E485CA-BF04-4141-A2CE-191FF6414C3F}"/>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1715AA4D-19E9-4B3A-9496-E9E2D949C3B2}"/>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97C0864A-EED1-49CC-8550-08C8C36FC0DD}"/>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8A1078F3-37AA-4151-A0B0-144E7D4EA338}"/>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6FE8BAAD-AF80-4373-B1EF-2120E0511CC7}"/>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D5C8B045-8ECC-4A4B-9E07-863869D45A7A}"/>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0AA35B1E-DBCE-4189-ACB7-B0A2B7DADFD6}"/>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76CCC250-D459-4844-B478-F4E4627CBD0F}"/>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8AF6039D-217A-4E13-B511-1B392DD85024}"/>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B0E9B7B4-8451-4C0D-968B-443AC5DFB6D2}"/>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5320BA0F-0D76-4AEC-B37C-0B6958547F0D}"/>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BB4B4F70-3DCC-489E-A3E4-325BA79DA15B}"/>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4E4E2846-B965-46DF-80EF-65975580EF01}"/>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62001DE7-201E-4963-B01D-D88AABA98E85}"/>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F0F03336-5AB9-414D-B39F-FA6EDA80335F}"/>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4412AAA7-9173-46DE-A62D-95100543C982}"/>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5553CDAA-4E81-49A8-ACE2-9404CA820A77}"/>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46F955FC-5A75-445F-B641-B401C1EDE167}"/>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AD0DB19F-CDE8-4AD0-9F5A-8966E1309B7B}"/>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DA1E1630-0E2B-4DE9-9953-63F6EF3A37AB}"/>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94281BC5-9337-4EED-823E-9D09B7A2BADB}"/>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B711CCCC-6B0A-434F-B8A3-6F5E265BA6AF}"/>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36A1E0D8-8333-4AC2-B14E-01A261C56B57}"/>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2980D4CE-9C3A-48B8-9BD0-845444DC735E}"/>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F44146F6-C750-47EE-B7C3-C0A78AC52BE8}"/>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F9DB5E05-382E-4760-A962-EC5A9AF72BC5}"/>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4E4C91BC-852E-45AD-9AF0-AB4146CA668F}"/>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88E291CC-ABDF-4265-BDF6-29351EB25006}"/>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7FCD88FB-2367-446D-9C35-4011D963DA20}"/>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BA9C3F57-B223-40D2-8A50-D0F257562C55}"/>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C9FE27AB-7FF8-43EB-BCE5-5A69176B3F10}"/>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03FA3DF3-175C-43E0-9428-E5DDD95F0200}"/>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DBA2C4EF-19D8-4FB6-93DF-914B70DA59D2}"/>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21DA88B0-18F0-4B5E-86EB-22F1446A2CBB}"/>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930E9C04-E8D7-4CC9-A9BA-C537E4AF3F4C}"/>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04AAEBB5-2A51-4196-9036-03CABD0B4C8E}"/>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BAAEF8EB-245B-44B4-ACDB-F39DEAD2155F}"/>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A2F8908E-6DE4-4AC0-972A-664741620A4D}"/>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6E632B7B-4CD4-4CD3-BD61-F17A3B10D9FE}"/>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1745C8B9-C95F-4983-9EB3-98B2D9DD72F9}"/>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779287B1-84C6-4B1C-9D3D-B5E9AFAE4A42}"/>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BA64B07D-4BA1-423B-97F0-5A2B419BEC51}"/>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4646C15C-1E8C-492E-AA9E-24FC39939F07}"/>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7EE4EA42-3E0D-4300-B67C-A4040F419DD0}"/>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5CB305DF-DC5A-4FC9-9CA4-60A686EE85CF}"/>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A89F810A-7184-4316-8CAB-374C33B5096E}"/>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F66B80AF-0353-4D63-AD0B-2C0382558A02}"/>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E8C3FBBB-6C3C-4B24-BCEA-7BB0057162F0}"/>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F75CE8FF-E9B1-4E7E-B0A3-91D397AD95C9}"/>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D2072625-4903-4519-8A0F-C68739F5C67F}"/>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5CEBF6A7-08A0-4022-8634-6DAB07496DD9}"/>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331E66AF-6717-427A-A93F-54EC82033184}"/>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2CDE0AE0-C463-4542-AA64-29E52748E25D}"/>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394F4E0F-1F64-431B-8122-FBB248D830B2}"/>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62403D02-4842-4431-BE1E-D35B0BE45478}"/>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30D6B29B-C11E-4313-9D37-632782D4A2B8}"/>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791227A1-FA88-4B2E-99CA-D81298E81787}"/>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6C60E79A-99A3-4096-8916-6A5B5873441F}"/>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21DBF151-77F1-4766-88AC-099D809712BB}"/>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202DFD32-2907-4F75-BC12-3276C77A7FA4}"/>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A19B3510-CE1F-4F83-83FB-E89BF9AFD8AB}"/>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364ED4FC-E388-406C-B924-F71D94C23BC5}"/>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6C26394B-C869-4222-86A3-03C14C815007}"/>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3175011E-1031-45B5-AB8F-0393EC9E0EE5}"/>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ED2C1898-6C82-49E5-A32D-F1761394BA7B}"/>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3C07D8B7-189D-4BA1-9FB9-05705BB79A6B}"/>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C6BC2FB3-C2D4-4BD9-8BFA-8C3AF74A0F82}"/>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E3D28F2D-AFB7-4DCE-9E88-BBC33BE9699A}"/>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185928CC-A47F-46D6-B34F-10D44689B4F0}"/>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D402BB33-B0E7-4074-B986-C6E0741AD659}"/>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7F86A87A-3196-48EB-9396-04F4AEF73D2C}"/>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D3A929F7-0C99-4BA8-91AA-6020BF1A43DE}"/>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FCAF7B09-91FA-4614-B921-159912B41A30}"/>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DE9E9E90-52D0-48BD-8A74-87455371C85B}"/>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C1DAD4EC-C658-4253-80A3-5A79F71D901E}"/>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74B8F859-1BE1-42D9-9124-DC4885BA20F1}"/>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E81A27FB-8F53-4EF5-9D3E-609B2AA51B5F}"/>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8DC5B156-0CC2-4084-BA8F-4BA1D93EDBE2}"/>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B0CAB5C6-6F73-4C94-99C2-E082605385B1}"/>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4F8E99D3-7795-4A7D-8570-0DA49B0F6BDF}"/>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86E1401E-326B-4A15-8E6D-D57E9C3CBAF1}"/>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8329D966-B80B-41AC-9396-EB26A896F7EF}"/>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F0C50255-8FAC-40C2-B87B-254C9464C2A2}"/>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89B5D0DC-8CBB-446D-B7CE-9E0D2D32DCCE}"/>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9BEC8AFC-06D4-4C16-AC49-9FB65F58105C}"/>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BA9D76DB-ED8E-4AD6-978A-BEC9CCDED993}"/>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4BB40AB5-427D-44CB-A7F8-F28D33FEC731}"/>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E8AA177D-71AA-4772-A790-115B8E28810C}"/>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FEF37550-CB1E-4731-9FBD-279423BA889B}"/>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37966F3F-79CA-4B2A-B5D0-DABD35572738}"/>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62C04FAD-8C96-4143-A544-DC7E3F080520}"/>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1DC00F7D-6870-4BEF-BE79-864E089BE7EE}"/>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7AD7F2C2-39CB-4E08-99E1-0940700C22D4}"/>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0C79460B-CC5D-440E-971E-588BC333DA8C}"/>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E6C5A4B5-90D3-4750-B6FB-ED100C536501}"/>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83EF5F89-032C-4162-8922-CC634BB21476}"/>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BFDAD67E-7700-4911-A36D-FA3D25D715E9}"/>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708B6395-6771-49E3-B935-CE20B6F1F1E8}"/>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76011633-A481-4DCC-B741-113443A969BF}"/>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0EA84D7A-92E5-43C4-A870-FAD09FD17AED}"/>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4B9DB50F-7935-4289-AF4E-5AC6851B7891}"/>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A6A5E8AD-E7B4-4A05-9F6B-923E5FEF5AB1}"/>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25E0AD39-EE2D-4901-A3AF-4938798B13DD}"/>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35D66946-542E-4069-A748-7CA18DC39464}"/>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77860D71-9451-4B34-BDB5-339FE1B3EF76}"/>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35AABD7D-D5CE-407E-95B7-22CE9B349C72}"/>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EF96E510-BD1D-440E-BE35-72851FE8ABA7}"/>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D712B985-9DB0-4807-BE6A-08A77A8F2B2C}"/>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A787A749-0C21-448E-BBAD-3EFC21FFD39A}"/>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8775F457-1BE1-466F-B4DD-E22F11E740B4}"/>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8C617FB2-21D7-4576-A49E-E39B1F999FBE}"/>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0F46D31B-9AF6-4AE8-AF02-02E8C9E58A8E}"/>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EFB823B9-A624-4E20-9019-B88F7A1B6E07}"/>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3E21A7E2-85A6-45A8-99AF-23190DE33F0E}"/>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A2E391F5-78CC-4B1C-9789-3564744F467D}"/>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C58E87A3-D004-4F6F-9806-EDC7363CB335}"/>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2EF2722D-18BD-4D27-8EEA-85B171C38A5F}"/>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66F868DB-8736-48B9-BD00-409B5C2951FC}"/>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56EC3BDD-B6CD-46A6-A8E7-462BD2EECCD3}"/>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EA135C75-D12D-4469-BEAD-B8A13A983E0F}"/>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28CF09B9-50C8-4000-947A-C19B60AD92D9}"/>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582E24F4-F966-4113-BB56-8FE67E7A4821}"/>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973ECBA6-0EDF-4549-A198-D9C8D3FC5CBE}"/>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7E38F6F6-02E4-4D97-8602-85FCF0B86D42}"/>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DB3ACAD3-3247-4C8B-98E4-2F5AE4B4E470}"/>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E250B4F2-29DF-4663-9F65-7E8E904669BD}"/>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CC74E4AA-0BD4-4F8F-87F9-B549428906FE}"/>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9FCE1FD5-643F-4A0B-8163-CC33174D57B7}"/>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D9141841-9CCA-41E9-BA30-4C389CD55FDF}"/>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ACEE4C19-96C3-4AED-932A-B903023D178E}"/>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87E5545C-EC4C-45C3-B210-26DD9EABF2BB}"/>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578BC672-F1C2-4587-951F-DE1863BA4236}"/>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5B63372A-2642-4859-B0AA-25C280C6DC15}"/>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E366CCCA-EA15-43ED-A5C8-5A5F6CB7D681}"/>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3BB4A705-63D5-41A9-B8AA-C996CE4C413D}"/>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4DC926F6-F60C-4381-B8FF-5212EF25FE91}"/>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4F28E63B-64E3-46F5-9503-BA816D074617}"/>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5981284A-4062-4AB2-9ECB-9F8413487C68}"/>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3A44A1B3-70A0-4180-9D12-33182178F76A}"/>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A4029D47-4013-4DD7-8740-2B7A365FAB5C}"/>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85441B3E-37AC-4D7D-AA1D-6EBFF5E6993A}"/>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6BFDD4F5-44A2-4209-B172-D6FEF2D20F5F}"/>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C0CD2DA4-84F3-4CCE-848F-5F20DCC2AE11}"/>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5D06E250-8ADB-4F03-BFFE-59C28AFAD22C}"/>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66714B88-C5E6-4049-B895-8AFDD27B4961}"/>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B0AA7C4B-6DBD-448E-BA20-96BA5DE824DF}"/>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B3C478DC-3EAE-478A-9568-C75D8964C6ED}"/>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9CE94979-0DC9-4DF6-844C-A397F0EB164B}"/>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4807CA57-AA0B-4BEA-B257-2E30B2498684}"/>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20980647-39E4-4A7F-A2D7-9D48A1CBAA06}"/>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7255" name="Group 55">
            <a:extLst>
              <a:ext uri="{FF2B5EF4-FFF2-40B4-BE49-F238E27FC236}">
                <a16:creationId xmlns:a16="http://schemas.microsoft.com/office/drawing/2014/main" id="{45AA2D26-4DFB-41FC-B0BD-8E97148E4DA3}"/>
              </a:ext>
            </a:extLst>
          </p:cNvPr>
          <p:cNvGrpSpPr>
            <a:grpSpLocks/>
          </p:cNvGrpSpPr>
          <p:nvPr/>
        </p:nvGrpSpPr>
        <p:grpSpPr bwMode="auto">
          <a:xfrm>
            <a:off x="2255012" y="889991"/>
            <a:ext cx="7708900" cy="4179888"/>
            <a:chOff x="718" y="960"/>
            <a:chExt cx="4856" cy="2633"/>
          </a:xfrm>
        </p:grpSpPr>
        <p:grpSp>
          <p:nvGrpSpPr>
            <p:cNvPr id="307202" name="Group 2">
              <a:extLst>
                <a:ext uri="{FF2B5EF4-FFF2-40B4-BE49-F238E27FC236}">
                  <a16:creationId xmlns:a16="http://schemas.microsoft.com/office/drawing/2014/main" id="{36699F42-97F9-46D8-8BBF-3E459C98E2EB}"/>
                </a:ext>
              </a:extLst>
            </p:cNvPr>
            <p:cNvGrpSpPr>
              <a:grpSpLocks/>
            </p:cNvGrpSpPr>
            <p:nvPr/>
          </p:nvGrpSpPr>
          <p:grpSpPr bwMode="auto">
            <a:xfrm>
              <a:off x="718" y="960"/>
              <a:ext cx="4856" cy="2141"/>
              <a:chOff x="720" y="384"/>
              <a:chExt cx="4856" cy="2141"/>
            </a:xfrm>
          </p:grpSpPr>
          <p:sp>
            <p:nvSpPr>
              <p:cNvPr id="307203" name="Rectangle 3">
                <a:extLst>
                  <a:ext uri="{FF2B5EF4-FFF2-40B4-BE49-F238E27FC236}">
                    <a16:creationId xmlns:a16="http://schemas.microsoft.com/office/drawing/2014/main" id="{D760331B-218C-4199-BC8E-F7473B8A4E98}"/>
                  </a:ext>
                </a:extLst>
              </p:cNvPr>
              <p:cNvSpPr>
                <a:spLocks noChangeArrowheads="1"/>
              </p:cNvSpPr>
              <p:nvPr/>
            </p:nvSpPr>
            <p:spPr bwMode="auto">
              <a:xfrm>
                <a:off x="720" y="384"/>
                <a:ext cx="4800" cy="1440"/>
              </a:xfrm>
              <a:prstGeom prst="rect">
                <a:avLst/>
              </a:prstGeom>
              <a:solidFill>
                <a:srgbClr val="FFCC00"/>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07204" name="Rectangle 4">
                <a:extLst>
                  <a:ext uri="{FF2B5EF4-FFF2-40B4-BE49-F238E27FC236}">
                    <a16:creationId xmlns:a16="http://schemas.microsoft.com/office/drawing/2014/main" id="{88253826-3B35-42E1-85E9-A062F535F445}"/>
                  </a:ext>
                </a:extLst>
              </p:cNvPr>
              <p:cNvSpPr>
                <a:spLocks noChangeArrowheads="1"/>
              </p:cNvSpPr>
              <p:nvPr/>
            </p:nvSpPr>
            <p:spPr bwMode="auto">
              <a:xfrm>
                <a:off x="720" y="1344"/>
                <a:ext cx="4800" cy="480"/>
              </a:xfrm>
              <a:prstGeom prst="rect">
                <a:avLst/>
              </a:prstGeom>
              <a:solidFill>
                <a:srgbClr val="CCFFFF">
                  <a:alpha val="50000"/>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07205" name="Line 5">
                <a:extLst>
                  <a:ext uri="{FF2B5EF4-FFF2-40B4-BE49-F238E27FC236}">
                    <a16:creationId xmlns:a16="http://schemas.microsoft.com/office/drawing/2014/main" id="{2A0CACD6-79F4-4FCB-9A64-E239DBED75AD}"/>
                  </a:ext>
                </a:extLst>
              </p:cNvPr>
              <p:cNvSpPr>
                <a:spLocks noChangeShapeType="1"/>
              </p:cNvSpPr>
              <p:nvPr/>
            </p:nvSpPr>
            <p:spPr bwMode="auto">
              <a:xfrm>
                <a:off x="720" y="384"/>
                <a:ext cx="0" cy="144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07206" name="Line 6">
                <a:extLst>
                  <a:ext uri="{FF2B5EF4-FFF2-40B4-BE49-F238E27FC236}">
                    <a16:creationId xmlns:a16="http://schemas.microsoft.com/office/drawing/2014/main" id="{820E96EC-2E81-4493-857C-BE36CBD42167}"/>
                  </a:ext>
                </a:extLst>
              </p:cNvPr>
              <p:cNvSpPr>
                <a:spLocks noChangeShapeType="1"/>
              </p:cNvSpPr>
              <p:nvPr/>
            </p:nvSpPr>
            <p:spPr bwMode="auto">
              <a:xfrm>
                <a:off x="720" y="384"/>
                <a:ext cx="480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07207" name="Line 7">
                <a:extLst>
                  <a:ext uri="{FF2B5EF4-FFF2-40B4-BE49-F238E27FC236}">
                    <a16:creationId xmlns:a16="http://schemas.microsoft.com/office/drawing/2014/main" id="{8BE5D4D1-C7C4-4F47-B549-40EA76002B4E}"/>
                  </a:ext>
                </a:extLst>
              </p:cNvPr>
              <p:cNvSpPr>
                <a:spLocks noChangeShapeType="1"/>
              </p:cNvSpPr>
              <p:nvPr/>
            </p:nvSpPr>
            <p:spPr bwMode="auto">
              <a:xfrm>
                <a:off x="5520" y="384"/>
                <a:ext cx="0" cy="144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07208" name="Line 8">
                <a:extLst>
                  <a:ext uri="{FF2B5EF4-FFF2-40B4-BE49-F238E27FC236}">
                    <a16:creationId xmlns:a16="http://schemas.microsoft.com/office/drawing/2014/main" id="{BB48B6A1-BDFC-4F94-9910-9BDC16B9C433}"/>
                  </a:ext>
                </a:extLst>
              </p:cNvPr>
              <p:cNvSpPr>
                <a:spLocks noChangeShapeType="1"/>
              </p:cNvSpPr>
              <p:nvPr/>
            </p:nvSpPr>
            <p:spPr bwMode="auto">
              <a:xfrm>
                <a:off x="720" y="1824"/>
                <a:ext cx="480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07209" name="Line 9">
                <a:extLst>
                  <a:ext uri="{FF2B5EF4-FFF2-40B4-BE49-F238E27FC236}">
                    <a16:creationId xmlns:a16="http://schemas.microsoft.com/office/drawing/2014/main" id="{AB68949F-BAFB-4906-938C-93155373FC0B}"/>
                  </a:ext>
                </a:extLst>
              </p:cNvPr>
              <p:cNvSpPr>
                <a:spLocks noChangeShapeType="1"/>
              </p:cNvSpPr>
              <p:nvPr/>
            </p:nvSpPr>
            <p:spPr bwMode="auto">
              <a:xfrm>
                <a:off x="720" y="1344"/>
                <a:ext cx="48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07210" name="Line 10">
                <a:extLst>
                  <a:ext uri="{FF2B5EF4-FFF2-40B4-BE49-F238E27FC236}">
                    <a16:creationId xmlns:a16="http://schemas.microsoft.com/office/drawing/2014/main" id="{7DA26420-A029-4426-890F-C65F9CBA033B}"/>
                  </a:ext>
                </a:extLst>
              </p:cNvPr>
              <p:cNvSpPr>
                <a:spLocks noChangeShapeType="1"/>
              </p:cNvSpPr>
              <p:nvPr/>
            </p:nvSpPr>
            <p:spPr bwMode="auto">
              <a:xfrm>
                <a:off x="720" y="865"/>
                <a:ext cx="48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07211" name="Line 11">
                <a:extLst>
                  <a:ext uri="{FF2B5EF4-FFF2-40B4-BE49-F238E27FC236}">
                    <a16:creationId xmlns:a16="http://schemas.microsoft.com/office/drawing/2014/main" id="{699EDA3B-99BF-4F3A-8922-F852EEA50E0B}"/>
                  </a:ext>
                </a:extLst>
              </p:cNvPr>
              <p:cNvSpPr>
                <a:spLocks noChangeShapeType="1"/>
              </p:cNvSpPr>
              <p:nvPr/>
            </p:nvSpPr>
            <p:spPr bwMode="auto">
              <a:xfrm>
                <a:off x="5040" y="384"/>
                <a:ext cx="0" cy="144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07212" name="Line 12">
                <a:extLst>
                  <a:ext uri="{FF2B5EF4-FFF2-40B4-BE49-F238E27FC236}">
                    <a16:creationId xmlns:a16="http://schemas.microsoft.com/office/drawing/2014/main" id="{0220B4E1-093D-480C-857D-BCD8AF8E6F07}"/>
                  </a:ext>
                </a:extLst>
              </p:cNvPr>
              <p:cNvSpPr>
                <a:spLocks noChangeShapeType="1"/>
              </p:cNvSpPr>
              <p:nvPr/>
            </p:nvSpPr>
            <p:spPr bwMode="auto">
              <a:xfrm>
                <a:off x="4560" y="384"/>
                <a:ext cx="0" cy="144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07213" name="Line 13">
                <a:extLst>
                  <a:ext uri="{FF2B5EF4-FFF2-40B4-BE49-F238E27FC236}">
                    <a16:creationId xmlns:a16="http://schemas.microsoft.com/office/drawing/2014/main" id="{43B4A5B3-B7ED-4EBD-B9A2-58D8CC8B5825}"/>
                  </a:ext>
                </a:extLst>
              </p:cNvPr>
              <p:cNvSpPr>
                <a:spLocks noChangeShapeType="1"/>
              </p:cNvSpPr>
              <p:nvPr/>
            </p:nvSpPr>
            <p:spPr bwMode="auto">
              <a:xfrm>
                <a:off x="4080" y="384"/>
                <a:ext cx="0" cy="144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07214" name="Line 14">
                <a:extLst>
                  <a:ext uri="{FF2B5EF4-FFF2-40B4-BE49-F238E27FC236}">
                    <a16:creationId xmlns:a16="http://schemas.microsoft.com/office/drawing/2014/main" id="{56A74836-9D82-46C5-BDE5-BF2CBE9EE134}"/>
                  </a:ext>
                </a:extLst>
              </p:cNvPr>
              <p:cNvSpPr>
                <a:spLocks noChangeShapeType="1"/>
              </p:cNvSpPr>
              <p:nvPr/>
            </p:nvSpPr>
            <p:spPr bwMode="auto">
              <a:xfrm>
                <a:off x="3600" y="384"/>
                <a:ext cx="0" cy="144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07215" name="Line 15">
                <a:extLst>
                  <a:ext uri="{FF2B5EF4-FFF2-40B4-BE49-F238E27FC236}">
                    <a16:creationId xmlns:a16="http://schemas.microsoft.com/office/drawing/2014/main" id="{26E53B30-59DE-4A45-B2FC-6EA5D5487391}"/>
                  </a:ext>
                </a:extLst>
              </p:cNvPr>
              <p:cNvSpPr>
                <a:spLocks noChangeShapeType="1"/>
              </p:cNvSpPr>
              <p:nvPr/>
            </p:nvSpPr>
            <p:spPr bwMode="auto">
              <a:xfrm>
                <a:off x="3120" y="384"/>
                <a:ext cx="0" cy="144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07216" name="Line 16">
                <a:extLst>
                  <a:ext uri="{FF2B5EF4-FFF2-40B4-BE49-F238E27FC236}">
                    <a16:creationId xmlns:a16="http://schemas.microsoft.com/office/drawing/2014/main" id="{DEDEE278-D978-4DD6-8E23-2869A34717C3}"/>
                  </a:ext>
                </a:extLst>
              </p:cNvPr>
              <p:cNvSpPr>
                <a:spLocks noChangeShapeType="1"/>
              </p:cNvSpPr>
              <p:nvPr/>
            </p:nvSpPr>
            <p:spPr bwMode="auto">
              <a:xfrm>
                <a:off x="2640" y="384"/>
                <a:ext cx="0" cy="144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07217" name="Line 17">
                <a:extLst>
                  <a:ext uri="{FF2B5EF4-FFF2-40B4-BE49-F238E27FC236}">
                    <a16:creationId xmlns:a16="http://schemas.microsoft.com/office/drawing/2014/main" id="{365B5B5F-4C37-4FB0-A5A2-55838F00AC6B}"/>
                  </a:ext>
                </a:extLst>
              </p:cNvPr>
              <p:cNvSpPr>
                <a:spLocks noChangeShapeType="1"/>
              </p:cNvSpPr>
              <p:nvPr/>
            </p:nvSpPr>
            <p:spPr bwMode="auto">
              <a:xfrm>
                <a:off x="2160" y="384"/>
                <a:ext cx="0" cy="144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07218" name="Line 18">
                <a:extLst>
                  <a:ext uri="{FF2B5EF4-FFF2-40B4-BE49-F238E27FC236}">
                    <a16:creationId xmlns:a16="http://schemas.microsoft.com/office/drawing/2014/main" id="{DA55FD29-E2AC-4357-B419-88EF0CC1E447}"/>
                  </a:ext>
                </a:extLst>
              </p:cNvPr>
              <p:cNvSpPr>
                <a:spLocks noChangeShapeType="1"/>
              </p:cNvSpPr>
              <p:nvPr/>
            </p:nvSpPr>
            <p:spPr bwMode="auto">
              <a:xfrm>
                <a:off x="1680" y="384"/>
                <a:ext cx="0" cy="144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07219" name="Line 19">
                <a:extLst>
                  <a:ext uri="{FF2B5EF4-FFF2-40B4-BE49-F238E27FC236}">
                    <a16:creationId xmlns:a16="http://schemas.microsoft.com/office/drawing/2014/main" id="{CFBC5D63-9EF3-497A-B26E-83F1D208A4AE}"/>
                  </a:ext>
                </a:extLst>
              </p:cNvPr>
              <p:cNvSpPr>
                <a:spLocks noChangeShapeType="1"/>
              </p:cNvSpPr>
              <p:nvPr/>
            </p:nvSpPr>
            <p:spPr bwMode="auto">
              <a:xfrm>
                <a:off x="1200" y="384"/>
                <a:ext cx="0" cy="144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07220" name="Text Box 20">
                <a:extLst>
                  <a:ext uri="{FF2B5EF4-FFF2-40B4-BE49-F238E27FC236}">
                    <a16:creationId xmlns:a16="http://schemas.microsoft.com/office/drawing/2014/main" id="{F337FD6D-03DC-4187-96B3-6BDA874A481A}"/>
                  </a:ext>
                </a:extLst>
              </p:cNvPr>
              <p:cNvSpPr txBox="1">
                <a:spLocks noChangeArrowheads="1"/>
              </p:cNvSpPr>
              <p:nvPr/>
            </p:nvSpPr>
            <p:spPr bwMode="auto">
              <a:xfrm>
                <a:off x="1192" y="528"/>
                <a:ext cx="500"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dirty="0">
                    <a:latin typeface="Verdana" panose="020B0604030504040204" pitchFamily="34" charset="0"/>
                    <a:ea typeface="Verdana" panose="020B0604030504040204" pitchFamily="34" charset="0"/>
                  </a:rPr>
                  <a:t>Neat</a:t>
                </a:r>
              </a:p>
            </p:txBody>
          </p:sp>
          <p:sp>
            <p:nvSpPr>
              <p:cNvPr id="307221" name="Text Box 21">
                <a:extLst>
                  <a:ext uri="{FF2B5EF4-FFF2-40B4-BE49-F238E27FC236}">
                    <a16:creationId xmlns:a16="http://schemas.microsoft.com/office/drawing/2014/main" id="{F7F70890-E2B4-4506-B758-0142778EFE5A}"/>
                  </a:ext>
                </a:extLst>
              </p:cNvPr>
              <p:cNvSpPr txBox="1">
                <a:spLocks noChangeArrowheads="1"/>
              </p:cNvSpPr>
              <p:nvPr/>
            </p:nvSpPr>
            <p:spPr bwMode="auto">
              <a:xfrm>
                <a:off x="1728" y="528"/>
                <a:ext cx="381"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dirty="0">
                    <a:latin typeface="Verdana" panose="020B0604030504040204" pitchFamily="34" charset="0"/>
                    <a:ea typeface="Verdana" panose="020B0604030504040204" pitchFamily="34" charset="0"/>
                  </a:rPr>
                  <a:t>1:2</a:t>
                </a:r>
              </a:p>
            </p:txBody>
          </p:sp>
          <p:sp>
            <p:nvSpPr>
              <p:cNvPr id="307222" name="Text Box 22">
                <a:extLst>
                  <a:ext uri="{FF2B5EF4-FFF2-40B4-BE49-F238E27FC236}">
                    <a16:creationId xmlns:a16="http://schemas.microsoft.com/office/drawing/2014/main" id="{E42CBDEA-4930-4C8D-B532-6AB95A67EA4D}"/>
                  </a:ext>
                </a:extLst>
              </p:cNvPr>
              <p:cNvSpPr txBox="1">
                <a:spLocks noChangeArrowheads="1"/>
              </p:cNvSpPr>
              <p:nvPr/>
            </p:nvSpPr>
            <p:spPr bwMode="auto">
              <a:xfrm>
                <a:off x="2208" y="528"/>
                <a:ext cx="381"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dirty="0">
                    <a:latin typeface="Verdana" panose="020B0604030504040204" pitchFamily="34" charset="0"/>
                    <a:ea typeface="Verdana" panose="020B0604030504040204" pitchFamily="34" charset="0"/>
                  </a:rPr>
                  <a:t>1:4</a:t>
                </a:r>
              </a:p>
            </p:txBody>
          </p:sp>
          <p:sp>
            <p:nvSpPr>
              <p:cNvPr id="307223" name="Text Box 23">
                <a:extLst>
                  <a:ext uri="{FF2B5EF4-FFF2-40B4-BE49-F238E27FC236}">
                    <a16:creationId xmlns:a16="http://schemas.microsoft.com/office/drawing/2014/main" id="{DFF07BEA-1C61-46AF-B082-A1010567A002}"/>
                  </a:ext>
                </a:extLst>
              </p:cNvPr>
              <p:cNvSpPr txBox="1">
                <a:spLocks noChangeArrowheads="1"/>
              </p:cNvSpPr>
              <p:nvPr/>
            </p:nvSpPr>
            <p:spPr bwMode="auto">
              <a:xfrm>
                <a:off x="2683" y="524"/>
                <a:ext cx="381"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dirty="0">
                    <a:latin typeface="Verdana" panose="020B0604030504040204" pitchFamily="34" charset="0"/>
                    <a:ea typeface="Verdana" panose="020B0604030504040204" pitchFamily="34" charset="0"/>
                  </a:rPr>
                  <a:t>1:8</a:t>
                </a:r>
              </a:p>
            </p:txBody>
          </p:sp>
          <p:sp>
            <p:nvSpPr>
              <p:cNvPr id="307224" name="Text Box 24">
                <a:extLst>
                  <a:ext uri="{FF2B5EF4-FFF2-40B4-BE49-F238E27FC236}">
                    <a16:creationId xmlns:a16="http://schemas.microsoft.com/office/drawing/2014/main" id="{AAC46834-39B4-42F5-B0F8-7904974B79E0}"/>
                  </a:ext>
                </a:extLst>
              </p:cNvPr>
              <p:cNvSpPr txBox="1">
                <a:spLocks noChangeArrowheads="1"/>
              </p:cNvSpPr>
              <p:nvPr/>
            </p:nvSpPr>
            <p:spPr bwMode="auto">
              <a:xfrm>
                <a:off x="3112" y="528"/>
                <a:ext cx="484"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dirty="0">
                    <a:latin typeface="Verdana" panose="020B0604030504040204" pitchFamily="34" charset="0"/>
                    <a:ea typeface="Verdana" panose="020B0604030504040204" pitchFamily="34" charset="0"/>
                  </a:rPr>
                  <a:t>1:16</a:t>
                </a:r>
              </a:p>
            </p:txBody>
          </p:sp>
          <p:sp>
            <p:nvSpPr>
              <p:cNvPr id="307225" name="Text Box 25">
                <a:extLst>
                  <a:ext uri="{FF2B5EF4-FFF2-40B4-BE49-F238E27FC236}">
                    <a16:creationId xmlns:a16="http://schemas.microsoft.com/office/drawing/2014/main" id="{EF61F775-5921-440E-AAAD-7E3B2AADCC70}"/>
                  </a:ext>
                </a:extLst>
              </p:cNvPr>
              <p:cNvSpPr txBox="1">
                <a:spLocks noChangeArrowheads="1"/>
              </p:cNvSpPr>
              <p:nvPr/>
            </p:nvSpPr>
            <p:spPr bwMode="auto">
              <a:xfrm>
                <a:off x="3604" y="528"/>
                <a:ext cx="484"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dirty="0">
                    <a:latin typeface="Verdana" panose="020B0604030504040204" pitchFamily="34" charset="0"/>
                    <a:ea typeface="Verdana" panose="020B0604030504040204" pitchFamily="34" charset="0"/>
                  </a:rPr>
                  <a:t>1:32</a:t>
                </a:r>
              </a:p>
            </p:txBody>
          </p:sp>
          <p:sp>
            <p:nvSpPr>
              <p:cNvPr id="307226" name="Text Box 26">
                <a:extLst>
                  <a:ext uri="{FF2B5EF4-FFF2-40B4-BE49-F238E27FC236}">
                    <a16:creationId xmlns:a16="http://schemas.microsoft.com/office/drawing/2014/main" id="{90C3689F-6992-4058-9688-B6521852B21D}"/>
                  </a:ext>
                </a:extLst>
              </p:cNvPr>
              <p:cNvSpPr txBox="1">
                <a:spLocks noChangeArrowheads="1"/>
              </p:cNvSpPr>
              <p:nvPr/>
            </p:nvSpPr>
            <p:spPr bwMode="auto">
              <a:xfrm>
                <a:off x="4084" y="528"/>
                <a:ext cx="484"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dirty="0">
                    <a:latin typeface="Verdana" panose="020B0604030504040204" pitchFamily="34" charset="0"/>
                    <a:ea typeface="Verdana" panose="020B0604030504040204" pitchFamily="34" charset="0"/>
                  </a:rPr>
                  <a:t>1:64</a:t>
                </a:r>
              </a:p>
            </p:txBody>
          </p:sp>
          <p:sp>
            <p:nvSpPr>
              <p:cNvPr id="307227" name="Text Box 27">
                <a:extLst>
                  <a:ext uri="{FF2B5EF4-FFF2-40B4-BE49-F238E27FC236}">
                    <a16:creationId xmlns:a16="http://schemas.microsoft.com/office/drawing/2014/main" id="{0AAA6C51-228C-4BD0-850B-5B4CE95C9842}"/>
                  </a:ext>
                </a:extLst>
              </p:cNvPr>
              <p:cNvSpPr txBox="1">
                <a:spLocks noChangeArrowheads="1"/>
              </p:cNvSpPr>
              <p:nvPr/>
            </p:nvSpPr>
            <p:spPr bwMode="auto">
              <a:xfrm>
                <a:off x="4508" y="528"/>
                <a:ext cx="587"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dirty="0">
                    <a:latin typeface="Verdana" panose="020B0604030504040204" pitchFamily="34" charset="0"/>
                    <a:ea typeface="Verdana" panose="020B0604030504040204" pitchFamily="34" charset="0"/>
                  </a:rPr>
                  <a:t>1:128</a:t>
                </a:r>
              </a:p>
            </p:txBody>
          </p:sp>
          <p:sp>
            <p:nvSpPr>
              <p:cNvPr id="307228" name="Text Box 28">
                <a:extLst>
                  <a:ext uri="{FF2B5EF4-FFF2-40B4-BE49-F238E27FC236}">
                    <a16:creationId xmlns:a16="http://schemas.microsoft.com/office/drawing/2014/main" id="{FD4A9F66-AFC4-48E6-94D5-1461C04290C8}"/>
                  </a:ext>
                </a:extLst>
              </p:cNvPr>
              <p:cNvSpPr txBox="1">
                <a:spLocks noChangeArrowheads="1"/>
              </p:cNvSpPr>
              <p:nvPr/>
            </p:nvSpPr>
            <p:spPr bwMode="auto">
              <a:xfrm>
                <a:off x="4989" y="528"/>
                <a:ext cx="587"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dirty="0">
                    <a:latin typeface="Verdana" panose="020B0604030504040204" pitchFamily="34" charset="0"/>
                    <a:ea typeface="Verdana" panose="020B0604030504040204" pitchFamily="34" charset="0"/>
                  </a:rPr>
                  <a:t>1:256</a:t>
                </a:r>
              </a:p>
            </p:txBody>
          </p:sp>
          <p:sp>
            <p:nvSpPr>
              <p:cNvPr id="307229" name="Text Box 29">
                <a:extLst>
                  <a:ext uri="{FF2B5EF4-FFF2-40B4-BE49-F238E27FC236}">
                    <a16:creationId xmlns:a16="http://schemas.microsoft.com/office/drawing/2014/main" id="{AE0BF2FF-D4FB-4FD6-88F2-7C45E66C82C5}"/>
                  </a:ext>
                </a:extLst>
              </p:cNvPr>
              <p:cNvSpPr txBox="1">
                <a:spLocks noChangeArrowheads="1"/>
              </p:cNvSpPr>
              <p:nvPr/>
            </p:nvSpPr>
            <p:spPr bwMode="auto">
              <a:xfrm>
                <a:off x="741" y="912"/>
                <a:ext cx="452" cy="4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lgn="ctr"/>
                <a:r>
                  <a:rPr lang="en-GB" altLang="en-US" sz="1200" b="1" dirty="0">
                    <a:latin typeface="Verdana" panose="020B0604030504040204" pitchFamily="34" charset="0"/>
                    <a:ea typeface="Verdana" panose="020B0604030504040204" pitchFamily="34" charset="0"/>
                  </a:rPr>
                  <a:t>Any </a:t>
                </a:r>
              </a:p>
              <a:p>
                <a:pPr algn="ctr"/>
                <a:r>
                  <a:rPr lang="en-GB" altLang="en-US" sz="1200" b="1" dirty="0">
                    <a:latin typeface="Verdana" panose="020B0604030504040204" pitchFamily="34" charset="0"/>
                    <a:ea typeface="Verdana" panose="020B0604030504040204" pitchFamily="34" charset="0"/>
                  </a:rPr>
                  <a:t>Panel </a:t>
                </a:r>
              </a:p>
              <a:p>
                <a:pPr algn="ctr"/>
                <a:r>
                  <a:rPr lang="en-GB" altLang="en-US" sz="1200" b="1" dirty="0">
                    <a:latin typeface="Verdana" panose="020B0604030504040204" pitchFamily="34" charset="0"/>
                    <a:ea typeface="Verdana" panose="020B0604030504040204" pitchFamily="34" charset="0"/>
                  </a:rPr>
                  <a:t>Cell 1</a:t>
                </a:r>
              </a:p>
            </p:txBody>
          </p:sp>
          <p:sp>
            <p:nvSpPr>
              <p:cNvPr id="307230" name="Text Box 30">
                <a:extLst>
                  <a:ext uri="{FF2B5EF4-FFF2-40B4-BE49-F238E27FC236}">
                    <a16:creationId xmlns:a16="http://schemas.microsoft.com/office/drawing/2014/main" id="{6BA5DFC0-8472-48C5-A6C0-16ABFB0FFDBF}"/>
                  </a:ext>
                </a:extLst>
              </p:cNvPr>
              <p:cNvSpPr txBox="1">
                <a:spLocks noChangeArrowheads="1"/>
              </p:cNvSpPr>
              <p:nvPr/>
            </p:nvSpPr>
            <p:spPr bwMode="auto">
              <a:xfrm>
                <a:off x="745" y="1392"/>
                <a:ext cx="419" cy="4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lgn="ctr"/>
                <a:r>
                  <a:rPr lang="en-GB" altLang="en-US" sz="1200" b="1" dirty="0">
                    <a:latin typeface="Verdana" panose="020B0604030504040204" pitchFamily="34" charset="0"/>
                    <a:ea typeface="Verdana" panose="020B0604030504040204" pitchFamily="34" charset="0"/>
                  </a:rPr>
                  <a:t>Any</a:t>
                </a:r>
              </a:p>
              <a:p>
                <a:pPr algn="ctr"/>
                <a:r>
                  <a:rPr lang="en-GB" altLang="en-US" sz="1200" b="1" dirty="0">
                    <a:latin typeface="Verdana" panose="020B0604030504040204" pitchFamily="34" charset="0"/>
                    <a:ea typeface="Verdana" panose="020B0604030504040204" pitchFamily="34" charset="0"/>
                  </a:rPr>
                  <a:t>Panel</a:t>
                </a:r>
              </a:p>
              <a:p>
                <a:pPr algn="ctr"/>
                <a:r>
                  <a:rPr lang="en-GB" altLang="en-US" sz="1200" b="1" dirty="0">
                    <a:latin typeface="Verdana" panose="020B0604030504040204" pitchFamily="34" charset="0"/>
                    <a:ea typeface="Verdana" panose="020B0604030504040204" pitchFamily="34" charset="0"/>
                  </a:rPr>
                  <a:t>Cell 1</a:t>
                </a:r>
              </a:p>
            </p:txBody>
          </p:sp>
          <p:sp>
            <p:nvSpPr>
              <p:cNvPr id="307231" name="Text Box 31">
                <a:extLst>
                  <a:ext uri="{FF2B5EF4-FFF2-40B4-BE49-F238E27FC236}">
                    <a16:creationId xmlns:a16="http://schemas.microsoft.com/office/drawing/2014/main" id="{C599A63C-9BC6-4149-A30C-33893B513D04}"/>
                  </a:ext>
                </a:extLst>
              </p:cNvPr>
              <p:cNvSpPr txBox="1">
                <a:spLocks noChangeArrowheads="1"/>
              </p:cNvSpPr>
              <p:nvPr/>
            </p:nvSpPr>
            <p:spPr bwMode="auto">
              <a:xfrm>
                <a:off x="909" y="2352"/>
                <a:ext cx="116"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lgn="ctr"/>
                <a:endParaRPr lang="en-US" altLang="en-US" sz="1200" b="1">
                  <a:latin typeface="Arial" panose="020B0604020202020204" pitchFamily="34" charset="0"/>
                </a:endParaRPr>
              </a:p>
            </p:txBody>
          </p:sp>
          <p:sp>
            <p:nvSpPr>
              <p:cNvPr id="307232" name="Text Box 32">
                <a:extLst>
                  <a:ext uri="{FF2B5EF4-FFF2-40B4-BE49-F238E27FC236}">
                    <a16:creationId xmlns:a16="http://schemas.microsoft.com/office/drawing/2014/main" id="{DBD91E1C-3EA6-4FAD-B044-A3B5942A36A3}"/>
                  </a:ext>
                </a:extLst>
              </p:cNvPr>
              <p:cNvSpPr txBox="1">
                <a:spLocks noChangeArrowheads="1"/>
              </p:cNvSpPr>
              <p:nvPr/>
            </p:nvSpPr>
            <p:spPr bwMode="auto">
              <a:xfrm>
                <a:off x="1296" y="1008"/>
                <a:ext cx="28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a:solidFill>
                      <a:srgbClr val="FF0000"/>
                    </a:solidFill>
                    <a:latin typeface="Arial" panose="020B0604020202020204" pitchFamily="34" charset="0"/>
                  </a:rPr>
                  <a:t>1+</a:t>
                </a:r>
              </a:p>
            </p:txBody>
          </p:sp>
          <p:sp>
            <p:nvSpPr>
              <p:cNvPr id="307233" name="Text Box 33">
                <a:extLst>
                  <a:ext uri="{FF2B5EF4-FFF2-40B4-BE49-F238E27FC236}">
                    <a16:creationId xmlns:a16="http://schemas.microsoft.com/office/drawing/2014/main" id="{06AE5B15-4189-432A-9095-4C0FE5589799}"/>
                  </a:ext>
                </a:extLst>
              </p:cNvPr>
              <p:cNvSpPr txBox="1">
                <a:spLocks noChangeArrowheads="1"/>
              </p:cNvSpPr>
              <p:nvPr/>
            </p:nvSpPr>
            <p:spPr bwMode="auto">
              <a:xfrm>
                <a:off x="1776" y="1008"/>
                <a:ext cx="28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a:solidFill>
                      <a:srgbClr val="FF0000"/>
                    </a:solidFill>
                    <a:latin typeface="Arial" panose="020B0604020202020204" pitchFamily="34" charset="0"/>
                  </a:rPr>
                  <a:t>1+</a:t>
                </a:r>
              </a:p>
            </p:txBody>
          </p:sp>
          <p:sp>
            <p:nvSpPr>
              <p:cNvPr id="307234" name="Text Box 34">
                <a:extLst>
                  <a:ext uri="{FF2B5EF4-FFF2-40B4-BE49-F238E27FC236}">
                    <a16:creationId xmlns:a16="http://schemas.microsoft.com/office/drawing/2014/main" id="{7933FD03-63CC-49AB-8CA0-81CB6EF028AE}"/>
                  </a:ext>
                </a:extLst>
              </p:cNvPr>
              <p:cNvSpPr txBox="1">
                <a:spLocks noChangeArrowheads="1"/>
              </p:cNvSpPr>
              <p:nvPr/>
            </p:nvSpPr>
            <p:spPr bwMode="auto">
              <a:xfrm>
                <a:off x="2256" y="1008"/>
                <a:ext cx="28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a:solidFill>
                      <a:srgbClr val="FF0000"/>
                    </a:solidFill>
                    <a:latin typeface="Arial" panose="020B0604020202020204" pitchFamily="34" charset="0"/>
                  </a:rPr>
                  <a:t>1+</a:t>
                </a:r>
              </a:p>
            </p:txBody>
          </p:sp>
          <p:sp>
            <p:nvSpPr>
              <p:cNvPr id="307235" name="Text Box 35">
                <a:extLst>
                  <a:ext uri="{FF2B5EF4-FFF2-40B4-BE49-F238E27FC236}">
                    <a16:creationId xmlns:a16="http://schemas.microsoft.com/office/drawing/2014/main" id="{CD00A187-723D-46CF-B0B3-9531A083D153}"/>
                  </a:ext>
                </a:extLst>
              </p:cNvPr>
              <p:cNvSpPr txBox="1">
                <a:spLocks noChangeArrowheads="1"/>
              </p:cNvSpPr>
              <p:nvPr/>
            </p:nvSpPr>
            <p:spPr bwMode="auto">
              <a:xfrm>
                <a:off x="2736" y="1008"/>
                <a:ext cx="28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a:solidFill>
                      <a:srgbClr val="FF0000"/>
                    </a:solidFill>
                    <a:latin typeface="Arial" panose="020B0604020202020204" pitchFamily="34" charset="0"/>
                  </a:rPr>
                  <a:t>1+</a:t>
                </a:r>
              </a:p>
            </p:txBody>
          </p:sp>
          <p:sp>
            <p:nvSpPr>
              <p:cNvPr id="307236" name="Text Box 36">
                <a:extLst>
                  <a:ext uri="{FF2B5EF4-FFF2-40B4-BE49-F238E27FC236}">
                    <a16:creationId xmlns:a16="http://schemas.microsoft.com/office/drawing/2014/main" id="{2784FF86-92BD-4636-930F-F09D7BE91657}"/>
                  </a:ext>
                </a:extLst>
              </p:cNvPr>
              <p:cNvSpPr txBox="1">
                <a:spLocks noChangeArrowheads="1"/>
              </p:cNvSpPr>
              <p:nvPr/>
            </p:nvSpPr>
            <p:spPr bwMode="auto">
              <a:xfrm>
                <a:off x="3216" y="1008"/>
                <a:ext cx="28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a:solidFill>
                      <a:srgbClr val="FF0000"/>
                    </a:solidFill>
                    <a:latin typeface="Arial" panose="020B0604020202020204" pitchFamily="34" charset="0"/>
                  </a:rPr>
                  <a:t>1+</a:t>
                </a:r>
              </a:p>
            </p:txBody>
          </p:sp>
          <p:sp>
            <p:nvSpPr>
              <p:cNvPr id="307237" name="Text Box 37">
                <a:extLst>
                  <a:ext uri="{FF2B5EF4-FFF2-40B4-BE49-F238E27FC236}">
                    <a16:creationId xmlns:a16="http://schemas.microsoft.com/office/drawing/2014/main" id="{E10E3864-9E04-4503-A832-F51B86E2F6E3}"/>
                  </a:ext>
                </a:extLst>
              </p:cNvPr>
              <p:cNvSpPr txBox="1">
                <a:spLocks noChangeArrowheads="1"/>
              </p:cNvSpPr>
              <p:nvPr/>
            </p:nvSpPr>
            <p:spPr bwMode="auto">
              <a:xfrm>
                <a:off x="3696" y="1008"/>
                <a:ext cx="28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a:solidFill>
                      <a:srgbClr val="FF0000"/>
                    </a:solidFill>
                    <a:latin typeface="Arial" panose="020B0604020202020204" pitchFamily="34" charset="0"/>
                  </a:rPr>
                  <a:t>1+</a:t>
                </a:r>
              </a:p>
            </p:txBody>
          </p:sp>
          <p:sp>
            <p:nvSpPr>
              <p:cNvPr id="307238" name="Text Box 38">
                <a:extLst>
                  <a:ext uri="{FF2B5EF4-FFF2-40B4-BE49-F238E27FC236}">
                    <a16:creationId xmlns:a16="http://schemas.microsoft.com/office/drawing/2014/main" id="{F0383D06-164D-4499-A082-87EA96E61C4A}"/>
                  </a:ext>
                </a:extLst>
              </p:cNvPr>
              <p:cNvSpPr txBox="1">
                <a:spLocks noChangeArrowheads="1"/>
              </p:cNvSpPr>
              <p:nvPr/>
            </p:nvSpPr>
            <p:spPr bwMode="auto">
              <a:xfrm>
                <a:off x="4176" y="1008"/>
                <a:ext cx="28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a:solidFill>
                      <a:srgbClr val="FF0000"/>
                    </a:solidFill>
                    <a:latin typeface="Arial" panose="020B0604020202020204" pitchFamily="34" charset="0"/>
                  </a:rPr>
                  <a:t>1+</a:t>
                </a:r>
              </a:p>
            </p:txBody>
          </p:sp>
          <p:sp>
            <p:nvSpPr>
              <p:cNvPr id="307239" name="Text Box 39">
                <a:extLst>
                  <a:ext uri="{FF2B5EF4-FFF2-40B4-BE49-F238E27FC236}">
                    <a16:creationId xmlns:a16="http://schemas.microsoft.com/office/drawing/2014/main" id="{5FA8E24A-3A1D-43E9-99BA-8D5A81602925}"/>
                  </a:ext>
                </a:extLst>
              </p:cNvPr>
              <p:cNvSpPr txBox="1">
                <a:spLocks noChangeArrowheads="1"/>
              </p:cNvSpPr>
              <p:nvPr/>
            </p:nvSpPr>
            <p:spPr bwMode="auto">
              <a:xfrm>
                <a:off x="4656" y="1008"/>
                <a:ext cx="28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a:solidFill>
                      <a:srgbClr val="FF0000"/>
                    </a:solidFill>
                    <a:latin typeface="Arial" panose="020B0604020202020204" pitchFamily="34" charset="0"/>
                  </a:rPr>
                  <a:t>1+</a:t>
                </a:r>
              </a:p>
            </p:txBody>
          </p:sp>
          <p:sp>
            <p:nvSpPr>
              <p:cNvPr id="307240" name="Text Box 40">
                <a:extLst>
                  <a:ext uri="{FF2B5EF4-FFF2-40B4-BE49-F238E27FC236}">
                    <a16:creationId xmlns:a16="http://schemas.microsoft.com/office/drawing/2014/main" id="{DDA09360-A68A-42E8-A2F6-CD1A499233BB}"/>
                  </a:ext>
                </a:extLst>
              </p:cNvPr>
              <p:cNvSpPr txBox="1">
                <a:spLocks noChangeArrowheads="1"/>
              </p:cNvSpPr>
              <p:nvPr/>
            </p:nvSpPr>
            <p:spPr bwMode="auto">
              <a:xfrm>
                <a:off x="5136" y="1008"/>
                <a:ext cx="28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a:solidFill>
                      <a:srgbClr val="FF0000"/>
                    </a:solidFill>
                    <a:latin typeface="Arial" panose="020B0604020202020204" pitchFamily="34" charset="0"/>
                  </a:rPr>
                  <a:t>1+</a:t>
                </a:r>
              </a:p>
            </p:txBody>
          </p:sp>
          <p:sp>
            <p:nvSpPr>
              <p:cNvPr id="307241" name="Text Box 41">
                <a:extLst>
                  <a:ext uri="{FF2B5EF4-FFF2-40B4-BE49-F238E27FC236}">
                    <a16:creationId xmlns:a16="http://schemas.microsoft.com/office/drawing/2014/main" id="{E759B8F2-165F-45B3-9088-24C01053400B}"/>
                  </a:ext>
                </a:extLst>
              </p:cNvPr>
              <p:cNvSpPr txBox="1">
                <a:spLocks noChangeArrowheads="1"/>
              </p:cNvSpPr>
              <p:nvPr/>
            </p:nvSpPr>
            <p:spPr bwMode="auto">
              <a:xfrm>
                <a:off x="1344" y="1488"/>
                <a:ext cx="19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a:solidFill>
                      <a:srgbClr val="00CC00"/>
                    </a:solidFill>
                    <a:latin typeface="Arial" panose="020B0604020202020204" pitchFamily="34" charset="0"/>
                  </a:rPr>
                  <a:t>0</a:t>
                </a:r>
              </a:p>
            </p:txBody>
          </p:sp>
          <p:sp>
            <p:nvSpPr>
              <p:cNvPr id="307242" name="Text Box 42">
                <a:extLst>
                  <a:ext uri="{FF2B5EF4-FFF2-40B4-BE49-F238E27FC236}">
                    <a16:creationId xmlns:a16="http://schemas.microsoft.com/office/drawing/2014/main" id="{11A753EA-49B6-4C9D-85D6-E52728CE92BA}"/>
                  </a:ext>
                </a:extLst>
              </p:cNvPr>
              <p:cNvSpPr txBox="1">
                <a:spLocks noChangeArrowheads="1"/>
              </p:cNvSpPr>
              <p:nvPr/>
            </p:nvSpPr>
            <p:spPr bwMode="auto">
              <a:xfrm>
                <a:off x="1824" y="1488"/>
                <a:ext cx="19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a:solidFill>
                      <a:srgbClr val="00CC00"/>
                    </a:solidFill>
                    <a:latin typeface="Arial" panose="020B0604020202020204" pitchFamily="34" charset="0"/>
                  </a:rPr>
                  <a:t>0</a:t>
                </a:r>
              </a:p>
            </p:txBody>
          </p:sp>
          <p:sp>
            <p:nvSpPr>
              <p:cNvPr id="307243" name="Text Box 43">
                <a:extLst>
                  <a:ext uri="{FF2B5EF4-FFF2-40B4-BE49-F238E27FC236}">
                    <a16:creationId xmlns:a16="http://schemas.microsoft.com/office/drawing/2014/main" id="{6A4538C3-CE86-4BDB-9E1E-13E354381859}"/>
                  </a:ext>
                </a:extLst>
              </p:cNvPr>
              <p:cNvSpPr txBox="1">
                <a:spLocks noChangeArrowheads="1"/>
              </p:cNvSpPr>
              <p:nvPr/>
            </p:nvSpPr>
            <p:spPr bwMode="auto">
              <a:xfrm>
                <a:off x="2304" y="1488"/>
                <a:ext cx="19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a:solidFill>
                      <a:srgbClr val="00CC00"/>
                    </a:solidFill>
                    <a:latin typeface="Arial" panose="020B0604020202020204" pitchFamily="34" charset="0"/>
                  </a:rPr>
                  <a:t>0</a:t>
                </a:r>
              </a:p>
            </p:txBody>
          </p:sp>
          <p:sp>
            <p:nvSpPr>
              <p:cNvPr id="307244" name="Text Box 44">
                <a:extLst>
                  <a:ext uri="{FF2B5EF4-FFF2-40B4-BE49-F238E27FC236}">
                    <a16:creationId xmlns:a16="http://schemas.microsoft.com/office/drawing/2014/main" id="{DC0549A3-A45F-4939-A5BC-9BC8CB0B5D13}"/>
                  </a:ext>
                </a:extLst>
              </p:cNvPr>
              <p:cNvSpPr txBox="1">
                <a:spLocks noChangeArrowheads="1"/>
              </p:cNvSpPr>
              <p:nvPr/>
            </p:nvSpPr>
            <p:spPr bwMode="auto">
              <a:xfrm>
                <a:off x="2784" y="1488"/>
                <a:ext cx="19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a:solidFill>
                      <a:srgbClr val="00CC00"/>
                    </a:solidFill>
                    <a:latin typeface="Arial" panose="020B0604020202020204" pitchFamily="34" charset="0"/>
                  </a:rPr>
                  <a:t>0</a:t>
                </a:r>
              </a:p>
            </p:txBody>
          </p:sp>
          <p:sp>
            <p:nvSpPr>
              <p:cNvPr id="307245" name="Text Box 45">
                <a:extLst>
                  <a:ext uri="{FF2B5EF4-FFF2-40B4-BE49-F238E27FC236}">
                    <a16:creationId xmlns:a16="http://schemas.microsoft.com/office/drawing/2014/main" id="{876EC08C-B12B-4DF2-8555-51FB54477AE6}"/>
                  </a:ext>
                </a:extLst>
              </p:cNvPr>
              <p:cNvSpPr txBox="1">
                <a:spLocks noChangeArrowheads="1"/>
              </p:cNvSpPr>
              <p:nvPr/>
            </p:nvSpPr>
            <p:spPr bwMode="auto">
              <a:xfrm>
                <a:off x="3264" y="1488"/>
                <a:ext cx="19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a:solidFill>
                      <a:srgbClr val="00CC00"/>
                    </a:solidFill>
                    <a:latin typeface="Arial" panose="020B0604020202020204" pitchFamily="34" charset="0"/>
                  </a:rPr>
                  <a:t>0</a:t>
                </a:r>
              </a:p>
            </p:txBody>
          </p:sp>
          <p:sp>
            <p:nvSpPr>
              <p:cNvPr id="307246" name="Text Box 46">
                <a:extLst>
                  <a:ext uri="{FF2B5EF4-FFF2-40B4-BE49-F238E27FC236}">
                    <a16:creationId xmlns:a16="http://schemas.microsoft.com/office/drawing/2014/main" id="{952F17B3-C9CA-4D4E-BE94-A26D86953D0D}"/>
                  </a:ext>
                </a:extLst>
              </p:cNvPr>
              <p:cNvSpPr txBox="1">
                <a:spLocks noChangeArrowheads="1"/>
              </p:cNvSpPr>
              <p:nvPr/>
            </p:nvSpPr>
            <p:spPr bwMode="auto">
              <a:xfrm>
                <a:off x="3744" y="1488"/>
                <a:ext cx="19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a:solidFill>
                      <a:srgbClr val="00CC00"/>
                    </a:solidFill>
                    <a:latin typeface="Arial" panose="020B0604020202020204" pitchFamily="34" charset="0"/>
                  </a:rPr>
                  <a:t>0</a:t>
                </a:r>
              </a:p>
            </p:txBody>
          </p:sp>
          <p:sp>
            <p:nvSpPr>
              <p:cNvPr id="307247" name="Text Box 47">
                <a:extLst>
                  <a:ext uri="{FF2B5EF4-FFF2-40B4-BE49-F238E27FC236}">
                    <a16:creationId xmlns:a16="http://schemas.microsoft.com/office/drawing/2014/main" id="{64EAB159-87FF-4791-B198-AEB23353867F}"/>
                  </a:ext>
                </a:extLst>
              </p:cNvPr>
              <p:cNvSpPr txBox="1">
                <a:spLocks noChangeArrowheads="1"/>
              </p:cNvSpPr>
              <p:nvPr/>
            </p:nvSpPr>
            <p:spPr bwMode="auto">
              <a:xfrm>
                <a:off x="4224" y="1488"/>
                <a:ext cx="19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a:solidFill>
                      <a:srgbClr val="00CC00"/>
                    </a:solidFill>
                    <a:latin typeface="Arial" panose="020B0604020202020204" pitchFamily="34" charset="0"/>
                  </a:rPr>
                  <a:t>0</a:t>
                </a:r>
              </a:p>
            </p:txBody>
          </p:sp>
          <p:sp>
            <p:nvSpPr>
              <p:cNvPr id="307248" name="Text Box 48">
                <a:extLst>
                  <a:ext uri="{FF2B5EF4-FFF2-40B4-BE49-F238E27FC236}">
                    <a16:creationId xmlns:a16="http://schemas.microsoft.com/office/drawing/2014/main" id="{07D43C1E-AEF9-49C0-8444-5FCFC75704D6}"/>
                  </a:ext>
                </a:extLst>
              </p:cNvPr>
              <p:cNvSpPr txBox="1">
                <a:spLocks noChangeArrowheads="1"/>
              </p:cNvSpPr>
              <p:nvPr/>
            </p:nvSpPr>
            <p:spPr bwMode="auto">
              <a:xfrm>
                <a:off x="4704" y="1488"/>
                <a:ext cx="19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a:solidFill>
                      <a:srgbClr val="00CC00"/>
                    </a:solidFill>
                    <a:latin typeface="Arial" panose="020B0604020202020204" pitchFamily="34" charset="0"/>
                  </a:rPr>
                  <a:t>0</a:t>
                </a:r>
              </a:p>
            </p:txBody>
          </p:sp>
          <p:sp>
            <p:nvSpPr>
              <p:cNvPr id="307249" name="Text Box 49">
                <a:extLst>
                  <a:ext uri="{FF2B5EF4-FFF2-40B4-BE49-F238E27FC236}">
                    <a16:creationId xmlns:a16="http://schemas.microsoft.com/office/drawing/2014/main" id="{EEA30D06-473B-43C6-BCF8-BA0810A133A2}"/>
                  </a:ext>
                </a:extLst>
              </p:cNvPr>
              <p:cNvSpPr txBox="1">
                <a:spLocks noChangeArrowheads="1"/>
              </p:cNvSpPr>
              <p:nvPr/>
            </p:nvSpPr>
            <p:spPr bwMode="auto">
              <a:xfrm>
                <a:off x="5184" y="1488"/>
                <a:ext cx="19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a:solidFill>
                      <a:srgbClr val="00CC00"/>
                    </a:solidFill>
                    <a:latin typeface="Arial" panose="020B0604020202020204" pitchFamily="34" charset="0"/>
                  </a:rPr>
                  <a:t>0</a:t>
                </a:r>
              </a:p>
            </p:txBody>
          </p:sp>
        </p:grpSp>
        <p:sp>
          <p:nvSpPr>
            <p:cNvPr id="307250" name="Rectangle 50">
              <a:extLst>
                <a:ext uri="{FF2B5EF4-FFF2-40B4-BE49-F238E27FC236}">
                  <a16:creationId xmlns:a16="http://schemas.microsoft.com/office/drawing/2014/main" id="{303B7B95-361A-4A63-A143-28FE66D9C12F}"/>
                </a:ext>
              </a:extLst>
            </p:cNvPr>
            <p:cNvSpPr>
              <a:spLocks noChangeAspect="1" noChangeArrowheads="1"/>
            </p:cNvSpPr>
            <p:nvPr/>
          </p:nvSpPr>
          <p:spPr bwMode="auto">
            <a:xfrm>
              <a:off x="720" y="3072"/>
              <a:ext cx="145" cy="145"/>
            </a:xfrm>
            <a:prstGeom prst="rect">
              <a:avLst/>
            </a:prstGeom>
            <a:solidFill>
              <a:srgbClr val="FFCC00"/>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07251" name="Rectangle 51">
              <a:extLst>
                <a:ext uri="{FF2B5EF4-FFF2-40B4-BE49-F238E27FC236}">
                  <a16:creationId xmlns:a16="http://schemas.microsoft.com/office/drawing/2014/main" id="{802C1480-7670-4E3D-8F85-84A3510C9B8B}"/>
                </a:ext>
              </a:extLst>
            </p:cNvPr>
            <p:cNvSpPr>
              <a:spLocks noChangeAspect="1" noChangeArrowheads="1"/>
            </p:cNvSpPr>
            <p:nvPr/>
          </p:nvSpPr>
          <p:spPr bwMode="auto">
            <a:xfrm>
              <a:off x="720" y="3408"/>
              <a:ext cx="145" cy="145"/>
            </a:xfrm>
            <a:prstGeom prst="rect">
              <a:avLst/>
            </a:prstGeom>
            <a:solidFill>
              <a:srgbClr val="FFCC00"/>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07252" name="Rectangle 52">
              <a:extLst>
                <a:ext uri="{FF2B5EF4-FFF2-40B4-BE49-F238E27FC236}">
                  <a16:creationId xmlns:a16="http://schemas.microsoft.com/office/drawing/2014/main" id="{3DFDE170-46CD-49E1-927A-77F3972A8A09}"/>
                </a:ext>
              </a:extLst>
            </p:cNvPr>
            <p:cNvSpPr>
              <a:spLocks noChangeAspect="1" noChangeArrowheads="1"/>
            </p:cNvSpPr>
            <p:nvPr/>
          </p:nvSpPr>
          <p:spPr bwMode="auto">
            <a:xfrm>
              <a:off x="720" y="3408"/>
              <a:ext cx="145" cy="145"/>
            </a:xfrm>
            <a:prstGeom prst="rect">
              <a:avLst/>
            </a:prstGeom>
            <a:solidFill>
              <a:srgbClr val="CCFFFF">
                <a:alpha val="50000"/>
              </a:srgbClr>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07253" name="Text Box 53">
              <a:extLst>
                <a:ext uri="{FF2B5EF4-FFF2-40B4-BE49-F238E27FC236}">
                  <a16:creationId xmlns:a16="http://schemas.microsoft.com/office/drawing/2014/main" id="{F421CCD7-BB50-4D03-AECE-FE40348502E2}"/>
                </a:ext>
              </a:extLst>
            </p:cNvPr>
            <p:cNvSpPr txBox="1">
              <a:spLocks noChangeArrowheads="1"/>
            </p:cNvSpPr>
            <p:nvPr/>
          </p:nvSpPr>
          <p:spPr bwMode="auto">
            <a:xfrm>
              <a:off x="1056" y="3024"/>
              <a:ext cx="2491"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dirty="0">
                  <a:latin typeface="Verdana" panose="020B0604030504040204" pitchFamily="34" charset="0"/>
                  <a:ea typeface="Verdana" panose="020B0604030504040204" pitchFamily="34" charset="0"/>
                </a:rPr>
                <a:t>Plasma diluted in Ch- plasma</a:t>
              </a:r>
            </a:p>
          </p:txBody>
        </p:sp>
        <p:sp>
          <p:nvSpPr>
            <p:cNvPr id="307254" name="Text Box 54">
              <a:extLst>
                <a:ext uri="{FF2B5EF4-FFF2-40B4-BE49-F238E27FC236}">
                  <a16:creationId xmlns:a16="http://schemas.microsoft.com/office/drawing/2014/main" id="{4F6E7770-4A9C-4C02-B542-CA8321AB9D2D}"/>
                </a:ext>
              </a:extLst>
            </p:cNvPr>
            <p:cNvSpPr txBox="1">
              <a:spLocks noChangeArrowheads="1"/>
            </p:cNvSpPr>
            <p:nvPr/>
          </p:nvSpPr>
          <p:spPr bwMode="auto">
            <a:xfrm>
              <a:off x="1056" y="3360"/>
              <a:ext cx="2491"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800" b="1" dirty="0">
                  <a:latin typeface="Verdana" panose="020B0604030504040204" pitchFamily="34" charset="0"/>
                  <a:ea typeface="Verdana" panose="020B0604030504040204" pitchFamily="34" charset="0"/>
                </a:rPr>
                <a:t>Plasma diluted in </a:t>
              </a:r>
              <a:r>
                <a:rPr lang="en-GB" altLang="en-US" sz="1800" b="1" dirty="0" err="1">
                  <a:latin typeface="Verdana" panose="020B0604030504040204" pitchFamily="34" charset="0"/>
                  <a:ea typeface="Verdana" panose="020B0604030504040204" pitchFamily="34" charset="0"/>
                </a:rPr>
                <a:t>Rg</a:t>
              </a:r>
              <a:r>
                <a:rPr lang="en-GB" altLang="en-US" sz="1800" b="1" dirty="0">
                  <a:latin typeface="Verdana" panose="020B0604030504040204" pitchFamily="34" charset="0"/>
                  <a:ea typeface="Verdana" panose="020B0604030504040204" pitchFamily="34" charset="0"/>
                </a:rPr>
                <a:t>- plasma</a:t>
              </a:r>
            </a:p>
          </p:txBody>
        </p:sp>
      </p:grpSp>
      <p:grpSp>
        <p:nvGrpSpPr>
          <p:cNvPr id="56" name="Group 55">
            <a:extLst>
              <a:ext uri="{FF2B5EF4-FFF2-40B4-BE49-F238E27FC236}">
                <a16:creationId xmlns:a16="http://schemas.microsoft.com/office/drawing/2014/main" id="{76FE7077-318C-4EA1-B5A8-7F7AC4C6214A}"/>
              </a:ext>
            </a:extLst>
          </p:cNvPr>
          <p:cNvGrpSpPr/>
          <p:nvPr/>
        </p:nvGrpSpPr>
        <p:grpSpPr>
          <a:xfrm>
            <a:off x="0" y="5607698"/>
            <a:ext cx="12192000" cy="1250302"/>
            <a:chOff x="0" y="5607698"/>
            <a:chExt cx="12192000" cy="1250302"/>
          </a:xfrm>
        </p:grpSpPr>
        <p:sp>
          <p:nvSpPr>
            <p:cNvPr id="57" name="Rectangle 56">
              <a:extLst>
                <a:ext uri="{FF2B5EF4-FFF2-40B4-BE49-F238E27FC236}">
                  <a16:creationId xmlns:a16="http://schemas.microsoft.com/office/drawing/2014/main" id="{50309AC8-7117-4523-B9FF-633E492E1B1B}"/>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8" name="Oval 57">
              <a:extLst>
                <a:ext uri="{FF2B5EF4-FFF2-40B4-BE49-F238E27FC236}">
                  <a16:creationId xmlns:a16="http://schemas.microsoft.com/office/drawing/2014/main" id="{E41726AD-2F57-4C1A-A775-F6339FDDE6E5}"/>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59" name="Group 7">
              <a:extLst>
                <a:ext uri="{FF2B5EF4-FFF2-40B4-BE49-F238E27FC236}">
                  <a16:creationId xmlns:a16="http://schemas.microsoft.com/office/drawing/2014/main" id="{860F58EC-D739-4F94-8132-C0CB7546F333}"/>
                </a:ext>
              </a:extLst>
            </p:cNvPr>
            <p:cNvGrpSpPr>
              <a:grpSpLocks noChangeAspect="1"/>
            </p:cNvGrpSpPr>
            <p:nvPr/>
          </p:nvGrpSpPr>
          <p:grpSpPr bwMode="auto">
            <a:xfrm>
              <a:off x="1446003" y="6071153"/>
              <a:ext cx="463617" cy="516607"/>
              <a:chOff x="2839" y="1944"/>
              <a:chExt cx="596" cy="664"/>
            </a:xfrm>
          </p:grpSpPr>
          <p:sp>
            <p:nvSpPr>
              <p:cNvPr id="331" name="Line 8">
                <a:extLst>
                  <a:ext uri="{FF2B5EF4-FFF2-40B4-BE49-F238E27FC236}">
                    <a16:creationId xmlns:a16="http://schemas.microsoft.com/office/drawing/2014/main" id="{318A5470-CD33-463A-AE72-2D545765F35C}"/>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2" name="Line 9">
                <a:extLst>
                  <a:ext uri="{FF2B5EF4-FFF2-40B4-BE49-F238E27FC236}">
                    <a16:creationId xmlns:a16="http://schemas.microsoft.com/office/drawing/2014/main" id="{C32F2B44-E5BC-4C9A-8280-24DF20D03314}"/>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3" name="Line 10">
                <a:extLst>
                  <a:ext uri="{FF2B5EF4-FFF2-40B4-BE49-F238E27FC236}">
                    <a16:creationId xmlns:a16="http://schemas.microsoft.com/office/drawing/2014/main" id="{BADAEAAB-4457-49B9-88E9-293A81C212EF}"/>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4" name="Line 11">
                <a:extLst>
                  <a:ext uri="{FF2B5EF4-FFF2-40B4-BE49-F238E27FC236}">
                    <a16:creationId xmlns:a16="http://schemas.microsoft.com/office/drawing/2014/main" id="{ADEF3EAB-0F60-44D8-A0C2-C53FE9872198}"/>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5" name="Rectangle 12">
                <a:extLst>
                  <a:ext uri="{FF2B5EF4-FFF2-40B4-BE49-F238E27FC236}">
                    <a16:creationId xmlns:a16="http://schemas.microsoft.com/office/drawing/2014/main" id="{40902016-A5E3-442B-BF2D-33AC40E2922F}"/>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6" name="Rectangle 13">
                <a:extLst>
                  <a:ext uri="{FF2B5EF4-FFF2-40B4-BE49-F238E27FC236}">
                    <a16:creationId xmlns:a16="http://schemas.microsoft.com/office/drawing/2014/main" id="{D97838E7-6D26-4606-9FA0-2D66BEA95660}"/>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337" name="Rectangle 14">
                <a:extLst>
                  <a:ext uri="{FF2B5EF4-FFF2-40B4-BE49-F238E27FC236}">
                    <a16:creationId xmlns:a16="http://schemas.microsoft.com/office/drawing/2014/main" id="{C45E71EF-FB87-4924-8ABF-F53E9BA0D58D}"/>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8" name="Rectangle 15">
                <a:extLst>
                  <a:ext uri="{FF2B5EF4-FFF2-40B4-BE49-F238E27FC236}">
                    <a16:creationId xmlns:a16="http://schemas.microsoft.com/office/drawing/2014/main" id="{24C5163A-BB58-415B-9A29-0BCB8F7FF29E}"/>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9" name="Rectangle 16">
                <a:extLst>
                  <a:ext uri="{FF2B5EF4-FFF2-40B4-BE49-F238E27FC236}">
                    <a16:creationId xmlns:a16="http://schemas.microsoft.com/office/drawing/2014/main" id="{9EBD0954-8484-43D4-ABA1-30B5DC255AF6}"/>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0" name="Rectangle 17">
                <a:extLst>
                  <a:ext uri="{FF2B5EF4-FFF2-40B4-BE49-F238E27FC236}">
                    <a16:creationId xmlns:a16="http://schemas.microsoft.com/office/drawing/2014/main" id="{00EACF0A-C5C2-4C0A-9B13-3813ACFE8F1E}"/>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1" name="Rectangle 18">
                <a:extLst>
                  <a:ext uri="{FF2B5EF4-FFF2-40B4-BE49-F238E27FC236}">
                    <a16:creationId xmlns:a16="http://schemas.microsoft.com/office/drawing/2014/main" id="{9A240007-7A9D-42CA-9796-7AD1A9D08E82}"/>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2" name="Rectangle 19">
                <a:extLst>
                  <a:ext uri="{FF2B5EF4-FFF2-40B4-BE49-F238E27FC236}">
                    <a16:creationId xmlns:a16="http://schemas.microsoft.com/office/drawing/2014/main" id="{F4370B6B-6CD0-48D0-B549-9D781E117274}"/>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3" name="AutoShape 20">
                <a:extLst>
                  <a:ext uri="{FF2B5EF4-FFF2-40B4-BE49-F238E27FC236}">
                    <a16:creationId xmlns:a16="http://schemas.microsoft.com/office/drawing/2014/main" id="{A5A33F1B-AFB4-461E-A515-3B3EAF901350}"/>
                  </a:ext>
                </a:extLst>
              </p:cNvPr>
              <p:cNvCxnSpPr>
                <a:cxnSpLocks noChangeAspect="1" noChangeShapeType="1"/>
                <a:stCxn id="342" idx="3"/>
                <a:endCxn id="342"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44" name="AutoShape 21">
                <a:extLst>
                  <a:ext uri="{FF2B5EF4-FFF2-40B4-BE49-F238E27FC236}">
                    <a16:creationId xmlns:a16="http://schemas.microsoft.com/office/drawing/2014/main" id="{8A054312-4870-4DB4-BAD4-C0F816016484}"/>
                  </a:ext>
                </a:extLst>
              </p:cNvPr>
              <p:cNvCxnSpPr>
                <a:cxnSpLocks noChangeAspect="1" noChangeShapeType="1"/>
                <a:stCxn id="342" idx="1"/>
                <a:endCxn id="34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45" name="AutoShape 22">
                <a:extLst>
                  <a:ext uri="{FF2B5EF4-FFF2-40B4-BE49-F238E27FC236}">
                    <a16:creationId xmlns:a16="http://schemas.microsoft.com/office/drawing/2014/main" id="{A936D447-D26B-490A-83ED-211FD0E7C9AA}"/>
                  </a:ext>
                </a:extLst>
              </p:cNvPr>
              <p:cNvCxnSpPr>
                <a:cxnSpLocks noChangeAspect="1" noChangeShapeType="1"/>
                <a:stCxn id="342" idx="1"/>
                <a:endCxn id="34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46" name="AutoShape 23">
                <a:extLst>
                  <a:ext uri="{FF2B5EF4-FFF2-40B4-BE49-F238E27FC236}">
                    <a16:creationId xmlns:a16="http://schemas.microsoft.com/office/drawing/2014/main" id="{37A73D7A-4494-40BA-BDD4-C52F0644265E}"/>
                  </a:ext>
                </a:extLst>
              </p:cNvPr>
              <p:cNvCxnSpPr>
                <a:cxnSpLocks noChangeAspect="1" noChangeShapeType="1"/>
                <a:stCxn id="342" idx="1"/>
                <a:endCxn id="34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47" name="AutoShape 24">
                <a:extLst>
                  <a:ext uri="{FF2B5EF4-FFF2-40B4-BE49-F238E27FC236}">
                    <a16:creationId xmlns:a16="http://schemas.microsoft.com/office/drawing/2014/main" id="{8AD789F0-1130-49E2-961B-778E3F369764}"/>
                  </a:ext>
                </a:extLst>
              </p:cNvPr>
              <p:cNvCxnSpPr>
                <a:cxnSpLocks noChangeAspect="1" noChangeShapeType="1"/>
                <a:stCxn id="342" idx="1"/>
                <a:endCxn id="34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48" name="AutoShape 25">
                <a:extLst>
                  <a:ext uri="{FF2B5EF4-FFF2-40B4-BE49-F238E27FC236}">
                    <a16:creationId xmlns:a16="http://schemas.microsoft.com/office/drawing/2014/main" id="{973DA3FC-5076-4A1F-8005-616856EB5C02}"/>
                  </a:ext>
                </a:extLst>
              </p:cNvPr>
              <p:cNvCxnSpPr>
                <a:cxnSpLocks noChangeAspect="1" noChangeShapeType="1"/>
                <a:stCxn id="336" idx="3"/>
                <a:endCxn id="336"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49" name="AutoShape 26">
                <a:extLst>
                  <a:ext uri="{FF2B5EF4-FFF2-40B4-BE49-F238E27FC236}">
                    <a16:creationId xmlns:a16="http://schemas.microsoft.com/office/drawing/2014/main" id="{2F2E75D6-F124-4C0F-AA04-BB8565B5F7D8}"/>
                  </a:ext>
                </a:extLst>
              </p:cNvPr>
              <p:cNvCxnSpPr>
                <a:cxnSpLocks noChangeAspect="1" noChangeShapeType="1"/>
                <a:stCxn id="342" idx="1"/>
                <a:endCxn id="34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0" name="AutoShape 27">
                <a:extLst>
                  <a:ext uri="{FF2B5EF4-FFF2-40B4-BE49-F238E27FC236}">
                    <a16:creationId xmlns:a16="http://schemas.microsoft.com/office/drawing/2014/main" id="{AA6D7425-36D3-4D8C-8188-1520E1E3EB4C}"/>
                  </a:ext>
                </a:extLst>
              </p:cNvPr>
              <p:cNvCxnSpPr>
                <a:cxnSpLocks noChangeAspect="1" noChangeShapeType="1"/>
                <a:stCxn id="342" idx="1"/>
                <a:endCxn id="34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1" name="AutoShape 28">
                <a:extLst>
                  <a:ext uri="{FF2B5EF4-FFF2-40B4-BE49-F238E27FC236}">
                    <a16:creationId xmlns:a16="http://schemas.microsoft.com/office/drawing/2014/main" id="{A263B109-3302-4985-AA01-2924796E86CF}"/>
                  </a:ext>
                </a:extLst>
              </p:cNvPr>
              <p:cNvCxnSpPr>
                <a:cxnSpLocks noChangeAspect="1" noChangeShapeType="1"/>
                <a:stCxn id="342" idx="1"/>
                <a:endCxn id="34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2" name="AutoShape 29">
                <a:extLst>
                  <a:ext uri="{FF2B5EF4-FFF2-40B4-BE49-F238E27FC236}">
                    <a16:creationId xmlns:a16="http://schemas.microsoft.com/office/drawing/2014/main" id="{F1BBEC8E-AEEA-4342-B5F7-74701540FF0F}"/>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3" name="AutoShape 30">
                <a:extLst>
                  <a:ext uri="{FF2B5EF4-FFF2-40B4-BE49-F238E27FC236}">
                    <a16:creationId xmlns:a16="http://schemas.microsoft.com/office/drawing/2014/main" id="{56A971DA-6C52-4C4B-A116-94F0CE309979}"/>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4" name="AutoShape 31">
                <a:extLst>
                  <a:ext uri="{FF2B5EF4-FFF2-40B4-BE49-F238E27FC236}">
                    <a16:creationId xmlns:a16="http://schemas.microsoft.com/office/drawing/2014/main" id="{45899596-41E5-48D1-BD81-5AB068813A90}"/>
                  </a:ext>
                </a:extLst>
              </p:cNvPr>
              <p:cNvCxnSpPr>
                <a:cxnSpLocks noChangeAspect="1" noChangeShapeType="1"/>
                <a:stCxn id="336" idx="1"/>
                <a:endCxn id="336"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55" name="Line 32">
                <a:extLst>
                  <a:ext uri="{FF2B5EF4-FFF2-40B4-BE49-F238E27FC236}">
                    <a16:creationId xmlns:a16="http://schemas.microsoft.com/office/drawing/2014/main" id="{EA76FC87-7BD4-4AE7-8EC4-6DBB69DA083A}"/>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56" name="Line 33">
                <a:extLst>
                  <a:ext uri="{FF2B5EF4-FFF2-40B4-BE49-F238E27FC236}">
                    <a16:creationId xmlns:a16="http://schemas.microsoft.com/office/drawing/2014/main" id="{1C2153DE-D163-47B6-8B94-7CF13B8E5DFD}"/>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57" name="Line 34">
                <a:extLst>
                  <a:ext uri="{FF2B5EF4-FFF2-40B4-BE49-F238E27FC236}">
                    <a16:creationId xmlns:a16="http://schemas.microsoft.com/office/drawing/2014/main" id="{0F389C49-4061-4CBA-9120-3BD89DF96C9D}"/>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58" name="Line 35">
                <a:extLst>
                  <a:ext uri="{FF2B5EF4-FFF2-40B4-BE49-F238E27FC236}">
                    <a16:creationId xmlns:a16="http://schemas.microsoft.com/office/drawing/2014/main" id="{8038677C-8C48-420C-B781-392F15ADEACD}"/>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59" name="Line 36">
                <a:extLst>
                  <a:ext uri="{FF2B5EF4-FFF2-40B4-BE49-F238E27FC236}">
                    <a16:creationId xmlns:a16="http://schemas.microsoft.com/office/drawing/2014/main" id="{E929435B-C35F-40F9-84FD-FBFC4B93F76D}"/>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60" name="Line 37">
                <a:extLst>
                  <a:ext uri="{FF2B5EF4-FFF2-40B4-BE49-F238E27FC236}">
                    <a16:creationId xmlns:a16="http://schemas.microsoft.com/office/drawing/2014/main" id="{2736DF5E-354D-4998-9AE2-FA927310064E}"/>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61" name="Line 38">
                <a:extLst>
                  <a:ext uri="{FF2B5EF4-FFF2-40B4-BE49-F238E27FC236}">
                    <a16:creationId xmlns:a16="http://schemas.microsoft.com/office/drawing/2014/main" id="{3A6BCD88-C157-44AC-B976-5D3585B143F8}"/>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62" name="Line 39">
                <a:extLst>
                  <a:ext uri="{FF2B5EF4-FFF2-40B4-BE49-F238E27FC236}">
                    <a16:creationId xmlns:a16="http://schemas.microsoft.com/office/drawing/2014/main" id="{46A1745F-8A67-4AE4-A36D-0E9E6234BF88}"/>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63" name="Line 40">
                <a:extLst>
                  <a:ext uri="{FF2B5EF4-FFF2-40B4-BE49-F238E27FC236}">
                    <a16:creationId xmlns:a16="http://schemas.microsoft.com/office/drawing/2014/main" id="{CA012BD1-84C2-4324-AB4D-9405FD865C38}"/>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64" name="Line 41">
                <a:extLst>
                  <a:ext uri="{FF2B5EF4-FFF2-40B4-BE49-F238E27FC236}">
                    <a16:creationId xmlns:a16="http://schemas.microsoft.com/office/drawing/2014/main" id="{749224AC-0880-4BEB-AADD-D8074AF6315E}"/>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65" name="Line 42">
                <a:extLst>
                  <a:ext uri="{FF2B5EF4-FFF2-40B4-BE49-F238E27FC236}">
                    <a16:creationId xmlns:a16="http://schemas.microsoft.com/office/drawing/2014/main" id="{6BDEF8FA-A5A0-4E80-966E-42E07255FE50}"/>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66" name="Line 43">
                <a:extLst>
                  <a:ext uri="{FF2B5EF4-FFF2-40B4-BE49-F238E27FC236}">
                    <a16:creationId xmlns:a16="http://schemas.microsoft.com/office/drawing/2014/main" id="{F36E92D4-39A3-4215-AC7F-C7857242BBD7}"/>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67" name="Oval 44">
                <a:extLst>
                  <a:ext uri="{FF2B5EF4-FFF2-40B4-BE49-F238E27FC236}">
                    <a16:creationId xmlns:a16="http://schemas.microsoft.com/office/drawing/2014/main" id="{577799EA-2F89-49F5-93D3-EBDEE0A71B2A}"/>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68" name="Oval 45">
                <a:extLst>
                  <a:ext uri="{FF2B5EF4-FFF2-40B4-BE49-F238E27FC236}">
                    <a16:creationId xmlns:a16="http://schemas.microsoft.com/office/drawing/2014/main" id="{154D0561-C77A-49B7-ACAF-202B425A1235}"/>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60" name="Group 397">
              <a:extLst>
                <a:ext uri="{FF2B5EF4-FFF2-40B4-BE49-F238E27FC236}">
                  <a16:creationId xmlns:a16="http://schemas.microsoft.com/office/drawing/2014/main" id="{F5179E77-708C-4640-BC31-DDA98AD0B588}"/>
                </a:ext>
              </a:extLst>
            </p:cNvPr>
            <p:cNvGrpSpPr>
              <a:grpSpLocks noChangeAspect="1"/>
            </p:cNvGrpSpPr>
            <p:nvPr/>
          </p:nvGrpSpPr>
          <p:grpSpPr bwMode="auto">
            <a:xfrm>
              <a:off x="1982621" y="5735053"/>
              <a:ext cx="1024036" cy="1019723"/>
              <a:chOff x="3600" y="1632"/>
              <a:chExt cx="1594" cy="1587"/>
            </a:xfrm>
          </p:grpSpPr>
          <p:sp>
            <p:nvSpPr>
              <p:cNvPr id="61" name="Line 141">
                <a:extLst>
                  <a:ext uri="{FF2B5EF4-FFF2-40B4-BE49-F238E27FC236}">
                    <a16:creationId xmlns:a16="http://schemas.microsoft.com/office/drawing/2014/main" id="{A4169E56-66EA-4E8B-A702-C07CB33C138A}"/>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62" name="Line 142">
                <a:extLst>
                  <a:ext uri="{FF2B5EF4-FFF2-40B4-BE49-F238E27FC236}">
                    <a16:creationId xmlns:a16="http://schemas.microsoft.com/office/drawing/2014/main" id="{99DA98E2-FFAF-4BA9-96B8-A9F9824DDBA5}"/>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63" name="Rectangle 126">
                <a:extLst>
                  <a:ext uri="{FF2B5EF4-FFF2-40B4-BE49-F238E27FC236}">
                    <a16:creationId xmlns:a16="http://schemas.microsoft.com/office/drawing/2014/main" id="{41EE5EAD-D9DC-4F57-A782-05CF4A863A44}"/>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Rectangle 127">
                <a:extLst>
                  <a:ext uri="{FF2B5EF4-FFF2-40B4-BE49-F238E27FC236}">
                    <a16:creationId xmlns:a16="http://schemas.microsoft.com/office/drawing/2014/main" id="{CF13963E-D8BC-4F75-94BC-94E77C0A84E7}"/>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Rectangle 128">
                <a:extLst>
                  <a:ext uri="{FF2B5EF4-FFF2-40B4-BE49-F238E27FC236}">
                    <a16:creationId xmlns:a16="http://schemas.microsoft.com/office/drawing/2014/main" id="{BAAB8DB0-2887-44BD-92DD-A42E8254284D}"/>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66" name="Line 129">
                <a:extLst>
                  <a:ext uri="{FF2B5EF4-FFF2-40B4-BE49-F238E27FC236}">
                    <a16:creationId xmlns:a16="http://schemas.microsoft.com/office/drawing/2014/main" id="{E070A5E8-284A-4908-AAC9-2FD9BFD35CC4}"/>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67" name="Line 130">
                <a:extLst>
                  <a:ext uri="{FF2B5EF4-FFF2-40B4-BE49-F238E27FC236}">
                    <a16:creationId xmlns:a16="http://schemas.microsoft.com/office/drawing/2014/main" id="{40C5334E-4FA3-4F15-81D3-5FF67B694C77}"/>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8" name="Line 131">
                <a:extLst>
                  <a:ext uri="{FF2B5EF4-FFF2-40B4-BE49-F238E27FC236}">
                    <a16:creationId xmlns:a16="http://schemas.microsoft.com/office/drawing/2014/main" id="{08FF1F0E-4677-4D95-905B-876C9FECCC52}"/>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69" name="Line 132">
                <a:extLst>
                  <a:ext uri="{FF2B5EF4-FFF2-40B4-BE49-F238E27FC236}">
                    <a16:creationId xmlns:a16="http://schemas.microsoft.com/office/drawing/2014/main" id="{A3371827-FCE9-4815-950E-F219ED61463B}"/>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70" name="Line 133">
                <a:extLst>
                  <a:ext uri="{FF2B5EF4-FFF2-40B4-BE49-F238E27FC236}">
                    <a16:creationId xmlns:a16="http://schemas.microsoft.com/office/drawing/2014/main" id="{11D39899-90CE-4F28-A8AA-7C7CC93B1788}"/>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71" name="Line 134">
                <a:extLst>
                  <a:ext uri="{FF2B5EF4-FFF2-40B4-BE49-F238E27FC236}">
                    <a16:creationId xmlns:a16="http://schemas.microsoft.com/office/drawing/2014/main" id="{A30FBC28-C036-4EE7-9172-8933E7D7E90E}"/>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35">
                <a:extLst>
                  <a:ext uri="{FF2B5EF4-FFF2-40B4-BE49-F238E27FC236}">
                    <a16:creationId xmlns:a16="http://schemas.microsoft.com/office/drawing/2014/main" id="{4F7DFF83-898F-453E-B0CC-38A2206F9FC6}"/>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 name="Line 136">
                <a:extLst>
                  <a:ext uri="{FF2B5EF4-FFF2-40B4-BE49-F238E27FC236}">
                    <a16:creationId xmlns:a16="http://schemas.microsoft.com/office/drawing/2014/main" id="{AC34F6A7-F791-455F-A995-3044E1DD6C96}"/>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74" name="Line 137">
                <a:extLst>
                  <a:ext uri="{FF2B5EF4-FFF2-40B4-BE49-F238E27FC236}">
                    <a16:creationId xmlns:a16="http://schemas.microsoft.com/office/drawing/2014/main" id="{DFF41F9E-629A-4AD8-B870-EF7103E86911}"/>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75" name="Line 138">
                <a:extLst>
                  <a:ext uri="{FF2B5EF4-FFF2-40B4-BE49-F238E27FC236}">
                    <a16:creationId xmlns:a16="http://schemas.microsoft.com/office/drawing/2014/main" id="{B4759EA6-469B-42C4-A641-7DE0B55F5336}"/>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76" name="Line 139">
                <a:extLst>
                  <a:ext uri="{FF2B5EF4-FFF2-40B4-BE49-F238E27FC236}">
                    <a16:creationId xmlns:a16="http://schemas.microsoft.com/office/drawing/2014/main" id="{2F2505D4-CC62-4D3A-98BD-69B366B1AD55}"/>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77" name="Line 140">
                <a:extLst>
                  <a:ext uri="{FF2B5EF4-FFF2-40B4-BE49-F238E27FC236}">
                    <a16:creationId xmlns:a16="http://schemas.microsoft.com/office/drawing/2014/main" id="{4B40FEB4-EE31-43BF-B669-1ECF1C9AB649}"/>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78" name="AutoShape 143">
                <a:extLst>
                  <a:ext uri="{FF2B5EF4-FFF2-40B4-BE49-F238E27FC236}">
                    <a16:creationId xmlns:a16="http://schemas.microsoft.com/office/drawing/2014/main" id="{1E002055-561D-4C46-AE5C-A4AACF04BDC4}"/>
                  </a:ext>
                </a:extLst>
              </p:cNvPr>
              <p:cNvCxnSpPr>
                <a:cxnSpLocks noChangeAspect="1" noChangeShapeType="1"/>
                <a:stCxn id="85" idx="0"/>
                <a:endCxn id="82"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9" name="Rectangle 144">
                <a:extLst>
                  <a:ext uri="{FF2B5EF4-FFF2-40B4-BE49-F238E27FC236}">
                    <a16:creationId xmlns:a16="http://schemas.microsoft.com/office/drawing/2014/main" id="{B0AD650F-31CE-44AE-BD1A-F1E1BF1C6561}"/>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45">
                <a:extLst>
                  <a:ext uri="{FF2B5EF4-FFF2-40B4-BE49-F238E27FC236}">
                    <a16:creationId xmlns:a16="http://schemas.microsoft.com/office/drawing/2014/main" id="{34E531D8-7A1F-42E3-BC8F-7E93BFC80105}"/>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81" name="Rectangle 146">
                <a:extLst>
                  <a:ext uri="{FF2B5EF4-FFF2-40B4-BE49-F238E27FC236}">
                    <a16:creationId xmlns:a16="http://schemas.microsoft.com/office/drawing/2014/main" id="{C3282009-4F55-4848-BD93-7F95B4F009CE}"/>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147">
                <a:extLst>
                  <a:ext uri="{FF2B5EF4-FFF2-40B4-BE49-F238E27FC236}">
                    <a16:creationId xmlns:a16="http://schemas.microsoft.com/office/drawing/2014/main" id="{7CFDC65C-28C2-4734-9A7D-21E9F2ACFDFA}"/>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148">
                <a:extLst>
                  <a:ext uri="{FF2B5EF4-FFF2-40B4-BE49-F238E27FC236}">
                    <a16:creationId xmlns:a16="http://schemas.microsoft.com/office/drawing/2014/main" id="{C0A07F46-E398-4D65-B3EB-31A5C80BE5DB}"/>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4" name="Rectangle 149">
                <a:extLst>
                  <a:ext uri="{FF2B5EF4-FFF2-40B4-BE49-F238E27FC236}">
                    <a16:creationId xmlns:a16="http://schemas.microsoft.com/office/drawing/2014/main" id="{EE87CDB7-CE70-491D-A672-824E90E37028}"/>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5" name="Rectangle 150">
                <a:extLst>
                  <a:ext uri="{FF2B5EF4-FFF2-40B4-BE49-F238E27FC236}">
                    <a16:creationId xmlns:a16="http://schemas.microsoft.com/office/drawing/2014/main" id="{E5677849-9686-4408-B47F-6AFB3CC1D1A7}"/>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6" name="Rectangle 151">
                <a:extLst>
                  <a:ext uri="{FF2B5EF4-FFF2-40B4-BE49-F238E27FC236}">
                    <a16:creationId xmlns:a16="http://schemas.microsoft.com/office/drawing/2014/main" id="{05B09B5E-E46E-46D2-BC9C-F1E764E50EAD}"/>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7" name="AutoShape 152">
                <a:extLst>
                  <a:ext uri="{FF2B5EF4-FFF2-40B4-BE49-F238E27FC236}">
                    <a16:creationId xmlns:a16="http://schemas.microsoft.com/office/drawing/2014/main" id="{6B1E4962-2ACB-4992-A81D-6CB27292416F}"/>
                  </a:ext>
                </a:extLst>
              </p:cNvPr>
              <p:cNvCxnSpPr>
                <a:cxnSpLocks noChangeAspect="1" noChangeShapeType="1"/>
                <a:stCxn id="86" idx="3"/>
                <a:endCxn id="86"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153">
                <a:extLst>
                  <a:ext uri="{FF2B5EF4-FFF2-40B4-BE49-F238E27FC236}">
                    <a16:creationId xmlns:a16="http://schemas.microsoft.com/office/drawing/2014/main" id="{91ED184D-F4A5-4F4B-A697-0237FE99D199}"/>
                  </a:ext>
                </a:extLst>
              </p:cNvPr>
              <p:cNvCxnSpPr>
                <a:cxnSpLocks noChangeAspect="1" noChangeShapeType="1"/>
                <a:stCxn id="86" idx="1"/>
                <a:endCxn id="86"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154">
                <a:extLst>
                  <a:ext uri="{FF2B5EF4-FFF2-40B4-BE49-F238E27FC236}">
                    <a16:creationId xmlns:a16="http://schemas.microsoft.com/office/drawing/2014/main" id="{D15ADEC8-7869-44C1-985B-739B1237E151}"/>
                  </a:ext>
                </a:extLst>
              </p:cNvPr>
              <p:cNvCxnSpPr>
                <a:cxnSpLocks noChangeAspect="1" noChangeShapeType="1"/>
                <a:stCxn id="86" idx="1"/>
                <a:endCxn id="86"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155">
                <a:extLst>
                  <a:ext uri="{FF2B5EF4-FFF2-40B4-BE49-F238E27FC236}">
                    <a16:creationId xmlns:a16="http://schemas.microsoft.com/office/drawing/2014/main" id="{34E3C0E7-2893-4F57-85CB-AAB346D6F9EB}"/>
                  </a:ext>
                </a:extLst>
              </p:cNvPr>
              <p:cNvCxnSpPr>
                <a:cxnSpLocks noChangeAspect="1" noChangeShapeType="1"/>
                <a:stCxn id="86" idx="1"/>
                <a:endCxn id="86"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156">
                <a:extLst>
                  <a:ext uri="{FF2B5EF4-FFF2-40B4-BE49-F238E27FC236}">
                    <a16:creationId xmlns:a16="http://schemas.microsoft.com/office/drawing/2014/main" id="{608E4FE7-FE39-4CB4-9C7E-D35B8A9B9ED6}"/>
                  </a:ext>
                </a:extLst>
              </p:cNvPr>
              <p:cNvCxnSpPr>
                <a:cxnSpLocks noChangeAspect="1" noChangeShapeType="1"/>
                <a:stCxn id="86" idx="1"/>
                <a:endCxn id="86"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157">
                <a:extLst>
                  <a:ext uri="{FF2B5EF4-FFF2-40B4-BE49-F238E27FC236}">
                    <a16:creationId xmlns:a16="http://schemas.microsoft.com/office/drawing/2014/main" id="{48FD44D5-652E-4C44-8E0F-CB1D41B4E952}"/>
                  </a:ext>
                </a:extLst>
              </p:cNvPr>
              <p:cNvCxnSpPr>
                <a:cxnSpLocks noChangeAspect="1" noChangeShapeType="1"/>
                <a:stCxn id="80" idx="3"/>
                <a:endCxn id="80"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158">
                <a:extLst>
                  <a:ext uri="{FF2B5EF4-FFF2-40B4-BE49-F238E27FC236}">
                    <a16:creationId xmlns:a16="http://schemas.microsoft.com/office/drawing/2014/main" id="{98CD5B97-1E3E-40C8-858E-0808151FC397}"/>
                  </a:ext>
                </a:extLst>
              </p:cNvPr>
              <p:cNvCxnSpPr>
                <a:cxnSpLocks noChangeAspect="1" noChangeShapeType="1"/>
                <a:stCxn id="86" idx="1"/>
                <a:endCxn id="86"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159">
                <a:extLst>
                  <a:ext uri="{FF2B5EF4-FFF2-40B4-BE49-F238E27FC236}">
                    <a16:creationId xmlns:a16="http://schemas.microsoft.com/office/drawing/2014/main" id="{0A19645F-C721-4773-97A5-F304E8A23C1D}"/>
                  </a:ext>
                </a:extLst>
              </p:cNvPr>
              <p:cNvCxnSpPr>
                <a:cxnSpLocks noChangeAspect="1" noChangeShapeType="1"/>
                <a:stCxn id="86" idx="1"/>
                <a:endCxn id="86"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160">
                <a:extLst>
                  <a:ext uri="{FF2B5EF4-FFF2-40B4-BE49-F238E27FC236}">
                    <a16:creationId xmlns:a16="http://schemas.microsoft.com/office/drawing/2014/main" id="{24B26196-2F28-443C-94B8-273B0C16C30D}"/>
                  </a:ext>
                </a:extLst>
              </p:cNvPr>
              <p:cNvCxnSpPr>
                <a:cxnSpLocks noChangeAspect="1" noChangeShapeType="1"/>
                <a:stCxn id="86" idx="1"/>
                <a:endCxn id="86"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AutoShape 161">
                <a:extLst>
                  <a:ext uri="{FF2B5EF4-FFF2-40B4-BE49-F238E27FC236}">
                    <a16:creationId xmlns:a16="http://schemas.microsoft.com/office/drawing/2014/main" id="{1C160A8C-F573-42AE-8713-266416A5A1B4}"/>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7" name="AutoShape 162">
                <a:extLst>
                  <a:ext uri="{FF2B5EF4-FFF2-40B4-BE49-F238E27FC236}">
                    <a16:creationId xmlns:a16="http://schemas.microsoft.com/office/drawing/2014/main" id="{315235BD-D5E8-4661-AF65-BDAD46FCA84D}"/>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8" name="AutoShape 163">
                <a:extLst>
                  <a:ext uri="{FF2B5EF4-FFF2-40B4-BE49-F238E27FC236}">
                    <a16:creationId xmlns:a16="http://schemas.microsoft.com/office/drawing/2014/main" id="{1B2C151D-FB93-48C2-9E4E-FD10ADE1083E}"/>
                  </a:ext>
                </a:extLst>
              </p:cNvPr>
              <p:cNvCxnSpPr>
                <a:cxnSpLocks noChangeAspect="1" noChangeShapeType="1"/>
                <a:stCxn id="80" idx="1"/>
                <a:endCxn id="80"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9" name="Line 164">
                <a:extLst>
                  <a:ext uri="{FF2B5EF4-FFF2-40B4-BE49-F238E27FC236}">
                    <a16:creationId xmlns:a16="http://schemas.microsoft.com/office/drawing/2014/main" id="{AC779132-DF46-4D29-8685-FE9B8BA9C083}"/>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165">
                <a:extLst>
                  <a:ext uri="{FF2B5EF4-FFF2-40B4-BE49-F238E27FC236}">
                    <a16:creationId xmlns:a16="http://schemas.microsoft.com/office/drawing/2014/main" id="{3485F2FC-B755-4C96-9CDE-7E079B965C55}"/>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166">
                <a:extLst>
                  <a:ext uri="{FF2B5EF4-FFF2-40B4-BE49-F238E27FC236}">
                    <a16:creationId xmlns:a16="http://schemas.microsoft.com/office/drawing/2014/main" id="{3879EA91-CD8A-4CA2-B47E-3B0B4C966DF4}"/>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167">
                <a:extLst>
                  <a:ext uri="{FF2B5EF4-FFF2-40B4-BE49-F238E27FC236}">
                    <a16:creationId xmlns:a16="http://schemas.microsoft.com/office/drawing/2014/main" id="{1B0FBACB-19B9-451B-B640-5FF276DFDC95}"/>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168">
                <a:extLst>
                  <a:ext uri="{FF2B5EF4-FFF2-40B4-BE49-F238E27FC236}">
                    <a16:creationId xmlns:a16="http://schemas.microsoft.com/office/drawing/2014/main" id="{2613A80E-9FB1-4B3F-AD1A-5214E1923025}"/>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169">
                <a:extLst>
                  <a:ext uri="{FF2B5EF4-FFF2-40B4-BE49-F238E27FC236}">
                    <a16:creationId xmlns:a16="http://schemas.microsoft.com/office/drawing/2014/main" id="{326A7522-651B-4060-BF09-2C85DD5CCAFC}"/>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170">
                <a:extLst>
                  <a:ext uri="{FF2B5EF4-FFF2-40B4-BE49-F238E27FC236}">
                    <a16:creationId xmlns:a16="http://schemas.microsoft.com/office/drawing/2014/main" id="{361891B3-5976-464D-8B28-E028AB4F9C4A}"/>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171">
                <a:extLst>
                  <a:ext uri="{FF2B5EF4-FFF2-40B4-BE49-F238E27FC236}">
                    <a16:creationId xmlns:a16="http://schemas.microsoft.com/office/drawing/2014/main" id="{6187BF54-877B-4395-B915-1C8BDEB3F84C}"/>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172">
                <a:extLst>
                  <a:ext uri="{FF2B5EF4-FFF2-40B4-BE49-F238E27FC236}">
                    <a16:creationId xmlns:a16="http://schemas.microsoft.com/office/drawing/2014/main" id="{D589D7D1-7F67-4B34-BDDB-AA60AE75E40F}"/>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173">
                <a:extLst>
                  <a:ext uri="{FF2B5EF4-FFF2-40B4-BE49-F238E27FC236}">
                    <a16:creationId xmlns:a16="http://schemas.microsoft.com/office/drawing/2014/main" id="{0C8D8FC2-5478-403D-859D-52E6304229B4}"/>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174">
                <a:extLst>
                  <a:ext uri="{FF2B5EF4-FFF2-40B4-BE49-F238E27FC236}">
                    <a16:creationId xmlns:a16="http://schemas.microsoft.com/office/drawing/2014/main" id="{56C9A849-C16A-4BD4-A7AE-BDAC29A80080}"/>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Line 175">
                <a:extLst>
                  <a:ext uri="{FF2B5EF4-FFF2-40B4-BE49-F238E27FC236}">
                    <a16:creationId xmlns:a16="http://schemas.microsoft.com/office/drawing/2014/main" id="{AAF06144-F35A-4508-BB39-E8F089A2FEDC}"/>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Line 176">
                <a:extLst>
                  <a:ext uri="{FF2B5EF4-FFF2-40B4-BE49-F238E27FC236}">
                    <a16:creationId xmlns:a16="http://schemas.microsoft.com/office/drawing/2014/main" id="{DFC798B3-1361-4446-AB4C-0ED15835028E}"/>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2" name="Line 177">
                <a:extLst>
                  <a:ext uri="{FF2B5EF4-FFF2-40B4-BE49-F238E27FC236}">
                    <a16:creationId xmlns:a16="http://schemas.microsoft.com/office/drawing/2014/main" id="{9F29E858-039D-491C-B800-AA56CF8F4627}"/>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3" name="Oval 178">
                <a:extLst>
                  <a:ext uri="{FF2B5EF4-FFF2-40B4-BE49-F238E27FC236}">
                    <a16:creationId xmlns:a16="http://schemas.microsoft.com/office/drawing/2014/main" id="{21202DD1-6ED9-40B2-945A-57E4A27A0C17}"/>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179">
                <a:extLst>
                  <a:ext uri="{FF2B5EF4-FFF2-40B4-BE49-F238E27FC236}">
                    <a16:creationId xmlns:a16="http://schemas.microsoft.com/office/drawing/2014/main" id="{1FD6FBE6-EDD9-4707-BDB9-9ABF37CCA331}"/>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180">
                <a:extLst>
                  <a:ext uri="{FF2B5EF4-FFF2-40B4-BE49-F238E27FC236}">
                    <a16:creationId xmlns:a16="http://schemas.microsoft.com/office/drawing/2014/main" id="{F6FB2D07-AB38-4609-9234-DB91BC64AFF4}"/>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181">
                <a:extLst>
                  <a:ext uri="{FF2B5EF4-FFF2-40B4-BE49-F238E27FC236}">
                    <a16:creationId xmlns:a16="http://schemas.microsoft.com/office/drawing/2014/main" id="{8ED1AEB8-380C-4E82-9805-995E74002AC8}"/>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182">
                <a:extLst>
                  <a:ext uri="{FF2B5EF4-FFF2-40B4-BE49-F238E27FC236}">
                    <a16:creationId xmlns:a16="http://schemas.microsoft.com/office/drawing/2014/main" id="{18B8885E-C289-4AD9-8873-C8DE5F8BDE33}"/>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183">
                <a:extLst>
                  <a:ext uri="{FF2B5EF4-FFF2-40B4-BE49-F238E27FC236}">
                    <a16:creationId xmlns:a16="http://schemas.microsoft.com/office/drawing/2014/main" id="{5CFDBE35-07EB-44AC-8797-375152A2DF1C}"/>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184">
                <a:extLst>
                  <a:ext uri="{FF2B5EF4-FFF2-40B4-BE49-F238E27FC236}">
                    <a16:creationId xmlns:a16="http://schemas.microsoft.com/office/drawing/2014/main" id="{BA21463C-0C12-4DA8-B5DF-A45B62C09484}"/>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Oval 185">
                <a:extLst>
                  <a:ext uri="{FF2B5EF4-FFF2-40B4-BE49-F238E27FC236}">
                    <a16:creationId xmlns:a16="http://schemas.microsoft.com/office/drawing/2014/main" id="{C8A48425-45BB-4DFF-A730-79F875A908DB}"/>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Oval 186">
                <a:extLst>
                  <a:ext uri="{FF2B5EF4-FFF2-40B4-BE49-F238E27FC236}">
                    <a16:creationId xmlns:a16="http://schemas.microsoft.com/office/drawing/2014/main" id="{B0ABD974-2184-4DA9-A7D6-0EA6827E36CA}"/>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2" name="Oval 187">
                <a:extLst>
                  <a:ext uri="{FF2B5EF4-FFF2-40B4-BE49-F238E27FC236}">
                    <a16:creationId xmlns:a16="http://schemas.microsoft.com/office/drawing/2014/main" id="{C24C9B86-D261-4DE7-8546-C3AE5DAFDB8C}"/>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3" name="Line 188">
                <a:extLst>
                  <a:ext uri="{FF2B5EF4-FFF2-40B4-BE49-F238E27FC236}">
                    <a16:creationId xmlns:a16="http://schemas.microsoft.com/office/drawing/2014/main" id="{6943F440-3A84-4894-90BD-D7D1CC237E8D}"/>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4" name="Line 189">
                <a:extLst>
                  <a:ext uri="{FF2B5EF4-FFF2-40B4-BE49-F238E27FC236}">
                    <a16:creationId xmlns:a16="http://schemas.microsoft.com/office/drawing/2014/main" id="{3F790CEF-D79A-420B-9A29-347C9704CE72}"/>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5" name="Line 190">
                <a:extLst>
                  <a:ext uri="{FF2B5EF4-FFF2-40B4-BE49-F238E27FC236}">
                    <a16:creationId xmlns:a16="http://schemas.microsoft.com/office/drawing/2014/main" id="{A3470B71-DA2B-490B-BE90-A7DFE85E5DDE}"/>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26" name="AutoShape 191">
                <a:extLst>
                  <a:ext uri="{FF2B5EF4-FFF2-40B4-BE49-F238E27FC236}">
                    <a16:creationId xmlns:a16="http://schemas.microsoft.com/office/drawing/2014/main" id="{8DBF962D-8AA7-4374-92F2-4607AC6374E5}"/>
                  </a:ext>
                </a:extLst>
              </p:cNvPr>
              <p:cNvCxnSpPr>
                <a:cxnSpLocks noChangeAspect="1" noChangeShapeType="1"/>
                <a:stCxn id="135" idx="0"/>
                <a:endCxn id="131"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7" name="Rectangle 192">
                <a:extLst>
                  <a:ext uri="{FF2B5EF4-FFF2-40B4-BE49-F238E27FC236}">
                    <a16:creationId xmlns:a16="http://schemas.microsoft.com/office/drawing/2014/main" id="{9BEE3018-924D-4EA1-B386-1CC11A6E3D15}"/>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193">
                <a:extLst>
                  <a:ext uri="{FF2B5EF4-FFF2-40B4-BE49-F238E27FC236}">
                    <a16:creationId xmlns:a16="http://schemas.microsoft.com/office/drawing/2014/main" id="{964032DA-DA26-4E72-80F4-740E0BCFD9D3}"/>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194">
                <a:extLst>
                  <a:ext uri="{FF2B5EF4-FFF2-40B4-BE49-F238E27FC236}">
                    <a16:creationId xmlns:a16="http://schemas.microsoft.com/office/drawing/2014/main" id="{50892FF3-66E3-4813-A0C7-67308CAB880B}"/>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30" name="Rectangle 195">
                <a:extLst>
                  <a:ext uri="{FF2B5EF4-FFF2-40B4-BE49-F238E27FC236}">
                    <a16:creationId xmlns:a16="http://schemas.microsoft.com/office/drawing/2014/main" id="{4671FA8B-49D6-447D-83CA-64A8B1F15607}"/>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196">
                <a:extLst>
                  <a:ext uri="{FF2B5EF4-FFF2-40B4-BE49-F238E27FC236}">
                    <a16:creationId xmlns:a16="http://schemas.microsoft.com/office/drawing/2014/main" id="{FAE4CF34-4786-4D27-B081-AE2AA3DCB4EF}"/>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197">
                <a:extLst>
                  <a:ext uri="{FF2B5EF4-FFF2-40B4-BE49-F238E27FC236}">
                    <a16:creationId xmlns:a16="http://schemas.microsoft.com/office/drawing/2014/main" id="{09135BC0-098C-49E2-B2BF-85594EF316C3}"/>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198">
                <a:extLst>
                  <a:ext uri="{FF2B5EF4-FFF2-40B4-BE49-F238E27FC236}">
                    <a16:creationId xmlns:a16="http://schemas.microsoft.com/office/drawing/2014/main" id="{159E70D8-ABD0-4D13-9FD8-48CC4AE5D98C}"/>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 name="Rectangle 199">
                <a:extLst>
                  <a:ext uri="{FF2B5EF4-FFF2-40B4-BE49-F238E27FC236}">
                    <a16:creationId xmlns:a16="http://schemas.microsoft.com/office/drawing/2014/main" id="{715E333E-72E0-446B-9603-DF7E7C04A0F6}"/>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5" name="Rectangle 200">
                <a:extLst>
                  <a:ext uri="{FF2B5EF4-FFF2-40B4-BE49-F238E27FC236}">
                    <a16:creationId xmlns:a16="http://schemas.microsoft.com/office/drawing/2014/main" id="{55F18154-07BB-40F9-868A-F7172E0D287E}"/>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6" name="Rectangle 201">
                <a:extLst>
                  <a:ext uri="{FF2B5EF4-FFF2-40B4-BE49-F238E27FC236}">
                    <a16:creationId xmlns:a16="http://schemas.microsoft.com/office/drawing/2014/main" id="{259835DF-DE3D-4D83-95B5-1D4ED588DD84}"/>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7" name="AutoShape 202">
                <a:extLst>
                  <a:ext uri="{FF2B5EF4-FFF2-40B4-BE49-F238E27FC236}">
                    <a16:creationId xmlns:a16="http://schemas.microsoft.com/office/drawing/2014/main" id="{DB4C2CB7-72F2-4A28-AB00-E405653C257D}"/>
                  </a:ext>
                </a:extLst>
              </p:cNvPr>
              <p:cNvCxnSpPr>
                <a:cxnSpLocks noChangeAspect="1" noChangeShapeType="1"/>
                <a:stCxn id="136" idx="3"/>
                <a:endCxn id="136"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03">
                <a:extLst>
                  <a:ext uri="{FF2B5EF4-FFF2-40B4-BE49-F238E27FC236}">
                    <a16:creationId xmlns:a16="http://schemas.microsoft.com/office/drawing/2014/main" id="{971D94BF-A914-4195-A682-ACB8AE54B036}"/>
                  </a:ext>
                </a:extLst>
              </p:cNvPr>
              <p:cNvCxnSpPr>
                <a:cxnSpLocks noChangeAspect="1" noChangeShapeType="1"/>
                <a:stCxn id="136" idx="1"/>
                <a:endCxn id="136"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04">
                <a:extLst>
                  <a:ext uri="{FF2B5EF4-FFF2-40B4-BE49-F238E27FC236}">
                    <a16:creationId xmlns:a16="http://schemas.microsoft.com/office/drawing/2014/main" id="{33A1BBCA-F65B-46F9-8E80-C1D7946F7885}"/>
                  </a:ext>
                </a:extLst>
              </p:cNvPr>
              <p:cNvCxnSpPr>
                <a:cxnSpLocks noChangeAspect="1" noChangeShapeType="1"/>
                <a:stCxn id="136" idx="1"/>
                <a:endCxn id="136"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05">
                <a:extLst>
                  <a:ext uri="{FF2B5EF4-FFF2-40B4-BE49-F238E27FC236}">
                    <a16:creationId xmlns:a16="http://schemas.microsoft.com/office/drawing/2014/main" id="{57E924A8-AC6D-4CAD-B1A4-4DB0E952C0EF}"/>
                  </a:ext>
                </a:extLst>
              </p:cNvPr>
              <p:cNvCxnSpPr>
                <a:cxnSpLocks noChangeAspect="1" noChangeShapeType="1"/>
                <a:stCxn id="136" idx="1"/>
                <a:endCxn id="136"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06">
                <a:extLst>
                  <a:ext uri="{FF2B5EF4-FFF2-40B4-BE49-F238E27FC236}">
                    <a16:creationId xmlns:a16="http://schemas.microsoft.com/office/drawing/2014/main" id="{8433237D-45FE-477B-847F-B8978E12A774}"/>
                  </a:ext>
                </a:extLst>
              </p:cNvPr>
              <p:cNvCxnSpPr>
                <a:cxnSpLocks noChangeAspect="1" noChangeShapeType="1"/>
                <a:stCxn id="136" idx="1"/>
                <a:endCxn id="136"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07">
                <a:extLst>
                  <a:ext uri="{FF2B5EF4-FFF2-40B4-BE49-F238E27FC236}">
                    <a16:creationId xmlns:a16="http://schemas.microsoft.com/office/drawing/2014/main" id="{9B1DB90A-7F63-4227-8E8F-EACFFE52904E}"/>
                  </a:ext>
                </a:extLst>
              </p:cNvPr>
              <p:cNvCxnSpPr>
                <a:cxnSpLocks noChangeAspect="1" noChangeShapeType="1"/>
                <a:stCxn id="129" idx="3"/>
                <a:endCxn id="129"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08">
                <a:extLst>
                  <a:ext uri="{FF2B5EF4-FFF2-40B4-BE49-F238E27FC236}">
                    <a16:creationId xmlns:a16="http://schemas.microsoft.com/office/drawing/2014/main" id="{C4993B6A-0EB2-4EF9-BDDC-6407CA389F38}"/>
                  </a:ext>
                </a:extLst>
              </p:cNvPr>
              <p:cNvCxnSpPr>
                <a:cxnSpLocks noChangeAspect="1" noChangeShapeType="1"/>
                <a:stCxn id="136" idx="1"/>
                <a:endCxn id="136"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09">
                <a:extLst>
                  <a:ext uri="{FF2B5EF4-FFF2-40B4-BE49-F238E27FC236}">
                    <a16:creationId xmlns:a16="http://schemas.microsoft.com/office/drawing/2014/main" id="{D9372244-0C16-475C-BAE9-02D9AEF043D6}"/>
                  </a:ext>
                </a:extLst>
              </p:cNvPr>
              <p:cNvCxnSpPr>
                <a:cxnSpLocks noChangeAspect="1" noChangeShapeType="1"/>
                <a:stCxn id="136" idx="1"/>
                <a:endCxn id="136"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10">
                <a:extLst>
                  <a:ext uri="{FF2B5EF4-FFF2-40B4-BE49-F238E27FC236}">
                    <a16:creationId xmlns:a16="http://schemas.microsoft.com/office/drawing/2014/main" id="{BF1E60DD-79B0-4759-BA9F-50F969B0CCCE}"/>
                  </a:ext>
                </a:extLst>
              </p:cNvPr>
              <p:cNvCxnSpPr>
                <a:cxnSpLocks noChangeAspect="1" noChangeShapeType="1"/>
                <a:stCxn id="136" idx="1"/>
                <a:endCxn id="136"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AutoShape 211">
                <a:extLst>
                  <a:ext uri="{FF2B5EF4-FFF2-40B4-BE49-F238E27FC236}">
                    <a16:creationId xmlns:a16="http://schemas.microsoft.com/office/drawing/2014/main" id="{B88D79AB-1A16-4FED-A130-4FBF38632144}"/>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7" name="AutoShape 212">
                <a:extLst>
                  <a:ext uri="{FF2B5EF4-FFF2-40B4-BE49-F238E27FC236}">
                    <a16:creationId xmlns:a16="http://schemas.microsoft.com/office/drawing/2014/main" id="{061A32CE-7938-4A01-95E5-C2835887D111}"/>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8" name="AutoShape 213">
                <a:extLst>
                  <a:ext uri="{FF2B5EF4-FFF2-40B4-BE49-F238E27FC236}">
                    <a16:creationId xmlns:a16="http://schemas.microsoft.com/office/drawing/2014/main" id="{6CC5436C-286F-4A26-B03E-21F4A94E9B08}"/>
                  </a:ext>
                </a:extLst>
              </p:cNvPr>
              <p:cNvCxnSpPr>
                <a:cxnSpLocks noChangeAspect="1" noChangeShapeType="1"/>
                <a:stCxn id="129" idx="1"/>
                <a:endCxn id="129"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9" name="Line 214">
                <a:extLst>
                  <a:ext uri="{FF2B5EF4-FFF2-40B4-BE49-F238E27FC236}">
                    <a16:creationId xmlns:a16="http://schemas.microsoft.com/office/drawing/2014/main" id="{5D8DE6AA-D958-45EA-9FFB-BE53CE617E9C}"/>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15">
                <a:extLst>
                  <a:ext uri="{FF2B5EF4-FFF2-40B4-BE49-F238E27FC236}">
                    <a16:creationId xmlns:a16="http://schemas.microsoft.com/office/drawing/2014/main" id="{C36D82B9-892F-421B-8316-8754BA733E6D}"/>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16">
                <a:extLst>
                  <a:ext uri="{FF2B5EF4-FFF2-40B4-BE49-F238E27FC236}">
                    <a16:creationId xmlns:a16="http://schemas.microsoft.com/office/drawing/2014/main" id="{6C8D601F-DF14-4CBF-BACD-B9BA8B7B6EDF}"/>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17">
                <a:extLst>
                  <a:ext uri="{FF2B5EF4-FFF2-40B4-BE49-F238E27FC236}">
                    <a16:creationId xmlns:a16="http://schemas.microsoft.com/office/drawing/2014/main" id="{0358BEB7-B2CB-47B6-8C6A-1E41D43B756A}"/>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18">
                <a:extLst>
                  <a:ext uri="{FF2B5EF4-FFF2-40B4-BE49-F238E27FC236}">
                    <a16:creationId xmlns:a16="http://schemas.microsoft.com/office/drawing/2014/main" id="{792EF545-1FD6-4C38-95FE-20284B991D65}"/>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19">
                <a:extLst>
                  <a:ext uri="{FF2B5EF4-FFF2-40B4-BE49-F238E27FC236}">
                    <a16:creationId xmlns:a16="http://schemas.microsoft.com/office/drawing/2014/main" id="{8BABA01E-1A38-41CE-AA7F-CB080F28CB2E}"/>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20">
                <a:extLst>
                  <a:ext uri="{FF2B5EF4-FFF2-40B4-BE49-F238E27FC236}">
                    <a16:creationId xmlns:a16="http://schemas.microsoft.com/office/drawing/2014/main" id="{9149A2D4-6CD6-4DD3-BB88-9E8880722DF8}"/>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21">
                <a:extLst>
                  <a:ext uri="{FF2B5EF4-FFF2-40B4-BE49-F238E27FC236}">
                    <a16:creationId xmlns:a16="http://schemas.microsoft.com/office/drawing/2014/main" id="{38E1F099-D6A7-4EE5-B408-1DF5582C0FB7}"/>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22">
                <a:extLst>
                  <a:ext uri="{FF2B5EF4-FFF2-40B4-BE49-F238E27FC236}">
                    <a16:creationId xmlns:a16="http://schemas.microsoft.com/office/drawing/2014/main" id="{3FD02355-915E-4E5D-9890-8B6FF7E4E847}"/>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23">
                <a:extLst>
                  <a:ext uri="{FF2B5EF4-FFF2-40B4-BE49-F238E27FC236}">
                    <a16:creationId xmlns:a16="http://schemas.microsoft.com/office/drawing/2014/main" id="{257578F9-EC12-40F3-9944-1834DEE6D7B9}"/>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24">
                <a:extLst>
                  <a:ext uri="{FF2B5EF4-FFF2-40B4-BE49-F238E27FC236}">
                    <a16:creationId xmlns:a16="http://schemas.microsoft.com/office/drawing/2014/main" id="{952F3145-F8EC-42F6-97F7-9237FF0C477E}"/>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Line 225">
                <a:extLst>
                  <a:ext uri="{FF2B5EF4-FFF2-40B4-BE49-F238E27FC236}">
                    <a16:creationId xmlns:a16="http://schemas.microsoft.com/office/drawing/2014/main" id="{17C9E1D3-3085-4C59-8D6C-99A38CAD8CA3}"/>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1" name="Line 226">
                <a:extLst>
                  <a:ext uri="{FF2B5EF4-FFF2-40B4-BE49-F238E27FC236}">
                    <a16:creationId xmlns:a16="http://schemas.microsoft.com/office/drawing/2014/main" id="{8DC654CA-B4CA-47DC-9158-9173CBD9116D}"/>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2" name="Line 227">
                <a:extLst>
                  <a:ext uri="{FF2B5EF4-FFF2-40B4-BE49-F238E27FC236}">
                    <a16:creationId xmlns:a16="http://schemas.microsoft.com/office/drawing/2014/main" id="{69EA022A-5F0A-41B1-ACAC-5042103D3D46}"/>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3" name="Oval 228">
                <a:extLst>
                  <a:ext uri="{FF2B5EF4-FFF2-40B4-BE49-F238E27FC236}">
                    <a16:creationId xmlns:a16="http://schemas.microsoft.com/office/drawing/2014/main" id="{E2C46CE8-73A4-435B-8F67-5E1ED0015770}"/>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29">
                <a:extLst>
                  <a:ext uri="{FF2B5EF4-FFF2-40B4-BE49-F238E27FC236}">
                    <a16:creationId xmlns:a16="http://schemas.microsoft.com/office/drawing/2014/main" id="{B3DDA95B-E215-45CA-ADF0-34D183BDE383}"/>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30">
                <a:extLst>
                  <a:ext uri="{FF2B5EF4-FFF2-40B4-BE49-F238E27FC236}">
                    <a16:creationId xmlns:a16="http://schemas.microsoft.com/office/drawing/2014/main" id="{3C63EEF1-274C-4648-B635-CEEB75B65065}"/>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31">
                <a:extLst>
                  <a:ext uri="{FF2B5EF4-FFF2-40B4-BE49-F238E27FC236}">
                    <a16:creationId xmlns:a16="http://schemas.microsoft.com/office/drawing/2014/main" id="{2B3CA442-EA26-4597-AF80-A72FB898D9D6}"/>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32">
                <a:extLst>
                  <a:ext uri="{FF2B5EF4-FFF2-40B4-BE49-F238E27FC236}">
                    <a16:creationId xmlns:a16="http://schemas.microsoft.com/office/drawing/2014/main" id="{51DF6D30-BD44-48C7-B194-9F942377718C}"/>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33">
                <a:extLst>
                  <a:ext uri="{FF2B5EF4-FFF2-40B4-BE49-F238E27FC236}">
                    <a16:creationId xmlns:a16="http://schemas.microsoft.com/office/drawing/2014/main" id="{C0D39B4A-A183-4947-A31C-408BD58681CC}"/>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34">
                <a:extLst>
                  <a:ext uri="{FF2B5EF4-FFF2-40B4-BE49-F238E27FC236}">
                    <a16:creationId xmlns:a16="http://schemas.microsoft.com/office/drawing/2014/main" id="{74338A50-80DF-4171-B54E-6412FCD3290F}"/>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Oval 235">
                <a:extLst>
                  <a:ext uri="{FF2B5EF4-FFF2-40B4-BE49-F238E27FC236}">
                    <a16:creationId xmlns:a16="http://schemas.microsoft.com/office/drawing/2014/main" id="{9FD2E6CF-D03B-4246-9E10-0C46263F31AE}"/>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Oval 236">
                <a:extLst>
                  <a:ext uri="{FF2B5EF4-FFF2-40B4-BE49-F238E27FC236}">
                    <a16:creationId xmlns:a16="http://schemas.microsoft.com/office/drawing/2014/main" id="{2757A2E3-30B2-4C04-9C74-FA0EF43B6505}"/>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2" name="Oval 237">
                <a:extLst>
                  <a:ext uri="{FF2B5EF4-FFF2-40B4-BE49-F238E27FC236}">
                    <a16:creationId xmlns:a16="http://schemas.microsoft.com/office/drawing/2014/main" id="{55B9470A-29E9-42DC-8598-394BABE9150E}"/>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3" name="Line 238">
                <a:extLst>
                  <a:ext uri="{FF2B5EF4-FFF2-40B4-BE49-F238E27FC236}">
                    <a16:creationId xmlns:a16="http://schemas.microsoft.com/office/drawing/2014/main" id="{8DEA969E-0ADA-4FD5-A96A-CECC129EF002}"/>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4" name="Line 239">
                <a:extLst>
                  <a:ext uri="{FF2B5EF4-FFF2-40B4-BE49-F238E27FC236}">
                    <a16:creationId xmlns:a16="http://schemas.microsoft.com/office/drawing/2014/main" id="{2C30C76E-05E6-425B-AD86-2795CA2E2102}"/>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5" name="Line 240">
                <a:extLst>
                  <a:ext uri="{FF2B5EF4-FFF2-40B4-BE49-F238E27FC236}">
                    <a16:creationId xmlns:a16="http://schemas.microsoft.com/office/drawing/2014/main" id="{44A8D02C-0849-477D-9931-680B4A299202}"/>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76" name="AutoShape 241">
                <a:extLst>
                  <a:ext uri="{FF2B5EF4-FFF2-40B4-BE49-F238E27FC236}">
                    <a16:creationId xmlns:a16="http://schemas.microsoft.com/office/drawing/2014/main" id="{5AD33CDC-0D6F-451A-8EB2-68E72537ACB1}"/>
                  </a:ext>
                </a:extLst>
              </p:cNvPr>
              <p:cNvCxnSpPr>
                <a:cxnSpLocks noChangeAspect="1" noChangeShapeType="1"/>
                <a:stCxn id="185" idx="0"/>
                <a:endCxn id="181"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7" name="Rectangle 242">
                <a:extLst>
                  <a:ext uri="{FF2B5EF4-FFF2-40B4-BE49-F238E27FC236}">
                    <a16:creationId xmlns:a16="http://schemas.microsoft.com/office/drawing/2014/main" id="{5A7FB0B8-2C76-4729-A760-6166D26E1D6E}"/>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43">
                <a:extLst>
                  <a:ext uri="{FF2B5EF4-FFF2-40B4-BE49-F238E27FC236}">
                    <a16:creationId xmlns:a16="http://schemas.microsoft.com/office/drawing/2014/main" id="{B967048E-F482-4473-AE69-1C7B260ABE31}"/>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44">
                <a:extLst>
                  <a:ext uri="{FF2B5EF4-FFF2-40B4-BE49-F238E27FC236}">
                    <a16:creationId xmlns:a16="http://schemas.microsoft.com/office/drawing/2014/main" id="{7607665B-FB98-469F-BBA4-32B3EFAD3631}"/>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80" name="Rectangle 245">
                <a:extLst>
                  <a:ext uri="{FF2B5EF4-FFF2-40B4-BE49-F238E27FC236}">
                    <a16:creationId xmlns:a16="http://schemas.microsoft.com/office/drawing/2014/main" id="{ECCC1934-655F-4D8C-B360-F23DA84C36B9}"/>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46">
                <a:extLst>
                  <a:ext uri="{FF2B5EF4-FFF2-40B4-BE49-F238E27FC236}">
                    <a16:creationId xmlns:a16="http://schemas.microsoft.com/office/drawing/2014/main" id="{F6778B00-A525-4541-8F0D-ABE32D7DD591}"/>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247">
                <a:extLst>
                  <a:ext uri="{FF2B5EF4-FFF2-40B4-BE49-F238E27FC236}">
                    <a16:creationId xmlns:a16="http://schemas.microsoft.com/office/drawing/2014/main" id="{36F7AC7E-75F2-437E-AA3B-465B1B622259}"/>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248">
                <a:extLst>
                  <a:ext uri="{FF2B5EF4-FFF2-40B4-BE49-F238E27FC236}">
                    <a16:creationId xmlns:a16="http://schemas.microsoft.com/office/drawing/2014/main" id="{A291BBA9-AEA7-4EB0-BFB7-AE33208C8052}"/>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4" name="Rectangle 249">
                <a:extLst>
                  <a:ext uri="{FF2B5EF4-FFF2-40B4-BE49-F238E27FC236}">
                    <a16:creationId xmlns:a16="http://schemas.microsoft.com/office/drawing/2014/main" id="{3FA8AE2B-17F0-44CA-887A-90771E2FC619}"/>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5" name="Rectangle 250">
                <a:extLst>
                  <a:ext uri="{FF2B5EF4-FFF2-40B4-BE49-F238E27FC236}">
                    <a16:creationId xmlns:a16="http://schemas.microsoft.com/office/drawing/2014/main" id="{A50135A0-CCE5-49CF-8FFB-2154F8ED7136}"/>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6" name="Rectangle 251">
                <a:extLst>
                  <a:ext uri="{FF2B5EF4-FFF2-40B4-BE49-F238E27FC236}">
                    <a16:creationId xmlns:a16="http://schemas.microsoft.com/office/drawing/2014/main" id="{F1159FAB-ACFD-494A-ABD9-B4E5BD4BD501}"/>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7" name="AutoShape 252">
                <a:extLst>
                  <a:ext uri="{FF2B5EF4-FFF2-40B4-BE49-F238E27FC236}">
                    <a16:creationId xmlns:a16="http://schemas.microsoft.com/office/drawing/2014/main" id="{487F0DC0-0217-41D3-ABE5-5D93F0320B06}"/>
                  </a:ext>
                </a:extLst>
              </p:cNvPr>
              <p:cNvCxnSpPr>
                <a:cxnSpLocks noChangeAspect="1" noChangeShapeType="1"/>
                <a:stCxn id="186" idx="3"/>
                <a:endCxn id="186"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253">
                <a:extLst>
                  <a:ext uri="{FF2B5EF4-FFF2-40B4-BE49-F238E27FC236}">
                    <a16:creationId xmlns:a16="http://schemas.microsoft.com/office/drawing/2014/main" id="{754D4AF6-8BD1-4929-BCA1-1B90F4B5BDF5}"/>
                  </a:ext>
                </a:extLst>
              </p:cNvPr>
              <p:cNvCxnSpPr>
                <a:cxnSpLocks noChangeAspect="1" noChangeShapeType="1"/>
                <a:stCxn id="186" idx="1"/>
                <a:endCxn id="186"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254">
                <a:extLst>
                  <a:ext uri="{FF2B5EF4-FFF2-40B4-BE49-F238E27FC236}">
                    <a16:creationId xmlns:a16="http://schemas.microsoft.com/office/drawing/2014/main" id="{B074616D-29EE-4017-8231-E1532CCC0323}"/>
                  </a:ext>
                </a:extLst>
              </p:cNvPr>
              <p:cNvCxnSpPr>
                <a:cxnSpLocks noChangeAspect="1" noChangeShapeType="1"/>
                <a:stCxn id="186" idx="1"/>
                <a:endCxn id="186"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255">
                <a:extLst>
                  <a:ext uri="{FF2B5EF4-FFF2-40B4-BE49-F238E27FC236}">
                    <a16:creationId xmlns:a16="http://schemas.microsoft.com/office/drawing/2014/main" id="{6B3F97AF-BFE8-4873-9C00-7A23E4B3EBC3}"/>
                  </a:ext>
                </a:extLst>
              </p:cNvPr>
              <p:cNvCxnSpPr>
                <a:cxnSpLocks noChangeAspect="1" noChangeShapeType="1"/>
                <a:stCxn id="186" idx="1"/>
                <a:endCxn id="186"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256">
                <a:extLst>
                  <a:ext uri="{FF2B5EF4-FFF2-40B4-BE49-F238E27FC236}">
                    <a16:creationId xmlns:a16="http://schemas.microsoft.com/office/drawing/2014/main" id="{AA565122-0E56-41C6-9D5F-912891D35CEF}"/>
                  </a:ext>
                </a:extLst>
              </p:cNvPr>
              <p:cNvCxnSpPr>
                <a:cxnSpLocks noChangeAspect="1" noChangeShapeType="1"/>
                <a:stCxn id="186" idx="1"/>
                <a:endCxn id="186"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257">
                <a:extLst>
                  <a:ext uri="{FF2B5EF4-FFF2-40B4-BE49-F238E27FC236}">
                    <a16:creationId xmlns:a16="http://schemas.microsoft.com/office/drawing/2014/main" id="{660502C6-F767-403A-9E05-03C18A7BFD9E}"/>
                  </a:ext>
                </a:extLst>
              </p:cNvPr>
              <p:cNvCxnSpPr>
                <a:cxnSpLocks noChangeAspect="1" noChangeShapeType="1"/>
                <a:stCxn id="179" idx="3"/>
                <a:endCxn id="179"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258">
                <a:extLst>
                  <a:ext uri="{FF2B5EF4-FFF2-40B4-BE49-F238E27FC236}">
                    <a16:creationId xmlns:a16="http://schemas.microsoft.com/office/drawing/2014/main" id="{D542FB0B-587D-43EF-B93B-5807103F9808}"/>
                  </a:ext>
                </a:extLst>
              </p:cNvPr>
              <p:cNvCxnSpPr>
                <a:cxnSpLocks noChangeAspect="1" noChangeShapeType="1"/>
                <a:stCxn id="186" idx="1"/>
                <a:endCxn id="186"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259">
                <a:extLst>
                  <a:ext uri="{FF2B5EF4-FFF2-40B4-BE49-F238E27FC236}">
                    <a16:creationId xmlns:a16="http://schemas.microsoft.com/office/drawing/2014/main" id="{2375FE7F-4F41-45AF-A3F2-6A871423ADEE}"/>
                  </a:ext>
                </a:extLst>
              </p:cNvPr>
              <p:cNvCxnSpPr>
                <a:cxnSpLocks noChangeAspect="1" noChangeShapeType="1"/>
                <a:stCxn id="186" idx="1"/>
                <a:endCxn id="186"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260">
                <a:extLst>
                  <a:ext uri="{FF2B5EF4-FFF2-40B4-BE49-F238E27FC236}">
                    <a16:creationId xmlns:a16="http://schemas.microsoft.com/office/drawing/2014/main" id="{D8D385CF-30FF-4AD3-9B7E-B5F27BCB5059}"/>
                  </a:ext>
                </a:extLst>
              </p:cNvPr>
              <p:cNvCxnSpPr>
                <a:cxnSpLocks noChangeAspect="1" noChangeShapeType="1"/>
                <a:stCxn id="186" idx="1"/>
                <a:endCxn id="186"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AutoShape 261">
                <a:extLst>
                  <a:ext uri="{FF2B5EF4-FFF2-40B4-BE49-F238E27FC236}">
                    <a16:creationId xmlns:a16="http://schemas.microsoft.com/office/drawing/2014/main" id="{4E823D3B-750F-4F3E-8460-1E8807A980FD}"/>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7" name="AutoShape 262">
                <a:extLst>
                  <a:ext uri="{FF2B5EF4-FFF2-40B4-BE49-F238E27FC236}">
                    <a16:creationId xmlns:a16="http://schemas.microsoft.com/office/drawing/2014/main" id="{270831FB-18A5-4989-9315-658DC202C9BD}"/>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8" name="AutoShape 263">
                <a:extLst>
                  <a:ext uri="{FF2B5EF4-FFF2-40B4-BE49-F238E27FC236}">
                    <a16:creationId xmlns:a16="http://schemas.microsoft.com/office/drawing/2014/main" id="{84BD3549-4779-449B-AF77-5EEBCD182063}"/>
                  </a:ext>
                </a:extLst>
              </p:cNvPr>
              <p:cNvCxnSpPr>
                <a:cxnSpLocks noChangeAspect="1" noChangeShapeType="1"/>
                <a:stCxn id="179" idx="1"/>
                <a:endCxn id="179"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9" name="Line 264">
                <a:extLst>
                  <a:ext uri="{FF2B5EF4-FFF2-40B4-BE49-F238E27FC236}">
                    <a16:creationId xmlns:a16="http://schemas.microsoft.com/office/drawing/2014/main" id="{507DAD68-9533-4A19-A699-89A8257DEB86}"/>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265">
                <a:extLst>
                  <a:ext uri="{FF2B5EF4-FFF2-40B4-BE49-F238E27FC236}">
                    <a16:creationId xmlns:a16="http://schemas.microsoft.com/office/drawing/2014/main" id="{53C88707-2316-446B-89BB-AC91CBBE1D21}"/>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266">
                <a:extLst>
                  <a:ext uri="{FF2B5EF4-FFF2-40B4-BE49-F238E27FC236}">
                    <a16:creationId xmlns:a16="http://schemas.microsoft.com/office/drawing/2014/main" id="{00B661FE-FD0D-482D-B26D-31AECE566005}"/>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267">
                <a:extLst>
                  <a:ext uri="{FF2B5EF4-FFF2-40B4-BE49-F238E27FC236}">
                    <a16:creationId xmlns:a16="http://schemas.microsoft.com/office/drawing/2014/main" id="{26D4A0E1-D9F7-4BF4-B368-D81B9E2CD3ED}"/>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268">
                <a:extLst>
                  <a:ext uri="{FF2B5EF4-FFF2-40B4-BE49-F238E27FC236}">
                    <a16:creationId xmlns:a16="http://schemas.microsoft.com/office/drawing/2014/main" id="{20D2B93C-0A5A-43B5-8A5F-73741A5BF3CC}"/>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269">
                <a:extLst>
                  <a:ext uri="{FF2B5EF4-FFF2-40B4-BE49-F238E27FC236}">
                    <a16:creationId xmlns:a16="http://schemas.microsoft.com/office/drawing/2014/main" id="{CC0409F8-0B02-4EE2-9426-B5FEDE328A41}"/>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270">
                <a:extLst>
                  <a:ext uri="{FF2B5EF4-FFF2-40B4-BE49-F238E27FC236}">
                    <a16:creationId xmlns:a16="http://schemas.microsoft.com/office/drawing/2014/main" id="{325544EA-A513-48D9-B137-3BAF941EF1A0}"/>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271">
                <a:extLst>
                  <a:ext uri="{FF2B5EF4-FFF2-40B4-BE49-F238E27FC236}">
                    <a16:creationId xmlns:a16="http://schemas.microsoft.com/office/drawing/2014/main" id="{87A7D915-7565-4D5A-9A74-4E8CCC4FC563}"/>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272">
                <a:extLst>
                  <a:ext uri="{FF2B5EF4-FFF2-40B4-BE49-F238E27FC236}">
                    <a16:creationId xmlns:a16="http://schemas.microsoft.com/office/drawing/2014/main" id="{B3DEE959-40D0-439E-B2EE-0CCE840736C8}"/>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273">
                <a:extLst>
                  <a:ext uri="{FF2B5EF4-FFF2-40B4-BE49-F238E27FC236}">
                    <a16:creationId xmlns:a16="http://schemas.microsoft.com/office/drawing/2014/main" id="{5E2A52F2-C028-457D-AE97-8636DCA86C9F}"/>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274">
                <a:extLst>
                  <a:ext uri="{FF2B5EF4-FFF2-40B4-BE49-F238E27FC236}">
                    <a16:creationId xmlns:a16="http://schemas.microsoft.com/office/drawing/2014/main" id="{4E9B158C-E34E-4A7D-BE56-9E85D6272F9B}"/>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Line 275">
                <a:extLst>
                  <a:ext uri="{FF2B5EF4-FFF2-40B4-BE49-F238E27FC236}">
                    <a16:creationId xmlns:a16="http://schemas.microsoft.com/office/drawing/2014/main" id="{E3FAE39C-19F1-4062-A150-3294A75507B1}"/>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Line 276">
                <a:extLst>
                  <a:ext uri="{FF2B5EF4-FFF2-40B4-BE49-F238E27FC236}">
                    <a16:creationId xmlns:a16="http://schemas.microsoft.com/office/drawing/2014/main" id="{F5BA9F52-BBBD-4FE9-8DC9-9B0D240B1664}"/>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2" name="Line 277">
                <a:extLst>
                  <a:ext uri="{FF2B5EF4-FFF2-40B4-BE49-F238E27FC236}">
                    <a16:creationId xmlns:a16="http://schemas.microsoft.com/office/drawing/2014/main" id="{B09EAA0A-1649-46C5-B57E-39B4C1AF46B8}"/>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3" name="Oval 278">
                <a:extLst>
                  <a:ext uri="{FF2B5EF4-FFF2-40B4-BE49-F238E27FC236}">
                    <a16:creationId xmlns:a16="http://schemas.microsoft.com/office/drawing/2014/main" id="{61E72D66-1CFC-43E8-9A31-3F34EC3B9C7D}"/>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279">
                <a:extLst>
                  <a:ext uri="{FF2B5EF4-FFF2-40B4-BE49-F238E27FC236}">
                    <a16:creationId xmlns:a16="http://schemas.microsoft.com/office/drawing/2014/main" id="{C48F18A5-4E4C-4616-B035-C52FF072FB95}"/>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280">
                <a:extLst>
                  <a:ext uri="{FF2B5EF4-FFF2-40B4-BE49-F238E27FC236}">
                    <a16:creationId xmlns:a16="http://schemas.microsoft.com/office/drawing/2014/main" id="{923C7B19-3A87-44DD-ADF9-A021D87A59DD}"/>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281">
                <a:extLst>
                  <a:ext uri="{FF2B5EF4-FFF2-40B4-BE49-F238E27FC236}">
                    <a16:creationId xmlns:a16="http://schemas.microsoft.com/office/drawing/2014/main" id="{8B34AF17-8435-44AC-BBAB-39AC972CF352}"/>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282">
                <a:extLst>
                  <a:ext uri="{FF2B5EF4-FFF2-40B4-BE49-F238E27FC236}">
                    <a16:creationId xmlns:a16="http://schemas.microsoft.com/office/drawing/2014/main" id="{5B52A10B-FBD4-4ED3-B2E3-64484A56D87F}"/>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283">
                <a:extLst>
                  <a:ext uri="{FF2B5EF4-FFF2-40B4-BE49-F238E27FC236}">
                    <a16:creationId xmlns:a16="http://schemas.microsoft.com/office/drawing/2014/main" id="{82D5E9E1-CE97-4149-B5C4-5453E36DE734}"/>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284">
                <a:extLst>
                  <a:ext uri="{FF2B5EF4-FFF2-40B4-BE49-F238E27FC236}">
                    <a16:creationId xmlns:a16="http://schemas.microsoft.com/office/drawing/2014/main" id="{56B2C1E4-50CA-48BF-8425-26F580D56D1E}"/>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Oval 285">
                <a:extLst>
                  <a:ext uri="{FF2B5EF4-FFF2-40B4-BE49-F238E27FC236}">
                    <a16:creationId xmlns:a16="http://schemas.microsoft.com/office/drawing/2014/main" id="{7B0606FC-1B30-4F71-9FE7-14C439B4E9E1}"/>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Oval 286">
                <a:extLst>
                  <a:ext uri="{FF2B5EF4-FFF2-40B4-BE49-F238E27FC236}">
                    <a16:creationId xmlns:a16="http://schemas.microsoft.com/office/drawing/2014/main" id="{2008C726-C565-464B-B6A0-2D59CC8DC4F1}"/>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2" name="Oval 287">
                <a:extLst>
                  <a:ext uri="{FF2B5EF4-FFF2-40B4-BE49-F238E27FC236}">
                    <a16:creationId xmlns:a16="http://schemas.microsoft.com/office/drawing/2014/main" id="{14033183-7660-4FE2-933D-CAC9156D5754}"/>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3" name="Line 288">
                <a:extLst>
                  <a:ext uri="{FF2B5EF4-FFF2-40B4-BE49-F238E27FC236}">
                    <a16:creationId xmlns:a16="http://schemas.microsoft.com/office/drawing/2014/main" id="{A93D66C8-3EF9-4580-89FF-8D8F57138B55}"/>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4" name="Line 289">
                <a:extLst>
                  <a:ext uri="{FF2B5EF4-FFF2-40B4-BE49-F238E27FC236}">
                    <a16:creationId xmlns:a16="http://schemas.microsoft.com/office/drawing/2014/main" id="{B2127CA3-81BE-4479-9A93-0A0176693697}"/>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5" name="Line 290">
                <a:extLst>
                  <a:ext uri="{FF2B5EF4-FFF2-40B4-BE49-F238E27FC236}">
                    <a16:creationId xmlns:a16="http://schemas.microsoft.com/office/drawing/2014/main" id="{8AE1A587-9592-4388-B63A-F31C8128A9E4}"/>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226" name="AutoShape 291">
                <a:extLst>
                  <a:ext uri="{FF2B5EF4-FFF2-40B4-BE49-F238E27FC236}">
                    <a16:creationId xmlns:a16="http://schemas.microsoft.com/office/drawing/2014/main" id="{10D6C385-8D00-4C73-BB51-D3591917E9B8}"/>
                  </a:ext>
                </a:extLst>
              </p:cNvPr>
              <p:cNvCxnSpPr>
                <a:cxnSpLocks noChangeAspect="1" noChangeShapeType="1"/>
                <a:stCxn id="235" idx="0"/>
                <a:endCxn id="231"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7" name="Rectangle 292">
                <a:extLst>
                  <a:ext uri="{FF2B5EF4-FFF2-40B4-BE49-F238E27FC236}">
                    <a16:creationId xmlns:a16="http://schemas.microsoft.com/office/drawing/2014/main" id="{08AFC658-B0A7-4F20-A4FA-CD69B036E37C}"/>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293">
                <a:extLst>
                  <a:ext uri="{FF2B5EF4-FFF2-40B4-BE49-F238E27FC236}">
                    <a16:creationId xmlns:a16="http://schemas.microsoft.com/office/drawing/2014/main" id="{C8313097-9F6C-473A-BADA-13A188EC0BEB}"/>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294">
                <a:extLst>
                  <a:ext uri="{FF2B5EF4-FFF2-40B4-BE49-F238E27FC236}">
                    <a16:creationId xmlns:a16="http://schemas.microsoft.com/office/drawing/2014/main" id="{78753AD8-1D31-4288-9847-97712916A915}"/>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30" name="Rectangle 295">
                <a:extLst>
                  <a:ext uri="{FF2B5EF4-FFF2-40B4-BE49-F238E27FC236}">
                    <a16:creationId xmlns:a16="http://schemas.microsoft.com/office/drawing/2014/main" id="{63C28FE6-07E9-49D1-9B45-CCF25D3E9BFA}"/>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296">
                <a:extLst>
                  <a:ext uri="{FF2B5EF4-FFF2-40B4-BE49-F238E27FC236}">
                    <a16:creationId xmlns:a16="http://schemas.microsoft.com/office/drawing/2014/main" id="{88F41C6B-64B3-41E5-A8DA-284D57B740AA}"/>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297">
                <a:extLst>
                  <a:ext uri="{FF2B5EF4-FFF2-40B4-BE49-F238E27FC236}">
                    <a16:creationId xmlns:a16="http://schemas.microsoft.com/office/drawing/2014/main" id="{3ACEFFAA-9756-4FD1-B212-58A3D63CA2BF}"/>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298">
                <a:extLst>
                  <a:ext uri="{FF2B5EF4-FFF2-40B4-BE49-F238E27FC236}">
                    <a16:creationId xmlns:a16="http://schemas.microsoft.com/office/drawing/2014/main" id="{CA3131A5-91B9-4845-A262-8C626985FA1E}"/>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4" name="Rectangle 299">
                <a:extLst>
                  <a:ext uri="{FF2B5EF4-FFF2-40B4-BE49-F238E27FC236}">
                    <a16:creationId xmlns:a16="http://schemas.microsoft.com/office/drawing/2014/main" id="{D8FC6704-DF3A-4D7C-B655-75EA0147FA78}"/>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5" name="Rectangle 300">
                <a:extLst>
                  <a:ext uri="{FF2B5EF4-FFF2-40B4-BE49-F238E27FC236}">
                    <a16:creationId xmlns:a16="http://schemas.microsoft.com/office/drawing/2014/main" id="{85B5CE9B-52D5-4E9E-AEBA-6241E395A271}"/>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6" name="Rectangle 301">
                <a:extLst>
                  <a:ext uri="{FF2B5EF4-FFF2-40B4-BE49-F238E27FC236}">
                    <a16:creationId xmlns:a16="http://schemas.microsoft.com/office/drawing/2014/main" id="{68DF1EAA-267D-4CE2-B356-1BEFDA3435EC}"/>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7" name="AutoShape 302">
                <a:extLst>
                  <a:ext uri="{FF2B5EF4-FFF2-40B4-BE49-F238E27FC236}">
                    <a16:creationId xmlns:a16="http://schemas.microsoft.com/office/drawing/2014/main" id="{A288F94E-89C9-4B65-ABFB-153270123160}"/>
                  </a:ext>
                </a:extLst>
              </p:cNvPr>
              <p:cNvCxnSpPr>
                <a:cxnSpLocks noChangeAspect="1" noChangeShapeType="1"/>
                <a:stCxn id="236" idx="3"/>
                <a:endCxn id="236"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03">
                <a:extLst>
                  <a:ext uri="{FF2B5EF4-FFF2-40B4-BE49-F238E27FC236}">
                    <a16:creationId xmlns:a16="http://schemas.microsoft.com/office/drawing/2014/main" id="{99464903-5C39-43B6-8B00-A3C6B4F7EBD5}"/>
                  </a:ext>
                </a:extLst>
              </p:cNvPr>
              <p:cNvCxnSpPr>
                <a:cxnSpLocks noChangeAspect="1" noChangeShapeType="1"/>
                <a:stCxn id="236" idx="1"/>
                <a:endCxn id="236"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04">
                <a:extLst>
                  <a:ext uri="{FF2B5EF4-FFF2-40B4-BE49-F238E27FC236}">
                    <a16:creationId xmlns:a16="http://schemas.microsoft.com/office/drawing/2014/main" id="{BD943AC9-5962-4674-A97B-F58A38809ABC}"/>
                  </a:ext>
                </a:extLst>
              </p:cNvPr>
              <p:cNvCxnSpPr>
                <a:cxnSpLocks noChangeAspect="1" noChangeShapeType="1"/>
                <a:stCxn id="236" idx="1"/>
                <a:endCxn id="236"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05">
                <a:extLst>
                  <a:ext uri="{FF2B5EF4-FFF2-40B4-BE49-F238E27FC236}">
                    <a16:creationId xmlns:a16="http://schemas.microsoft.com/office/drawing/2014/main" id="{FF06FEA9-4900-4AE2-AFE8-15D6BFC40457}"/>
                  </a:ext>
                </a:extLst>
              </p:cNvPr>
              <p:cNvCxnSpPr>
                <a:cxnSpLocks noChangeAspect="1" noChangeShapeType="1"/>
                <a:stCxn id="236" idx="1"/>
                <a:endCxn id="236"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06">
                <a:extLst>
                  <a:ext uri="{FF2B5EF4-FFF2-40B4-BE49-F238E27FC236}">
                    <a16:creationId xmlns:a16="http://schemas.microsoft.com/office/drawing/2014/main" id="{22B750CA-E18A-4340-9AA7-39909341025B}"/>
                  </a:ext>
                </a:extLst>
              </p:cNvPr>
              <p:cNvCxnSpPr>
                <a:cxnSpLocks noChangeAspect="1" noChangeShapeType="1"/>
                <a:stCxn id="236" idx="1"/>
                <a:endCxn id="236"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07">
                <a:extLst>
                  <a:ext uri="{FF2B5EF4-FFF2-40B4-BE49-F238E27FC236}">
                    <a16:creationId xmlns:a16="http://schemas.microsoft.com/office/drawing/2014/main" id="{2B2EBFFC-A701-4B0A-8AF5-F6F422E7FF56}"/>
                  </a:ext>
                </a:extLst>
              </p:cNvPr>
              <p:cNvCxnSpPr>
                <a:cxnSpLocks noChangeAspect="1" noChangeShapeType="1"/>
                <a:stCxn id="229" idx="3"/>
                <a:endCxn id="229"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08">
                <a:extLst>
                  <a:ext uri="{FF2B5EF4-FFF2-40B4-BE49-F238E27FC236}">
                    <a16:creationId xmlns:a16="http://schemas.microsoft.com/office/drawing/2014/main" id="{B5FAC7E2-BC0E-4CDA-8463-F0AC2A6BF20B}"/>
                  </a:ext>
                </a:extLst>
              </p:cNvPr>
              <p:cNvCxnSpPr>
                <a:cxnSpLocks noChangeAspect="1" noChangeShapeType="1"/>
                <a:stCxn id="236" idx="1"/>
                <a:endCxn id="236"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09">
                <a:extLst>
                  <a:ext uri="{FF2B5EF4-FFF2-40B4-BE49-F238E27FC236}">
                    <a16:creationId xmlns:a16="http://schemas.microsoft.com/office/drawing/2014/main" id="{908591E1-CC6F-4114-886F-DD895EEA7220}"/>
                  </a:ext>
                </a:extLst>
              </p:cNvPr>
              <p:cNvCxnSpPr>
                <a:cxnSpLocks noChangeAspect="1" noChangeShapeType="1"/>
                <a:stCxn id="236" idx="1"/>
                <a:endCxn id="236"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10">
                <a:extLst>
                  <a:ext uri="{FF2B5EF4-FFF2-40B4-BE49-F238E27FC236}">
                    <a16:creationId xmlns:a16="http://schemas.microsoft.com/office/drawing/2014/main" id="{9281091E-68FE-43B1-A383-93A8B50590B0}"/>
                  </a:ext>
                </a:extLst>
              </p:cNvPr>
              <p:cNvCxnSpPr>
                <a:cxnSpLocks noChangeAspect="1" noChangeShapeType="1"/>
                <a:stCxn id="236" idx="1"/>
                <a:endCxn id="236"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AutoShape 311">
                <a:extLst>
                  <a:ext uri="{FF2B5EF4-FFF2-40B4-BE49-F238E27FC236}">
                    <a16:creationId xmlns:a16="http://schemas.microsoft.com/office/drawing/2014/main" id="{61B64362-4D95-470C-B752-BED7DFF84F1E}"/>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7" name="AutoShape 312">
                <a:extLst>
                  <a:ext uri="{FF2B5EF4-FFF2-40B4-BE49-F238E27FC236}">
                    <a16:creationId xmlns:a16="http://schemas.microsoft.com/office/drawing/2014/main" id="{DD4657F6-98A7-4926-88EB-F92F5CC430D7}"/>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8" name="AutoShape 313">
                <a:extLst>
                  <a:ext uri="{FF2B5EF4-FFF2-40B4-BE49-F238E27FC236}">
                    <a16:creationId xmlns:a16="http://schemas.microsoft.com/office/drawing/2014/main" id="{3C589057-BD91-41E2-B783-1CD2B3443B08}"/>
                  </a:ext>
                </a:extLst>
              </p:cNvPr>
              <p:cNvCxnSpPr>
                <a:cxnSpLocks noChangeAspect="1" noChangeShapeType="1"/>
                <a:stCxn id="229" idx="1"/>
                <a:endCxn id="229"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9" name="Line 314">
                <a:extLst>
                  <a:ext uri="{FF2B5EF4-FFF2-40B4-BE49-F238E27FC236}">
                    <a16:creationId xmlns:a16="http://schemas.microsoft.com/office/drawing/2014/main" id="{C4B82A65-35DD-47F2-8521-4133BADD3A8A}"/>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15">
                <a:extLst>
                  <a:ext uri="{FF2B5EF4-FFF2-40B4-BE49-F238E27FC236}">
                    <a16:creationId xmlns:a16="http://schemas.microsoft.com/office/drawing/2014/main" id="{F8818232-64D6-479B-A625-40721186EB35}"/>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16">
                <a:extLst>
                  <a:ext uri="{FF2B5EF4-FFF2-40B4-BE49-F238E27FC236}">
                    <a16:creationId xmlns:a16="http://schemas.microsoft.com/office/drawing/2014/main" id="{7E7B1588-5C28-4A43-AF87-C1DBD301FD62}"/>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17">
                <a:extLst>
                  <a:ext uri="{FF2B5EF4-FFF2-40B4-BE49-F238E27FC236}">
                    <a16:creationId xmlns:a16="http://schemas.microsoft.com/office/drawing/2014/main" id="{6187784D-1E9B-4819-A2E4-4A6DCD580D43}"/>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18">
                <a:extLst>
                  <a:ext uri="{FF2B5EF4-FFF2-40B4-BE49-F238E27FC236}">
                    <a16:creationId xmlns:a16="http://schemas.microsoft.com/office/drawing/2014/main" id="{4B0F4BE0-E7BA-4F03-B2EE-1B9E6623224C}"/>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19">
                <a:extLst>
                  <a:ext uri="{FF2B5EF4-FFF2-40B4-BE49-F238E27FC236}">
                    <a16:creationId xmlns:a16="http://schemas.microsoft.com/office/drawing/2014/main" id="{8CADBBCA-0B7A-4B35-A5B7-5E1CA416E4A0}"/>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20">
                <a:extLst>
                  <a:ext uri="{FF2B5EF4-FFF2-40B4-BE49-F238E27FC236}">
                    <a16:creationId xmlns:a16="http://schemas.microsoft.com/office/drawing/2014/main" id="{5A812F6E-7F05-41FA-9431-195DEB15358E}"/>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21">
                <a:extLst>
                  <a:ext uri="{FF2B5EF4-FFF2-40B4-BE49-F238E27FC236}">
                    <a16:creationId xmlns:a16="http://schemas.microsoft.com/office/drawing/2014/main" id="{8A7A5FEE-F792-49E2-9CCB-22ADD6B140D2}"/>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22">
                <a:extLst>
                  <a:ext uri="{FF2B5EF4-FFF2-40B4-BE49-F238E27FC236}">
                    <a16:creationId xmlns:a16="http://schemas.microsoft.com/office/drawing/2014/main" id="{F781977D-A228-47CA-B3BB-04FF31DB230F}"/>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23">
                <a:extLst>
                  <a:ext uri="{FF2B5EF4-FFF2-40B4-BE49-F238E27FC236}">
                    <a16:creationId xmlns:a16="http://schemas.microsoft.com/office/drawing/2014/main" id="{A303B3F2-5B7F-4102-8FFC-33DB625155D8}"/>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24">
                <a:extLst>
                  <a:ext uri="{FF2B5EF4-FFF2-40B4-BE49-F238E27FC236}">
                    <a16:creationId xmlns:a16="http://schemas.microsoft.com/office/drawing/2014/main" id="{018B41EA-F561-45C0-A2BD-55B6EC5CB825}"/>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325">
                <a:extLst>
                  <a:ext uri="{FF2B5EF4-FFF2-40B4-BE49-F238E27FC236}">
                    <a16:creationId xmlns:a16="http://schemas.microsoft.com/office/drawing/2014/main" id="{E139B016-89A8-49CE-8278-56F9F0BFC3CA}"/>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1" name="Line 326">
                <a:extLst>
                  <a:ext uri="{FF2B5EF4-FFF2-40B4-BE49-F238E27FC236}">
                    <a16:creationId xmlns:a16="http://schemas.microsoft.com/office/drawing/2014/main" id="{B2F41F66-FCA7-46FF-A0A1-990368064260}"/>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2" name="Line 327">
                <a:extLst>
                  <a:ext uri="{FF2B5EF4-FFF2-40B4-BE49-F238E27FC236}">
                    <a16:creationId xmlns:a16="http://schemas.microsoft.com/office/drawing/2014/main" id="{FCEDEF18-697A-4ED3-A45D-08541D11C1AC}"/>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3" name="Oval 328">
                <a:extLst>
                  <a:ext uri="{FF2B5EF4-FFF2-40B4-BE49-F238E27FC236}">
                    <a16:creationId xmlns:a16="http://schemas.microsoft.com/office/drawing/2014/main" id="{E2BF1629-2FB6-4B90-8B13-CA7FAB17A286}"/>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29">
                <a:extLst>
                  <a:ext uri="{FF2B5EF4-FFF2-40B4-BE49-F238E27FC236}">
                    <a16:creationId xmlns:a16="http://schemas.microsoft.com/office/drawing/2014/main" id="{049565AA-79A5-43AC-BAA5-8A6A9FBAE3AE}"/>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30">
                <a:extLst>
                  <a:ext uri="{FF2B5EF4-FFF2-40B4-BE49-F238E27FC236}">
                    <a16:creationId xmlns:a16="http://schemas.microsoft.com/office/drawing/2014/main" id="{F88BE0A0-5B7B-416F-A12E-9ACBA9B402C2}"/>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31">
                <a:extLst>
                  <a:ext uri="{FF2B5EF4-FFF2-40B4-BE49-F238E27FC236}">
                    <a16:creationId xmlns:a16="http://schemas.microsoft.com/office/drawing/2014/main" id="{67FBF0EB-B20D-4740-B3A4-C7833B19EE44}"/>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32">
                <a:extLst>
                  <a:ext uri="{FF2B5EF4-FFF2-40B4-BE49-F238E27FC236}">
                    <a16:creationId xmlns:a16="http://schemas.microsoft.com/office/drawing/2014/main" id="{A2FC4D94-A47A-4236-A44F-709D95DB8FDC}"/>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33">
                <a:extLst>
                  <a:ext uri="{FF2B5EF4-FFF2-40B4-BE49-F238E27FC236}">
                    <a16:creationId xmlns:a16="http://schemas.microsoft.com/office/drawing/2014/main" id="{8901E0ED-FC01-4A5E-93A7-6E0544235E42}"/>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34">
                <a:extLst>
                  <a:ext uri="{FF2B5EF4-FFF2-40B4-BE49-F238E27FC236}">
                    <a16:creationId xmlns:a16="http://schemas.microsoft.com/office/drawing/2014/main" id="{AD89D802-91A0-49C6-A3C4-184E462C0EE9}"/>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Oval 335">
                <a:extLst>
                  <a:ext uri="{FF2B5EF4-FFF2-40B4-BE49-F238E27FC236}">
                    <a16:creationId xmlns:a16="http://schemas.microsoft.com/office/drawing/2014/main" id="{10FA342A-3A2B-4D51-AC07-09C059148D6C}"/>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Oval 336">
                <a:extLst>
                  <a:ext uri="{FF2B5EF4-FFF2-40B4-BE49-F238E27FC236}">
                    <a16:creationId xmlns:a16="http://schemas.microsoft.com/office/drawing/2014/main" id="{6EF21FB6-19BD-4332-8D83-2C4DD25F885B}"/>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2" name="Oval 337">
                <a:extLst>
                  <a:ext uri="{FF2B5EF4-FFF2-40B4-BE49-F238E27FC236}">
                    <a16:creationId xmlns:a16="http://schemas.microsoft.com/office/drawing/2014/main" id="{B4D0F08C-17DA-4858-A193-35F3D7699D5F}"/>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3" name="Line 338">
                <a:extLst>
                  <a:ext uri="{FF2B5EF4-FFF2-40B4-BE49-F238E27FC236}">
                    <a16:creationId xmlns:a16="http://schemas.microsoft.com/office/drawing/2014/main" id="{D2952E98-64EB-4608-8CD8-D70CE3B6E607}"/>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74" name="Line 339">
                <a:extLst>
                  <a:ext uri="{FF2B5EF4-FFF2-40B4-BE49-F238E27FC236}">
                    <a16:creationId xmlns:a16="http://schemas.microsoft.com/office/drawing/2014/main" id="{C3D16F0F-207A-4D56-8DB7-4325DB1F1F22}"/>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75" name="Line 340">
                <a:extLst>
                  <a:ext uri="{FF2B5EF4-FFF2-40B4-BE49-F238E27FC236}">
                    <a16:creationId xmlns:a16="http://schemas.microsoft.com/office/drawing/2014/main" id="{B73DB477-57ED-48F8-8903-8C68C1E8EE2D}"/>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76" name="AutoShape 341">
                <a:extLst>
                  <a:ext uri="{FF2B5EF4-FFF2-40B4-BE49-F238E27FC236}">
                    <a16:creationId xmlns:a16="http://schemas.microsoft.com/office/drawing/2014/main" id="{79A1A107-425F-4BBC-A36E-A6D40077A7AA}"/>
                  </a:ext>
                </a:extLst>
              </p:cNvPr>
              <p:cNvCxnSpPr>
                <a:cxnSpLocks noChangeAspect="1" noChangeShapeType="1"/>
                <a:stCxn id="285" idx="0"/>
                <a:endCxn id="281"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7" name="Rectangle 342">
                <a:extLst>
                  <a:ext uri="{FF2B5EF4-FFF2-40B4-BE49-F238E27FC236}">
                    <a16:creationId xmlns:a16="http://schemas.microsoft.com/office/drawing/2014/main" id="{38377D67-E066-469D-9FB0-C76B46D5825F}"/>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8" name="Rectangle 343">
                <a:extLst>
                  <a:ext uri="{FF2B5EF4-FFF2-40B4-BE49-F238E27FC236}">
                    <a16:creationId xmlns:a16="http://schemas.microsoft.com/office/drawing/2014/main" id="{0EF950A4-5BE0-4592-BD81-AB3CB36D66B3}"/>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9" name="Rectangle 344">
                <a:extLst>
                  <a:ext uri="{FF2B5EF4-FFF2-40B4-BE49-F238E27FC236}">
                    <a16:creationId xmlns:a16="http://schemas.microsoft.com/office/drawing/2014/main" id="{C92E63CC-0264-42AD-A69B-9DD258FE4423}"/>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0" name="Rectangle 345">
                <a:extLst>
                  <a:ext uri="{FF2B5EF4-FFF2-40B4-BE49-F238E27FC236}">
                    <a16:creationId xmlns:a16="http://schemas.microsoft.com/office/drawing/2014/main" id="{7BD855A1-C46F-4AF3-A2E9-7D89E3DF2F7E}"/>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1" name="Rectangle 346">
                <a:extLst>
                  <a:ext uri="{FF2B5EF4-FFF2-40B4-BE49-F238E27FC236}">
                    <a16:creationId xmlns:a16="http://schemas.microsoft.com/office/drawing/2014/main" id="{79363F1E-9D75-4F73-8FEC-0F2AE9114A05}"/>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2" name="Rectangle 347">
                <a:extLst>
                  <a:ext uri="{FF2B5EF4-FFF2-40B4-BE49-F238E27FC236}">
                    <a16:creationId xmlns:a16="http://schemas.microsoft.com/office/drawing/2014/main" id="{D89CF353-4B7A-452E-8F33-7E74D02B5B34}"/>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348">
                <a:extLst>
                  <a:ext uri="{FF2B5EF4-FFF2-40B4-BE49-F238E27FC236}">
                    <a16:creationId xmlns:a16="http://schemas.microsoft.com/office/drawing/2014/main" id="{200EC452-A099-439E-95B7-83D00E1352F9}"/>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4" name="Rectangle 349">
                <a:extLst>
                  <a:ext uri="{FF2B5EF4-FFF2-40B4-BE49-F238E27FC236}">
                    <a16:creationId xmlns:a16="http://schemas.microsoft.com/office/drawing/2014/main" id="{BCBE4C64-8ED3-4F2B-8E77-9325143C8F83}"/>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350">
                <a:extLst>
                  <a:ext uri="{FF2B5EF4-FFF2-40B4-BE49-F238E27FC236}">
                    <a16:creationId xmlns:a16="http://schemas.microsoft.com/office/drawing/2014/main" id="{547374E2-0052-4B3F-941D-D40DFDFD60EE}"/>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351">
                <a:extLst>
                  <a:ext uri="{FF2B5EF4-FFF2-40B4-BE49-F238E27FC236}">
                    <a16:creationId xmlns:a16="http://schemas.microsoft.com/office/drawing/2014/main" id="{D3CFA156-C693-4E52-9AA3-DA20ED3713CA}"/>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87" name="AutoShape 352">
                <a:extLst>
                  <a:ext uri="{FF2B5EF4-FFF2-40B4-BE49-F238E27FC236}">
                    <a16:creationId xmlns:a16="http://schemas.microsoft.com/office/drawing/2014/main" id="{9706B12F-88C1-4323-81E3-28542563D943}"/>
                  </a:ext>
                </a:extLst>
              </p:cNvPr>
              <p:cNvCxnSpPr>
                <a:cxnSpLocks noChangeAspect="1" noChangeShapeType="1"/>
                <a:stCxn id="286" idx="3"/>
                <a:endCxn id="286"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8" name="AutoShape 353">
                <a:extLst>
                  <a:ext uri="{FF2B5EF4-FFF2-40B4-BE49-F238E27FC236}">
                    <a16:creationId xmlns:a16="http://schemas.microsoft.com/office/drawing/2014/main" id="{F03B9ECB-3EDC-4B25-A37C-C909B770C19C}"/>
                  </a:ext>
                </a:extLst>
              </p:cNvPr>
              <p:cNvCxnSpPr>
                <a:cxnSpLocks noChangeAspect="1" noChangeShapeType="1"/>
                <a:stCxn id="286" idx="1"/>
                <a:endCxn id="286"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9" name="AutoShape 354">
                <a:extLst>
                  <a:ext uri="{FF2B5EF4-FFF2-40B4-BE49-F238E27FC236}">
                    <a16:creationId xmlns:a16="http://schemas.microsoft.com/office/drawing/2014/main" id="{31018BB3-994C-47B6-8BC3-F28DA783FF63}"/>
                  </a:ext>
                </a:extLst>
              </p:cNvPr>
              <p:cNvCxnSpPr>
                <a:cxnSpLocks noChangeAspect="1" noChangeShapeType="1"/>
                <a:stCxn id="286" idx="1"/>
                <a:endCxn id="286"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0" name="AutoShape 355">
                <a:extLst>
                  <a:ext uri="{FF2B5EF4-FFF2-40B4-BE49-F238E27FC236}">
                    <a16:creationId xmlns:a16="http://schemas.microsoft.com/office/drawing/2014/main" id="{6E894433-4726-48E1-9972-76079101AFD3}"/>
                  </a:ext>
                </a:extLst>
              </p:cNvPr>
              <p:cNvCxnSpPr>
                <a:cxnSpLocks noChangeAspect="1" noChangeShapeType="1"/>
                <a:stCxn id="286" idx="1"/>
                <a:endCxn id="286"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356">
                <a:extLst>
                  <a:ext uri="{FF2B5EF4-FFF2-40B4-BE49-F238E27FC236}">
                    <a16:creationId xmlns:a16="http://schemas.microsoft.com/office/drawing/2014/main" id="{3B4E98EE-170B-4016-BEFA-2D5C6CEB4B17}"/>
                  </a:ext>
                </a:extLst>
              </p:cNvPr>
              <p:cNvCxnSpPr>
                <a:cxnSpLocks noChangeAspect="1" noChangeShapeType="1"/>
                <a:stCxn id="286" idx="1"/>
                <a:endCxn id="286"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357">
                <a:extLst>
                  <a:ext uri="{FF2B5EF4-FFF2-40B4-BE49-F238E27FC236}">
                    <a16:creationId xmlns:a16="http://schemas.microsoft.com/office/drawing/2014/main" id="{280016FB-6A60-4D18-9897-28180558D498}"/>
                  </a:ext>
                </a:extLst>
              </p:cNvPr>
              <p:cNvCxnSpPr>
                <a:cxnSpLocks noChangeAspect="1" noChangeShapeType="1"/>
                <a:stCxn id="279" idx="3"/>
                <a:endCxn id="279"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358">
                <a:extLst>
                  <a:ext uri="{FF2B5EF4-FFF2-40B4-BE49-F238E27FC236}">
                    <a16:creationId xmlns:a16="http://schemas.microsoft.com/office/drawing/2014/main" id="{D8969C80-44D5-4DB2-95B9-72F2645DD061}"/>
                  </a:ext>
                </a:extLst>
              </p:cNvPr>
              <p:cNvCxnSpPr>
                <a:cxnSpLocks noChangeAspect="1" noChangeShapeType="1"/>
                <a:stCxn id="286" idx="1"/>
                <a:endCxn id="286"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359">
                <a:extLst>
                  <a:ext uri="{FF2B5EF4-FFF2-40B4-BE49-F238E27FC236}">
                    <a16:creationId xmlns:a16="http://schemas.microsoft.com/office/drawing/2014/main" id="{3AA18A91-B596-4076-ADE1-2745AFA35AC8}"/>
                  </a:ext>
                </a:extLst>
              </p:cNvPr>
              <p:cNvCxnSpPr>
                <a:cxnSpLocks noChangeAspect="1" noChangeShapeType="1"/>
                <a:stCxn id="286" idx="1"/>
                <a:endCxn id="286"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360">
                <a:extLst>
                  <a:ext uri="{FF2B5EF4-FFF2-40B4-BE49-F238E27FC236}">
                    <a16:creationId xmlns:a16="http://schemas.microsoft.com/office/drawing/2014/main" id="{45E474FF-C84D-4CC7-A601-5B90D7817316}"/>
                  </a:ext>
                </a:extLst>
              </p:cNvPr>
              <p:cNvCxnSpPr>
                <a:cxnSpLocks noChangeAspect="1" noChangeShapeType="1"/>
                <a:stCxn id="286" idx="1"/>
                <a:endCxn id="286"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361">
                <a:extLst>
                  <a:ext uri="{FF2B5EF4-FFF2-40B4-BE49-F238E27FC236}">
                    <a16:creationId xmlns:a16="http://schemas.microsoft.com/office/drawing/2014/main" id="{5F8689B8-4F01-4F8C-A31C-0DD6CA0326EF}"/>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362">
                <a:extLst>
                  <a:ext uri="{FF2B5EF4-FFF2-40B4-BE49-F238E27FC236}">
                    <a16:creationId xmlns:a16="http://schemas.microsoft.com/office/drawing/2014/main" id="{594A42CE-1350-4E3F-972F-2DC091B0134D}"/>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363">
                <a:extLst>
                  <a:ext uri="{FF2B5EF4-FFF2-40B4-BE49-F238E27FC236}">
                    <a16:creationId xmlns:a16="http://schemas.microsoft.com/office/drawing/2014/main" id="{7AC27F46-DDCD-47A0-96A6-713A4F3FF705}"/>
                  </a:ext>
                </a:extLst>
              </p:cNvPr>
              <p:cNvCxnSpPr>
                <a:cxnSpLocks noChangeAspect="1" noChangeShapeType="1"/>
                <a:stCxn id="279" idx="1"/>
                <a:endCxn id="279"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99" name="Line 364">
                <a:extLst>
                  <a:ext uri="{FF2B5EF4-FFF2-40B4-BE49-F238E27FC236}">
                    <a16:creationId xmlns:a16="http://schemas.microsoft.com/office/drawing/2014/main" id="{FF42E655-6BEA-4B04-8EC8-61F5D4A27E77}"/>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0" name="Line 365">
                <a:extLst>
                  <a:ext uri="{FF2B5EF4-FFF2-40B4-BE49-F238E27FC236}">
                    <a16:creationId xmlns:a16="http://schemas.microsoft.com/office/drawing/2014/main" id="{1CC2B95F-832D-47E6-92B7-AC6C9ADCDEFE}"/>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1" name="Line 366">
                <a:extLst>
                  <a:ext uri="{FF2B5EF4-FFF2-40B4-BE49-F238E27FC236}">
                    <a16:creationId xmlns:a16="http://schemas.microsoft.com/office/drawing/2014/main" id="{7FF77F88-E5B0-480D-A4E9-DFD69820E276}"/>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2" name="Line 367">
                <a:extLst>
                  <a:ext uri="{FF2B5EF4-FFF2-40B4-BE49-F238E27FC236}">
                    <a16:creationId xmlns:a16="http://schemas.microsoft.com/office/drawing/2014/main" id="{17543652-C8E2-4402-AE12-EA3AFEC02DD7}"/>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68">
                <a:extLst>
                  <a:ext uri="{FF2B5EF4-FFF2-40B4-BE49-F238E27FC236}">
                    <a16:creationId xmlns:a16="http://schemas.microsoft.com/office/drawing/2014/main" id="{B366D53E-3CA9-4FC1-9B17-91C1A278F6DB}"/>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69">
                <a:extLst>
                  <a:ext uri="{FF2B5EF4-FFF2-40B4-BE49-F238E27FC236}">
                    <a16:creationId xmlns:a16="http://schemas.microsoft.com/office/drawing/2014/main" id="{15FC4504-71E1-4FB2-8382-1AE8B78248B5}"/>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70">
                <a:extLst>
                  <a:ext uri="{FF2B5EF4-FFF2-40B4-BE49-F238E27FC236}">
                    <a16:creationId xmlns:a16="http://schemas.microsoft.com/office/drawing/2014/main" id="{9FE6BD71-0585-4D63-814B-128BC2A50429}"/>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71">
                <a:extLst>
                  <a:ext uri="{FF2B5EF4-FFF2-40B4-BE49-F238E27FC236}">
                    <a16:creationId xmlns:a16="http://schemas.microsoft.com/office/drawing/2014/main" id="{43F62C90-E327-4902-A978-C27B4C4C230E}"/>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2">
                <a:extLst>
                  <a:ext uri="{FF2B5EF4-FFF2-40B4-BE49-F238E27FC236}">
                    <a16:creationId xmlns:a16="http://schemas.microsoft.com/office/drawing/2014/main" id="{56568A33-0716-4381-A0C5-18DE67D8EEC7}"/>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73">
                <a:extLst>
                  <a:ext uri="{FF2B5EF4-FFF2-40B4-BE49-F238E27FC236}">
                    <a16:creationId xmlns:a16="http://schemas.microsoft.com/office/drawing/2014/main" id="{651AE885-0DBE-42CD-BE67-949ACD316200}"/>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74">
                <a:extLst>
                  <a:ext uri="{FF2B5EF4-FFF2-40B4-BE49-F238E27FC236}">
                    <a16:creationId xmlns:a16="http://schemas.microsoft.com/office/drawing/2014/main" id="{EC3902EE-2A23-4B3A-8C71-700723E3AC3E}"/>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375">
                <a:extLst>
                  <a:ext uri="{FF2B5EF4-FFF2-40B4-BE49-F238E27FC236}">
                    <a16:creationId xmlns:a16="http://schemas.microsoft.com/office/drawing/2014/main" id="{C0DE3017-A288-42FE-BCF4-2EF4D858212F}"/>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376">
                <a:extLst>
                  <a:ext uri="{FF2B5EF4-FFF2-40B4-BE49-F238E27FC236}">
                    <a16:creationId xmlns:a16="http://schemas.microsoft.com/office/drawing/2014/main" id="{A6297F35-B95A-4D4C-AED8-6C218134FCC8}"/>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377">
                <a:extLst>
                  <a:ext uri="{FF2B5EF4-FFF2-40B4-BE49-F238E27FC236}">
                    <a16:creationId xmlns:a16="http://schemas.microsoft.com/office/drawing/2014/main" id="{8E6EF068-87F7-4DFB-A5A0-1933CB525900}"/>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Oval 378">
                <a:extLst>
                  <a:ext uri="{FF2B5EF4-FFF2-40B4-BE49-F238E27FC236}">
                    <a16:creationId xmlns:a16="http://schemas.microsoft.com/office/drawing/2014/main" id="{7F493EEA-B96F-415F-951A-572719917113}"/>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4" name="Oval 379">
                <a:extLst>
                  <a:ext uri="{FF2B5EF4-FFF2-40B4-BE49-F238E27FC236}">
                    <a16:creationId xmlns:a16="http://schemas.microsoft.com/office/drawing/2014/main" id="{975EE822-E3D1-4010-9F7E-C9589360FCAF}"/>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380">
                <a:extLst>
                  <a:ext uri="{FF2B5EF4-FFF2-40B4-BE49-F238E27FC236}">
                    <a16:creationId xmlns:a16="http://schemas.microsoft.com/office/drawing/2014/main" id="{F5B0C29B-E6B0-43B6-979C-84A392736FEC}"/>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6" name="Oval 381">
                <a:extLst>
                  <a:ext uri="{FF2B5EF4-FFF2-40B4-BE49-F238E27FC236}">
                    <a16:creationId xmlns:a16="http://schemas.microsoft.com/office/drawing/2014/main" id="{D655C475-CDF3-4526-8830-24BCB826EFF3}"/>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7" name="Oval 382">
                <a:extLst>
                  <a:ext uri="{FF2B5EF4-FFF2-40B4-BE49-F238E27FC236}">
                    <a16:creationId xmlns:a16="http://schemas.microsoft.com/office/drawing/2014/main" id="{7AEEE912-2F41-4DE6-9F7A-4549382FC55D}"/>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8" name="Oval 383">
                <a:extLst>
                  <a:ext uri="{FF2B5EF4-FFF2-40B4-BE49-F238E27FC236}">
                    <a16:creationId xmlns:a16="http://schemas.microsoft.com/office/drawing/2014/main" id="{38E8B984-2924-4EAB-96DA-74E09D36D34F}"/>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9" name="Oval 384">
                <a:extLst>
                  <a:ext uri="{FF2B5EF4-FFF2-40B4-BE49-F238E27FC236}">
                    <a16:creationId xmlns:a16="http://schemas.microsoft.com/office/drawing/2014/main" id="{63291C5A-2F1D-4730-B06D-D6DFF8AC0917}"/>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0" name="Oval 385">
                <a:extLst>
                  <a:ext uri="{FF2B5EF4-FFF2-40B4-BE49-F238E27FC236}">
                    <a16:creationId xmlns:a16="http://schemas.microsoft.com/office/drawing/2014/main" id="{2E644A9A-AA6F-445B-A12D-F77C39CED784}"/>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1" name="Oval 386">
                <a:extLst>
                  <a:ext uri="{FF2B5EF4-FFF2-40B4-BE49-F238E27FC236}">
                    <a16:creationId xmlns:a16="http://schemas.microsoft.com/office/drawing/2014/main" id="{BC7EFE03-8940-403C-9D04-B4C13172FA39}"/>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2" name="Oval 387">
                <a:extLst>
                  <a:ext uri="{FF2B5EF4-FFF2-40B4-BE49-F238E27FC236}">
                    <a16:creationId xmlns:a16="http://schemas.microsoft.com/office/drawing/2014/main" id="{693E73F7-AE53-4B80-AE15-68AE68E77757}"/>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3" name="Line 388">
                <a:extLst>
                  <a:ext uri="{FF2B5EF4-FFF2-40B4-BE49-F238E27FC236}">
                    <a16:creationId xmlns:a16="http://schemas.microsoft.com/office/drawing/2014/main" id="{54FE5CED-F9EF-4237-B196-1EACF10DC6AE}"/>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4" name="Line 389">
                <a:extLst>
                  <a:ext uri="{FF2B5EF4-FFF2-40B4-BE49-F238E27FC236}">
                    <a16:creationId xmlns:a16="http://schemas.microsoft.com/office/drawing/2014/main" id="{A56EE5A4-7F61-4E0C-8B90-EB237E37F3FB}"/>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5" name="Text Box 391">
                <a:extLst>
                  <a:ext uri="{FF2B5EF4-FFF2-40B4-BE49-F238E27FC236}">
                    <a16:creationId xmlns:a16="http://schemas.microsoft.com/office/drawing/2014/main" id="{BE023B54-E424-4CA7-9CE1-5B545F28C9F1}"/>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326" name="Text Box 392">
                <a:extLst>
                  <a:ext uri="{FF2B5EF4-FFF2-40B4-BE49-F238E27FC236}">
                    <a16:creationId xmlns:a16="http://schemas.microsoft.com/office/drawing/2014/main" id="{834A941D-E7EA-426F-A3EC-D4D3ED193568}"/>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327" name="Text Box 393">
                <a:extLst>
                  <a:ext uri="{FF2B5EF4-FFF2-40B4-BE49-F238E27FC236}">
                    <a16:creationId xmlns:a16="http://schemas.microsoft.com/office/drawing/2014/main" id="{77CAD074-11A9-4B15-A0BA-D74744A75631}"/>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328" name="Text Box 394">
                <a:extLst>
                  <a:ext uri="{FF2B5EF4-FFF2-40B4-BE49-F238E27FC236}">
                    <a16:creationId xmlns:a16="http://schemas.microsoft.com/office/drawing/2014/main" id="{8601A896-6FEE-45AE-B2B4-7460D2C27ACA}"/>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329" name="Text Box 395">
                <a:extLst>
                  <a:ext uri="{FF2B5EF4-FFF2-40B4-BE49-F238E27FC236}">
                    <a16:creationId xmlns:a16="http://schemas.microsoft.com/office/drawing/2014/main" id="{3D28F0D7-452C-42F0-8F92-50F20035349E}"/>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330" name="Arc 396">
                <a:extLst>
                  <a:ext uri="{FF2B5EF4-FFF2-40B4-BE49-F238E27FC236}">
                    <a16:creationId xmlns:a16="http://schemas.microsoft.com/office/drawing/2014/main" id="{0572575E-8A14-4D9B-A866-3FA0FAE29DDE}"/>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50" name="Rectangle 2">
            <a:extLst>
              <a:ext uri="{FF2B5EF4-FFF2-40B4-BE49-F238E27FC236}">
                <a16:creationId xmlns:a16="http://schemas.microsoft.com/office/drawing/2014/main" id="{BD0566E5-57BE-4558-B26B-6CA89E04608C}"/>
              </a:ext>
            </a:extLst>
          </p:cNvPr>
          <p:cNvSpPr>
            <a:spLocks noGrp="1" noChangeArrowheads="1"/>
          </p:cNvSpPr>
          <p:nvPr>
            <p:ph type="title"/>
          </p:nvPr>
        </p:nvSpPr>
        <p:spPr>
          <a:xfrm>
            <a:off x="2209800" y="2425700"/>
            <a:ext cx="7772400" cy="1143000"/>
          </a:xfrm>
        </p:spPr>
        <p:txBody>
          <a:bodyPr>
            <a:noAutofit/>
          </a:bodyPr>
          <a:lstStyle/>
          <a:p>
            <a:pPr algn="ctr"/>
            <a:r>
              <a:rPr lang="en-GB" altLang="en-US" b="1" dirty="0">
                <a:latin typeface="Verdana" panose="020B0604030504040204" pitchFamily="34" charset="0"/>
                <a:ea typeface="Verdana" panose="020B0604030504040204" pitchFamily="34" charset="0"/>
              </a:rPr>
              <a:t>The antibody is, therefore,</a:t>
            </a:r>
            <a:br>
              <a:rPr lang="en-GB" altLang="en-US" b="1" dirty="0">
                <a:latin typeface="Verdana" panose="020B0604030504040204" pitchFamily="34" charset="0"/>
                <a:ea typeface="Verdana" panose="020B0604030504040204" pitchFamily="34" charset="0"/>
              </a:rPr>
            </a:br>
            <a:r>
              <a:rPr lang="en-GB" altLang="en-US" b="1" dirty="0">
                <a:latin typeface="Verdana" panose="020B0604030504040204" pitchFamily="34" charset="0"/>
                <a:ea typeface="Verdana" panose="020B0604030504040204" pitchFamily="34" charset="0"/>
              </a:rPr>
              <a:t>anti-Ch!</a:t>
            </a:r>
          </a:p>
        </p:txBody>
      </p:sp>
      <p:grpSp>
        <p:nvGrpSpPr>
          <p:cNvPr id="3" name="Group 2">
            <a:extLst>
              <a:ext uri="{FF2B5EF4-FFF2-40B4-BE49-F238E27FC236}">
                <a16:creationId xmlns:a16="http://schemas.microsoft.com/office/drawing/2014/main" id="{5186A2EF-D7A5-4B25-B9F2-B9415BE1CC00}"/>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2DDF2D15-7A7D-4D72-B114-EB9B5F421AC7}"/>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D93D2B13-807E-403A-8B38-360BE91780F0}"/>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1E59AB99-471A-4F0C-86E8-87E8DE04B479}"/>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2D23756D-CA5E-4343-AA5A-0FB83CED67DD}"/>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477BF0B5-F466-4AE6-9967-F25D38915B0C}"/>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2D941059-D514-4A90-976A-D734A97D253F}"/>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266822A5-FD0B-4AD2-9686-3793D2F1BC0D}"/>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FC9DAF8C-6C80-4B12-851E-0F9ED84C3C22}"/>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B160D8EC-E080-4967-9BF3-717580B1C474}"/>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FFE5A4B1-6A9C-4B17-B159-D714F834F15B}"/>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A6EBF70D-12D8-4165-A7E5-2EFFBE6FE832}"/>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E1B00102-727F-4515-A972-BDA72C5C317B}"/>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D89FED52-64EB-4122-BDE4-6512C6F307D5}"/>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C158C074-A745-49C6-A3DD-331547555ECB}"/>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CF72917E-185D-4695-ACFF-F7CBD458F160}"/>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243A06FA-5B8F-4D5F-A01B-364414CA2994}"/>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07702AA5-2A03-4329-8973-03BB3285ED14}"/>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0785B7E7-8714-41DE-AF34-25DF515DF71B}"/>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F4FA1619-1317-4923-98FF-FAA3CBC39988}"/>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140B9781-6FAA-4E52-9F87-A82136A75366}"/>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DF0C2E60-6B37-43C5-AADA-EA3AAF29EF01}"/>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219AE301-A544-4BE7-9B21-BE768310787D}"/>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C4D3953E-D1F8-48EC-A9F8-8A947B3BC83E}"/>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05DF88EE-B098-43F1-AC43-DA8871C61888}"/>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57782100-C2C4-4BD1-825E-BD0228567A8A}"/>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CF14BB71-C0FD-4B0F-9CCD-0CA596CEFF29}"/>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4FA9D515-4660-4368-A06A-350A2DE1F7CF}"/>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FD5D342A-5CCF-4D0D-A2C2-5DF7A287B03B}"/>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DC9237B5-19AD-4510-BCC2-CB0A7E031372}"/>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2CA39543-9DF9-414D-AFC2-0E4297860F27}"/>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A7A45178-925F-40C8-AE05-4575121A519F}"/>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F1DC85B5-2AE1-490D-8A10-4D32722820D7}"/>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7439136D-E839-49AD-A90A-02640CAED562}"/>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05841A83-AED0-4193-A8E2-C44F71FD0C4E}"/>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0CC85EA7-8A63-47FC-BB56-D05E3DB5DDEC}"/>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9EF73EEA-845B-477D-9FF9-68A313944C86}"/>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AA57BF7B-417F-4CAB-AA2D-DBB0357DFE68}"/>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B04F1325-58FC-4CEF-88CE-862EDEACAAB4}"/>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A4320A15-0E72-473B-BCE6-64B29B663577}"/>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BA3788AF-47E9-410C-8E12-E04CB95135A7}"/>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787D21FA-7509-4E5F-80C5-C2941DF890E3}"/>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783EDCF7-A58B-47C3-B228-E91F9A6E63B5}"/>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7828731C-004C-46DF-8C81-E6F31CF72A5D}"/>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E0285866-2383-4C6A-96B8-E3E9B44C47B4}"/>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1A3E7359-C5A3-4EC6-B33D-B5A37C8824F3}"/>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585EFE40-0859-40B4-A0D4-22E1D703833B}"/>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2E84B880-30A8-4580-BCAD-91E23D275B46}"/>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62CECBA7-8160-474F-AABE-71D581F1CF82}"/>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15AB283F-99D6-4205-BEB1-45BE4DBBF9AF}"/>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35E2DAFA-75C3-4BB1-86CD-1EA3FF39FB82}"/>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7689AEB5-79B0-47B5-825B-DE2471B1060A}"/>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E4D5AF64-78C5-4FB0-A29B-6704016D24C1}"/>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ADD472EE-899D-41EE-9BB8-EB4559356246}"/>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ED5B01D5-7CB9-41AB-8AC2-84607AD59A4C}"/>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1276E990-E4AA-47F5-8C63-2834838DFAC3}"/>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97C1C5B6-04BD-42E9-9191-D9A9EDEAE024}"/>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807DDE80-36DB-45E2-BA05-697D9131F394}"/>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5B9D797F-A89D-4976-BD7B-B92A29610C36}"/>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7272B563-4B18-4914-9188-2590217822ED}"/>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A649A3BE-FF13-42E5-A216-212493C0DE2A}"/>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531A887F-1047-4689-8912-55BBA77952A6}"/>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573EB5FF-D6E3-491E-A9D2-18D9819EEB8F}"/>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304C5C84-01D9-4C58-B062-FAA9392C51A2}"/>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2FDD80BF-D3BD-4C3B-BAEC-04B6370CE219}"/>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A7C5F4F4-5CB8-4EC0-AC10-05EB7BC11C2B}"/>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D5F374D1-C9E9-4D69-80B2-10D24F4BDF3D}"/>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D3538B52-07D1-410B-B068-7A3126BE475E}"/>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673B6842-FF57-4A0E-98FC-E8EC021BC4E2}"/>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001D5C1A-9F0B-498F-BFB6-30357A28657C}"/>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A05E1CF0-3A5B-4A48-B9DC-1E6FEA73EAC0}"/>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F95FC855-7A8E-4E1A-9234-E12E8D700B50}"/>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9114A23D-AC78-421D-96CB-90C06D190C81}"/>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2B1F65AF-2C38-4C68-842B-A75A627BE305}"/>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5BC8286C-3628-4B8C-96D2-DF124B673E40}"/>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349A5D16-3C73-48F1-BF0B-E5F382AB4CD4}"/>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A34A854E-8BE1-461E-92F1-93A7B97340E0}"/>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4FD8E39F-8C6D-49AA-BB54-37DE0389ABD5}"/>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A8742CEA-7A92-4182-A899-1D5FF2965581}"/>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97C1A619-50DA-49CD-9150-F69249AD88D8}"/>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E147D213-4DC7-42ED-B88F-9DC3F1351BBD}"/>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E3FC70C5-6E38-4231-BBEB-C0630610C784}"/>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D8B6A44C-70A7-42C9-A7FC-173C7E9C1B4D}"/>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CB13FC58-2B32-47AA-B986-3974FB1BD794}"/>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23101D80-1A1A-42C2-821E-80FDF652F84B}"/>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BE967F47-1EA0-4980-97CF-888D3A45DAA4}"/>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707A3847-1422-4483-A446-BDB23252F0B9}"/>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4505A986-D7DB-4BFC-BC8E-B337E5EE3329}"/>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1E6D897F-F820-4B6C-B8AB-6B8EC15201E7}"/>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23905771-8CE0-4D73-97B9-430CD73E1CA5}"/>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5B724E0F-1C44-4D27-B557-113050101ABB}"/>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BECCC3B4-CD89-4FA7-A47D-CAAF3318A62E}"/>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D6B503B0-2C29-41F8-8765-43F8906A8CBB}"/>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2F862AFC-0D32-4A67-8960-B810AB181313}"/>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05E2DD5B-A44E-4A1C-8257-A5A45B8AF87E}"/>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1DE3CBDC-AE0D-4850-8A16-1978EE1585DB}"/>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5FAC26EB-D039-4EDF-AA3C-CC87DC21A777}"/>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23FB3036-ED0C-46FD-B350-6F1EF22EC8C7}"/>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C7A1B313-D534-4697-9617-A08E483E59F7}"/>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FA97C092-C9D1-486C-9037-5F18641EA5CA}"/>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76395A39-24E8-4D19-9291-DD624D9D56FA}"/>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71E49BCD-63A6-42CF-9E4A-6B515EEDC08C}"/>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F041676A-4B4C-4E8F-9DB4-849AB40D8300}"/>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FBBB7498-D75A-4ECD-982B-EFE5D6F1FF69}"/>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2058A8EA-F361-47D7-88F9-486DF55F5E8B}"/>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B14DC122-C2F4-4B3F-8F8E-7B71C696BDAE}"/>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82A376DA-73C4-4C0B-979D-9C67FC45BAC9}"/>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C7388668-FD7C-4B94-9AE8-37B044889A73}"/>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FE59C13A-8EDF-483E-A8A3-7E68C01D7508}"/>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C11E404E-D2A5-4931-97BA-FC34F0C82D27}"/>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EB61A5DB-EDA2-4BDC-B8B8-C1FEDD7BE635}"/>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47FC14F8-833F-48E1-B334-F7DA6E152E67}"/>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8BFD9294-CAAB-4EFC-AE47-1ABE2F3B415D}"/>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052959F7-8427-46F9-A2EC-17439FF941B1}"/>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4B494DCC-C097-4E5F-B15C-64AFDC52D9D9}"/>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33FB4A73-F8D8-43AE-BCD7-DA5EB3BE3EFA}"/>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E769D64D-451E-4C0C-B4E6-7B578CF4566E}"/>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A13C178C-96A0-4EEE-B7C5-B29758D27A25}"/>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1D2CA2B2-F564-4632-8E7D-5E1D9F4D31E8}"/>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4D713098-AC29-4317-B8F3-619BF275B3EA}"/>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5A30B843-8624-432B-8055-4123922D4127}"/>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BB4C5D37-5F2C-489B-9FD6-75D9D3581828}"/>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B9F5AB95-98EE-4005-9795-7721828BED58}"/>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479B5EFD-2120-450A-842D-04F5EDF6044B}"/>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F80A9EE1-FED9-42B2-A52A-67CDFE877BEE}"/>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E0F14F2B-D8D2-4F0F-81C1-60154A494D7C}"/>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33C8E81B-94E5-4289-BFFD-69C7A2D0A858}"/>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D58DA37F-A2C1-4F4E-92BC-4E5F1DBEEDC1}"/>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8E136B63-A70A-4DC9-8FAC-E0D87BD3DE40}"/>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71D1FFD7-9933-4F7B-A958-28F660ED7A88}"/>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DDD7D0D0-21E2-49D4-BAA8-17B9697A7E46}"/>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689BA324-2CF9-4E3F-B0B2-6F78715F38F7}"/>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9A9B2595-3B46-47E8-83DB-21EA7E498A5E}"/>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AF62A9D8-3ABC-4DFA-8B8D-18D51C5EA2BE}"/>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D9BF2596-9E0B-4521-892B-65AB33646194}"/>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0E619BB6-47E9-44A0-A73C-14569EED5087}"/>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F8561AE3-5EEE-4132-AF65-DD67A320A2B7}"/>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FB4DEB93-B45A-49DB-82F7-D90ECF8D8DA6}"/>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0C96CA07-904B-4D6B-AAA6-937A2F2601BD}"/>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45FD773D-ACF1-4F3B-8103-83A4F4B2E581}"/>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55F54BB4-7F00-4C0F-824E-D39A9078E434}"/>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9ADA32AE-6FCD-48FB-AD57-E75E3EF34091}"/>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9164DED5-F0A4-40DC-A7E8-3B526A4CAADB}"/>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ACA4D325-EBFC-489E-B532-9307F4683838}"/>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82D34008-53DD-4B95-975B-349F040F8C96}"/>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ED1CEF3C-2250-415E-BDD8-15CE4C5EC226}"/>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CFFDF579-5C4B-4F95-8241-B55095033425}"/>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3FDF96DE-1E22-416A-A4DC-7BCD654407A6}"/>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A77B8A5D-760A-4B09-8F0C-DC516ED17B55}"/>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94B53AAC-D6E9-4083-AF73-B2812099947F}"/>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CF17E73A-425D-483D-ADBC-C0742707F424}"/>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50467B2E-23C8-415F-AAEA-5FBB67935303}"/>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4F0703CB-ED2D-469C-89EF-5F3706532630}"/>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423D4B03-634F-468F-AAE4-0C149CB8665B}"/>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ACC90EF9-9162-4392-911F-4E2653ED1E01}"/>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ABA7C79E-B591-4F74-9E7D-ACEF29D5EE59}"/>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F80D4AD8-D626-4BC0-A40A-978B8649F20F}"/>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B4D09B6D-DCE4-4575-80C6-DC002C1E829E}"/>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19EBF6FE-7514-4A33-B853-D4303A91AC12}"/>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025E3D12-A0B6-45C3-BEF4-263ADC7CC653}"/>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94BF7E2D-EB87-48A3-8047-43A4F942E96B}"/>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934AF68E-5817-4077-9D8B-14FC5AE4BBC2}"/>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0AD42EFB-FDA3-437A-8943-4F065380320C}"/>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C3EB8974-590B-4696-961B-7D3BAB502C40}"/>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CF728D86-524C-4BB3-9329-5B628A5B8263}"/>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69374D66-7ADE-4FD6-AD0D-EEF4F188A2BF}"/>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EDCB05CA-8537-4A28-BAA4-DB200DEC75B4}"/>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23496274-3442-42F8-87F8-A048100972EA}"/>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354BC46A-13D8-499B-BDF2-346312619DC8}"/>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AB30EDC6-8D5A-4D1F-B872-B40DEBB2502F}"/>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5F24DD14-9892-4FE2-BFC7-FECBDFC5452A}"/>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0536E413-C726-4B64-BE4C-BF97F0C9B626}"/>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FACEFF4D-A119-4F96-9F97-D3D2A7492B5B}"/>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FD4CCE14-E83A-4278-B13D-BF46E7C0E42B}"/>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82B449DB-BEAD-42FB-BDA6-E741E3A8DE1D}"/>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7A5BDD01-62BB-4CDA-9EF1-CDB5133528DB}"/>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56C1F8F4-34DE-4493-9A18-28B9CA5901D5}"/>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A9CC5AAD-E87C-4557-8CBD-D0A482650460}"/>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29ECB283-B273-4B4F-81CB-A311BAC3A104}"/>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39EECFEB-C687-4DB4-9CCB-C3F804E11ABE}"/>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8C1511CF-0B8E-4260-A33E-7D7280A257BF}"/>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DC53A6C8-7439-4939-941D-FAD4FC09A71B}"/>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9D4A7C38-2DB9-49F4-8845-100789F90DAB}"/>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EB84DEAA-9E4A-456A-8169-EDACC8C0B1F8}"/>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5DE1E49B-71E5-4C45-A4AA-AA82ADBA626A}"/>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C9C9C4C4-5BB6-46FC-9999-FE9CCCCF214D}"/>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11A84F14-74C2-4839-BEDD-E83BB109806E}"/>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BE6A9FFE-22AB-4ECA-819A-4ED4C1F36846}"/>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BAD386B4-21B5-4799-857D-4F1721A2C8B7}"/>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BE72EE9A-316F-4170-A374-8429C690438F}"/>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B53B4138-18CF-4066-8547-3FDCEC83DB46}"/>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EE5707CF-7502-4CAC-8EBD-CC7A09811254}"/>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D6869206-9D02-4341-B676-60512D59066C}"/>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0A1500E5-05A2-4DD2-97F9-BC6162E91CAE}"/>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06218712-770B-4E7F-972D-E250215C308E}"/>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E9D0C577-1BB4-458B-B435-BD67F2DD083B}"/>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83EBADDB-7B2C-4620-A015-FB8F09CBFDD3}"/>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4793C41B-6CE7-4949-9F82-769DD6F4BE83}"/>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113373F7-A016-46D0-AFC4-CAA02AB7B3F2}"/>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55250588-6FFE-4B90-9B71-932B97D912C0}"/>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784E53C4-05AE-4B4D-987A-31AE1D328621}"/>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C206BD1F-EC83-4E7F-9536-42B34ADC045E}"/>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0B65DACD-259B-4514-8281-7723ABD2BCB9}"/>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9846D807-B296-4F7F-86F6-077D771B6C5E}"/>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77A7C4F5-C0DD-4F65-91EA-8B62D3C785C1}"/>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F4257233-690B-4B7F-B674-CA2FA2750B9F}"/>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252A1A60-8F9B-423A-8EA6-58008F942D8E}"/>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2018A742-6D00-4E9B-A120-86CFB6FF4E14}"/>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D6FBE306-9B30-4EE7-BDF6-857EE81D9F63}"/>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36E806F2-AECC-4C75-948A-2884CE7FF727}"/>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23E90B1F-0A3B-4800-A638-FDD4694B1A10}"/>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0C2FD7F9-6011-4FF4-9F98-318ACA5535F0}"/>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DA2B5857-AFDA-42B7-910C-79DB5F2AA1C8}"/>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23297E02-B631-4861-98EB-9DA4AEAD7B07}"/>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250FC6EE-38F6-4ED6-A6E6-0751D1496A7C}"/>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AC205278-467C-4F6F-8834-8511ED051860}"/>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3A9B71D0-051F-46A4-A87D-C1B319A1B870}"/>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FF9D57C3-2FA1-4AB6-865F-5A4563DB71FE}"/>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395AA1EA-7F92-4A86-B3F7-E9066781C2AE}"/>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84EE926B-7289-4185-B786-9B1E76650FCD}"/>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CCACE6D2-9A71-4306-99ED-03D50D9F6DE1}"/>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B95E62EE-716D-4FE0-8AEA-53A30DBB818B}"/>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1644E6E8-D809-4A36-AD01-FBC2C823C57F}"/>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40F6B4E6-B2D5-4EFA-91F4-1C96620B6D95}"/>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4D941E14-1BD5-4CCD-A952-F4737C913490}"/>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3CF0DBF7-2CD9-4D0C-A709-5BC8D0FC368D}"/>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44828650-C1D4-4BAF-A04E-B3F5BE5FB7BC}"/>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EEB3CC49-558B-40C0-8CE2-45E6C6C282E3}"/>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F04B1E3D-63CA-4A7C-80CF-110BF119DA44}"/>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6CE0A67C-D34B-4A8B-B014-A6A255D0C837}"/>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BC93C478-F490-4BEE-8AF2-0ADD539587F2}"/>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2640A2AF-A2FB-4E75-AC75-88E563057500}"/>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A3A69035-E6F0-4760-A104-83D3C79006A2}"/>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FC8B133A-F420-4762-8A90-2B9C07B06EED}"/>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D95088EA-94A5-4332-99FA-90D7A4A33D5B}"/>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63AB8137-0A03-4F94-A39E-B84FB4B1AE7D}"/>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BE497A88-E60B-4083-9BA2-89AE6974376C}"/>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9AF7032A-C2C8-4F81-83A7-0D7E79D0547F}"/>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095472D4-F675-42F5-A317-DBBCCF29EBDE}"/>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682E5903-DF3A-4968-93C1-E59D636B6A5A}"/>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10487736-137C-4E0C-AAD1-B25F2D73726F}"/>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7D51ED11-13E5-47B1-802F-128EBE75DC47}"/>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F646A7C7-308B-4865-ABAE-2849C42D9E38}"/>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B3D4643C-B66F-4C52-8ADC-93789E4FF4EE}"/>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CD46B135-367D-4ADE-98A5-3B13DB666612}"/>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738100AD-7D11-41E0-80E6-8A10C4E72650}"/>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C30B2D18-C1B2-4731-91B2-96547E5B0F04}"/>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F7924FD8-AC6C-44F6-AC9D-020AEA53E8FD}"/>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66D9F8FD-B1AE-44E1-B732-2B7C0CA78FD6}"/>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09AAFB8F-49C2-4B24-B82B-C758A14C41C3}"/>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BF861FDB-510F-4939-8DD8-667562502E36}"/>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56DF8988-199D-47AA-AD26-1042B2AC4755}"/>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0395303E-CE2A-4A69-B1AB-9CF7F9D7FE79}"/>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89E0DCE3-8C2B-4A8A-A856-372857E36B07}"/>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DAA44BDA-96D2-43F8-93B8-DD7642E929B7}"/>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577B11F8-D0F0-44E6-B200-C49381BC30DB}"/>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9E51C055-DAD4-41B3-A2AF-6ED0BB559407}"/>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B392AC7D-5B24-4D2D-B307-4FB0F2395229}"/>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35B3C7D9-0795-4D05-9178-94092B5A9CE2}"/>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11A9B2DA-70AC-479A-8E5A-8E41B4BEFC12}"/>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34546D43-EC42-4D99-B2BB-B4B0A4C52F48}"/>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51F6CD4A-9CC9-4BA2-B3CD-D8A8C9798D30}"/>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FEB82C8A-5909-4AB0-90EE-58B8E1B7E607}"/>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84A01EFF-3E3C-497B-9A3C-E82A024AA2E0}"/>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1CBEAB5D-3C15-4923-AC9A-11A8187581AF}"/>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49EA9FB9-14DF-4C92-AE27-7C126DED00DE}"/>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D3258726-57F8-4CEF-824E-5983307183E8}"/>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A3DBF05F-2CC4-430A-82F4-939C387115B8}"/>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F461568F-37D8-4DE4-B006-57AC0BC5DC20}"/>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191F8078-3260-4B98-8B66-00B8590B8A57}"/>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74745C5F-5843-426F-8AD3-478FD0F9F60D}"/>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4E1F8CCA-FD35-4401-BF72-477FDA6B175D}"/>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51E866DE-4065-4D79-942E-5A71F05735D6}"/>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7A1A6230-061A-4CB1-AC0C-0E9E8B804580}"/>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BC960406-ADE6-4D64-B3A6-18E010A70576}"/>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BB8C347A-0B20-4A6A-B3B4-A53486E63DFC}"/>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34212030-05AC-4DB9-8F55-46215514BE5D}"/>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6BEC0F0D-877E-417D-804E-77F910D4D7AE}"/>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9A653AA2-2A3D-4947-A79A-83009C3AFD2D}"/>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11DD8C48-1AD5-4713-845D-0F0E9F47C0E0}"/>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FB8FBE64-A123-48C6-B921-75E64677A223}"/>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33FBAA26-0AE2-4B42-98F2-1A1E41D23D67}"/>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584969AA-27BF-4E71-8016-6C36B3C31DDE}"/>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492AB696-99C9-46B9-944E-E063EEB74E73}"/>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81120E05-4886-408A-996D-0BF945698CBA}"/>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773CDD25-7DED-463A-B682-DD51503DFB0E}"/>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6CF95094-071F-4501-BDD2-83581D397C7D}"/>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B2C7C2FC-E6F5-4125-ABA3-110AA6844CE2}"/>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541738AD-D4D8-4D8E-BF8B-C4030210F072}"/>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446ACC85-F2A7-4BA6-8941-08C6E29F03BC}"/>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62B7F259-D1F8-4489-BAFD-6819B0158FEF}"/>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972B75AC-E304-4D69-BDAD-5BD191578815}"/>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E36958BA-D260-48F7-B003-8552D9B6E1B4}"/>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04A5F08E-1165-4DE3-826B-92B1711F8DF9}"/>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831867A7-8F50-450A-AC12-FB54FB9C0257}"/>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0083065A-C51B-4B31-88A8-B7EDE853B840}"/>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183B17D4-9C06-4243-9718-7C723F0B2049}"/>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7517DF56-6FA6-4A8F-8540-A05C6B22FE57}"/>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04E766DB-49D7-439A-81C5-65739CB5D350}"/>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62D09BCA-F1C3-45FC-8DAC-18848191BCDE}"/>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473F3342-C11B-4276-8935-1D4412F5CE04}"/>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E7061678-C04D-4EFD-822F-C021E42F3EE7}"/>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906D0D61-0486-4726-978D-6E9E52627B9D}"/>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498DB2FE-79BD-4D05-AB6F-44E0972551A2}"/>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B74B8DBD-CF94-4852-863F-CDC6714AEC0D}"/>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D049FDA7-DE7E-43B9-8534-83EB65952B75}"/>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BE19F7D8-4909-4641-A9D0-70F899CE0E0A}"/>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0D6FD280-8CB1-48C0-B3B0-859E15F0E796}"/>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C9F6EFA3-7199-48B1-95CB-D9FE1FD6F78D}"/>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B82BDD38-2D87-4B6D-8A25-D860F5879E24}"/>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6F7D6F8E-8009-433B-902F-2C8DA53934F1}"/>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3167ACED-8322-40D0-B6D7-2390167B4A68}"/>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04515284-E749-40DB-9BAC-27FCFD52A3CF}"/>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292861-1CF6-4DA4-A5AB-C9792C5BCFD2}"/>
              </a:ext>
            </a:extLst>
          </p:cNvPr>
          <p:cNvSpPr>
            <a:spLocks noGrp="1"/>
          </p:cNvSpPr>
          <p:nvPr>
            <p:ph type="title"/>
          </p:nvPr>
        </p:nvSpPr>
        <p:spPr>
          <a:xfrm>
            <a:off x="838200" y="1490662"/>
            <a:ext cx="10515600" cy="1325563"/>
          </a:xfrm>
        </p:spPr>
        <p:txBody>
          <a:bodyPr>
            <a:normAutofit fontScale="90000"/>
          </a:bodyPr>
          <a:lstStyle/>
          <a:p>
            <a:pPr algn="ctr"/>
            <a:r>
              <a:rPr lang="en-GB" b="1" dirty="0">
                <a:latin typeface="Verdana" panose="020B0604030504040204" pitchFamily="34" charset="0"/>
                <a:ea typeface="Verdana" panose="020B0604030504040204" pitchFamily="34" charset="0"/>
              </a:rPr>
              <a:t>Just as a matter of interest, only very special people are Ch Negative and can make an anti-Ch!</a:t>
            </a:r>
          </a:p>
        </p:txBody>
      </p:sp>
      <p:sp>
        <p:nvSpPr>
          <p:cNvPr id="3" name="TextBox 2">
            <a:extLst>
              <a:ext uri="{FF2B5EF4-FFF2-40B4-BE49-F238E27FC236}">
                <a16:creationId xmlns:a16="http://schemas.microsoft.com/office/drawing/2014/main" id="{190291C3-EA5C-467C-8AA0-89F673B99E35}"/>
              </a:ext>
            </a:extLst>
          </p:cNvPr>
          <p:cNvSpPr txBox="1"/>
          <p:nvPr/>
        </p:nvSpPr>
        <p:spPr>
          <a:xfrm>
            <a:off x="2165276" y="3533944"/>
            <a:ext cx="7861447" cy="1015663"/>
          </a:xfrm>
          <a:prstGeom prst="rect">
            <a:avLst/>
          </a:prstGeom>
          <a:noFill/>
        </p:spPr>
        <p:txBody>
          <a:bodyPr wrap="none" rtlCol="0">
            <a:spAutoFit/>
          </a:bodyPr>
          <a:lstStyle/>
          <a:p>
            <a:r>
              <a:rPr lang="en-GB" sz="6000" b="1" i="1" u="sng" dirty="0">
                <a:solidFill>
                  <a:srgbClr val="FF0000"/>
                </a:solidFill>
                <a:effectLst>
                  <a:outerShdw blurRad="38100" dist="38100" dir="2700000" algn="tl">
                    <a:srgbClr val="000000">
                      <a:alpha val="43137"/>
                    </a:srgbClr>
                  </a:outerShdw>
                </a:effectLst>
                <a:latin typeface="Verdana" panose="020B0604030504040204" pitchFamily="34" charset="0"/>
                <a:ea typeface="Verdana" panose="020B0604030504040204" pitchFamily="34" charset="0"/>
              </a:rPr>
              <a:t>Just </a:t>
            </a:r>
            <a:r>
              <a:rPr lang="en-GB" sz="6000" b="1" i="1" u="sng" dirty="0" err="1">
                <a:solidFill>
                  <a:srgbClr val="FF0000"/>
                </a:solidFill>
                <a:effectLst>
                  <a:outerShdw blurRad="38100" dist="38100" dir="2700000" algn="tl">
                    <a:srgbClr val="000000">
                      <a:alpha val="43137"/>
                    </a:srgbClr>
                  </a:outerShdw>
                </a:effectLst>
                <a:latin typeface="Verdana" panose="020B0604030504040204" pitchFamily="34" charset="0"/>
                <a:ea typeface="Verdana" panose="020B0604030504040204" pitchFamily="34" charset="0"/>
              </a:rPr>
              <a:t>sayin</a:t>
            </a:r>
            <a:r>
              <a:rPr lang="en-GB" sz="6000" b="1" i="1" u="sng" dirty="0">
                <a:solidFill>
                  <a:srgbClr val="FF0000"/>
                </a:solidFill>
                <a:effectLst>
                  <a:outerShdw blurRad="38100" dist="38100" dir="2700000" algn="tl">
                    <a:srgbClr val="000000">
                      <a:alpha val="43137"/>
                    </a:srgbClr>
                  </a:outerShdw>
                </a:effectLst>
                <a:latin typeface="Verdana" panose="020B0604030504040204" pitchFamily="34" charset="0"/>
                <a:ea typeface="Verdana" panose="020B0604030504040204" pitchFamily="34" charset="0"/>
              </a:rPr>
              <a:t>’!!!!!!!!!!</a:t>
            </a:r>
          </a:p>
        </p:txBody>
      </p:sp>
      <p:grpSp>
        <p:nvGrpSpPr>
          <p:cNvPr id="4" name="Group 3">
            <a:extLst>
              <a:ext uri="{FF2B5EF4-FFF2-40B4-BE49-F238E27FC236}">
                <a16:creationId xmlns:a16="http://schemas.microsoft.com/office/drawing/2014/main" id="{10B897D9-ECA1-480F-B0C2-8052734D1C4E}"/>
              </a:ext>
            </a:extLst>
          </p:cNvPr>
          <p:cNvGrpSpPr/>
          <p:nvPr/>
        </p:nvGrpSpPr>
        <p:grpSpPr>
          <a:xfrm>
            <a:off x="0" y="5607698"/>
            <a:ext cx="12192000" cy="1250302"/>
            <a:chOff x="0" y="5607698"/>
            <a:chExt cx="12192000" cy="1250302"/>
          </a:xfrm>
        </p:grpSpPr>
        <p:sp>
          <p:nvSpPr>
            <p:cNvPr id="5" name="Rectangle 4">
              <a:extLst>
                <a:ext uri="{FF2B5EF4-FFF2-40B4-BE49-F238E27FC236}">
                  <a16:creationId xmlns:a16="http://schemas.microsoft.com/office/drawing/2014/main" id="{4C90B52E-5949-474D-AE4C-BD556606F1A0}"/>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6" name="Oval 5">
              <a:extLst>
                <a:ext uri="{FF2B5EF4-FFF2-40B4-BE49-F238E27FC236}">
                  <a16:creationId xmlns:a16="http://schemas.microsoft.com/office/drawing/2014/main" id="{687F255F-3487-4DAC-86B0-6A63D7CF37B2}"/>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7" name="Group 7">
              <a:extLst>
                <a:ext uri="{FF2B5EF4-FFF2-40B4-BE49-F238E27FC236}">
                  <a16:creationId xmlns:a16="http://schemas.microsoft.com/office/drawing/2014/main" id="{E818E606-9221-44D7-B7AD-B64ADD38271C}"/>
                </a:ext>
              </a:extLst>
            </p:cNvPr>
            <p:cNvGrpSpPr>
              <a:grpSpLocks noChangeAspect="1"/>
            </p:cNvGrpSpPr>
            <p:nvPr/>
          </p:nvGrpSpPr>
          <p:grpSpPr bwMode="auto">
            <a:xfrm>
              <a:off x="1446003" y="6071153"/>
              <a:ext cx="463617" cy="516607"/>
              <a:chOff x="2839" y="1944"/>
              <a:chExt cx="596" cy="664"/>
            </a:xfrm>
          </p:grpSpPr>
          <p:sp>
            <p:nvSpPr>
              <p:cNvPr id="279" name="Line 8">
                <a:extLst>
                  <a:ext uri="{FF2B5EF4-FFF2-40B4-BE49-F238E27FC236}">
                    <a16:creationId xmlns:a16="http://schemas.microsoft.com/office/drawing/2014/main" id="{DB528A4B-2452-4EFA-9DC4-D78FC673F607}"/>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9">
                <a:extLst>
                  <a:ext uri="{FF2B5EF4-FFF2-40B4-BE49-F238E27FC236}">
                    <a16:creationId xmlns:a16="http://schemas.microsoft.com/office/drawing/2014/main" id="{CA21D0C4-8ED0-4CA4-B5B2-C89A07D73F0C}"/>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0">
                <a:extLst>
                  <a:ext uri="{FF2B5EF4-FFF2-40B4-BE49-F238E27FC236}">
                    <a16:creationId xmlns:a16="http://schemas.microsoft.com/office/drawing/2014/main" id="{310CAF84-4298-4DD9-B55E-27EFE007355A}"/>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Line 11">
                <a:extLst>
                  <a:ext uri="{FF2B5EF4-FFF2-40B4-BE49-F238E27FC236}">
                    <a16:creationId xmlns:a16="http://schemas.microsoft.com/office/drawing/2014/main" id="{5A6E6866-A440-42BA-B20E-5F8272B3E792}"/>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3" name="Rectangle 12">
                <a:extLst>
                  <a:ext uri="{FF2B5EF4-FFF2-40B4-BE49-F238E27FC236}">
                    <a16:creationId xmlns:a16="http://schemas.microsoft.com/office/drawing/2014/main" id="{741DD2A6-B397-46BB-B091-AC020DFC5D9C}"/>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4" name="Rectangle 13">
                <a:extLst>
                  <a:ext uri="{FF2B5EF4-FFF2-40B4-BE49-F238E27FC236}">
                    <a16:creationId xmlns:a16="http://schemas.microsoft.com/office/drawing/2014/main" id="{CC15A562-894E-46CA-905C-F79E31FFF891}"/>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5" name="Rectangle 14">
                <a:extLst>
                  <a:ext uri="{FF2B5EF4-FFF2-40B4-BE49-F238E27FC236}">
                    <a16:creationId xmlns:a16="http://schemas.microsoft.com/office/drawing/2014/main" id="{9D9AD497-2E41-4609-8BF6-06F8597A363A}"/>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5">
                <a:extLst>
                  <a:ext uri="{FF2B5EF4-FFF2-40B4-BE49-F238E27FC236}">
                    <a16:creationId xmlns:a16="http://schemas.microsoft.com/office/drawing/2014/main" id="{4BABB26A-CFB9-4216-B0D4-235368CB8696}"/>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6">
                <a:extLst>
                  <a:ext uri="{FF2B5EF4-FFF2-40B4-BE49-F238E27FC236}">
                    <a16:creationId xmlns:a16="http://schemas.microsoft.com/office/drawing/2014/main" id="{197FA323-7B68-4CC6-BA44-7C13B6FBCAC7}"/>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7">
                <a:extLst>
                  <a:ext uri="{FF2B5EF4-FFF2-40B4-BE49-F238E27FC236}">
                    <a16:creationId xmlns:a16="http://schemas.microsoft.com/office/drawing/2014/main" id="{5FC7F850-22F3-4350-A830-5B0649A59F10}"/>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8">
                <a:extLst>
                  <a:ext uri="{FF2B5EF4-FFF2-40B4-BE49-F238E27FC236}">
                    <a16:creationId xmlns:a16="http://schemas.microsoft.com/office/drawing/2014/main" id="{F382156B-8433-4C16-A107-D3D747E286B0}"/>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0" name="Rectangle 19">
                <a:extLst>
                  <a:ext uri="{FF2B5EF4-FFF2-40B4-BE49-F238E27FC236}">
                    <a16:creationId xmlns:a16="http://schemas.microsoft.com/office/drawing/2014/main" id="{0DF922B9-85CE-45E7-A9F8-46C3E0EFDF92}"/>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1" name="AutoShape 20">
                <a:extLst>
                  <a:ext uri="{FF2B5EF4-FFF2-40B4-BE49-F238E27FC236}">
                    <a16:creationId xmlns:a16="http://schemas.microsoft.com/office/drawing/2014/main" id="{B67FC460-B438-42D1-B1B6-9C1A8442E808}"/>
                  </a:ext>
                </a:extLst>
              </p:cNvPr>
              <p:cNvCxnSpPr>
                <a:cxnSpLocks noChangeAspect="1" noChangeShapeType="1"/>
                <a:stCxn id="290" idx="3"/>
                <a:endCxn id="290"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1">
                <a:extLst>
                  <a:ext uri="{FF2B5EF4-FFF2-40B4-BE49-F238E27FC236}">
                    <a16:creationId xmlns:a16="http://schemas.microsoft.com/office/drawing/2014/main" id="{A532C4B1-BEB7-4DBA-84A4-477278D8B88A}"/>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2">
                <a:extLst>
                  <a:ext uri="{FF2B5EF4-FFF2-40B4-BE49-F238E27FC236}">
                    <a16:creationId xmlns:a16="http://schemas.microsoft.com/office/drawing/2014/main" id="{D7EDA1AD-BBE8-43FA-A514-BD5CE5669E8C}"/>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3">
                <a:extLst>
                  <a:ext uri="{FF2B5EF4-FFF2-40B4-BE49-F238E27FC236}">
                    <a16:creationId xmlns:a16="http://schemas.microsoft.com/office/drawing/2014/main" id="{95776A0E-572E-4EC5-A9CE-6F77C422A0BD}"/>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4">
                <a:extLst>
                  <a:ext uri="{FF2B5EF4-FFF2-40B4-BE49-F238E27FC236}">
                    <a16:creationId xmlns:a16="http://schemas.microsoft.com/office/drawing/2014/main" id="{0EA44844-4464-452A-876D-1F440156B29B}"/>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5">
                <a:extLst>
                  <a:ext uri="{FF2B5EF4-FFF2-40B4-BE49-F238E27FC236}">
                    <a16:creationId xmlns:a16="http://schemas.microsoft.com/office/drawing/2014/main" id="{4AEE8B2B-57CF-4C39-88A1-1F33032E2CEA}"/>
                  </a:ext>
                </a:extLst>
              </p:cNvPr>
              <p:cNvCxnSpPr>
                <a:cxnSpLocks noChangeAspect="1" noChangeShapeType="1"/>
                <a:stCxn id="284" idx="3"/>
                <a:endCxn id="284"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6">
                <a:extLst>
                  <a:ext uri="{FF2B5EF4-FFF2-40B4-BE49-F238E27FC236}">
                    <a16:creationId xmlns:a16="http://schemas.microsoft.com/office/drawing/2014/main" id="{F8A0B355-01BF-4C4C-B463-B6A6DDC38156}"/>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7">
                <a:extLst>
                  <a:ext uri="{FF2B5EF4-FFF2-40B4-BE49-F238E27FC236}">
                    <a16:creationId xmlns:a16="http://schemas.microsoft.com/office/drawing/2014/main" id="{B618D3D0-20F3-45FF-A5BA-F547C37038AD}"/>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8">
                <a:extLst>
                  <a:ext uri="{FF2B5EF4-FFF2-40B4-BE49-F238E27FC236}">
                    <a16:creationId xmlns:a16="http://schemas.microsoft.com/office/drawing/2014/main" id="{C28152BA-E8AA-4F57-A447-2FBFB4F8755E}"/>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29">
                <a:extLst>
                  <a:ext uri="{FF2B5EF4-FFF2-40B4-BE49-F238E27FC236}">
                    <a16:creationId xmlns:a16="http://schemas.microsoft.com/office/drawing/2014/main" id="{E66F8A0B-D42D-4D9E-B922-C0B7F520D089}"/>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0">
                <a:extLst>
                  <a:ext uri="{FF2B5EF4-FFF2-40B4-BE49-F238E27FC236}">
                    <a16:creationId xmlns:a16="http://schemas.microsoft.com/office/drawing/2014/main" id="{D1F25F7D-9297-40D7-9DF0-B2AD73E30DC0}"/>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2" name="AutoShape 31">
                <a:extLst>
                  <a:ext uri="{FF2B5EF4-FFF2-40B4-BE49-F238E27FC236}">
                    <a16:creationId xmlns:a16="http://schemas.microsoft.com/office/drawing/2014/main" id="{5EEB76F7-2DC3-45D0-AFBE-9A3867F0975C}"/>
                  </a:ext>
                </a:extLst>
              </p:cNvPr>
              <p:cNvCxnSpPr>
                <a:cxnSpLocks noChangeAspect="1" noChangeShapeType="1"/>
                <a:stCxn id="284" idx="1"/>
                <a:endCxn id="284"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3" name="Line 32">
                <a:extLst>
                  <a:ext uri="{FF2B5EF4-FFF2-40B4-BE49-F238E27FC236}">
                    <a16:creationId xmlns:a16="http://schemas.microsoft.com/office/drawing/2014/main" id="{A21E3966-32C2-4265-9576-965B4F344A11}"/>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3">
                <a:extLst>
                  <a:ext uri="{FF2B5EF4-FFF2-40B4-BE49-F238E27FC236}">
                    <a16:creationId xmlns:a16="http://schemas.microsoft.com/office/drawing/2014/main" id="{0FF7442D-97F9-40EC-B6E0-719B93471AC3}"/>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4">
                <a:extLst>
                  <a:ext uri="{FF2B5EF4-FFF2-40B4-BE49-F238E27FC236}">
                    <a16:creationId xmlns:a16="http://schemas.microsoft.com/office/drawing/2014/main" id="{313D0031-224C-4B13-8F40-A7792B073DC6}"/>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5">
                <a:extLst>
                  <a:ext uri="{FF2B5EF4-FFF2-40B4-BE49-F238E27FC236}">
                    <a16:creationId xmlns:a16="http://schemas.microsoft.com/office/drawing/2014/main" id="{0F852C95-E379-43BE-BF4B-D6FC939B7190}"/>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6">
                <a:extLst>
                  <a:ext uri="{FF2B5EF4-FFF2-40B4-BE49-F238E27FC236}">
                    <a16:creationId xmlns:a16="http://schemas.microsoft.com/office/drawing/2014/main" id="{AFEF3DB0-BB59-4973-BA99-1C0ADCA841A5}"/>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7">
                <a:extLst>
                  <a:ext uri="{FF2B5EF4-FFF2-40B4-BE49-F238E27FC236}">
                    <a16:creationId xmlns:a16="http://schemas.microsoft.com/office/drawing/2014/main" id="{B85C8128-3B9B-4353-8B0D-768F32027249}"/>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8">
                <a:extLst>
                  <a:ext uri="{FF2B5EF4-FFF2-40B4-BE49-F238E27FC236}">
                    <a16:creationId xmlns:a16="http://schemas.microsoft.com/office/drawing/2014/main" id="{DA435795-7520-4F97-BC56-E3FE749C9827}"/>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39">
                <a:extLst>
                  <a:ext uri="{FF2B5EF4-FFF2-40B4-BE49-F238E27FC236}">
                    <a16:creationId xmlns:a16="http://schemas.microsoft.com/office/drawing/2014/main" id="{96D3BA21-F111-4D3C-9F35-64879472A99C}"/>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0">
                <a:extLst>
                  <a:ext uri="{FF2B5EF4-FFF2-40B4-BE49-F238E27FC236}">
                    <a16:creationId xmlns:a16="http://schemas.microsoft.com/office/drawing/2014/main" id="{EA18DC8F-61D7-4A72-9E98-1DA3A350EA58}"/>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1">
                <a:extLst>
                  <a:ext uri="{FF2B5EF4-FFF2-40B4-BE49-F238E27FC236}">
                    <a16:creationId xmlns:a16="http://schemas.microsoft.com/office/drawing/2014/main" id="{47B2EFD9-042E-40D6-83A1-DE0F975640B4}"/>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2">
                <a:extLst>
                  <a:ext uri="{FF2B5EF4-FFF2-40B4-BE49-F238E27FC236}">
                    <a16:creationId xmlns:a16="http://schemas.microsoft.com/office/drawing/2014/main" id="{70FBA895-C620-445F-BA91-2AD0D0DED121}"/>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43">
                <a:extLst>
                  <a:ext uri="{FF2B5EF4-FFF2-40B4-BE49-F238E27FC236}">
                    <a16:creationId xmlns:a16="http://schemas.microsoft.com/office/drawing/2014/main" id="{EBB83DF6-574A-492A-9E73-4DF2C2690B58}"/>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Oval 44">
                <a:extLst>
                  <a:ext uri="{FF2B5EF4-FFF2-40B4-BE49-F238E27FC236}">
                    <a16:creationId xmlns:a16="http://schemas.microsoft.com/office/drawing/2014/main" id="{06608B2B-AF57-4777-B33D-2CD3774F46EF}"/>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6" name="Oval 45">
                <a:extLst>
                  <a:ext uri="{FF2B5EF4-FFF2-40B4-BE49-F238E27FC236}">
                    <a16:creationId xmlns:a16="http://schemas.microsoft.com/office/drawing/2014/main" id="{A634462F-5B72-45E4-ACE4-8B52D71EE490}"/>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8" name="Group 397">
              <a:extLst>
                <a:ext uri="{FF2B5EF4-FFF2-40B4-BE49-F238E27FC236}">
                  <a16:creationId xmlns:a16="http://schemas.microsoft.com/office/drawing/2014/main" id="{B4F528EF-A553-42E2-BFB0-21FE76F09C8A}"/>
                </a:ext>
              </a:extLst>
            </p:cNvPr>
            <p:cNvGrpSpPr>
              <a:grpSpLocks noChangeAspect="1"/>
            </p:cNvGrpSpPr>
            <p:nvPr/>
          </p:nvGrpSpPr>
          <p:grpSpPr bwMode="auto">
            <a:xfrm>
              <a:off x="1982621" y="5735053"/>
              <a:ext cx="1024036" cy="1019723"/>
              <a:chOff x="3600" y="1632"/>
              <a:chExt cx="1594" cy="1587"/>
            </a:xfrm>
          </p:grpSpPr>
          <p:sp>
            <p:nvSpPr>
              <p:cNvPr id="9" name="Line 141">
                <a:extLst>
                  <a:ext uri="{FF2B5EF4-FFF2-40B4-BE49-F238E27FC236}">
                    <a16:creationId xmlns:a16="http://schemas.microsoft.com/office/drawing/2014/main" id="{8DCD5E94-547B-4A41-850B-3428DDA6D400}"/>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Line 142">
                <a:extLst>
                  <a:ext uri="{FF2B5EF4-FFF2-40B4-BE49-F238E27FC236}">
                    <a16:creationId xmlns:a16="http://schemas.microsoft.com/office/drawing/2014/main" id="{5048DEF7-1DB7-4893-B389-E76F70688D72}"/>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1" name="Rectangle 126">
                <a:extLst>
                  <a:ext uri="{FF2B5EF4-FFF2-40B4-BE49-F238E27FC236}">
                    <a16:creationId xmlns:a16="http://schemas.microsoft.com/office/drawing/2014/main" id="{EA52600E-54BE-42AC-96D5-0F203117E607}"/>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7">
                <a:extLst>
                  <a:ext uri="{FF2B5EF4-FFF2-40B4-BE49-F238E27FC236}">
                    <a16:creationId xmlns:a16="http://schemas.microsoft.com/office/drawing/2014/main" id="{8E33CBA9-473C-443F-87C3-845B02D86166}"/>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 name="Rectangle 128">
                <a:extLst>
                  <a:ext uri="{FF2B5EF4-FFF2-40B4-BE49-F238E27FC236}">
                    <a16:creationId xmlns:a16="http://schemas.microsoft.com/office/drawing/2014/main" id="{D9A25EF2-DFB9-4522-8ECE-674853927FCB}"/>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4" name="Line 129">
                <a:extLst>
                  <a:ext uri="{FF2B5EF4-FFF2-40B4-BE49-F238E27FC236}">
                    <a16:creationId xmlns:a16="http://schemas.microsoft.com/office/drawing/2014/main" id="{36A3DE79-A97B-4B5F-A649-A183DF3839AF}"/>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 name="Line 130">
                <a:extLst>
                  <a:ext uri="{FF2B5EF4-FFF2-40B4-BE49-F238E27FC236}">
                    <a16:creationId xmlns:a16="http://schemas.microsoft.com/office/drawing/2014/main" id="{AEF0B8E8-9F81-4024-851D-FE91073C5208}"/>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 name="Line 131">
                <a:extLst>
                  <a:ext uri="{FF2B5EF4-FFF2-40B4-BE49-F238E27FC236}">
                    <a16:creationId xmlns:a16="http://schemas.microsoft.com/office/drawing/2014/main" id="{B67D3B20-3FF4-4270-A542-C4504125C4EC}"/>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2">
                <a:extLst>
                  <a:ext uri="{FF2B5EF4-FFF2-40B4-BE49-F238E27FC236}">
                    <a16:creationId xmlns:a16="http://schemas.microsoft.com/office/drawing/2014/main" id="{1FDF3A7F-81CD-4984-8EBE-A69EA483276C}"/>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3">
                <a:extLst>
                  <a:ext uri="{FF2B5EF4-FFF2-40B4-BE49-F238E27FC236}">
                    <a16:creationId xmlns:a16="http://schemas.microsoft.com/office/drawing/2014/main" id="{4EA0D1B9-F0DD-4DF8-9297-EB9F69A53449}"/>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9" name="Line 134">
                <a:extLst>
                  <a:ext uri="{FF2B5EF4-FFF2-40B4-BE49-F238E27FC236}">
                    <a16:creationId xmlns:a16="http://schemas.microsoft.com/office/drawing/2014/main" id="{3EE731E8-2608-4D1E-AA6A-0D1A96CEA1C7}"/>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5">
                <a:extLst>
                  <a:ext uri="{FF2B5EF4-FFF2-40B4-BE49-F238E27FC236}">
                    <a16:creationId xmlns:a16="http://schemas.microsoft.com/office/drawing/2014/main" id="{74F9889D-37F6-4365-A25C-9328C7829A3E}"/>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 name="Line 136">
                <a:extLst>
                  <a:ext uri="{FF2B5EF4-FFF2-40B4-BE49-F238E27FC236}">
                    <a16:creationId xmlns:a16="http://schemas.microsoft.com/office/drawing/2014/main" id="{F83DAA7C-945B-4049-8869-233052DDB1C3}"/>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7">
                <a:extLst>
                  <a:ext uri="{FF2B5EF4-FFF2-40B4-BE49-F238E27FC236}">
                    <a16:creationId xmlns:a16="http://schemas.microsoft.com/office/drawing/2014/main" id="{88D9D8F1-4DA9-4F2D-A736-1CDAB98A8748}"/>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8">
                <a:extLst>
                  <a:ext uri="{FF2B5EF4-FFF2-40B4-BE49-F238E27FC236}">
                    <a16:creationId xmlns:a16="http://schemas.microsoft.com/office/drawing/2014/main" id="{A96BC7C0-4F30-4C73-8474-E8B9B5BDBCBB}"/>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39">
                <a:extLst>
                  <a:ext uri="{FF2B5EF4-FFF2-40B4-BE49-F238E27FC236}">
                    <a16:creationId xmlns:a16="http://schemas.microsoft.com/office/drawing/2014/main" id="{24C39652-0EDC-4718-B142-0DCB6435888E}"/>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 name="Line 140">
                <a:extLst>
                  <a:ext uri="{FF2B5EF4-FFF2-40B4-BE49-F238E27FC236}">
                    <a16:creationId xmlns:a16="http://schemas.microsoft.com/office/drawing/2014/main" id="{7D061236-2BE5-4C9E-966D-B8D9566F2B4F}"/>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6" name="AutoShape 143">
                <a:extLst>
                  <a:ext uri="{FF2B5EF4-FFF2-40B4-BE49-F238E27FC236}">
                    <a16:creationId xmlns:a16="http://schemas.microsoft.com/office/drawing/2014/main" id="{63358F30-D1D9-46AB-B719-7648C2C78225}"/>
                  </a:ext>
                </a:extLst>
              </p:cNvPr>
              <p:cNvCxnSpPr>
                <a:cxnSpLocks noChangeAspect="1" noChangeShapeType="1"/>
                <a:stCxn id="33" idx="0"/>
                <a:endCxn id="30"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 name="Rectangle 144">
                <a:extLst>
                  <a:ext uri="{FF2B5EF4-FFF2-40B4-BE49-F238E27FC236}">
                    <a16:creationId xmlns:a16="http://schemas.microsoft.com/office/drawing/2014/main" id="{1E094A0E-81CF-43AB-A791-1FEE0D891096}"/>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 name="Rectangle 145">
                <a:extLst>
                  <a:ext uri="{FF2B5EF4-FFF2-40B4-BE49-F238E27FC236}">
                    <a16:creationId xmlns:a16="http://schemas.microsoft.com/office/drawing/2014/main" id="{35A1CAAE-46DD-4163-80EA-0399DC02CE82}"/>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9" name="Rectangle 146">
                <a:extLst>
                  <a:ext uri="{FF2B5EF4-FFF2-40B4-BE49-F238E27FC236}">
                    <a16:creationId xmlns:a16="http://schemas.microsoft.com/office/drawing/2014/main" id="{B21310E4-6DD2-4D45-8998-02F8F6654D06}"/>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7">
                <a:extLst>
                  <a:ext uri="{FF2B5EF4-FFF2-40B4-BE49-F238E27FC236}">
                    <a16:creationId xmlns:a16="http://schemas.microsoft.com/office/drawing/2014/main" id="{BB7C8B21-0555-42A5-A4C2-589A8F0BA57E}"/>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8">
                <a:extLst>
                  <a:ext uri="{FF2B5EF4-FFF2-40B4-BE49-F238E27FC236}">
                    <a16:creationId xmlns:a16="http://schemas.microsoft.com/office/drawing/2014/main" id="{85ACDEE0-46B6-4A32-80EC-F65D0F6E3C89}"/>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49">
                <a:extLst>
                  <a:ext uri="{FF2B5EF4-FFF2-40B4-BE49-F238E27FC236}">
                    <a16:creationId xmlns:a16="http://schemas.microsoft.com/office/drawing/2014/main" id="{F46DC86D-A293-44F7-8F53-0B7FA8322BF6}"/>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0">
                <a:extLst>
                  <a:ext uri="{FF2B5EF4-FFF2-40B4-BE49-F238E27FC236}">
                    <a16:creationId xmlns:a16="http://schemas.microsoft.com/office/drawing/2014/main" id="{9484500F-06A3-4796-AD31-71C35650490A}"/>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 name="Rectangle 151">
                <a:extLst>
                  <a:ext uri="{FF2B5EF4-FFF2-40B4-BE49-F238E27FC236}">
                    <a16:creationId xmlns:a16="http://schemas.microsoft.com/office/drawing/2014/main" id="{534695AC-5B2B-43DB-AFAB-C303AE6671E0}"/>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5" name="AutoShape 152">
                <a:extLst>
                  <a:ext uri="{FF2B5EF4-FFF2-40B4-BE49-F238E27FC236}">
                    <a16:creationId xmlns:a16="http://schemas.microsoft.com/office/drawing/2014/main" id="{3214509A-A089-4458-9A15-A752EE911111}"/>
                  </a:ext>
                </a:extLst>
              </p:cNvPr>
              <p:cNvCxnSpPr>
                <a:cxnSpLocks noChangeAspect="1" noChangeShapeType="1"/>
                <a:stCxn id="34" idx="3"/>
                <a:endCxn id="34"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3">
                <a:extLst>
                  <a:ext uri="{FF2B5EF4-FFF2-40B4-BE49-F238E27FC236}">
                    <a16:creationId xmlns:a16="http://schemas.microsoft.com/office/drawing/2014/main" id="{23342960-D9FF-481E-BD83-F0BF5720429C}"/>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4">
                <a:extLst>
                  <a:ext uri="{FF2B5EF4-FFF2-40B4-BE49-F238E27FC236}">
                    <a16:creationId xmlns:a16="http://schemas.microsoft.com/office/drawing/2014/main" id="{A38F8FC4-47E0-4E88-8670-41DF062A7E9C}"/>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5">
                <a:extLst>
                  <a:ext uri="{FF2B5EF4-FFF2-40B4-BE49-F238E27FC236}">
                    <a16:creationId xmlns:a16="http://schemas.microsoft.com/office/drawing/2014/main" id="{3EF1803E-028A-4A57-8DE0-3123D8CBE050}"/>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6">
                <a:extLst>
                  <a:ext uri="{FF2B5EF4-FFF2-40B4-BE49-F238E27FC236}">
                    <a16:creationId xmlns:a16="http://schemas.microsoft.com/office/drawing/2014/main" id="{5A78E8C5-9ABA-4621-93C9-F362239F4E54}"/>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7">
                <a:extLst>
                  <a:ext uri="{FF2B5EF4-FFF2-40B4-BE49-F238E27FC236}">
                    <a16:creationId xmlns:a16="http://schemas.microsoft.com/office/drawing/2014/main" id="{593A3040-4FD3-485A-B168-B4B94796D503}"/>
                  </a:ext>
                </a:extLst>
              </p:cNvPr>
              <p:cNvCxnSpPr>
                <a:cxnSpLocks noChangeAspect="1" noChangeShapeType="1"/>
                <a:stCxn id="28" idx="3"/>
                <a:endCxn id="28"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8">
                <a:extLst>
                  <a:ext uri="{FF2B5EF4-FFF2-40B4-BE49-F238E27FC236}">
                    <a16:creationId xmlns:a16="http://schemas.microsoft.com/office/drawing/2014/main" id="{73C67AE0-CCAA-4F20-B4C1-F93BED72609E}"/>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59">
                <a:extLst>
                  <a:ext uri="{FF2B5EF4-FFF2-40B4-BE49-F238E27FC236}">
                    <a16:creationId xmlns:a16="http://schemas.microsoft.com/office/drawing/2014/main" id="{3574379D-728E-4BE2-8C01-19AE4A23A196}"/>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0">
                <a:extLst>
                  <a:ext uri="{FF2B5EF4-FFF2-40B4-BE49-F238E27FC236}">
                    <a16:creationId xmlns:a16="http://schemas.microsoft.com/office/drawing/2014/main" id="{90B965FE-9C2F-47FE-A95B-16CCA2BE135C}"/>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1">
                <a:extLst>
                  <a:ext uri="{FF2B5EF4-FFF2-40B4-BE49-F238E27FC236}">
                    <a16:creationId xmlns:a16="http://schemas.microsoft.com/office/drawing/2014/main" id="{C4FD4AAF-3105-4FD6-90F0-3E5BD2C0C359}"/>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2">
                <a:extLst>
                  <a:ext uri="{FF2B5EF4-FFF2-40B4-BE49-F238E27FC236}">
                    <a16:creationId xmlns:a16="http://schemas.microsoft.com/office/drawing/2014/main" id="{B78CC8E5-6793-4DE4-923A-A859446C16CC}"/>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AutoShape 163">
                <a:extLst>
                  <a:ext uri="{FF2B5EF4-FFF2-40B4-BE49-F238E27FC236}">
                    <a16:creationId xmlns:a16="http://schemas.microsoft.com/office/drawing/2014/main" id="{1F251058-55C9-4C56-A9A1-2B15046345BB}"/>
                  </a:ext>
                </a:extLst>
              </p:cNvPr>
              <p:cNvCxnSpPr>
                <a:cxnSpLocks noChangeAspect="1" noChangeShapeType="1"/>
                <a:stCxn id="28" idx="1"/>
                <a:endCxn id="28"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Line 164">
                <a:extLst>
                  <a:ext uri="{FF2B5EF4-FFF2-40B4-BE49-F238E27FC236}">
                    <a16:creationId xmlns:a16="http://schemas.microsoft.com/office/drawing/2014/main" id="{579C6D95-FEB6-44B1-BE64-A8D0C9114468}"/>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5">
                <a:extLst>
                  <a:ext uri="{FF2B5EF4-FFF2-40B4-BE49-F238E27FC236}">
                    <a16:creationId xmlns:a16="http://schemas.microsoft.com/office/drawing/2014/main" id="{6FDAFC7E-277B-400F-896F-4B36453160AF}"/>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6">
                <a:extLst>
                  <a:ext uri="{FF2B5EF4-FFF2-40B4-BE49-F238E27FC236}">
                    <a16:creationId xmlns:a16="http://schemas.microsoft.com/office/drawing/2014/main" id="{70EF7DEE-E6C3-4182-97DC-708AC77E95E7}"/>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7">
                <a:extLst>
                  <a:ext uri="{FF2B5EF4-FFF2-40B4-BE49-F238E27FC236}">
                    <a16:creationId xmlns:a16="http://schemas.microsoft.com/office/drawing/2014/main" id="{88A92A55-D2A7-4F19-B08A-D34F2819695F}"/>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8">
                <a:extLst>
                  <a:ext uri="{FF2B5EF4-FFF2-40B4-BE49-F238E27FC236}">
                    <a16:creationId xmlns:a16="http://schemas.microsoft.com/office/drawing/2014/main" id="{A1BC5165-D332-45D1-A8EF-232647B34DA2}"/>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69">
                <a:extLst>
                  <a:ext uri="{FF2B5EF4-FFF2-40B4-BE49-F238E27FC236}">
                    <a16:creationId xmlns:a16="http://schemas.microsoft.com/office/drawing/2014/main" id="{D9658B73-90CF-4306-90C1-75AB7E5CA299}"/>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0">
                <a:extLst>
                  <a:ext uri="{FF2B5EF4-FFF2-40B4-BE49-F238E27FC236}">
                    <a16:creationId xmlns:a16="http://schemas.microsoft.com/office/drawing/2014/main" id="{0735C587-9CAA-4264-82B1-D635CE7E9ABB}"/>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1">
                <a:extLst>
                  <a:ext uri="{FF2B5EF4-FFF2-40B4-BE49-F238E27FC236}">
                    <a16:creationId xmlns:a16="http://schemas.microsoft.com/office/drawing/2014/main" id="{873EF143-2FED-4987-89A7-C5FD2A922D66}"/>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2">
                <a:extLst>
                  <a:ext uri="{FF2B5EF4-FFF2-40B4-BE49-F238E27FC236}">
                    <a16:creationId xmlns:a16="http://schemas.microsoft.com/office/drawing/2014/main" id="{5D2859CC-EBD2-4EBF-A2D5-43A68067DD50}"/>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3">
                <a:extLst>
                  <a:ext uri="{FF2B5EF4-FFF2-40B4-BE49-F238E27FC236}">
                    <a16:creationId xmlns:a16="http://schemas.microsoft.com/office/drawing/2014/main" id="{AE11916A-A7CC-4027-A050-3C08D239BF0D}"/>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4">
                <a:extLst>
                  <a:ext uri="{FF2B5EF4-FFF2-40B4-BE49-F238E27FC236}">
                    <a16:creationId xmlns:a16="http://schemas.microsoft.com/office/drawing/2014/main" id="{46168A31-CB95-4336-9F59-84C2F6E844CD}"/>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5">
                <a:extLst>
                  <a:ext uri="{FF2B5EF4-FFF2-40B4-BE49-F238E27FC236}">
                    <a16:creationId xmlns:a16="http://schemas.microsoft.com/office/drawing/2014/main" id="{A07B43A0-474D-43BF-BC0B-7B88952BE596}"/>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6">
                <a:extLst>
                  <a:ext uri="{FF2B5EF4-FFF2-40B4-BE49-F238E27FC236}">
                    <a16:creationId xmlns:a16="http://schemas.microsoft.com/office/drawing/2014/main" id="{29901DFE-F9BB-4FAC-9BC1-D554C2C289C2}"/>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Line 177">
                <a:extLst>
                  <a:ext uri="{FF2B5EF4-FFF2-40B4-BE49-F238E27FC236}">
                    <a16:creationId xmlns:a16="http://schemas.microsoft.com/office/drawing/2014/main" id="{F229048D-79B9-4867-B0E7-FB0CCEB27B41}"/>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 name="Oval 178">
                <a:extLst>
                  <a:ext uri="{FF2B5EF4-FFF2-40B4-BE49-F238E27FC236}">
                    <a16:creationId xmlns:a16="http://schemas.microsoft.com/office/drawing/2014/main" id="{F1AC5203-7521-4B3E-81CE-92C9640E9BF6}"/>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79">
                <a:extLst>
                  <a:ext uri="{FF2B5EF4-FFF2-40B4-BE49-F238E27FC236}">
                    <a16:creationId xmlns:a16="http://schemas.microsoft.com/office/drawing/2014/main" id="{3EB0D18A-3FDF-47D3-92BA-D008C21A88C7}"/>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0">
                <a:extLst>
                  <a:ext uri="{FF2B5EF4-FFF2-40B4-BE49-F238E27FC236}">
                    <a16:creationId xmlns:a16="http://schemas.microsoft.com/office/drawing/2014/main" id="{58B57647-90C2-41F2-B962-3DB6A1868C23}"/>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1">
                <a:extLst>
                  <a:ext uri="{FF2B5EF4-FFF2-40B4-BE49-F238E27FC236}">
                    <a16:creationId xmlns:a16="http://schemas.microsoft.com/office/drawing/2014/main" id="{189F5E00-10C7-4AC9-BF91-D64277DB0175}"/>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2">
                <a:extLst>
                  <a:ext uri="{FF2B5EF4-FFF2-40B4-BE49-F238E27FC236}">
                    <a16:creationId xmlns:a16="http://schemas.microsoft.com/office/drawing/2014/main" id="{C4F7D5A0-55BB-4BE1-801C-722D18EF4BD5}"/>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3">
                <a:extLst>
                  <a:ext uri="{FF2B5EF4-FFF2-40B4-BE49-F238E27FC236}">
                    <a16:creationId xmlns:a16="http://schemas.microsoft.com/office/drawing/2014/main" id="{849A3C54-C7BA-4160-8CA8-02F1557ECFFD}"/>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4">
                <a:extLst>
                  <a:ext uri="{FF2B5EF4-FFF2-40B4-BE49-F238E27FC236}">
                    <a16:creationId xmlns:a16="http://schemas.microsoft.com/office/drawing/2014/main" id="{492B9E92-DFB8-4BE3-9DCD-43ADED5970B5}"/>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5">
                <a:extLst>
                  <a:ext uri="{FF2B5EF4-FFF2-40B4-BE49-F238E27FC236}">
                    <a16:creationId xmlns:a16="http://schemas.microsoft.com/office/drawing/2014/main" id="{F69BAB16-B7BC-48A9-9ADC-11B14F75A7B6}"/>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6">
                <a:extLst>
                  <a:ext uri="{FF2B5EF4-FFF2-40B4-BE49-F238E27FC236}">
                    <a16:creationId xmlns:a16="http://schemas.microsoft.com/office/drawing/2014/main" id="{3A8C83F3-AE78-4478-8F90-72A22BEEA843}"/>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Oval 187">
                <a:extLst>
                  <a:ext uri="{FF2B5EF4-FFF2-40B4-BE49-F238E27FC236}">
                    <a16:creationId xmlns:a16="http://schemas.microsoft.com/office/drawing/2014/main" id="{858A5284-6E39-4DCA-ADE1-9FB08FC7FCAA}"/>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 name="Line 188">
                <a:extLst>
                  <a:ext uri="{FF2B5EF4-FFF2-40B4-BE49-F238E27FC236}">
                    <a16:creationId xmlns:a16="http://schemas.microsoft.com/office/drawing/2014/main" id="{F33AAF92-7046-4ED0-BC72-892F81BF3F98}"/>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89">
                <a:extLst>
                  <a:ext uri="{FF2B5EF4-FFF2-40B4-BE49-F238E27FC236}">
                    <a16:creationId xmlns:a16="http://schemas.microsoft.com/office/drawing/2014/main" id="{BE592417-77E2-4E1A-9020-9A1B663F6E94}"/>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 name="Line 190">
                <a:extLst>
                  <a:ext uri="{FF2B5EF4-FFF2-40B4-BE49-F238E27FC236}">
                    <a16:creationId xmlns:a16="http://schemas.microsoft.com/office/drawing/2014/main" id="{CE0ED2ED-4D18-4888-A174-AEAEFB9AA4A8}"/>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4" name="AutoShape 191">
                <a:extLst>
                  <a:ext uri="{FF2B5EF4-FFF2-40B4-BE49-F238E27FC236}">
                    <a16:creationId xmlns:a16="http://schemas.microsoft.com/office/drawing/2014/main" id="{05B6B4D7-7D56-41E1-B75E-53199ED2A23D}"/>
                  </a:ext>
                </a:extLst>
              </p:cNvPr>
              <p:cNvCxnSpPr>
                <a:cxnSpLocks noChangeAspect="1" noChangeShapeType="1"/>
                <a:stCxn id="83" idx="0"/>
                <a:endCxn id="79"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5" name="Rectangle 192">
                <a:extLst>
                  <a:ext uri="{FF2B5EF4-FFF2-40B4-BE49-F238E27FC236}">
                    <a16:creationId xmlns:a16="http://schemas.microsoft.com/office/drawing/2014/main" id="{02AC5314-BEB0-4F44-B396-4BA76E56F5A4}"/>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3">
                <a:extLst>
                  <a:ext uri="{FF2B5EF4-FFF2-40B4-BE49-F238E27FC236}">
                    <a16:creationId xmlns:a16="http://schemas.microsoft.com/office/drawing/2014/main" id="{2A353BC8-22A9-4863-A9E1-F6A9EB9FA43C}"/>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 name="Rectangle 194">
                <a:extLst>
                  <a:ext uri="{FF2B5EF4-FFF2-40B4-BE49-F238E27FC236}">
                    <a16:creationId xmlns:a16="http://schemas.microsoft.com/office/drawing/2014/main" id="{37C3FAEA-61CD-4C34-8583-965AEFF21BD8}"/>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8" name="Rectangle 195">
                <a:extLst>
                  <a:ext uri="{FF2B5EF4-FFF2-40B4-BE49-F238E27FC236}">
                    <a16:creationId xmlns:a16="http://schemas.microsoft.com/office/drawing/2014/main" id="{10C8303C-7E6A-4AB9-B8D3-0E026ECAEF95}"/>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6">
                <a:extLst>
                  <a:ext uri="{FF2B5EF4-FFF2-40B4-BE49-F238E27FC236}">
                    <a16:creationId xmlns:a16="http://schemas.microsoft.com/office/drawing/2014/main" id="{6A39E871-1E7C-4626-B554-94EBBC93BB60}"/>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7">
                <a:extLst>
                  <a:ext uri="{FF2B5EF4-FFF2-40B4-BE49-F238E27FC236}">
                    <a16:creationId xmlns:a16="http://schemas.microsoft.com/office/drawing/2014/main" id="{565410DE-D2D0-497E-8B47-D2101A918BB7}"/>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8">
                <a:extLst>
                  <a:ext uri="{FF2B5EF4-FFF2-40B4-BE49-F238E27FC236}">
                    <a16:creationId xmlns:a16="http://schemas.microsoft.com/office/drawing/2014/main" id="{2E7BCECD-8857-42CC-B253-51F0E0BD1068}"/>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199">
                <a:extLst>
                  <a:ext uri="{FF2B5EF4-FFF2-40B4-BE49-F238E27FC236}">
                    <a16:creationId xmlns:a16="http://schemas.microsoft.com/office/drawing/2014/main" id="{E9A4C8CE-58CC-4148-AB85-DA39C822A3FB}"/>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0">
                <a:extLst>
                  <a:ext uri="{FF2B5EF4-FFF2-40B4-BE49-F238E27FC236}">
                    <a16:creationId xmlns:a16="http://schemas.microsoft.com/office/drawing/2014/main" id="{73E485DD-AF2E-4381-8B5D-A7A1E4DB7946}"/>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4" name="Rectangle 201">
                <a:extLst>
                  <a:ext uri="{FF2B5EF4-FFF2-40B4-BE49-F238E27FC236}">
                    <a16:creationId xmlns:a16="http://schemas.microsoft.com/office/drawing/2014/main" id="{1B989392-7D2E-4D0E-B768-3BC8728D7C71}"/>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5" name="AutoShape 202">
                <a:extLst>
                  <a:ext uri="{FF2B5EF4-FFF2-40B4-BE49-F238E27FC236}">
                    <a16:creationId xmlns:a16="http://schemas.microsoft.com/office/drawing/2014/main" id="{40247E10-0870-4FCE-BE1A-30FFD41AFB76}"/>
                  </a:ext>
                </a:extLst>
              </p:cNvPr>
              <p:cNvCxnSpPr>
                <a:cxnSpLocks noChangeAspect="1" noChangeShapeType="1"/>
                <a:stCxn id="84" idx="3"/>
                <a:endCxn id="84"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3">
                <a:extLst>
                  <a:ext uri="{FF2B5EF4-FFF2-40B4-BE49-F238E27FC236}">
                    <a16:creationId xmlns:a16="http://schemas.microsoft.com/office/drawing/2014/main" id="{CF163461-5A3E-4469-B56A-6C3A68D7265B}"/>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4">
                <a:extLst>
                  <a:ext uri="{FF2B5EF4-FFF2-40B4-BE49-F238E27FC236}">
                    <a16:creationId xmlns:a16="http://schemas.microsoft.com/office/drawing/2014/main" id="{C7634951-2BB4-43F7-ADAF-542C7795DAC0}"/>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5">
                <a:extLst>
                  <a:ext uri="{FF2B5EF4-FFF2-40B4-BE49-F238E27FC236}">
                    <a16:creationId xmlns:a16="http://schemas.microsoft.com/office/drawing/2014/main" id="{6D80DB9A-A35D-4FB6-A0F4-25923631CFF3}"/>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6">
                <a:extLst>
                  <a:ext uri="{FF2B5EF4-FFF2-40B4-BE49-F238E27FC236}">
                    <a16:creationId xmlns:a16="http://schemas.microsoft.com/office/drawing/2014/main" id="{CF76BC18-1603-49FA-88BE-F95BC564BCC9}"/>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7">
                <a:extLst>
                  <a:ext uri="{FF2B5EF4-FFF2-40B4-BE49-F238E27FC236}">
                    <a16:creationId xmlns:a16="http://schemas.microsoft.com/office/drawing/2014/main" id="{C2A8A0EF-D5D5-4CCE-945A-535C088B0AAE}"/>
                  </a:ext>
                </a:extLst>
              </p:cNvPr>
              <p:cNvCxnSpPr>
                <a:cxnSpLocks noChangeAspect="1" noChangeShapeType="1"/>
                <a:stCxn id="77" idx="3"/>
                <a:endCxn id="77"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8">
                <a:extLst>
                  <a:ext uri="{FF2B5EF4-FFF2-40B4-BE49-F238E27FC236}">
                    <a16:creationId xmlns:a16="http://schemas.microsoft.com/office/drawing/2014/main" id="{48236244-8652-449D-947A-62C1ABB041F9}"/>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09">
                <a:extLst>
                  <a:ext uri="{FF2B5EF4-FFF2-40B4-BE49-F238E27FC236}">
                    <a16:creationId xmlns:a16="http://schemas.microsoft.com/office/drawing/2014/main" id="{E7585032-3A23-4A0E-B42A-D58754142916}"/>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0">
                <a:extLst>
                  <a:ext uri="{FF2B5EF4-FFF2-40B4-BE49-F238E27FC236}">
                    <a16:creationId xmlns:a16="http://schemas.microsoft.com/office/drawing/2014/main" id="{DE1E47A5-5AF3-47D2-BE50-63BB1B0BD3FC}"/>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1">
                <a:extLst>
                  <a:ext uri="{FF2B5EF4-FFF2-40B4-BE49-F238E27FC236}">
                    <a16:creationId xmlns:a16="http://schemas.microsoft.com/office/drawing/2014/main" id="{0C8C21F6-B44F-4BD7-8C03-BE3E322DBC42}"/>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2">
                <a:extLst>
                  <a:ext uri="{FF2B5EF4-FFF2-40B4-BE49-F238E27FC236}">
                    <a16:creationId xmlns:a16="http://schemas.microsoft.com/office/drawing/2014/main" id="{88114F21-9AD4-4E22-B47B-75A2344DE109}"/>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AutoShape 213">
                <a:extLst>
                  <a:ext uri="{FF2B5EF4-FFF2-40B4-BE49-F238E27FC236}">
                    <a16:creationId xmlns:a16="http://schemas.microsoft.com/office/drawing/2014/main" id="{F223627A-17CA-4FCA-ACF8-79ED9705EEAE}"/>
                  </a:ext>
                </a:extLst>
              </p:cNvPr>
              <p:cNvCxnSpPr>
                <a:cxnSpLocks noChangeAspect="1" noChangeShapeType="1"/>
                <a:stCxn id="77" idx="1"/>
                <a:endCxn id="77"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7" name="Line 214">
                <a:extLst>
                  <a:ext uri="{FF2B5EF4-FFF2-40B4-BE49-F238E27FC236}">
                    <a16:creationId xmlns:a16="http://schemas.microsoft.com/office/drawing/2014/main" id="{B0086AAD-09AA-42BE-BE94-2D9B8702E619}"/>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5">
                <a:extLst>
                  <a:ext uri="{FF2B5EF4-FFF2-40B4-BE49-F238E27FC236}">
                    <a16:creationId xmlns:a16="http://schemas.microsoft.com/office/drawing/2014/main" id="{722A232E-22C8-46AA-9431-F24D79A2EB69}"/>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6">
                <a:extLst>
                  <a:ext uri="{FF2B5EF4-FFF2-40B4-BE49-F238E27FC236}">
                    <a16:creationId xmlns:a16="http://schemas.microsoft.com/office/drawing/2014/main" id="{5846EA48-33EF-425C-A585-1483481C7131}"/>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7">
                <a:extLst>
                  <a:ext uri="{FF2B5EF4-FFF2-40B4-BE49-F238E27FC236}">
                    <a16:creationId xmlns:a16="http://schemas.microsoft.com/office/drawing/2014/main" id="{E2CC08C4-0911-475E-AF83-D3FB1842641B}"/>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8">
                <a:extLst>
                  <a:ext uri="{FF2B5EF4-FFF2-40B4-BE49-F238E27FC236}">
                    <a16:creationId xmlns:a16="http://schemas.microsoft.com/office/drawing/2014/main" id="{6424B406-1B94-4DA4-87BF-A3A3472D4F13}"/>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19">
                <a:extLst>
                  <a:ext uri="{FF2B5EF4-FFF2-40B4-BE49-F238E27FC236}">
                    <a16:creationId xmlns:a16="http://schemas.microsoft.com/office/drawing/2014/main" id="{C5CC4FE0-66EC-4DD7-8F2D-0424E8ADA6AC}"/>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0">
                <a:extLst>
                  <a:ext uri="{FF2B5EF4-FFF2-40B4-BE49-F238E27FC236}">
                    <a16:creationId xmlns:a16="http://schemas.microsoft.com/office/drawing/2014/main" id="{A99149DD-C68F-4BF0-B2D3-80A83DEA6DA3}"/>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1">
                <a:extLst>
                  <a:ext uri="{FF2B5EF4-FFF2-40B4-BE49-F238E27FC236}">
                    <a16:creationId xmlns:a16="http://schemas.microsoft.com/office/drawing/2014/main" id="{7BAA1E91-3F1B-4898-BF2A-FD06572A44ED}"/>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2">
                <a:extLst>
                  <a:ext uri="{FF2B5EF4-FFF2-40B4-BE49-F238E27FC236}">
                    <a16:creationId xmlns:a16="http://schemas.microsoft.com/office/drawing/2014/main" id="{039FE200-F6D0-4472-917A-9F7BEF827620}"/>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3">
                <a:extLst>
                  <a:ext uri="{FF2B5EF4-FFF2-40B4-BE49-F238E27FC236}">
                    <a16:creationId xmlns:a16="http://schemas.microsoft.com/office/drawing/2014/main" id="{7C8F7D39-A8FB-4373-AC9A-2475C2FEF8D2}"/>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4">
                <a:extLst>
                  <a:ext uri="{FF2B5EF4-FFF2-40B4-BE49-F238E27FC236}">
                    <a16:creationId xmlns:a16="http://schemas.microsoft.com/office/drawing/2014/main" id="{7B7ACA81-EDE1-4AA7-8F01-204377CA5C98}"/>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5">
                <a:extLst>
                  <a:ext uri="{FF2B5EF4-FFF2-40B4-BE49-F238E27FC236}">
                    <a16:creationId xmlns:a16="http://schemas.microsoft.com/office/drawing/2014/main" id="{E48823D0-99A5-4DA2-8553-52048B1B856D}"/>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6">
                <a:extLst>
                  <a:ext uri="{FF2B5EF4-FFF2-40B4-BE49-F238E27FC236}">
                    <a16:creationId xmlns:a16="http://schemas.microsoft.com/office/drawing/2014/main" id="{393856CB-32EE-4F61-8442-BD8C50D7413E}"/>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Line 227">
                <a:extLst>
                  <a:ext uri="{FF2B5EF4-FFF2-40B4-BE49-F238E27FC236}">
                    <a16:creationId xmlns:a16="http://schemas.microsoft.com/office/drawing/2014/main" id="{7C83B3FE-6DA8-4838-9269-3A1E3EF0A3B3}"/>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Oval 228">
                <a:extLst>
                  <a:ext uri="{FF2B5EF4-FFF2-40B4-BE49-F238E27FC236}">
                    <a16:creationId xmlns:a16="http://schemas.microsoft.com/office/drawing/2014/main" id="{ECF3EA7B-E358-4EA2-931C-46DC21F51C9F}"/>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29">
                <a:extLst>
                  <a:ext uri="{FF2B5EF4-FFF2-40B4-BE49-F238E27FC236}">
                    <a16:creationId xmlns:a16="http://schemas.microsoft.com/office/drawing/2014/main" id="{8DD23EFF-3E21-477F-9501-573FC758C5EC}"/>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0">
                <a:extLst>
                  <a:ext uri="{FF2B5EF4-FFF2-40B4-BE49-F238E27FC236}">
                    <a16:creationId xmlns:a16="http://schemas.microsoft.com/office/drawing/2014/main" id="{9D127111-25C8-4B04-A7FF-B8049C4289E7}"/>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1">
                <a:extLst>
                  <a:ext uri="{FF2B5EF4-FFF2-40B4-BE49-F238E27FC236}">
                    <a16:creationId xmlns:a16="http://schemas.microsoft.com/office/drawing/2014/main" id="{F8B65E26-3989-4CB3-8AAE-2381C0D0E032}"/>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2">
                <a:extLst>
                  <a:ext uri="{FF2B5EF4-FFF2-40B4-BE49-F238E27FC236}">
                    <a16:creationId xmlns:a16="http://schemas.microsoft.com/office/drawing/2014/main" id="{C863E4B9-21ED-43AA-8BB3-84F62F022A38}"/>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3">
                <a:extLst>
                  <a:ext uri="{FF2B5EF4-FFF2-40B4-BE49-F238E27FC236}">
                    <a16:creationId xmlns:a16="http://schemas.microsoft.com/office/drawing/2014/main" id="{7BFDC177-F8E5-4B6D-B0EC-822B132FB664}"/>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4">
                <a:extLst>
                  <a:ext uri="{FF2B5EF4-FFF2-40B4-BE49-F238E27FC236}">
                    <a16:creationId xmlns:a16="http://schemas.microsoft.com/office/drawing/2014/main" id="{A040B113-B92A-41AD-B2AC-E438C48F7090}"/>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5">
                <a:extLst>
                  <a:ext uri="{FF2B5EF4-FFF2-40B4-BE49-F238E27FC236}">
                    <a16:creationId xmlns:a16="http://schemas.microsoft.com/office/drawing/2014/main" id="{00E9EE60-44C7-4280-A4D1-314D2304AD26}"/>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6">
                <a:extLst>
                  <a:ext uri="{FF2B5EF4-FFF2-40B4-BE49-F238E27FC236}">
                    <a16:creationId xmlns:a16="http://schemas.microsoft.com/office/drawing/2014/main" id="{849E8387-32A9-489E-9C23-B538F03FC3B6}"/>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Oval 237">
                <a:extLst>
                  <a:ext uri="{FF2B5EF4-FFF2-40B4-BE49-F238E27FC236}">
                    <a16:creationId xmlns:a16="http://schemas.microsoft.com/office/drawing/2014/main" id="{74F3ECC7-B526-4E37-91AF-C64A2F4F3B70}"/>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Line 238">
                <a:extLst>
                  <a:ext uri="{FF2B5EF4-FFF2-40B4-BE49-F238E27FC236}">
                    <a16:creationId xmlns:a16="http://schemas.microsoft.com/office/drawing/2014/main" id="{3854BCBF-69F6-44BC-BB5E-88913B7F0BD0}"/>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39">
                <a:extLst>
                  <a:ext uri="{FF2B5EF4-FFF2-40B4-BE49-F238E27FC236}">
                    <a16:creationId xmlns:a16="http://schemas.microsoft.com/office/drawing/2014/main" id="{CC2DE03E-1685-4014-A062-B22EEAA2AD19}"/>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 name="Line 240">
                <a:extLst>
                  <a:ext uri="{FF2B5EF4-FFF2-40B4-BE49-F238E27FC236}">
                    <a16:creationId xmlns:a16="http://schemas.microsoft.com/office/drawing/2014/main" id="{DC1E0694-FF7E-4226-801C-2B7F2D2CE8E1}"/>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4" name="AutoShape 241">
                <a:extLst>
                  <a:ext uri="{FF2B5EF4-FFF2-40B4-BE49-F238E27FC236}">
                    <a16:creationId xmlns:a16="http://schemas.microsoft.com/office/drawing/2014/main" id="{DE1399E5-0607-4A30-BECD-C39BD3EAD926}"/>
                  </a:ext>
                </a:extLst>
              </p:cNvPr>
              <p:cNvCxnSpPr>
                <a:cxnSpLocks noChangeAspect="1" noChangeShapeType="1"/>
                <a:stCxn id="133" idx="0"/>
                <a:endCxn id="129"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5" name="Rectangle 242">
                <a:extLst>
                  <a:ext uri="{FF2B5EF4-FFF2-40B4-BE49-F238E27FC236}">
                    <a16:creationId xmlns:a16="http://schemas.microsoft.com/office/drawing/2014/main" id="{01B1E4BE-6CC8-4BA2-BFBA-1C5EC4FB1486}"/>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3">
                <a:extLst>
                  <a:ext uri="{FF2B5EF4-FFF2-40B4-BE49-F238E27FC236}">
                    <a16:creationId xmlns:a16="http://schemas.microsoft.com/office/drawing/2014/main" id="{28F7ECF2-8B7B-4042-B3D6-465466C15856}"/>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 name="Rectangle 244">
                <a:extLst>
                  <a:ext uri="{FF2B5EF4-FFF2-40B4-BE49-F238E27FC236}">
                    <a16:creationId xmlns:a16="http://schemas.microsoft.com/office/drawing/2014/main" id="{573CAF1A-3311-41E8-A2BE-67426A475DA0}"/>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8" name="Rectangle 245">
                <a:extLst>
                  <a:ext uri="{FF2B5EF4-FFF2-40B4-BE49-F238E27FC236}">
                    <a16:creationId xmlns:a16="http://schemas.microsoft.com/office/drawing/2014/main" id="{C78E4A35-0084-4505-B781-B8A6849B2683}"/>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6">
                <a:extLst>
                  <a:ext uri="{FF2B5EF4-FFF2-40B4-BE49-F238E27FC236}">
                    <a16:creationId xmlns:a16="http://schemas.microsoft.com/office/drawing/2014/main" id="{CA655B37-5B59-4C48-9427-F2B590EC7AB7}"/>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7">
                <a:extLst>
                  <a:ext uri="{FF2B5EF4-FFF2-40B4-BE49-F238E27FC236}">
                    <a16:creationId xmlns:a16="http://schemas.microsoft.com/office/drawing/2014/main" id="{485B50A6-A845-4907-8B18-D9F3461DD0DA}"/>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8">
                <a:extLst>
                  <a:ext uri="{FF2B5EF4-FFF2-40B4-BE49-F238E27FC236}">
                    <a16:creationId xmlns:a16="http://schemas.microsoft.com/office/drawing/2014/main" id="{95AFE969-96C1-4DC6-982E-EF71D1BAC623}"/>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49">
                <a:extLst>
                  <a:ext uri="{FF2B5EF4-FFF2-40B4-BE49-F238E27FC236}">
                    <a16:creationId xmlns:a16="http://schemas.microsoft.com/office/drawing/2014/main" id="{DD651308-9BF2-42A0-9489-803034E42945}"/>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0">
                <a:extLst>
                  <a:ext uri="{FF2B5EF4-FFF2-40B4-BE49-F238E27FC236}">
                    <a16:creationId xmlns:a16="http://schemas.microsoft.com/office/drawing/2014/main" id="{9D387B6F-DE37-4AE9-8126-42E3BC673420}"/>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 name="Rectangle 251">
                <a:extLst>
                  <a:ext uri="{FF2B5EF4-FFF2-40B4-BE49-F238E27FC236}">
                    <a16:creationId xmlns:a16="http://schemas.microsoft.com/office/drawing/2014/main" id="{73F104B5-2C03-4C1C-9D5D-7D066F0532C8}"/>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5" name="AutoShape 252">
                <a:extLst>
                  <a:ext uri="{FF2B5EF4-FFF2-40B4-BE49-F238E27FC236}">
                    <a16:creationId xmlns:a16="http://schemas.microsoft.com/office/drawing/2014/main" id="{A08BBC5B-6B18-4EA7-88B9-E430613FDF9E}"/>
                  </a:ext>
                </a:extLst>
              </p:cNvPr>
              <p:cNvCxnSpPr>
                <a:cxnSpLocks noChangeAspect="1" noChangeShapeType="1"/>
                <a:stCxn id="134" idx="3"/>
                <a:endCxn id="134"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3">
                <a:extLst>
                  <a:ext uri="{FF2B5EF4-FFF2-40B4-BE49-F238E27FC236}">
                    <a16:creationId xmlns:a16="http://schemas.microsoft.com/office/drawing/2014/main" id="{3CD0F20D-FC17-4824-ACF0-D84DC14F52F6}"/>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4">
                <a:extLst>
                  <a:ext uri="{FF2B5EF4-FFF2-40B4-BE49-F238E27FC236}">
                    <a16:creationId xmlns:a16="http://schemas.microsoft.com/office/drawing/2014/main" id="{5CFF3607-F40F-4EE5-8181-D3BDB76315BD}"/>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5">
                <a:extLst>
                  <a:ext uri="{FF2B5EF4-FFF2-40B4-BE49-F238E27FC236}">
                    <a16:creationId xmlns:a16="http://schemas.microsoft.com/office/drawing/2014/main" id="{147E8E3D-02D7-4935-BB28-F4C54DF4E4DE}"/>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6">
                <a:extLst>
                  <a:ext uri="{FF2B5EF4-FFF2-40B4-BE49-F238E27FC236}">
                    <a16:creationId xmlns:a16="http://schemas.microsoft.com/office/drawing/2014/main" id="{DDE4FE26-D01B-4A98-B701-83367154A04F}"/>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7">
                <a:extLst>
                  <a:ext uri="{FF2B5EF4-FFF2-40B4-BE49-F238E27FC236}">
                    <a16:creationId xmlns:a16="http://schemas.microsoft.com/office/drawing/2014/main" id="{0F6E3D79-B825-4B2C-B30A-1B5CEDAC2727}"/>
                  </a:ext>
                </a:extLst>
              </p:cNvPr>
              <p:cNvCxnSpPr>
                <a:cxnSpLocks noChangeAspect="1" noChangeShapeType="1"/>
                <a:stCxn id="127" idx="3"/>
                <a:endCxn id="127"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8">
                <a:extLst>
                  <a:ext uri="{FF2B5EF4-FFF2-40B4-BE49-F238E27FC236}">
                    <a16:creationId xmlns:a16="http://schemas.microsoft.com/office/drawing/2014/main" id="{9D7E9180-5AE3-4DCC-8082-063C478A3976}"/>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59">
                <a:extLst>
                  <a:ext uri="{FF2B5EF4-FFF2-40B4-BE49-F238E27FC236}">
                    <a16:creationId xmlns:a16="http://schemas.microsoft.com/office/drawing/2014/main" id="{D49BB84E-DFF7-402F-B991-19D7B5038FCE}"/>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0">
                <a:extLst>
                  <a:ext uri="{FF2B5EF4-FFF2-40B4-BE49-F238E27FC236}">
                    <a16:creationId xmlns:a16="http://schemas.microsoft.com/office/drawing/2014/main" id="{5600CF46-F58B-4F6B-A86F-51ED091CA1FB}"/>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1">
                <a:extLst>
                  <a:ext uri="{FF2B5EF4-FFF2-40B4-BE49-F238E27FC236}">
                    <a16:creationId xmlns:a16="http://schemas.microsoft.com/office/drawing/2014/main" id="{A2F01241-99D2-4537-A4AA-AFE74B7442D2}"/>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2">
                <a:extLst>
                  <a:ext uri="{FF2B5EF4-FFF2-40B4-BE49-F238E27FC236}">
                    <a16:creationId xmlns:a16="http://schemas.microsoft.com/office/drawing/2014/main" id="{A44A97AC-44D3-4FE4-AE88-FB2B478ECE74}"/>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AutoShape 263">
                <a:extLst>
                  <a:ext uri="{FF2B5EF4-FFF2-40B4-BE49-F238E27FC236}">
                    <a16:creationId xmlns:a16="http://schemas.microsoft.com/office/drawing/2014/main" id="{DD6CE0F6-5F54-4BCF-9B92-DB3DAB706034}"/>
                  </a:ext>
                </a:extLst>
              </p:cNvPr>
              <p:cNvCxnSpPr>
                <a:cxnSpLocks noChangeAspect="1" noChangeShapeType="1"/>
                <a:stCxn id="127" idx="1"/>
                <a:endCxn id="127"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7" name="Line 264">
                <a:extLst>
                  <a:ext uri="{FF2B5EF4-FFF2-40B4-BE49-F238E27FC236}">
                    <a16:creationId xmlns:a16="http://schemas.microsoft.com/office/drawing/2014/main" id="{18C02248-D56F-4418-89BC-B18F742903FA}"/>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5">
                <a:extLst>
                  <a:ext uri="{FF2B5EF4-FFF2-40B4-BE49-F238E27FC236}">
                    <a16:creationId xmlns:a16="http://schemas.microsoft.com/office/drawing/2014/main" id="{C4B00E31-F7C0-44CC-ACF1-842D69CDFD6D}"/>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6">
                <a:extLst>
                  <a:ext uri="{FF2B5EF4-FFF2-40B4-BE49-F238E27FC236}">
                    <a16:creationId xmlns:a16="http://schemas.microsoft.com/office/drawing/2014/main" id="{75D1AFBE-4DE3-4CC8-8160-30DF09239F3E}"/>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7">
                <a:extLst>
                  <a:ext uri="{FF2B5EF4-FFF2-40B4-BE49-F238E27FC236}">
                    <a16:creationId xmlns:a16="http://schemas.microsoft.com/office/drawing/2014/main" id="{5AD3C151-827D-492C-B644-E3A62B9D1EB9}"/>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8">
                <a:extLst>
                  <a:ext uri="{FF2B5EF4-FFF2-40B4-BE49-F238E27FC236}">
                    <a16:creationId xmlns:a16="http://schemas.microsoft.com/office/drawing/2014/main" id="{08867156-FE2E-4CF1-B989-EC355BF3D156}"/>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69">
                <a:extLst>
                  <a:ext uri="{FF2B5EF4-FFF2-40B4-BE49-F238E27FC236}">
                    <a16:creationId xmlns:a16="http://schemas.microsoft.com/office/drawing/2014/main" id="{2E3C9C91-7313-4C46-BF62-09A4FE66B3DE}"/>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0">
                <a:extLst>
                  <a:ext uri="{FF2B5EF4-FFF2-40B4-BE49-F238E27FC236}">
                    <a16:creationId xmlns:a16="http://schemas.microsoft.com/office/drawing/2014/main" id="{A6C2FC8C-9E6D-4745-BD00-B12EA89E5354}"/>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1">
                <a:extLst>
                  <a:ext uri="{FF2B5EF4-FFF2-40B4-BE49-F238E27FC236}">
                    <a16:creationId xmlns:a16="http://schemas.microsoft.com/office/drawing/2014/main" id="{47EAE78D-3FCE-461B-8698-10559F14601D}"/>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2">
                <a:extLst>
                  <a:ext uri="{FF2B5EF4-FFF2-40B4-BE49-F238E27FC236}">
                    <a16:creationId xmlns:a16="http://schemas.microsoft.com/office/drawing/2014/main" id="{A361724F-414F-45CD-87CD-13E25E94944E}"/>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3">
                <a:extLst>
                  <a:ext uri="{FF2B5EF4-FFF2-40B4-BE49-F238E27FC236}">
                    <a16:creationId xmlns:a16="http://schemas.microsoft.com/office/drawing/2014/main" id="{ED91E364-ED9B-4975-AA16-939BB6C04C78}"/>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4">
                <a:extLst>
                  <a:ext uri="{FF2B5EF4-FFF2-40B4-BE49-F238E27FC236}">
                    <a16:creationId xmlns:a16="http://schemas.microsoft.com/office/drawing/2014/main" id="{02354B84-A5AF-42C5-B127-BC7491CF3A96}"/>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5">
                <a:extLst>
                  <a:ext uri="{FF2B5EF4-FFF2-40B4-BE49-F238E27FC236}">
                    <a16:creationId xmlns:a16="http://schemas.microsoft.com/office/drawing/2014/main" id="{EF5A7683-8066-4A1A-98A0-E6EF1B89810A}"/>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6">
                <a:extLst>
                  <a:ext uri="{FF2B5EF4-FFF2-40B4-BE49-F238E27FC236}">
                    <a16:creationId xmlns:a16="http://schemas.microsoft.com/office/drawing/2014/main" id="{36EE7384-5B36-4091-9FBF-5919D380B1A6}"/>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Line 277">
                <a:extLst>
                  <a:ext uri="{FF2B5EF4-FFF2-40B4-BE49-F238E27FC236}">
                    <a16:creationId xmlns:a16="http://schemas.microsoft.com/office/drawing/2014/main" id="{4B8AB8FC-5BAD-4514-8642-1DBD217B4A0A}"/>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1" name="Oval 278">
                <a:extLst>
                  <a:ext uri="{FF2B5EF4-FFF2-40B4-BE49-F238E27FC236}">
                    <a16:creationId xmlns:a16="http://schemas.microsoft.com/office/drawing/2014/main" id="{48A66F76-7BA3-461A-9997-0BEE34A497AF}"/>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79">
                <a:extLst>
                  <a:ext uri="{FF2B5EF4-FFF2-40B4-BE49-F238E27FC236}">
                    <a16:creationId xmlns:a16="http://schemas.microsoft.com/office/drawing/2014/main" id="{DCC5FAFB-5A29-4ED0-9574-C9D0128293F4}"/>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0">
                <a:extLst>
                  <a:ext uri="{FF2B5EF4-FFF2-40B4-BE49-F238E27FC236}">
                    <a16:creationId xmlns:a16="http://schemas.microsoft.com/office/drawing/2014/main" id="{C704DD6E-9F6F-49A8-96F2-D20614945422}"/>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1">
                <a:extLst>
                  <a:ext uri="{FF2B5EF4-FFF2-40B4-BE49-F238E27FC236}">
                    <a16:creationId xmlns:a16="http://schemas.microsoft.com/office/drawing/2014/main" id="{A13C54F8-59BB-4AE2-9C50-5D8B42AC4F3D}"/>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2">
                <a:extLst>
                  <a:ext uri="{FF2B5EF4-FFF2-40B4-BE49-F238E27FC236}">
                    <a16:creationId xmlns:a16="http://schemas.microsoft.com/office/drawing/2014/main" id="{1B71D3C0-C2E7-408E-8EA2-6231CE86791E}"/>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3">
                <a:extLst>
                  <a:ext uri="{FF2B5EF4-FFF2-40B4-BE49-F238E27FC236}">
                    <a16:creationId xmlns:a16="http://schemas.microsoft.com/office/drawing/2014/main" id="{480870D9-8F91-433F-9CF6-F75D695F6E4A}"/>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4">
                <a:extLst>
                  <a:ext uri="{FF2B5EF4-FFF2-40B4-BE49-F238E27FC236}">
                    <a16:creationId xmlns:a16="http://schemas.microsoft.com/office/drawing/2014/main" id="{A277B1DD-5161-4DFB-AA3B-DC60966D3A52}"/>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5">
                <a:extLst>
                  <a:ext uri="{FF2B5EF4-FFF2-40B4-BE49-F238E27FC236}">
                    <a16:creationId xmlns:a16="http://schemas.microsoft.com/office/drawing/2014/main" id="{0FB28053-F2BF-48D0-8B36-44B209D4848C}"/>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6">
                <a:extLst>
                  <a:ext uri="{FF2B5EF4-FFF2-40B4-BE49-F238E27FC236}">
                    <a16:creationId xmlns:a16="http://schemas.microsoft.com/office/drawing/2014/main" id="{87DEED29-7333-42CA-A411-95319225BE57}"/>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Oval 287">
                <a:extLst>
                  <a:ext uri="{FF2B5EF4-FFF2-40B4-BE49-F238E27FC236}">
                    <a16:creationId xmlns:a16="http://schemas.microsoft.com/office/drawing/2014/main" id="{4F6E1FA2-B202-4F50-98FF-41C8188C38E0}"/>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Line 288">
                <a:extLst>
                  <a:ext uri="{FF2B5EF4-FFF2-40B4-BE49-F238E27FC236}">
                    <a16:creationId xmlns:a16="http://schemas.microsoft.com/office/drawing/2014/main" id="{EB38AD33-BD8E-4CF0-AF16-4868577A0D95}"/>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89">
                <a:extLst>
                  <a:ext uri="{FF2B5EF4-FFF2-40B4-BE49-F238E27FC236}">
                    <a16:creationId xmlns:a16="http://schemas.microsoft.com/office/drawing/2014/main" id="{7F17C53D-400E-46CC-824A-FC974417DB21}"/>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3" name="Line 290">
                <a:extLst>
                  <a:ext uri="{FF2B5EF4-FFF2-40B4-BE49-F238E27FC236}">
                    <a16:creationId xmlns:a16="http://schemas.microsoft.com/office/drawing/2014/main" id="{C733359D-9B56-4149-A045-EA320DBF6B0A}"/>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4" name="AutoShape 291">
                <a:extLst>
                  <a:ext uri="{FF2B5EF4-FFF2-40B4-BE49-F238E27FC236}">
                    <a16:creationId xmlns:a16="http://schemas.microsoft.com/office/drawing/2014/main" id="{90B7A446-F1C6-468F-92F7-A9649E0CB772}"/>
                  </a:ext>
                </a:extLst>
              </p:cNvPr>
              <p:cNvCxnSpPr>
                <a:cxnSpLocks noChangeAspect="1" noChangeShapeType="1"/>
                <a:stCxn id="183" idx="0"/>
                <a:endCxn id="179"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5" name="Rectangle 292">
                <a:extLst>
                  <a:ext uri="{FF2B5EF4-FFF2-40B4-BE49-F238E27FC236}">
                    <a16:creationId xmlns:a16="http://schemas.microsoft.com/office/drawing/2014/main" id="{F7E0F91F-BDBA-4F32-98C4-561D26E223D6}"/>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3">
                <a:extLst>
                  <a:ext uri="{FF2B5EF4-FFF2-40B4-BE49-F238E27FC236}">
                    <a16:creationId xmlns:a16="http://schemas.microsoft.com/office/drawing/2014/main" id="{4862F4D5-3154-40C0-9CC5-3BA38F426AFF}"/>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7" name="Rectangle 294">
                <a:extLst>
                  <a:ext uri="{FF2B5EF4-FFF2-40B4-BE49-F238E27FC236}">
                    <a16:creationId xmlns:a16="http://schemas.microsoft.com/office/drawing/2014/main" id="{6C9384EA-5D51-4DF4-832B-90609E32D6D8}"/>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8" name="Rectangle 295">
                <a:extLst>
                  <a:ext uri="{FF2B5EF4-FFF2-40B4-BE49-F238E27FC236}">
                    <a16:creationId xmlns:a16="http://schemas.microsoft.com/office/drawing/2014/main" id="{C3345F3A-3E16-4750-A876-53A3967C65C9}"/>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6">
                <a:extLst>
                  <a:ext uri="{FF2B5EF4-FFF2-40B4-BE49-F238E27FC236}">
                    <a16:creationId xmlns:a16="http://schemas.microsoft.com/office/drawing/2014/main" id="{1D4140E4-F422-40EF-BE13-AFD31022BEEC}"/>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7">
                <a:extLst>
                  <a:ext uri="{FF2B5EF4-FFF2-40B4-BE49-F238E27FC236}">
                    <a16:creationId xmlns:a16="http://schemas.microsoft.com/office/drawing/2014/main" id="{D771AAFC-3A58-47C1-96DD-6CACF7112A85}"/>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8">
                <a:extLst>
                  <a:ext uri="{FF2B5EF4-FFF2-40B4-BE49-F238E27FC236}">
                    <a16:creationId xmlns:a16="http://schemas.microsoft.com/office/drawing/2014/main" id="{F246BF86-8F24-4ED0-A346-1311E765CA5A}"/>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299">
                <a:extLst>
                  <a:ext uri="{FF2B5EF4-FFF2-40B4-BE49-F238E27FC236}">
                    <a16:creationId xmlns:a16="http://schemas.microsoft.com/office/drawing/2014/main" id="{69F12541-F2E0-4744-B86F-65147FA2559B}"/>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0">
                <a:extLst>
                  <a:ext uri="{FF2B5EF4-FFF2-40B4-BE49-F238E27FC236}">
                    <a16:creationId xmlns:a16="http://schemas.microsoft.com/office/drawing/2014/main" id="{8D8FA24F-335B-40C7-A63A-F7134CED06AE}"/>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4" name="Rectangle 301">
                <a:extLst>
                  <a:ext uri="{FF2B5EF4-FFF2-40B4-BE49-F238E27FC236}">
                    <a16:creationId xmlns:a16="http://schemas.microsoft.com/office/drawing/2014/main" id="{44B9380D-7BEA-4F8C-AAEA-F374990828D2}"/>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5" name="AutoShape 302">
                <a:extLst>
                  <a:ext uri="{FF2B5EF4-FFF2-40B4-BE49-F238E27FC236}">
                    <a16:creationId xmlns:a16="http://schemas.microsoft.com/office/drawing/2014/main" id="{81151138-0A8B-4F88-97F3-63B03F515635}"/>
                  </a:ext>
                </a:extLst>
              </p:cNvPr>
              <p:cNvCxnSpPr>
                <a:cxnSpLocks noChangeAspect="1" noChangeShapeType="1"/>
                <a:stCxn id="184" idx="3"/>
                <a:endCxn id="184"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3">
                <a:extLst>
                  <a:ext uri="{FF2B5EF4-FFF2-40B4-BE49-F238E27FC236}">
                    <a16:creationId xmlns:a16="http://schemas.microsoft.com/office/drawing/2014/main" id="{20087DA3-674D-4FB1-81F1-6331B93156AA}"/>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4">
                <a:extLst>
                  <a:ext uri="{FF2B5EF4-FFF2-40B4-BE49-F238E27FC236}">
                    <a16:creationId xmlns:a16="http://schemas.microsoft.com/office/drawing/2014/main" id="{952C23A2-49EF-409C-8396-7A0EE5A20AA6}"/>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5">
                <a:extLst>
                  <a:ext uri="{FF2B5EF4-FFF2-40B4-BE49-F238E27FC236}">
                    <a16:creationId xmlns:a16="http://schemas.microsoft.com/office/drawing/2014/main" id="{907BB693-DB55-4AF8-B15E-002EEC0430D3}"/>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6">
                <a:extLst>
                  <a:ext uri="{FF2B5EF4-FFF2-40B4-BE49-F238E27FC236}">
                    <a16:creationId xmlns:a16="http://schemas.microsoft.com/office/drawing/2014/main" id="{7BFC8232-A3B2-42F4-BCC2-299A9776ED8D}"/>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7">
                <a:extLst>
                  <a:ext uri="{FF2B5EF4-FFF2-40B4-BE49-F238E27FC236}">
                    <a16:creationId xmlns:a16="http://schemas.microsoft.com/office/drawing/2014/main" id="{44B14367-8412-4077-BD7A-8280AD33F441}"/>
                  </a:ext>
                </a:extLst>
              </p:cNvPr>
              <p:cNvCxnSpPr>
                <a:cxnSpLocks noChangeAspect="1" noChangeShapeType="1"/>
                <a:stCxn id="177" idx="3"/>
                <a:endCxn id="177"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8">
                <a:extLst>
                  <a:ext uri="{FF2B5EF4-FFF2-40B4-BE49-F238E27FC236}">
                    <a16:creationId xmlns:a16="http://schemas.microsoft.com/office/drawing/2014/main" id="{85AE066D-673D-4636-AED8-7132CF9F561A}"/>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09">
                <a:extLst>
                  <a:ext uri="{FF2B5EF4-FFF2-40B4-BE49-F238E27FC236}">
                    <a16:creationId xmlns:a16="http://schemas.microsoft.com/office/drawing/2014/main" id="{88EFB71D-0893-4D46-AD6C-78C657AE67DB}"/>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0">
                <a:extLst>
                  <a:ext uri="{FF2B5EF4-FFF2-40B4-BE49-F238E27FC236}">
                    <a16:creationId xmlns:a16="http://schemas.microsoft.com/office/drawing/2014/main" id="{9D9F23B2-6364-40EC-BE7A-C02B7C47F82B}"/>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1">
                <a:extLst>
                  <a:ext uri="{FF2B5EF4-FFF2-40B4-BE49-F238E27FC236}">
                    <a16:creationId xmlns:a16="http://schemas.microsoft.com/office/drawing/2014/main" id="{6A2277BE-C5F8-4D8C-9A7B-4190871A878B}"/>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2">
                <a:extLst>
                  <a:ext uri="{FF2B5EF4-FFF2-40B4-BE49-F238E27FC236}">
                    <a16:creationId xmlns:a16="http://schemas.microsoft.com/office/drawing/2014/main" id="{72790E9A-DC7C-4749-BCE9-3621E57A7117}"/>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AutoShape 313">
                <a:extLst>
                  <a:ext uri="{FF2B5EF4-FFF2-40B4-BE49-F238E27FC236}">
                    <a16:creationId xmlns:a16="http://schemas.microsoft.com/office/drawing/2014/main" id="{7B07F8B9-4058-4180-B447-B68E26B792B7}"/>
                  </a:ext>
                </a:extLst>
              </p:cNvPr>
              <p:cNvCxnSpPr>
                <a:cxnSpLocks noChangeAspect="1" noChangeShapeType="1"/>
                <a:stCxn id="177" idx="1"/>
                <a:endCxn id="177"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7" name="Line 314">
                <a:extLst>
                  <a:ext uri="{FF2B5EF4-FFF2-40B4-BE49-F238E27FC236}">
                    <a16:creationId xmlns:a16="http://schemas.microsoft.com/office/drawing/2014/main" id="{7074C7CC-7349-4901-8940-3BE49E925713}"/>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5">
                <a:extLst>
                  <a:ext uri="{FF2B5EF4-FFF2-40B4-BE49-F238E27FC236}">
                    <a16:creationId xmlns:a16="http://schemas.microsoft.com/office/drawing/2014/main" id="{48A8136B-C566-4ECB-9707-ABE62BB74FC7}"/>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6">
                <a:extLst>
                  <a:ext uri="{FF2B5EF4-FFF2-40B4-BE49-F238E27FC236}">
                    <a16:creationId xmlns:a16="http://schemas.microsoft.com/office/drawing/2014/main" id="{CDD512D8-70D6-4523-9F0B-8CA958D833BE}"/>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7">
                <a:extLst>
                  <a:ext uri="{FF2B5EF4-FFF2-40B4-BE49-F238E27FC236}">
                    <a16:creationId xmlns:a16="http://schemas.microsoft.com/office/drawing/2014/main" id="{C99BC911-CDA6-4524-916D-198D4A76BBB5}"/>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8">
                <a:extLst>
                  <a:ext uri="{FF2B5EF4-FFF2-40B4-BE49-F238E27FC236}">
                    <a16:creationId xmlns:a16="http://schemas.microsoft.com/office/drawing/2014/main" id="{D9A49D09-84FA-4A62-BCED-BD8C1397FF30}"/>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19">
                <a:extLst>
                  <a:ext uri="{FF2B5EF4-FFF2-40B4-BE49-F238E27FC236}">
                    <a16:creationId xmlns:a16="http://schemas.microsoft.com/office/drawing/2014/main" id="{C28041D3-8D3E-4C56-94ED-6DC88A5C09DF}"/>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0">
                <a:extLst>
                  <a:ext uri="{FF2B5EF4-FFF2-40B4-BE49-F238E27FC236}">
                    <a16:creationId xmlns:a16="http://schemas.microsoft.com/office/drawing/2014/main" id="{8000B2C4-498A-41C8-9C8E-3B5733C8F0A1}"/>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1">
                <a:extLst>
                  <a:ext uri="{FF2B5EF4-FFF2-40B4-BE49-F238E27FC236}">
                    <a16:creationId xmlns:a16="http://schemas.microsoft.com/office/drawing/2014/main" id="{D5C06FBF-1299-484F-9902-77FD72348485}"/>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2">
                <a:extLst>
                  <a:ext uri="{FF2B5EF4-FFF2-40B4-BE49-F238E27FC236}">
                    <a16:creationId xmlns:a16="http://schemas.microsoft.com/office/drawing/2014/main" id="{97275308-CB47-4650-B0AE-792CF9DAB6B5}"/>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3">
                <a:extLst>
                  <a:ext uri="{FF2B5EF4-FFF2-40B4-BE49-F238E27FC236}">
                    <a16:creationId xmlns:a16="http://schemas.microsoft.com/office/drawing/2014/main" id="{BDFBC1EA-B5C2-4CC4-92ED-B198EE30D2E0}"/>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4">
                <a:extLst>
                  <a:ext uri="{FF2B5EF4-FFF2-40B4-BE49-F238E27FC236}">
                    <a16:creationId xmlns:a16="http://schemas.microsoft.com/office/drawing/2014/main" id="{6EEE271F-EDDF-4213-85A5-82E28B4F1656}"/>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5">
                <a:extLst>
                  <a:ext uri="{FF2B5EF4-FFF2-40B4-BE49-F238E27FC236}">
                    <a16:creationId xmlns:a16="http://schemas.microsoft.com/office/drawing/2014/main" id="{070B3481-1392-420B-94D9-279EA7CF7E58}"/>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6">
                <a:extLst>
                  <a:ext uri="{FF2B5EF4-FFF2-40B4-BE49-F238E27FC236}">
                    <a16:creationId xmlns:a16="http://schemas.microsoft.com/office/drawing/2014/main" id="{9B3BF0D0-DBA3-4AA9-ACF7-E1A469B9C331}"/>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Line 327">
                <a:extLst>
                  <a:ext uri="{FF2B5EF4-FFF2-40B4-BE49-F238E27FC236}">
                    <a16:creationId xmlns:a16="http://schemas.microsoft.com/office/drawing/2014/main" id="{550EE011-57D6-4F83-8A14-D06E629D3FB7}"/>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Oval 328">
                <a:extLst>
                  <a:ext uri="{FF2B5EF4-FFF2-40B4-BE49-F238E27FC236}">
                    <a16:creationId xmlns:a16="http://schemas.microsoft.com/office/drawing/2014/main" id="{79692504-527B-484F-A75A-AF63E6A54D51}"/>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29">
                <a:extLst>
                  <a:ext uri="{FF2B5EF4-FFF2-40B4-BE49-F238E27FC236}">
                    <a16:creationId xmlns:a16="http://schemas.microsoft.com/office/drawing/2014/main" id="{135CFB3F-D888-4970-9207-00E670576B61}"/>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0">
                <a:extLst>
                  <a:ext uri="{FF2B5EF4-FFF2-40B4-BE49-F238E27FC236}">
                    <a16:creationId xmlns:a16="http://schemas.microsoft.com/office/drawing/2014/main" id="{0D28DF90-8C10-438B-A951-02BD643B22EC}"/>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1">
                <a:extLst>
                  <a:ext uri="{FF2B5EF4-FFF2-40B4-BE49-F238E27FC236}">
                    <a16:creationId xmlns:a16="http://schemas.microsoft.com/office/drawing/2014/main" id="{D8BB4195-4403-4195-89D9-38EB49684A6D}"/>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2">
                <a:extLst>
                  <a:ext uri="{FF2B5EF4-FFF2-40B4-BE49-F238E27FC236}">
                    <a16:creationId xmlns:a16="http://schemas.microsoft.com/office/drawing/2014/main" id="{9D8A21F9-A2AD-415D-9769-C19243F9E989}"/>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3">
                <a:extLst>
                  <a:ext uri="{FF2B5EF4-FFF2-40B4-BE49-F238E27FC236}">
                    <a16:creationId xmlns:a16="http://schemas.microsoft.com/office/drawing/2014/main" id="{E24CFECE-1A6B-4F38-8648-2C9968BF9313}"/>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4">
                <a:extLst>
                  <a:ext uri="{FF2B5EF4-FFF2-40B4-BE49-F238E27FC236}">
                    <a16:creationId xmlns:a16="http://schemas.microsoft.com/office/drawing/2014/main" id="{AA599A11-8B44-4E1F-80EA-5D8DA46E3675}"/>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5">
                <a:extLst>
                  <a:ext uri="{FF2B5EF4-FFF2-40B4-BE49-F238E27FC236}">
                    <a16:creationId xmlns:a16="http://schemas.microsoft.com/office/drawing/2014/main" id="{D8817B2F-CE4E-4D85-B432-E2474408E25E}"/>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6">
                <a:extLst>
                  <a:ext uri="{FF2B5EF4-FFF2-40B4-BE49-F238E27FC236}">
                    <a16:creationId xmlns:a16="http://schemas.microsoft.com/office/drawing/2014/main" id="{A1D574C3-AD35-4669-988C-1BC143D257C1}"/>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Oval 337">
                <a:extLst>
                  <a:ext uri="{FF2B5EF4-FFF2-40B4-BE49-F238E27FC236}">
                    <a16:creationId xmlns:a16="http://schemas.microsoft.com/office/drawing/2014/main" id="{85DD6977-FEA5-4A94-B6B9-02A8D4DFA9F0}"/>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Line 338">
                <a:extLst>
                  <a:ext uri="{FF2B5EF4-FFF2-40B4-BE49-F238E27FC236}">
                    <a16:creationId xmlns:a16="http://schemas.microsoft.com/office/drawing/2014/main" id="{2947CC3E-3DC9-450C-99C7-685916217D1F}"/>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39">
                <a:extLst>
                  <a:ext uri="{FF2B5EF4-FFF2-40B4-BE49-F238E27FC236}">
                    <a16:creationId xmlns:a16="http://schemas.microsoft.com/office/drawing/2014/main" id="{A8BAD865-4237-4B88-B9CE-10F98FDD1E25}"/>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3" name="Line 340">
                <a:extLst>
                  <a:ext uri="{FF2B5EF4-FFF2-40B4-BE49-F238E27FC236}">
                    <a16:creationId xmlns:a16="http://schemas.microsoft.com/office/drawing/2014/main" id="{FC80F316-C36A-4265-B5E0-54AF208F601D}"/>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4" name="AutoShape 341">
                <a:extLst>
                  <a:ext uri="{FF2B5EF4-FFF2-40B4-BE49-F238E27FC236}">
                    <a16:creationId xmlns:a16="http://schemas.microsoft.com/office/drawing/2014/main" id="{FC9A0679-9885-4A2C-A4E7-FCCBDD283622}"/>
                  </a:ext>
                </a:extLst>
              </p:cNvPr>
              <p:cNvCxnSpPr>
                <a:cxnSpLocks noChangeAspect="1" noChangeShapeType="1"/>
                <a:stCxn id="233" idx="0"/>
                <a:endCxn id="229"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5" name="Rectangle 342">
                <a:extLst>
                  <a:ext uri="{FF2B5EF4-FFF2-40B4-BE49-F238E27FC236}">
                    <a16:creationId xmlns:a16="http://schemas.microsoft.com/office/drawing/2014/main" id="{9AD27236-39BF-4610-8FC0-60B4F9F2FC55}"/>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3">
                <a:extLst>
                  <a:ext uri="{FF2B5EF4-FFF2-40B4-BE49-F238E27FC236}">
                    <a16:creationId xmlns:a16="http://schemas.microsoft.com/office/drawing/2014/main" id="{12AA4B28-BE51-49BA-818B-C7E513A097D4}"/>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7" name="Rectangle 344">
                <a:extLst>
                  <a:ext uri="{FF2B5EF4-FFF2-40B4-BE49-F238E27FC236}">
                    <a16:creationId xmlns:a16="http://schemas.microsoft.com/office/drawing/2014/main" id="{D31A09FB-65A0-4F0B-9CEC-D4A2621EA7BE}"/>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8" name="Rectangle 345">
                <a:extLst>
                  <a:ext uri="{FF2B5EF4-FFF2-40B4-BE49-F238E27FC236}">
                    <a16:creationId xmlns:a16="http://schemas.microsoft.com/office/drawing/2014/main" id="{4BA61D08-3A94-4DCF-8BB8-38F1A5125842}"/>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6">
                <a:extLst>
                  <a:ext uri="{FF2B5EF4-FFF2-40B4-BE49-F238E27FC236}">
                    <a16:creationId xmlns:a16="http://schemas.microsoft.com/office/drawing/2014/main" id="{284924B7-9112-4777-9BB2-F6BA7218AFB3}"/>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7">
                <a:extLst>
                  <a:ext uri="{FF2B5EF4-FFF2-40B4-BE49-F238E27FC236}">
                    <a16:creationId xmlns:a16="http://schemas.microsoft.com/office/drawing/2014/main" id="{AC410BBB-4D23-4F1A-9F8C-BF21CED5CF84}"/>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8">
                <a:extLst>
                  <a:ext uri="{FF2B5EF4-FFF2-40B4-BE49-F238E27FC236}">
                    <a16:creationId xmlns:a16="http://schemas.microsoft.com/office/drawing/2014/main" id="{33EEDC3B-10C5-4B0E-9C0B-B078BFF6B6AD}"/>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49">
                <a:extLst>
                  <a:ext uri="{FF2B5EF4-FFF2-40B4-BE49-F238E27FC236}">
                    <a16:creationId xmlns:a16="http://schemas.microsoft.com/office/drawing/2014/main" id="{4422BA7C-72AD-4ACC-85A2-CCCF2D411814}"/>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0">
                <a:extLst>
                  <a:ext uri="{FF2B5EF4-FFF2-40B4-BE49-F238E27FC236}">
                    <a16:creationId xmlns:a16="http://schemas.microsoft.com/office/drawing/2014/main" id="{A7A2A21C-F6D3-46A8-9B10-DD94372B0357}"/>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4" name="Rectangle 351">
                <a:extLst>
                  <a:ext uri="{FF2B5EF4-FFF2-40B4-BE49-F238E27FC236}">
                    <a16:creationId xmlns:a16="http://schemas.microsoft.com/office/drawing/2014/main" id="{413206E7-5B08-4CE2-9289-1A20B93C950C}"/>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5" name="AutoShape 352">
                <a:extLst>
                  <a:ext uri="{FF2B5EF4-FFF2-40B4-BE49-F238E27FC236}">
                    <a16:creationId xmlns:a16="http://schemas.microsoft.com/office/drawing/2014/main" id="{54A2B733-A061-4F6A-A446-989D69049966}"/>
                  </a:ext>
                </a:extLst>
              </p:cNvPr>
              <p:cNvCxnSpPr>
                <a:cxnSpLocks noChangeAspect="1" noChangeShapeType="1"/>
                <a:stCxn id="234" idx="3"/>
                <a:endCxn id="234"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3">
                <a:extLst>
                  <a:ext uri="{FF2B5EF4-FFF2-40B4-BE49-F238E27FC236}">
                    <a16:creationId xmlns:a16="http://schemas.microsoft.com/office/drawing/2014/main" id="{EDDF5017-48FF-4A21-A01C-D69B8463A105}"/>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4">
                <a:extLst>
                  <a:ext uri="{FF2B5EF4-FFF2-40B4-BE49-F238E27FC236}">
                    <a16:creationId xmlns:a16="http://schemas.microsoft.com/office/drawing/2014/main" id="{22B2F7D1-8D40-4437-AB7C-9BE9DA403C40}"/>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5">
                <a:extLst>
                  <a:ext uri="{FF2B5EF4-FFF2-40B4-BE49-F238E27FC236}">
                    <a16:creationId xmlns:a16="http://schemas.microsoft.com/office/drawing/2014/main" id="{4A9AD0A5-EA4E-47E4-9611-E8AEC774B582}"/>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6">
                <a:extLst>
                  <a:ext uri="{FF2B5EF4-FFF2-40B4-BE49-F238E27FC236}">
                    <a16:creationId xmlns:a16="http://schemas.microsoft.com/office/drawing/2014/main" id="{C6FF1A37-4C04-4264-8D4C-FE9FB279D1B4}"/>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7">
                <a:extLst>
                  <a:ext uri="{FF2B5EF4-FFF2-40B4-BE49-F238E27FC236}">
                    <a16:creationId xmlns:a16="http://schemas.microsoft.com/office/drawing/2014/main" id="{8FBA08A0-0F18-4677-9732-FAB1D001BCCA}"/>
                  </a:ext>
                </a:extLst>
              </p:cNvPr>
              <p:cNvCxnSpPr>
                <a:cxnSpLocks noChangeAspect="1" noChangeShapeType="1"/>
                <a:stCxn id="227" idx="3"/>
                <a:endCxn id="227"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8">
                <a:extLst>
                  <a:ext uri="{FF2B5EF4-FFF2-40B4-BE49-F238E27FC236}">
                    <a16:creationId xmlns:a16="http://schemas.microsoft.com/office/drawing/2014/main" id="{6B567CAD-EFC0-4DE1-932E-7D7AB7611E23}"/>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59">
                <a:extLst>
                  <a:ext uri="{FF2B5EF4-FFF2-40B4-BE49-F238E27FC236}">
                    <a16:creationId xmlns:a16="http://schemas.microsoft.com/office/drawing/2014/main" id="{5FC97A21-EE8E-403A-9BB4-42D45B56A0E9}"/>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0">
                <a:extLst>
                  <a:ext uri="{FF2B5EF4-FFF2-40B4-BE49-F238E27FC236}">
                    <a16:creationId xmlns:a16="http://schemas.microsoft.com/office/drawing/2014/main" id="{DED2B7F8-71E5-423D-B024-DCDD99D75AE7}"/>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1">
                <a:extLst>
                  <a:ext uri="{FF2B5EF4-FFF2-40B4-BE49-F238E27FC236}">
                    <a16:creationId xmlns:a16="http://schemas.microsoft.com/office/drawing/2014/main" id="{966BCA26-40AD-4BB4-B3EA-C272F2D6F4EF}"/>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2">
                <a:extLst>
                  <a:ext uri="{FF2B5EF4-FFF2-40B4-BE49-F238E27FC236}">
                    <a16:creationId xmlns:a16="http://schemas.microsoft.com/office/drawing/2014/main" id="{8234A0A3-760A-49D8-BF06-5EB55037AD59}"/>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AutoShape 363">
                <a:extLst>
                  <a:ext uri="{FF2B5EF4-FFF2-40B4-BE49-F238E27FC236}">
                    <a16:creationId xmlns:a16="http://schemas.microsoft.com/office/drawing/2014/main" id="{6039940A-EDDB-4AF6-A2CF-F885AB39C7D6}"/>
                  </a:ext>
                </a:extLst>
              </p:cNvPr>
              <p:cNvCxnSpPr>
                <a:cxnSpLocks noChangeAspect="1" noChangeShapeType="1"/>
                <a:stCxn id="227" idx="1"/>
                <a:endCxn id="227"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7" name="Line 364">
                <a:extLst>
                  <a:ext uri="{FF2B5EF4-FFF2-40B4-BE49-F238E27FC236}">
                    <a16:creationId xmlns:a16="http://schemas.microsoft.com/office/drawing/2014/main" id="{F671E72A-F8F6-4B6D-ACC2-62538AB8953D}"/>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5">
                <a:extLst>
                  <a:ext uri="{FF2B5EF4-FFF2-40B4-BE49-F238E27FC236}">
                    <a16:creationId xmlns:a16="http://schemas.microsoft.com/office/drawing/2014/main" id="{8768AA7C-8E3A-47E5-99D3-87E61A25B35B}"/>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6">
                <a:extLst>
                  <a:ext uri="{FF2B5EF4-FFF2-40B4-BE49-F238E27FC236}">
                    <a16:creationId xmlns:a16="http://schemas.microsoft.com/office/drawing/2014/main" id="{66B6CD4A-4D31-4F39-BD62-8E378D27AE08}"/>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7">
                <a:extLst>
                  <a:ext uri="{FF2B5EF4-FFF2-40B4-BE49-F238E27FC236}">
                    <a16:creationId xmlns:a16="http://schemas.microsoft.com/office/drawing/2014/main" id="{E2329701-120C-4D66-AD48-2E05F8BD8A60}"/>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8">
                <a:extLst>
                  <a:ext uri="{FF2B5EF4-FFF2-40B4-BE49-F238E27FC236}">
                    <a16:creationId xmlns:a16="http://schemas.microsoft.com/office/drawing/2014/main" id="{010FBA42-C492-4D97-972F-709763E690A3}"/>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69">
                <a:extLst>
                  <a:ext uri="{FF2B5EF4-FFF2-40B4-BE49-F238E27FC236}">
                    <a16:creationId xmlns:a16="http://schemas.microsoft.com/office/drawing/2014/main" id="{13BC8D38-EB07-4F03-84E9-108FBD8D84C3}"/>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0">
                <a:extLst>
                  <a:ext uri="{FF2B5EF4-FFF2-40B4-BE49-F238E27FC236}">
                    <a16:creationId xmlns:a16="http://schemas.microsoft.com/office/drawing/2014/main" id="{67C6CC67-14D7-4B20-8D7E-FA131B414B35}"/>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1">
                <a:extLst>
                  <a:ext uri="{FF2B5EF4-FFF2-40B4-BE49-F238E27FC236}">
                    <a16:creationId xmlns:a16="http://schemas.microsoft.com/office/drawing/2014/main" id="{32A4019A-FA32-417D-B424-6BDA41D1A8DC}"/>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2">
                <a:extLst>
                  <a:ext uri="{FF2B5EF4-FFF2-40B4-BE49-F238E27FC236}">
                    <a16:creationId xmlns:a16="http://schemas.microsoft.com/office/drawing/2014/main" id="{66D4F2B6-DE02-4A56-BCB6-5AC024E445D1}"/>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3">
                <a:extLst>
                  <a:ext uri="{FF2B5EF4-FFF2-40B4-BE49-F238E27FC236}">
                    <a16:creationId xmlns:a16="http://schemas.microsoft.com/office/drawing/2014/main" id="{9214BAF5-C5DD-451B-8D8D-7ADB2F36AAC7}"/>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4">
                <a:extLst>
                  <a:ext uri="{FF2B5EF4-FFF2-40B4-BE49-F238E27FC236}">
                    <a16:creationId xmlns:a16="http://schemas.microsoft.com/office/drawing/2014/main" id="{A1CCFDFB-F54D-4B0E-8502-C9E3ED27F768}"/>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5">
                <a:extLst>
                  <a:ext uri="{FF2B5EF4-FFF2-40B4-BE49-F238E27FC236}">
                    <a16:creationId xmlns:a16="http://schemas.microsoft.com/office/drawing/2014/main" id="{010ECFDE-A33C-4414-B2D6-775240A8441F}"/>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6">
                <a:extLst>
                  <a:ext uri="{FF2B5EF4-FFF2-40B4-BE49-F238E27FC236}">
                    <a16:creationId xmlns:a16="http://schemas.microsoft.com/office/drawing/2014/main" id="{3585FF67-1DDE-4A1E-B79C-A4073097A271}"/>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377">
                <a:extLst>
                  <a:ext uri="{FF2B5EF4-FFF2-40B4-BE49-F238E27FC236}">
                    <a16:creationId xmlns:a16="http://schemas.microsoft.com/office/drawing/2014/main" id="{26305D35-765A-49EC-BC84-AD445C0B63BA}"/>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1" name="Oval 378">
                <a:extLst>
                  <a:ext uri="{FF2B5EF4-FFF2-40B4-BE49-F238E27FC236}">
                    <a16:creationId xmlns:a16="http://schemas.microsoft.com/office/drawing/2014/main" id="{8BAA9954-0AD3-4EDA-AA24-5C7B8F39B1FC}"/>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79">
                <a:extLst>
                  <a:ext uri="{FF2B5EF4-FFF2-40B4-BE49-F238E27FC236}">
                    <a16:creationId xmlns:a16="http://schemas.microsoft.com/office/drawing/2014/main" id="{A279AB0A-F777-41AE-98E9-7E648001C2DA}"/>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0">
                <a:extLst>
                  <a:ext uri="{FF2B5EF4-FFF2-40B4-BE49-F238E27FC236}">
                    <a16:creationId xmlns:a16="http://schemas.microsoft.com/office/drawing/2014/main" id="{7AB2E0EB-4F6A-4E88-AB9C-87809E730467}"/>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1">
                <a:extLst>
                  <a:ext uri="{FF2B5EF4-FFF2-40B4-BE49-F238E27FC236}">
                    <a16:creationId xmlns:a16="http://schemas.microsoft.com/office/drawing/2014/main" id="{04B567DC-83FC-46D1-B8B7-E2FB24CB2F41}"/>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2">
                <a:extLst>
                  <a:ext uri="{FF2B5EF4-FFF2-40B4-BE49-F238E27FC236}">
                    <a16:creationId xmlns:a16="http://schemas.microsoft.com/office/drawing/2014/main" id="{7357E7C0-A845-4DE5-850D-814A529FE421}"/>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3">
                <a:extLst>
                  <a:ext uri="{FF2B5EF4-FFF2-40B4-BE49-F238E27FC236}">
                    <a16:creationId xmlns:a16="http://schemas.microsoft.com/office/drawing/2014/main" id="{ECA987B2-E6C4-460C-A288-940BC100A035}"/>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4">
                <a:extLst>
                  <a:ext uri="{FF2B5EF4-FFF2-40B4-BE49-F238E27FC236}">
                    <a16:creationId xmlns:a16="http://schemas.microsoft.com/office/drawing/2014/main" id="{E5834126-5E60-4A49-9E6F-4519ADE2720E}"/>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5">
                <a:extLst>
                  <a:ext uri="{FF2B5EF4-FFF2-40B4-BE49-F238E27FC236}">
                    <a16:creationId xmlns:a16="http://schemas.microsoft.com/office/drawing/2014/main" id="{B770B22F-F599-464F-AA69-9011AE9BC196}"/>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6">
                <a:extLst>
                  <a:ext uri="{FF2B5EF4-FFF2-40B4-BE49-F238E27FC236}">
                    <a16:creationId xmlns:a16="http://schemas.microsoft.com/office/drawing/2014/main" id="{CDC3FB47-9094-4D0B-9697-04796B228928}"/>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Oval 387">
                <a:extLst>
                  <a:ext uri="{FF2B5EF4-FFF2-40B4-BE49-F238E27FC236}">
                    <a16:creationId xmlns:a16="http://schemas.microsoft.com/office/drawing/2014/main" id="{A3581C98-292E-4762-9511-D7CC313E3667}"/>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Line 388">
                <a:extLst>
                  <a:ext uri="{FF2B5EF4-FFF2-40B4-BE49-F238E27FC236}">
                    <a16:creationId xmlns:a16="http://schemas.microsoft.com/office/drawing/2014/main" id="{8F2438EC-B932-4FB0-BD4E-A906950ACC33}"/>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Line 389">
                <a:extLst>
                  <a:ext uri="{FF2B5EF4-FFF2-40B4-BE49-F238E27FC236}">
                    <a16:creationId xmlns:a16="http://schemas.microsoft.com/office/drawing/2014/main" id="{CA17BA18-51BD-41E0-9B22-D5AA543D8885}"/>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3" name="Text Box 391">
                <a:extLst>
                  <a:ext uri="{FF2B5EF4-FFF2-40B4-BE49-F238E27FC236}">
                    <a16:creationId xmlns:a16="http://schemas.microsoft.com/office/drawing/2014/main" id="{AA9F89B2-6BCC-4F24-90D8-6168B47B32B9}"/>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2">
                <a:extLst>
                  <a:ext uri="{FF2B5EF4-FFF2-40B4-BE49-F238E27FC236}">
                    <a16:creationId xmlns:a16="http://schemas.microsoft.com/office/drawing/2014/main" id="{F105CABF-93D8-4A43-8620-A96374165D1E}"/>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5" name="Text Box 393">
                <a:extLst>
                  <a:ext uri="{FF2B5EF4-FFF2-40B4-BE49-F238E27FC236}">
                    <a16:creationId xmlns:a16="http://schemas.microsoft.com/office/drawing/2014/main" id="{73E61159-57DD-4D1F-B349-A7D305B6D3A8}"/>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4">
                <a:extLst>
                  <a:ext uri="{FF2B5EF4-FFF2-40B4-BE49-F238E27FC236}">
                    <a16:creationId xmlns:a16="http://schemas.microsoft.com/office/drawing/2014/main" id="{F45D9349-6F39-4FA0-B4FE-5ABEEE720310}"/>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Text Box 395">
                <a:extLst>
                  <a:ext uri="{FF2B5EF4-FFF2-40B4-BE49-F238E27FC236}">
                    <a16:creationId xmlns:a16="http://schemas.microsoft.com/office/drawing/2014/main" id="{26CF73DD-AC3A-4EC4-89A1-CA2F051D087B}"/>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8" name="Arc 396">
                <a:extLst>
                  <a:ext uri="{FF2B5EF4-FFF2-40B4-BE49-F238E27FC236}">
                    <a16:creationId xmlns:a16="http://schemas.microsoft.com/office/drawing/2014/main" id="{8B66D0BC-D702-4AFF-843F-56F87C883F6E}"/>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643939730"/>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290" name="Group 305">
            <a:extLst>
              <a:ext uri="{FF2B5EF4-FFF2-40B4-BE49-F238E27FC236}">
                <a16:creationId xmlns:a16="http://schemas.microsoft.com/office/drawing/2014/main" id="{CE417B6C-5B69-4023-A128-C4FF6B30E225}"/>
              </a:ext>
            </a:extLst>
          </p:cNvPr>
          <p:cNvGrpSpPr>
            <a:grpSpLocks/>
          </p:cNvGrpSpPr>
          <p:nvPr/>
        </p:nvGrpSpPr>
        <p:grpSpPr bwMode="auto">
          <a:xfrm>
            <a:off x="1999456" y="333375"/>
            <a:ext cx="8193088" cy="4965699"/>
            <a:chOff x="280" y="527"/>
            <a:chExt cx="5161" cy="3128"/>
          </a:xfrm>
        </p:grpSpPr>
        <p:sp>
          <p:nvSpPr>
            <p:cNvPr id="12291" name="Line 4">
              <a:extLst>
                <a:ext uri="{FF2B5EF4-FFF2-40B4-BE49-F238E27FC236}">
                  <a16:creationId xmlns:a16="http://schemas.microsoft.com/office/drawing/2014/main" id="{95F22029-B5D1-4C1C-915A-746C5028E282}"/>
                </a:ext>
              </a:extLst>
            </p:cNvPr>
            <p:cNvSpPr>
              <a:spLocks noChangeShapeType="1"/>
            </p:cNvSpPr>
            <p:nvPr/>
          </p:nvSpPr>
          <p:spPr bwMode="auto">
            <a:xfrm flipH="1">
              <a:off x="521" y="527"/>
              <a:ext cx="1" cy="265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92" name="Line 5">
              <a:extLst>
                <a:ext uri="{FF2B5EF4-FFF2-40B4-BE49-F238E27FC236}">
                  <a16:creationId xmlns:a16="http://schemas.microsoft.com/office/drawing/2014/main" id="{35E5AF3B-C377-4721-B181-D9551F71DBFD}"/>
                </a:ext>
              </a:extLst>
            </p:cNvPr>
            <p:cNvSpPr>
              <a:spLocks noChangeShapeType="1"/>
            </p:cNvSpPr>
            <p:nvPr/>
          </p:nvSpPr>
          <p:spPr bwMode="auto">
            <a:xfrm flipH="1">
              <a:off x="954" y="527"/>
              <a:ext cx="4" cy="265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93" name="Line 6">
              <a:extLst>
                <a:ext uri="{FF2B5EF4-FFF2-40B4-BE49-F238E27FC236}">
                  <a16:creationId xmlns:a16="http://schemas.microsoft.com/office/drawing/2014/main" id="{4BB7B302-B7DF-45B9-A910-5C90A50C97DD}"/>
                </a:ext>
              </a:extLst>
            </p:cNvPr>
            <p:cNvSpPr>
              <a:spLocks noChangeShapeType="1"/>
            </p:cNvSpPr>
            <p:nvPr/>
          </p:nvSpPr>
          <p:spPr bwMode="auto">
            <a:xfrm flipH="1">
              <a:off x="5216" y="527"/>
              <a:ext cx="2" cy="265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94" name="Line 7">
              <a:extLst>
                <a:ext uri="{FF2B5EF4-FFF2-40B4-BE49-F238E27FC236}">
                  <a16:creationId xmlns:a16="http://schemas.microsoft.com/office/drawing/2014/main" id="{82E4DA62-B344-4262-8F57-13716F7D2CC4}"/>
                </a:ext>
              </a:extLst>
            </p:cNvPr>
            <p:cNvSpPr>
              <a:spLocks noChangeShapeType="1"/>
            </p:cNvSpPr>
            <p:nvPr/>
          </p:nvSpPr>
          <p:spPr bwMode="auto">
            <a:xfrm flipH="1">
              <a:off x="4991" y="527"/>
              <a:ext cx="6" cy="265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95" name="Line 8">
              <a:extLst>
                <a:ext uri="{FF2B5EF4-FFF2-40B4-BE49-F238E27FC236}">
                  <a16:creationId xmlns:a16="http://schemas.microsoft.com/office/drawing/2014/main" id="{5A8AE340-D23F-44C1-B55B-99EC2B1CA7F2}"/>
                </a:ext>
              </a:extLst>
            </p:cNvPr>
            <p:cNvSpPr>
              <a:spLocks noChangeShapeType="1"/>
            </p:cNvSpPr>
            <p:nvPr/>
          </p:nvSpPr>
          <p:spPr bwMode="auto">
            <a:xfrm flipH="1">
              <a:off x="4774" y="527"/>
              <a:ext cx="1" cy="265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96" name="Line 10">
              <a:extLst>
                <a:ext uri="{FF2B5EF4-FFF2-40B4-BE49-F238E27FC236}">
                  <a16:creationId xmlns:a16="http://schemas.microsoft.com/office/drawing/2014/main" id="{0C334B70-BA26-44D4-BC2B-648DCD09460F}"/>
                </a:ext>
              </a:extLst>
            </p:cNvPr>
            <p:cNvSpPr>
              <a:spLocks noChangeShapeType="1"/>
            </p:cNvSpPr>
            <p:nvPr/>
          </p:nvSpPr>
          <p:spPr bwMode="auto">
            <a:xfrm>
              <a:off x="4346" y="527"/>
              <a:ext cx="0" cy="265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97" name="Line 11">
              <a:extLst>
                <a:ext uri="{FF2B5EF4-FFF2-40B4-BE49-F238E27FC236}">
                  <a16:creationId xmlns:a16="http://schemas.microsoft.com/office/drawing/2014/main" id="{CB6E8C48-8379-4FAB-BBDE-21FD5928FBE1}"/>
                </a:ext>
              </a:extLst>
            </p:cNvPr>
            <p:cNvSpPr>
              <a:spLocks noChangeShapeType="1"/>
            </p:cNvSpPr>
            <p:nvPr/>
          </p:nvSpPr>
          <p:spPr bwMode="auto">
            <a:xfrm flipH="1">
              <a:off x="4100" y="527"/>
              <a:ext cx="11" cy="265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98" name="Line 12">
              <a:extLst>
                <a:ext uri="{FF2B5EF4-FFF2-40B4-BE49-F238E27FC236}">
                  <a16:creationId xmlns:a16="http://schemas.microsoft.com/office/drawing/2014/main" id="{AB44A531-0348-41E6-A6AB-2414201CDF33}"/>
                </a:ext>
              </a:extLst>
            </p:cNvPr>
            <p:cNvSpPr>
              <a:spLocks noChangeShapeType="1"/>
            </p:cNvSpPr>
            <p:nvPr/>
          </p:nvSpPr>
          <p:spPr bwMode="auto">
            <a:xfrm flipH="1">
              <a:off x="3875" y="527"/>
              <a:ext cx="14" cy="265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99" name="Line 13">
              <a:extLst>
                <a:ext uri="{FF2B5EF4-FFF2-40B4-BE49-F238E27FC236}">
                  <a16:creationId xmlns:a16="http://schemas.microsoft.com/office/drawing/2014/main" id="{D564817A-DAA0-4005-9375-204A3753AFBA}"/>
                </a:ext>
              </a:extLst>
            </p:cNvPr>
            <p:cNvSpPr>
              <a:spLocks noChangeShapeType="1"/>
            </p:cNvSpPr>
            <p:nvPr/>
          </p:nvSpPr>
          <p:spPr bwMode="auto">
            <a:xfrm flipH="1">
              <a:off x="3653" y="527"/>
              <a:ext cx="15" cy="265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00" name="Line 14">
              <a:extLst>
                <a:ext uri="{FF2B5EF4-FFF2-40B4-BE49-F238E27FC236}">
                  <a16:creationId xmlns:a16="http://schemas.microsoft.com/office/drawing/2014/main" id="{4098E313-6F78-4262-B65B-03801826B263}"/>
                </a:ext>
              </a:extLst>
            </p:cNvPr>
            <p:cNvSpPr>
              <a:spLocks noChangeShapeType="1"/>
            </p:cNvSpPr>
            <p:nvPr/>
          </p:nvSpPr>
          <p:spPr bwMode="auto">
            <a:xfrm flipH="1">
              <a:off x="3438" y="527"/>
              <a:ext cx="8" cy="265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01" name="Line 15">
              <a:extLst>
                <a:ext uri="{FF2B5EF4-FFF2-40B4-BE49-F238E27FC236}">
                  <a16:creationId xmlns:a16="http://schemas.microsoft.com/office/drawing/2014/main" id="{39102BEA-394C-4189-8FD9-C674D2A8764E}"/>
                </a:ext>
              </a:extLst>
            </p:cNvPr>
            <p:cNvSpPr>
              <a:spLocks noChangeShapeType="1"/>
            </p:cNvSpPr>
            <p:nvPr/>
          </p:nvSpPr>
          <p:spPr bwMode="auto">
            <a:xfrm flipH="1">
              <a:off x="3217" y="527"/>
              <a:ext cx="8" cy="265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02" name="Line 16">
              <a:extLst>
                <a:ext uri="{FF2B5EF4-FFF2-40B4-BE49-F238E27FC236}">
                  <a16:creationId xmlns:a16="http://schemas.microsoft.com/office/drawing/2014/main" id="{A07F4500-D33C-4773-9536-021329DB13DE}"/>
                </a:ext>
              </a:extLst>
            </p:cNvPr>
            <p:cNvSpPr>
              <a:spLocks noChangeShapeType="1"/>
            </p:cNvSpPr>
            <p:nvPr/>
          </p:nvSpPr>
          <p:spPr bwMode="auto">
            <a:xfrm flipH="1">
              <a:off x="2998" y="527"/>
              <a:ext cx="5" cy="265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03" name="Line 17">
              <a:extLst>
                <a:ext uri="{FF2B5EF4-FFF2-40B4-BE49-F238E27FC236}">
                  <a16:creationId xmlns:a16="http://schemas.microsoft.com/office/drawing/2014/main" id="{C46054C6-EF6F-413C-8A60-D7CEDD145807}"/>
                </a:ext>
              </a:extLst>
            </p:cNvPr>
            <p:cNvSpPr>
              <a:spLocks noChangeShapeType="1"/>
            </p:cNvSpPr>
            <p:nvPr/>
          </p:nvSpPr>
          <p:spPr bwMode="auto">
            <a:xfrm>
              <a:off x="2782" y="527"/>
              <a:ext cx="6" cy="265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04" name="Line 18">
              <a:extLst>
                <a:ext uri="{FF2B5EF4-FFF2-40B4-BE49-F238E27FC236}">
                  <a16:creationId xmlns:a16="http://schemas.microsoft.com/office/drawing/2014/main" id="{73E613DF-B5E8-4970-9515-2CA368B45AB7}"/>
                </a:ext>
              </a:extLst>
            </p:cNvPr>
            <p:cNvSpPr>
              <a:spLocks noChangeShapeType="1"/>
            </p:cNvSpPr>
            <p:nvPr/>
          </p:nvSpPr>
          <p:spPr bwMode="auto">
            <a:xfrm flipH="1">
              <a:off x="2552" y="527"/>
              <a:ext cx="8" cy="265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05" name="Line 19">
              <a:extLst>
                <a:ext uri="{FF2B5EF4-FFF2-40B4-BE49-F238E27FC236}">
                  <a16:creationId xmlns:a16="http://schemas.microsoft.com/office/drawing/2014/main" id="{752C9A82-D79B-4F53-8920-61878952CB9A}"/>
                </a:ext>
              </a:extLst>
            </p:cNvPr>
            <p:cNvSpPr>
              <a:spLocks noChangeShapeType="1"/>
            </p:cNvSpPr>
            <p:nvPr/>
          </p:nvSpPr>
          <p:spPr bwMode="auto">
            <a:xfrm flipH="1">
              <a:off x="2338" y="527"/>
              <a:ext cx="1" cy="265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06" name="Line 20">
              <a:extLst>
                <a:ext uri="{FF2B5EF4-FFF2-40B4-BE49-F238E27FC236}">
                  <a16:creationId xmlns:a16="http://schemas.microsoft.com/office/drawing/2014/main" id="{0B290A30-8E93-4E3F-971B-3DF3D6F71368}"/>
                </a:ext>
              </a:extLst>
            </p:cNvPr>
            <p:cNvSpPr>
              <a:spLocks noChangeShapeType="1"/>
            </p:cNvSpPr>
            <p:nvPr/>
          </p:nvSpPr>
          <p:spPr bwMode="auto">
            <a:xfrm>
              <a:off x="2117" y="527"/>
              <a:ext cx="0" cy="265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07" name="Line 21">
              <a:extLst>
                <a:ext uri="{FF2B5EF4-FFF2-40B4-BE49-F238E27FC236}">
                  <a16:creationId xmlns:a16="http://schemas.microsoft.com/office/drawing/2014/main" id="{4BFFECCD-512C-4FBA-B496-524E65EB5B4F}"/>
                </a:ext>
              </a:extLst>
            </p:cNvPr>
            <p:cNvSpPr>
              <a:spLocks noChangeShapeType="1"/>
            </p:cNvSpPr>
            <p:nvPr/>
          </p:nvSpPr>
          <p:spPr bwMode="auto">
            <a:xfrm flipH="1">
              <a:off x="1895" y="527"/>
              <a:ext cx="1" cy="265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08" name="Line 22">
              <a:extLst>
                <a:ext uri="{FF2B5EF4-FFF2-40B4-BE49-F238E27FC236}">
                  <a16:creationId xmlns:a16="http://schemas.microsoft.com/office/drawing/2014/main" id="{798641EB-BF9E-46A8-8D43-E400052B56F3}"/>
                </a:ext>
              </a:extLst>
            </p:cNvPr>
            <p:cNvSpPr>
              <a:spLocks noChangeShapeType="1"/>
            </p:cNvSpPr>
            <p:nvPr/>
          </p:nvSpPr>
          <p:spPr bwMode="auto">
            <a:xfrm flipH="1">
              <a:off x="1671" y="527"/>
              <a:ext cx="3" cy="265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09" name="Line 23">
              <a:extLst>
                <a:ext uri="{FF2B5EF4-FFF2-40B4-BE49-F238E27FC236}">
                  <a16:creationId xmlns:a16="http://schemas.microsoft.com/office/drawing/2014/main" id="{FF166435-1007-4660-A27F-BC6A945BB868}"/>
                </a:ext>
              </a:extLst>
            </p:cNvPr>
            <p:cNvSpPr>
              <a:spLocks noChangeShapeType="1"/>
            </p:cNvSpPr>
            <p:nvPr/>
          </p:nvSpPr>
          <p:spPr bwMode="auto">
            <a:xfrm flipH="1">
              <a:off x="1442" y="527"/>
              <a:ext cx="11" cy="265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10" name="Line 24">
              <a:extLst>
                <a:ext uri="{FF2B5EF4-FFF2-40B4-BE49-F238E27FC236}">
                  <a16:creationId xmlns:a16="http://schemas.microsoft.com/office/drawing/2014/main" id="{D04B85C9-6EEC-40D6-A46B-FFF8BEFBE21C}"/>
                </a:ext>
              </a:extLst>
            </p:cNvPr>
            <p:cNvSpPr>
              <a:spLocks noChangeShapeType="1"/>
            </p:cNvSpPr>
            <p:nvPr/>
          </p:nvSpPr>
          <p:spPr bwMode="auto">
            <a:xfrm flipH="1">
              <a:off x="1217" y="527"/>
              <a:ext cx="14" cy="265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577" name="Text Box 25">
              <a:extLst>
                <a:ext uri="{FF2B5EF4-FFF2-40B4-BE49-F238E27FC236}">
                  <a16:creationId xmlns:a16="http://schemas.microsoft.com/office/drawing/2014/main" id="{45C5A123-5B38-45DB-92A2-EADF5C49E6F2}"/>
                </a:ext>
              </a:extLst>
            </p:cNvPr>
            <p:cNvSpPr txBox="1">
              <a:spLocks noChangeArrowheads="1"/>
            </p:cNvSpPr>
            <p:nvPr/>
          </p:nvSpPr>
          <p:spPr bwMode="auto">
            <a:xfrm>
              <a:off x="345" y="793"/>
              <a:ext cx="180" cy="166"/>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r>
                <a:rPr lang="en-GB" altLang="en-US" sz="1108" b="1" dirty="0">
                  <a:latin typeface="Verdana" panose="020B0604030504040204" pitchFamily="34" charset="0"/>
                  <a:ea typeface="Verdana" panose="020B0604030504040204" pitchFamily="34" charset="0"/>
                </a:rPr>
                <a:t>1</a:t>
              </a:r>
              <a:endParaRPr lang="en-GB" altLang="en-US" sz="2215" b="1" dirty="0">
                <a:latin typeface="Verdana" panose="020B0604030504040204" pitchFamily="34" charset="0"/>
                <a:ea typeface="Verdana" panose="020B0604030504040204" pitchFamily="34" charset="0"/>
              </a:endParaRPr>
            </a:p>
          </p:txBody>
        </p:sp>
        <p:sp>
          <p:nvSpPr>
            <p:cNvPr id="23578" name="Text Box 26">
              <a:extLst>
                <a:ext uri="{FF2B5EF4-FFF2-40B4-BE49-F238E27FC236}">
                  <a16:creationId xmlns:a16="http://schemas.microsoft.com/office/drawing/2014/main" id="{7B97B70D-828E-496E-856F-80DA08AF65A0}"/>
                </a:ext>
              </a:extLst>
            </p:cNvPr>
            <p:cNvSpPr txBox="1">
              <a:spLocks noChangeArrowheads="1"/>
            </p:cNvSpPr>
            <p:nvPr/>
          </p:nvSpPr>
          <p:spPr bwMode="auto">
            <a:xfrm>
              <a:off x="345" y="1014"/>
              <a:ext cx="180" cy="166"/>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r>
                <a:rPr lang="en-GB" altLang="en-US" sz="1108" b="1" dirty="0">
                  <a:latin typeface="Verdana" panose="020B0604030504040204" pitchFamily="34" charset="0"/>
                  <a:ea typeface="Verdana" panose="020B0604030504040204" pitchFamily="34" charset="0"/>
                </a:rPr>
                <a:t>2</a:t>
              </a:r>
              <a:endParaRPr lang="en-GB" altLang="en-US" sz="2215" b="1" dirty="0">
                <a:latin typeface="Verdana" panose="020B0604030504040204" pitchFamily="34" charset="0"/>
                <a:ea typeface="Verdana" panose="020B0604030504040204" pitchFamily="34" charset="0"/>
              </a:endParaRPr>
            </a:p>
          </p:txBody>
        </p:sp>
        <p:sp>
          <p:nvSpPr>
            <p:cNvPr id="23579" name="Text Box 27">
              <a:extLst>
                <a:ext uri="{FF2B5EF4-FFF2-40B4-BE49-F238E27FC236}">
                  <a16:creationId xmlns:a16="http://schemas.microsoft.com/office/drawing/2014/main" id="{E15D921E-0800-44F7-8C10-A740FDEBB176}"/>
                </a:ext>
              </a:extLst>
            </p:cNvPr>
            <p:cNvSpPr txBox="1">
              <a:spLocks noChangeArrowheads="1"/>
            </p:cNvSpPr>
            <p:nvPr/>
          </p:nvSpPr>
          <p:spPr bwMode="auto">
            <a:xfrm>
              <a:off x="345" y="1236"/>
              <a:ext cx="180" cy="166"/>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3</a:t>
              </a:r>
            </a:p>
          </p:txBody>
        </p:sp>
        <p:sp>
          <p:nvSpPr>
            <p:cNvPr id="23580" name="Text Box 28">
              <a:extLst>
                <a:ext uri="{FF2B5EF4-FFF2-40B4-BE49-F238E27FC236}">
                  <a16:creationId xmlns:a16="http://schemas.microsoft.com/office/drawing/2014/main" id="{03108AD5-DD67-43ED-B5D4-9C5C34D687F2}"/>
                </a:ext>
              </a:extLst>
            </p:cNvPr>
            <p:cNvSpPr txBox="1">
              <a:spLocks noChangeArrowheads="1"/>
            </p:cNvSpPr>
            <p:nvPr/>
          </p:nvSpPr>
          <p:spPr bwMode="auto">
            <a:xfrm>
              <a:off x="340" y="1451"/>
              <a:ext cx="180" cy="166"/>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4</a:t>
              </a:r>
            </a:p>
          </p:txBody>
        </p:sp>
        <p:sp>
          <p:nvSpPr>
            <p:cNvPr id="23581" name="Text Box 29">
              <a:extLst>
                <a:ext uri="{FF2B5EF4-FFF2-40B4-BE49-F238E27FC236}">
                  <a16:creationId xmlns:a16="http://schemas.microsoft.com/office/drawing/2014/main" id="{3982F75F-BFDA-468F-939D-CBA62B85CC78}"/>
                </a:ext>
              </a:extLst>
            </p:cNvPr>
            <p:cNvSpPr txBox="1">
              <a:spLocks noChangeArrowheads="1"/>
            </p:cNvSpPr>
            <p:nvPr/>
          </p:nvSpPr>
          <p:spPr bwMode="auto">
            <a:xfrm>
              <a:off x="345" y="1679"/>
              <a:ext cx="180" cy="166"/>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5</a:t>
              </a:r>
            </a:p>
          </p:txBody>
        </p:sp>
        <p:sp>
          <p:nvSpPr>
            <p:cNvPr id="23582" name="Text Box 30">
              <a:extLst>
                <a:ext uri="{FF2B5EF4-FFF2-40B4-BE49-F238E27FC236}">
                  <a16:creationId xmlns:a16="http://schemas.microsoft.com/office/drawing/2014/main" id="{7289A108-F8BD-4F19-BEC9-9FF2D4C3D23F}"/>
                </a:ext>
              </a:extLst>
            </p:cNvPr>
            <p:cNvSpPr txBox="1">
              <a:spLocks noChangeArrowheads="1"/>
            </p:cNvSpPr>
            <p:nvPr/>
          </p:nvSpPr>
          <p:spPr bwMode="auto">
            <a:xfrm>
              <a:off x="345" y="1901"/>
              <a:ext cx="180" cy="166"/>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6</a:t>
              </a:r>
            </a:p>
          </p:txBody>
        </p:sp>
        <p:sp>
          <p:nvSpPr>
            <p:cNvPr id="23583" name="Text Box 31">
              <a:extLst>
                <a:ext uri="{FF2B5EF4-FFF2-40B4-BE49-F238E27FC236}">
                  <a16:creationId xmlns:a16="http://schemas.microsoft.com/office/drawing/2014/main" id="{6D7AD447-F750-4E58-805C-4483BD6F16AB}"/>
                </a:ext>
              </a:extLst>
            </p:cNvPr>
            <p:cNvSpPr txBox="1">
              <a:spLocks noChangeArrowheads="1"/>
            </p:cNvSpPr>
            <p:nvPr/>
          </p:nvSpPr>
          <p:spPr bwMode="auto">
            <a:xfrm>
              <a:off x="345" y="2122"/>
              <a:ext cx="180" cy="166"/>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7</a:t>
              </a:r>
            </a:p>
          </p:txBody>
        </p:sp>
        <p:sp>
          <p:nvSpPr>
            <p:cNvPr id="23584" name="Text Box 32">
              <a:extLst>
                <a:ext uri="{FF2B5EF4-FFF2-40B4-BE49-F238E27FC236}">
                  <a16:creationId xmlns:a16="http://schemas.microsoft.com/office/drawing/2014/main" id="{7FFFC06F-889D-4BBD-9611-737285EF3049}"/>
                </a:ext>
              </a:extLst>
            </p:cNvPr>
            <p:cNvSpPr txBox="1">
              <a:spLocks noChangeArrowheads="1"/>
            </p:cNvSpPr>
            <p:nvPr/>
          </p:nvSpPr>
          <p:spPr bwMode="auto">
            <a:xfrm>
              <a:off x="345" y="2344"/>
              <a:ext cx="180" cy="166"/>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8</a:t>
              </a:r>
            </a:p>
          </p:txBody>
        </p:sp>
        <p:sp>
          <p:nvSpPr>
            <p:cNvPr id="23585" name="Text Box 33">
              <a:extLst>
                <a:ext uri="{FF2B5EF4-FFF2-40B4-BE49-F238E27FC236}">
                  <a16:creationId xmlns:a16="http://schemas.microsoft.com/office/drawing/2014/main" id="{26E87AF0-8BF5-49D5-852E-8BC9F98731C8}"/>
                </a:ext>
              </a:extLst>
            </p:cNvPr>
            <p:cNvSpPr txBox="1">
              <a:spLocks noChangeArrowheads="1"/>
            </p:cNvSpPr>
            <p:nvPr/>
          </p:nvSpPr>
          <p:spPr bwMode="auto">
            <a:xfrm>
              <a:off x="345" y="2565"/>
              <a:ext cx="180" cy="166"/>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9</a:t>
              </a:r>
            </a:p>
          </p:txBody>
        </p:sp>
        <p:sp>
          <p:nvSpPr>
            <p:cNvPr id="23586" name="Text Box 34">
              <a:extLst>
                <a:ext uri="{FF2B5EF4-FFF2-40B4-BE49-F238E27FC236}">
                  <a16:creationId xmlns:a16="http://schemas.microsoft.com/office/drawing/2014/main" id="{A46C7796-F1CB-47D4-8B83-0A15460539C0}"/>
                </a:ext>
              </a:extLst>
            </p:cNvPr>
            <p:cNvSpPr txBox="1">
              <a:spLocks noChangeArrowheads="1"/>
            </p:cNvSpPr>
            <p:nvPr/>
          </p:nvSpPr>
          <p:spPr bwMode="auto">
            <a:xfrm>
              <a:off x="280" y="2782"/>
              <a:ext cx="244" cy="166"/>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10</a:t>
              </a:r>
            </a:p>
          </p:txBody>
        </p:sp>
        <p:sp>
          <p:nvSpPr>
            <p:cNvPr id="23602" name="Text Box 50">
              <a:extLst>
                <a:ext uri="{FF2B5EF4-FFF2-40B4-BE49-F238E27FC236}">
                  <a16:creationId xmlns:a16="http://schemas.microsoft.com/office/drawing/2014/main" id="{29FF29A6-BCE3-48AD-9CE4-A39F6B99C572}"/>
                </a:ext>
              </a:extLst>
            </p:cNvPr>
            <p:cNvSpPr txBox="1">
              <a:spLocks noChangeArrowheads="1"/>
            </p:cNvSpPr>
            <p:nvPr/>
          </p:nvSpPr>
          <p:spPr bwMode="auto">
            <a:xfrm>
              <a:off x="616" y="559"/>
              <a:ext cx="250" cy="166"/>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r>
                <a:rPr lang="en-GB" altLang="en-US" sz="1108" b="1" dirty="0">
                  <a:latin typeface="Verdana" panose="020B0604030504040204" pitchFamily="34" charset="0"/>
                  <a:ea typeface="Verdana" panose="020B0604030504040204" pitchFamily="34" charset="0"/>
                </a:rPr>
                <a:t>Rh</a:t>
              </a:r>
            </a:p>
          </p:txBody>
        </p:sp>
        <p:sp>
          <p:nvSpPr>
            <p:cNvPr id="23603" name="Text Box 51">
              <a:extLst>
                <a:ext uri="{FF2B5EF4-FFF2-40B4-BE49-F238E27FC236}">
                  <a16:creationId xmlns:a16="http://schemas.microsoft.com/office/drawing/2014/main" id="{98B1B47A-C58A-4633-91BD-9B02C73B550D}"/>
                </a:ext>
              </a:extLst>
            </p:cNvPr>
            <p:cNvSpPr txBox="1">
              <a:spLocks noChangeArrowheads="1"/>
            </p:cNvSpPr>
            <p:nvPr/>
          </p:nvSpPr>
          <p:spPr bwMode="auto">
            <a:xfrm>
              <a:off x="1898" y="564"/>
              <a:ext cx="246"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P1</a:t>
              </a:r>
            </a:p>
          </p:txBody>
        </p:sp>
        <p:sp>
          <p:nvSpPr>
            <p:cNvPr id="23604" name="Text Box 52">
              <a:extLst>
                <a:ext uri="{FF2B5EF4-FFF2-40B4-BE49-F238E27FC236}">
                  <a16:creationId xmlns:a16="http://schemas.microsoft.com/office/drawing/2014/main" id="{F72E5AE3-C02C-461C-990A-2A3A263FDCAD}"/>
                </a:ext>
              </a:extLst>
            </p:cNvPr>
            <p:cNvSpPr txBox="1">
              <a:spLocks noChangeArrowheads="1"/>
            </p:cNvSpPr>
            <p:nvPr/>
          </p:nvSpPr>
          <p:spPr bwMode="auto">
            <a:xfrm>
              <a:off x="2099" y="564"/>
              <a:ext cx="276"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r>
                <a:rPr lang="en-GB" altLang="en-US" sz="1108" b="1" dirty="0" err="1">
                  <a:latin typeface="Verdana" panose="020B0604030504040204" pitchFamily="34" charset="0"/>
                  <a:ea typeface="Verdana" panose="020B0604030504040204" pitchFamily="34" charset="0"/>
                </a:rPr>
                <a:t>Lu</a:t>
              </a:r>
              <a:r>
                <a:rPr lang="en-GB" altLang="en-US" sz="1108" b="1" baseline="30000" dirty="0" err="1">
                  <a:latin typeface="Verdana" panose="020B0604030504040204" pitchFamily="34" charset="0"/>
                  <a:ea typeface="Verdana" panose="020B0604030504040204" pitchFamily="34" charset="0"/>
                </a:rPr>
                <a:t>a</a:t>
              </a:r>
              <a:endParaRPr lang="en-GB" altLang="en-US" sz="1108" b="1" dirty="0">
                <a:latin typeface="Verdana" panose="020B0604030504040204" pitchFamily="34" charset="0"/>
                <a:ea typeface="Verdana" panose="020B0604030504040204" pitchFamily="34" charset="0"/>
              </a:endParaRPr>
            </a:p>
          </p:txBody>
        </p:sp>
        <p:sp>
          <p:nvSpPr>
            <p:cNvPr id="23606" name="Text Box 54">
              <a:extLst>
                <a:ext uri="{FF2B5EF4-FFF2-40B4-BE49-F238E27FC236}">
                  <a16:creationId xmlns:a16="http://schemas.microsoft.com/office/drawing/2014/main" id="{F91ECD13-954D-4D1F-8542-D289AA2E96D5}"/>
                </a:ext>
              </a:extLst>
            </p:cNvPr>
            <p:cNvSpPr txBox="1">
              <a:spLocks noChangeArrowheads="1"/>
            </p:cNvSpPr>
            <p:nvPr/>
          </p:nvSpPr>
          <p:spPr bwMode="auto">
            <a:xfrm>
              <a:off x="2357" y="559"/>
              <a:ext cx="185" cy="166"/>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K</a:t>
              </a:r>
            </a:p>
          </p:txBody>
        </p:sp>
        <p:sp>
          <p:nvSpPr>
            <p:cNvPr id="23607" name="Text Box 55">
              <a:extLst>
                <a:ext uri="{FF2B5EF4-FFF2-40B4-BE49-F238E27FC236}">
                  <a16:creationId xmlns:a16="http://schemas.microsoft.com/office/drawing/2014/main" id="{1F44E6AB-5BE5-4F74-9AC1-65BD6FC2FCF3}"/>
                </a:ext>
              </a:extLst>
            </p:cNvPr>
            <p:cNvSpPr txBox="1">
              <a:spLocks noChangeArrowheads="1"/>
            </p:cNvSpPr>
            <p:nvPr/>
          </p:nvSpPr>
          <p:spPr bwMode="auto">
            <a:xfrm>
              <a:off x="2585" y="559"/>
              <a:ext cx="176"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k</a:t>
              </a:r>
            </a:p>
          </p:txBody>
        </p:sp>
        <p:sp>
          <p:nvSpPr>
            <p:cNvPr id="23608" name="Text Box 56">
              <a:extLst>
                <a:ext uri="{FF2B5EF4-FFF2-40B4-BE49-F238E27FC236}">
                  <a16:creationId xmlns:a16="http://schemas.microsoft.com/office/drawing/2014/main" id="{44E51894-167D-453D-A85D-5DC21688B2FC}"/>
                </a:ext>
              </a:extLst>
            </p:cNvPr>
            <p:cNvSpPr txBox="1">
              <a:spLocks noChangeArrowheads="1"/>
            </p:cNvSpPr>
            <p:nvPr/>
          </p:nvSpPr>
          <p:spPr bwMode="auto">
            <a:xfrm>
              <a:off x="2754" y="559"/>
              <a:ext cx="287"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r>
                <a:rPr lang="en-GB" altLang="en-US" sz="1108" b="1" dirty="0" err="1">
                  <a:latin typeface="Verdana" panose="020B0604030504040204" pitchFamily="34" charset="0"/>
                  <a:ea typeface="Verdana" panose="020B0604030504040204" pitchFamily="34" charset="0"/>
                </a:rPr>
                <a:t>Kp</a:t>
              </a:r>
              <a:r>
                <a:rPr lang="en-GB" altLang="en-US" sz="1108" b="1" baseline="30000" dirty="0" err="1">
                  <a:latin typeface="Verdana" panose="020B0604030504040204" pitchFamily="34" charset="0"/>
                  <a:ea typeface="Verdana" panose="020B0604030504040204" pitchFamily="34" charset="0"/>
                </a:rPr>
                <a:t>a</a:t>
              </a:r>
              <a:endParaRPr lang="en-GB" altLang="en-US" sz="1108" b="1" dirty="0">
                <a:latin typeface="Verdana" panose="020B0604030504040204" pitchFamily="34" charset="0"/>
                <a:ea typeface="Verdana" panose="020B0604030504040204" pitchFamily="34" charset="0"/>
              </a:endParaRPr>
            </a:p>
          </p:txBody>
        </p:sp>
        <p:sp>
          <p:nvSpPr>
            <p:cNvPr id="23610" name="Text Box 58">
              <a:extLst>
                <a:ext uri="{FF2B5EF4-FFF2-40B4-BE49-F238E27FC236}">
                  <a16:creationId xmlns:a16="http://schemas.microsoft.com/office/drawing/2014/main" id="{7DDD2BC6-5A91-4148-AA81-410A2566420E}"/>
                </a:ext>
              </a:extLst>
            </p:cNvPr>
            <p:cNvSpPr txBox="1">
              <a:spLocks noChangeArrowheads="1"/>
            </p:cNvSpPr>
            <p:nvPr/>
          </p:nvSpPr>
          <p:spPr bwMode="auto">
            <a:xfrm>
              <a:off x="2985" y="565"/>
              <a:ext cx="272"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r>
                <a:rPr lang="en-GB" altLang="en-US" sz="1108" b="1" dirty="0">
                  <a:latin typeface="Verdana" panose="020B0604030504040204" pitchFamily="34" charset="0"/>
                  <a:ea typeface="Verdana" panose="020B0604030504040204" pitchFamily="34" charset="0"/>
                </a:rPr>
                <a:t>Le</a:t>
              </a:r>
              <a:r>
                <a:rPr lang="en-GB" altLang="en-US" sz="1108" b="1" baseline="30000" dirty="0">
                  <a:latin typeface="Verdana" panose="020B0604030504040204" pitchFamily="34" charset="0"/>
                  <a:ea typeface="Verdana" panose="020B0604030504040204" pitchFamily="34" charset="0"/>
                </a:rPr>
                <a:t>a</a:t>
              </a:r>
              <a:endParaRPr lang="en-GB" altLang="en-US" sz="1108" b="1" dirty="0">
                <a:latin typeface="Verdana" panose="020B0604030504040204" pitchFamily="34" charset="0"/>
                <a:ea typeface="Verdana" panose="020B0604030504040204" pitchFamily="34" charset="0"/>
              </a:endParaRPr>
            </a:p>
          </p:txBody>
        </p:sp>
        <p:sp>
          <p:nvSpPr>
            <p:cNvPr id="23611" name="Text Box 59">
              <a:extLst>
                <a:ext uri="{FF2B5EF4-FFF2-40B4-BE49-F238E27FC236}">
                  <a16:creationId xmlns:a16="http://schemas.microsoft.com/office/drawing/2014/main" id="{28FE1765-C540-40A3-8093-4684AAFDE9FF}"/>
                </a:ext>
              </a:extLst>
            </p:cNvPr>
            <p:cNvSpPr txBox="1">
              <a:spLocks noChangeArrowheads="1"/>
            </p:cNvSpPr>
            <p:nvPr/>
          </p:nvSpPr>
          <p:spPr bwMode="auto">
            <a:xfrm>
              <a:off x="3213" y="564"/>
              <a:ext cx="27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r>
                <a:rPr lang="en-GB" altLang="en-US" sz="1108" b="1" dirty="0" err="1">
                  <a:latin typeface="Verdana" panose="020B0604030504040204" pitchFamily="34" charset="0"/>
                  <a:ea typeface="Verdana" panose="020B0604030504040204" pitchFamily="34" charset="0"/>
                </a:rPr>
                <a:t>Le</a:t>
              </a:r>
              <a:r>
                <a:rPr lang="en-GB" altLang="en-US" sz="1108" b="1" baseline="30000" dirty="0" err="1">
                  <a:latin typeface="Verdana" panose="020B0604030504040204" pitchFamily="34" charset="0"/>
                  <a:ea typeface="Verdana" panose="020B0604030504040204" pitchFamily="34" charset="0"/>
                </a:rPr>
                <a:t>b</a:t>
              </a:r>
              <a:endParaRPr lang="en-GB" altLang="en-US" sz="1108" b="1" dirty="0">
                <a:latin typeface="Verdana" panose="020B0604030504040204" pitchFamily="34" charset="0"/>
                <a:ea typeface="Verdana" panose="020B0604030504040204" pitchFamily="34" charset="0"/>
              </a:endParaRPr>
            </a:p>
          </p:txBody>
        </p:sp>
        <p:sp>
          <p:nvSpPr>
            <p:cNvPr id="23612" name="Text Box 60">
              <a:extLst>
                <a:ext uri="{FF2B5EF4-FFF2-40B4-BE49-F238E27FC236}">
                  <a16:creationId xmlns:a16="http://schemas.microsoft.com/office/drawing/2014/main" id="{C0E9DAD9-7799-4AD0-B9B5-DBEC8F5484BE}"/>
                </a:ext>
              </a:extLst>
            </p:cNvPr>
            <p:cNvSpPr txBox="1">
              <a:spLocks noChangeArrowheads="1"/>
            </p:cNvSpPr>
            <p:nvPr/>
          </p:nvSpPr>
          <p:spPr bwMode="auto">
            <a:xfrm>
              <a:off x="3876" y="564"/>
              <a:ext cx="265"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r>
                <a:rPr lang="en-GB" altLang="en-US" sz="1108" b="1" dirty="0" err="1">
                  <a:latin typeface="Verdana" panose="020B0604030504040204" pitchFamily="34" charset="0"/>
                  <a:ea typeface="Verdana" panose="020B0604030504040204" pitchFamily="34" charset="0"/>
                </a:rPr>
                <a:t>Jk</a:t>
              </a:r>
              <a:r>
                <a:rPr lang="en-GB" altLang="en-US" sz="1108" b="1" baseline="30000" dirty="0" err="1">
                  <a:latin typeface="Verdana" panose="020B0604030504040204" pitchFamily="34" charset="0"/>
                  <a:ea typeface="Verdana" panose="020B0604030504040204" pitchFamily="34" charset="0"/>
                </a:rPr>
                <a:t>a</a:t>
              </a:r>
              <a:endParaRPr lang="en-GB" altLang="en-US" sz="1108" b="1" dirty="0">
                <a:latin typeface="Verdana" panose="020B0604030504040204" pitchFamily="34" charset="0"/>
                <a:ea typeface="Verdana" panose="020B0604030504040204" pitchFamily="34" charset="0"/>
              </a:endParaRPr>
            </a:p>
          </p:txBody>
        </p:sp>
        <p:sp>
          <p:nvSpPr>
            <p:cNvPr id="23613" name="Text Box 61">
              <a:extLst>
                <a:ext uri="{FF2B5EF4-FFF2-40B4-BE49-F238E27FC236}">
                  <a16:creationId xmlns:a16="http://schemas.microsoft.com/office/drawing/2014/main" id="{3EB5149E-7336-468B-A1CA-47F99A660DD6}"/>
                </a:ext>
              </a:extLst>
            </p:cNvPr>
            <p:cNvSpPr txBox="1">
              <a:spLocks noChangeArrowheads="1"/>
            </p:cNvSpPr>
            <p:nvPr/>
          </p:nvSpPr>
          <p:spPr bwMode="auto">
            <a:xfrm>
              <a:off x="4094" y="568"/>
              <a:ext cx="267"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r>
                <a:rPr lang="en-GB" altLang="en-US" sz="1108" b="1" dirty="0" err="1">
                  <a:latin typeface="Verdana" panose="020B0604030504040204" pitchFamily="34" charset="0"/>
                  <a:ea typeface="Verdana" panose="020B0604030504040204" pitchFamily="34" charset="0"/>
                </a:rPr>
                <a:t>Jk</a:t>
              </a:r>
              <a:r>
                <a:rPr lang="en-GB" altLang="en-US" sz="1108" b="1" baseline="30000" dirty="0" err="1">
                  <a:latin typeface="Verdana" panose="020B0604030504040204" pitchFamily="34" charset="0"/>
                  <a:ea typeface="Verdana" panose="020B0604030504040204" pitchFamily="34" charset="0"/>
                </a:rPr>
                <a:t>b</a:t>
              </a:r>
              <a:endParaRPr lang="en-GB" altLang="en-US" sz="1108" b="1" dirty="0">
                <a:latin typeface="Verdana" panose="020B0604030504040204" pitchFamily="34" charset="0"/>
                <a:ea typeface="Verdana" panose="020B0604030504040204" pitchFamily="34" charset="0"/>
              </a:endParaRPr>
            </a:p>
          </p:txBody>
        </p:sp>
        <p:sp>
          <p:nvSpPr>
            <p:cNvPr id="23614" name="Text Box 62">
              <a:extLst>
                <a:ext uri="{FF2B5EF4-FFF2-40B4-BE49-F238E27FC236}">
                  <a16:creationId xmlns:a16="http://schemas.microsoft.com/office/drawing/2014/main" id="{03F07F19-AAAA-4F70-A06A-DB23792AE72F}"/>
                </a:ext>
              </a:extLst>
            </p:cNvPr>
            <p:cNvSpPr txBox="1">
              <a:spLocks noChangeArrowheads="1"/>
            </p:cNvSpPr>
            <p:nvPr/>
          </p:nvSpPr>
          <p:spPr bwMode="auto">
            <a:xfrm>
              <a:off x="4793" y="571"/>
              <a:ext cx="186"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r>
                <a:rPr lang="en-GB" altLang="en-US" sz="1108" b="1" dirty="0">
                  <a:solidFill>
                    <a:srgbClr val="0070C0"/>
                  </a:solidFill>
                  <a:latin typeface="Verdana" panose="020B0604030504040204" pitchFamily="34" charset="0"/>
                  <a:ea typeface="Verdana" panose="020B0604030504040204" pitchFamily="34" charset="0"/>
                </a:rPr>
                <a:t>A</a:t>
              </a:r>
            </a:p>
          </p:txBody>
        </p:sp>
        <p:sp>
          <p:nvSpPr>
            <p:cNvPr id="23615" name="Text Box 63">
              <a:extLst>
                <a:ext uri="{FF2B5EF4-FFF2-40B4-BE49-F238E27FC236}">
                  <a16:creationId xmlns:a16="http://schemas.microsoft.com/office/drawing/2014/main" id="{423DBA23-2515-422D-B3D0-B5A823BCECD6}"/>
                </a:ext>
              </a:extLst>
            </p:cNvPr>
            <p:cNvSpPr txBox="1">
              <a:spLocks noChangeArrowheads="1"/>
            </p:cNvSpPr>
            <p:nvPr/>
          </p:nvSpPr>
          <p:spPr bwMode="auto">
            <a:xfrm>
              <a:off x="5023" y="571"/>
              <a:ext cx="185"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r>
                <a:rPr lang="en-GB" altLang="en-US" sz="1108" b="1" dirty="0">
                  <a:solidFill>
                    <a:schemeClr val="accent4">
                      <a:lumMod val="60000"/>
                      <a:lumOff val="40000"/>
                    </a:schemeClr>
                  </a:solidFill>
                  <a:latin typeface="Verdana" panose="020B0604030504040204" pitchFamily="34" charset="0"/>
                  <a:ea typeface="Verdana" panose="020B0604030504040204" pitchFamily="34" charset="0"/>
                </a:rPr>
                <a:t>B</a:t>
              </a:r>
            </a:p>
          </p:txBody>
        </p:sp>
        <p:sp>
          <p:nvSpPr>
            <p:cNvPr id="23616" name="Text Box 64">
              <a:extLst>
                <a:ext uri="{FF2B5EF4-FFF2-40B4-BE49-F238E27FC236}">
                  <a16:creationId xmlns:a16="http://schemas.microsoft.com/office/drawing/2014/main" id="{1AF76B6E-669A-4D92-A0EC-18C4B32AA9F6}"/>
                </a:ext>
              </a:extLst>
            </p:cNvPr>
            <p:cNvSpPr txBox="1">
              <a:spLocks noChangeArrowheads="1"/>
            </p:cNvSpPr>
            <p:nvPr/>
          </p:nvSpPr>
          <p:spPr bwMode="auto">
            <a:xfrm>
              <a:off x="545" y="776"/>
              <a:ext cx="399" cy="166"/>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r>
                <a:rPr lang="en-GB" altLang="en-US" sz="1108" b="1" dirty="0">
                  <a:latin typeface="Verdana" panose="020B0604030504040204" pitchFamily="34" charset="0"/>
                  <a:ea typeface="Verdana" panose="020B0604030504040204" pitchFamily="34" charset="0"/>
                </a:rPr>
                <a:t>R</a:t>
              </a:r>
              <a:r>
                <a:rPr lang="en-GB" altLang="en-US" sz="1108" b="1" baseline="-25000" dirty="0">
                  <a:latin typeface="Verdana" panose="020B0604030504040204" pitchFamily="34" charset="0"/>
                  <a:ea typeface="Verdana" panose="020B0604030504040204" pitchFamily="34" charset="0"/>
                </a:rPr>
                <a:t>1</a:t>
              </a:r>
              <a:r>
                <a:rPr lang="en-GB" altLang="en-US" sz="1108" b="1" baseline="30000" dirty="0">
                  <a:latin typeface="Verdana" panose="020B0604030504040204" pitchFamily="34" charset="0"/>
                  <a:ea typeface="Verdana" panose="020B0604030504040204" pitchFamily="34" charset="0"/>
                </a:rPr>
                <a:t>w</a:t>
              </a:r>
              <a:r>
                <a:rPr lang="en-GB" altLang="en-US" sz="1108" b="1" dirty="0">
                  <a:latin typeface="Verdana" panose="020B0604030504040204" pitchFamily="34" charset="0"/>
                  <a:ea typeface="Verdana" panose="020B0604030504040204" pitchFamily="34" charset="0"/>
                </a:rPr>
                <a:t>R</a:t>
              </a:r>
              <a:r>
                <a:rPr lang="en-GB" altLang="en-US" sz="1108" b="1" baseline="-25000" dirty="0">
                  <a:latin typeface="Verdana" panose="020B0604030504040204" pitchFamily="34" charset="0"/>
                  <a:ea typeface="Verdana" panose="020B0604030504040204" pitchFamily="34" charset="0"/>
                </a:rPr>
                <a:t>1</a:t>
              </a:r>
              <a:endParaRPr lang="en-GB" altLang="en-US" sz="1108" b="1" dirty="0">
                <a:latin typeface="Verdana" panose="020B0604030504040204" pitchFamily="34" charset="0"/>
                <a:ea typeface="Verdana" panose="020B0604030504040204" pitchFamily="34" charset="0"/>
              </a:endParaRPr>
            </a:p>
          </p:txBody>
        </p:sp>
        <p:sp>
          <p:nvSpPr>
            <p:cNvPr id="23617" name="Text Box 65">
              <a:extLst>
                <a:ext uri="{FF2B5EF4-FFF2-40B4-BE49-F238E27FC236}">
                  <a16:creationId xmlns:a16="http://schemas.microsoft.com/office/drawing/2014/main" id="{77722F28-DE10-4151-AB6C-F7C179031EA1}"/>
                </a:ext>
              </a:extLst>
            </p:cNvPr>
            <p:cNvSpPr txBox="1">
              <a:spLocks noChangeArrowheads="1"/>
            </p:cNvSpPr>
            <p:nvPr/>
          </p:nvSpPr>
          <p:spPr bwMode="auto">
            <a:xfrm>
              <a:off x="589" y="1218"/>
              <a:ext cx="340" cy="166"/>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r>
                <a:rPr lang="en-GB" altLang="en-US" sz="1108" b="1" dirty="0">
                  <a:latin typeface="Verdana" panose="020B0604030504040204" pitchFamily="34" charset="0"/>
                  <a:ea typeface="Verdana" panose="020B0604030504040204" pitchFamily="34" charset="0"/>
                </a:rPr>
                <a:t>R</a:t>
              </a:r>
              <a:r>
                <a:rPr lang="en-GB" altLang="en-US" sz="1108" b="1" baseline="-25000" dirty="0">
                  <a:latin typeface="Verdana" panose="020B0604030504040204" pitchFamily="34" charset="0"/>
                  <a:ea typeface="Verdana" panose="020B0604030504040204" pitchFamily="34" charset="0"/>
                </a:rPr>
                <a:t>2</a:t>
              </a:r>
              <a:r>
                <a:rPr lang="en-GB" altLang="en-US" sz="1108" b="1" dirty="0">
                  <a:latin typeface="Verdana" panose="020B0604030504040204" pitchFamily="34" charset="0"/>
                  <a:ea typeface="Verdana" panose="020B0604030504040204" pitchFamily="34" charset="0"/>
                </a:rPr>
                <a:t>R</a:t>
              </a:r>
              <a:r>
                <a:rPr lang="en-GB" altLang="en-US" sz="1108" b="1" baseline="-25000" dirty="0">
                  <a:latin typeface="Verdana" panose="020B0604030504040204" pitchFamily="34" charset="0"/>
                  <a:ea typeface="Verdana" panose="020B0604030504040204" pitchFamily="34" charset="0"/>
                </a:rPr>
                <a:t>2</a:t>
              </a:r>
              <a:endParaRPr lang="en-GB" altLang="en-US" sz="1108" b="1" dirty="0">
                <a:latin typeface="Verdana" panose="020B0604030504040204" pitchFamily="34" charset="0"/>
                <a:ea typeface="Verdana" panose="020B0604030504040204" pitchFamily="34" charset="0"/>
              </a:endParaRPr>
            </a:p>
          </p:txBody>
        </p:sp>
        <p:sp>
          <p:nvSpPr>
            <p:cNvPr id="23618" name="Text Box 66">
              <a:extLst>
                <a:ext uri="{FF2B5EF4-FFF2-40B4-BE49-F238E27FC236}">
                  <a16:creationId xmlns:a16="http://schemas.microsoft.com/office/drawing/2014/main" id="{BF5A2A2A-4221-475A-91B5-96795CD9001C}"/>
                </a:ext>
              </a:extLst>
            </p:cNvPr>
            <p:cNvSpPr txBox="1">
              <a:spLocks noChangeArrowheads="1"/>
            </p:cNvSpPr>
            <p:nvPr/>
          </p:nvSpPr>
          <p:spPr bwMode="auto">
            <a:xfrm>
              <a:off x="590" y="999"/>
              <a:ext cx="340" cy="166"/>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r>
                <a:rPr lang="en-GB" altLang="en-US" sz="1108" b="1" dirty="0">
                  <a:latin typeface="Verdana" panose="020B0604030504040204" pitchFamily="34" charset="0"/>
                  <a:ea typeface="Verdana" panose="020B0604030504040204" pitchFamily="34" charset="0"/>
                </a:rPr>
                <a:t>R</a:t>
              </a:r>
              <a:r>
                <a:rPr lang="en-GB" altLang="en-US" sz="1108" b="1" baseline="-25000" dirty="0">
                  <a:latin typeface="Verdana" panose="020B0604030504040204" pitchFamily="34" charset="0"/>
                  <a:ea typeface="Verdana" panose="020B0604030504040204" pitchFamily="34" charset="0"/>
                </a:rPr>
                <a:t>1</a:t>
              </a:r>
              <a:r>
                <a:rPr lang="en-GB" altLang="en-US" sz="1108" b="1" dirty="0">
                  <a:latin typeface="Verdana" panose="020B0604030504040204" pitchFamily="34" charset="0"/>
                  <a:ea typeface="Verdana" panose="020B0604030504040204" pitchFamily="34" charset="0"/>
                </a:rPr>
                <a:t>R</a:t>
              </a:r>
              <a:r>
                <a:rPr lang="en-GB" altLang="en-US" sz="1108" b="1" baseline="-25000" dirty="0">
                  <a:latin typeface="Verdana" panose="020B0604030504040204" pitchFamily="34" charset="0"/>
                  <a:ea typeface="Verdana" panose="020B0604030504040204" pitchFamily="34" charset="0"/>
                </a:rPr>
                <a:t>1</a:t>
              </a:r>
              <a:endParaRPr lang="en-GB" altLang="en-US" sz="1108" b="1" dirty="0">
                <a:latin typeface="Verdana" panose="020B0604030504040204" pitchFamily="34" charset="0"/>
                <a:ea typeface="Verdana" panose="020B0604030504040204" pitchFamily="34" charset="0"/>
              </a:endParaRPr>
            </a:p>
          </p:txBody>
        </p:sp>
        <p:sp>
          <p:nvSpPr>
            <p:cNvPr id="23619" name="Text Box 67">
              <a:extLst>
                <a:ext uri="{FF2B5EF4-FFF2-40B4-BE49-F238E27FC236}">
                  <a16:creationId xmlns:a16="http://schemas.microsoft.com/office/drawing/2014/main" id="{2986E800-772F-450C-A5A2-83368F706601}"/>
                </a:ext>
              </a:extLst>
            </p:cNvPr>
            <p:cNvSpPr txBox="1">
              <a:spLocks noChangeArrowheads="1"/>
            </p:cNvSpPr>
            <p:nvPr/>
          </p:nvSpPr>
          <p:spPr bwMode="auto">
            <a:xfrm>
              <a:off x="634" y="1443"/>
              <a:ext cx="234" cy="166"/>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r>
                <a:rPr lang="en-GB" altLang="en-US" sz="1108" b="1" dirty="0" err="1">
                  <a:latin typeface="Verdana" panose="020B0604030504040204" pitchFamily="34" charset="0"/>
                  <a:ea typeface="Verdana" panose="020B0604030504040204" pitchFamily="34" charset="0"/>
                </a:rPr>
                <a:t>r’r</a:t>
              </a:r>
              <a:endParaRPr lang="en-GB" altLang="en-US" sz="1108" b="1" dirty="0">
                <a:latin typeface="Verdana" panose="020B0604030504040204" pitchFamily="34" charset="0"/>
                <a:ea typeface="Verdana" panose="020B0604030504040204" pitchFamily="34" charset="0"/>
              </a:endParaRPr>
            </a:p>
          </p:txBody>
        </p:sp>
        <p:sp>
          <p:nvSpPr>
            <p:cNvPr id="23620" name="Text Box 68">
              <a:extLst>
                <a:ext uri="{FF2B5EF4-FFF2-40B4-BE49-F238E27FC236}">
                  <a16:creationId xmlns:a16="http://schemas.microsoft.com/office/drawing/2014/main" id="{4D20F802-FD61-430E-8ADE-E0CBC693C6C5}"/>
                </a:ext>
              </a:extLst>
            </p:cNvPr>
            <p:cNvSpPr txBox="1">
              <a:spLocks noChangeArrowheads="1"/>
            </p:cNvSpPr>
            <p:nvPr/>
          </p:nvSpPr>
          <p:spPr bwMode="auto">
            <a:xfrm>
              <a:off x="622" y="1664"/>
              <a:ext cx="258" cy="166"/>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err="1">
                  <a:latin typeface="Verdana" panose="020B0604030504040204" pitchFamily="34" charset="0"/>
                  <a:ea typeface="Verdana" panose="020B0604030504040204" pitchFamily="34" charset="0"/>
                </a:rPr>
                <a:t>r”r</a:t>
              </a:r>
              <a:endParaRPr lang="en-GB" altLang="en-US" sz="1108" b="1" dirty="0">
                <a:latin typeface="Verdana" panose="020B0604030504040204" pitchFamily="34" charset="0"/>
                <a:ea typeface="Verdana" panose="020B0604030504040204" pitchFamily="34" charset="0"/>
              </a:endParaRPr>
            </a:p>
          </p:txBody>
        </p:sp>
        <p:sp>
          <p:nvSpPr>
            <p:cNvPr id="23621" name="Text Box 69">
              <a:extLst>
                <a:ext uri="{FF2B5EF4-FFF2-40B4-BE49-F238E27FC236}">
                  <a16:creationId xmlns:a16="http://schemas.microsoft.com/office/drawing/2014/main" id="{2381FA59-E202-4CEC-A44A-6026D4434A5F}"/>
                </a:ext>
              </a:extLst>
            </p:cNvPr>
            <p:cNvSpPr txBox="1">
              <a:spLocks noChangeArrowheads="1"/>
            </p:cNvSpPr>
            <p:nvPr/>
          </p:nvSpPr>
          <p:spPr bwMode="auto">
            <a:xfrm>
              <a:off x="646" y="1884"/>
              <a:ext cx="205" cy="166"/>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err="1">
                  <a:latin typeface="Verdana" panose="020B0604030504040204" pitchFamily="34" charset="0"/>
                  <a:ea typeface="Verdana" panose="020B0604030504040204" pitchFamily="34" charset="0"/>
                </a:rPr>
                <a:t>rr</a:t>
              </a:r>
              <a:endParaRPr lang="en-GB" altLang="en-US" sz="1108" b="1" dirty="0">
                <a:latin typeface="Verdana" panose="020B0604030504040204" pitchFamily="34" charset="0"/>
                <a:ea typeface="Verdana" panose="020B0604030504040204" pitchFamily="34" charset="0"/>
              </a:endParaRPr>
            </a:p>
          </p:txBody>
        </p:sp>
        <p:sp>
          <p:nvSpPr>
            <p:cNvPr id="23622" name="Text Box 70">
              <a:extLst>
                <a:ext uri="{FF2B5EF4-FFF2-40B4-BE49-F238E27FC236}">
                  <a16:creationId xmlns:a16="http://schemas.microsoft.com/office/drawing/2014/main" id="{79B2E0A2-1E1A-47F5-825B-106EF0058FF9}"/>
                </a:ext>
              </a:extLst>
            </p:cNvPr>
            <p:cNvSpPr txBox="1">
              <a:spLocks noChangeArrowheads="1"/>
            </p:cNvSpPr>
            <p:nvPr/>
          </p:nvSpPr>
          <p:spPr bwMode="auto">
            <a:xfrm>
              <a:off x="641" y="2108"/>
              <a:ext cx="205" cy="166"/>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err="1">
                  <a:latin typeface="Verdana" panose="020B0604030504040204" pitchFamily="34" charset="0"/>
                  <a:ea typeface="Verdana" panose="020B0604030504040204" pitchFamily="34" charset="0"/>
                </a:rPr>
                <a:t>rr</a:t>
              </a:r>
              <a:endParaRPr lang="en-GB" altLang="en-US" sz="1108" b="1" dirty="0">
                <a:latin typeface="Verdana" panose="020B0604030504040204" pitchFamily="34" charset="0"/>
                <a:ea typeface="Verdana" panose="020B0604030504040204" pitchFamily="34" charset="0"/>
              </a:endParaRPr>
            </a:p>
          </p:txBody>
        </p:sp>
        <p:sp>
          <p:nvSpPr>
            <p:cNvPr id="23623" name="Text Box 71">
              <a:extLst>
                <a:ext uri="{FF2B5EF4-FFF2-40B4-BE49-F238E27FC236}">
                  <a16:creationId xmlns:a16="http://schemas.microsoft.com/office/drawing/2014/main" id="{0F02A270-FA4C-4DC7-8445-1E0EFCE540E8}"/>
                </a:ext>
              </a:extLst>
            </p:cNvPr>
            <p:cNvSpPr txBox="1">
              <a:spLocks noChangeArrowheads="1"/>
            </p:cNvSpPr>
            <p:nvPr/>
          </p:nvSpPr>
          <p:spPr bwMode="auto">
            <a:xfrm>
              <a:off x="646" y="2332"/>
              <a:ext cx="205" cy="166"/>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err="1">
                  <a:latin typeface="Verdana" panose="020B0604030504040204" pitchFamily="34" charset="0"/>
                  <a:ea typeface="Verdana" panose="020B0604030504040204" pitchFamily="34" charset="0"/>
                </a:rPr>
                <a:t>rr</a:t>
              </a:r>
              <a:endParaRPr lang="en-GB" altLang="en-US" sz="1108" b="1" dirty="0">
                <a:latin typeface="Verdana" panose="020B0604030504040204" pitchFamily="34" charset="0"/>
                <a:ea typeface="Verdana" panose="020B0604030504040204" pitchFamily="34" charset="0"/>
              </a:endParaRPr>
            </a:p>
          </p:txBody>
        </p:sp>
        <p:sp>
          <p:nvSpPr>
            <p:cNvPr id="23624" name="Text Box 72">
              <a:extLst>
                <a:ext uri="{FF2B5EF4-FFF2-40B4-BE49-F238E27FC236}">
                  <a16:creationId xmlns:a16="http://schemas.microsoft.com/office/drawing/2014/main" id="{57F1516A-308E-4739-B0A3-FA935992833A}"/>
                </a:ext>
              </a:extLst>
            </p:cNvPr>
            <p:cNvSpPr txBox="1">
              <a:spLocks noChangeArrowheads="1"/>
            </p:cNvSpPr>
            <p:nvPr/>
          </p:nvSpPr>
          <p:spPr bwMode="auto">
            <a:xfrm>
              <a:off x="646" y="2550"/>
              <a:ext cx="205" cy="166"/>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err="1">
                  <a:latin typeface="Verdana" panose="020B0604030504040204" pitchFamily="34" charset="0"/>
                  <a:ea typeface="Verdana" panose="020B0604030504040204" pitchFamily="34" charset="0"/>
                </a:rPr>
                <a:t>rr</a:t>
              </a:r>
              <a:endParaRPr lang="en-GB" altLang="en-US" sz="1108" b="1" dirty="0">
                <a:latin typeface="Verdana" panose="020B0604030504040204" pitchFamily="34" charset="0"/>
                <a:ea typeface="Verdana" panose="020B0604030504040204" pitchFamily="34" charset="0"/>
              </a:endParaRPr>
            </a:p>
          </p:txBody>
        </p:sp>
        <p:sp>
          <p:nvSpPr>
            <p:cNvPr id="23625" name="Text Box 73">
              <a:extLst>
                <a:ext uri="{FF2B5EF4-FFF2-40B4-BE49-F238E27FC236}">
                  <a16:creationId xmlns:a16="http://schemas.microsoft.com/office/drawing/2014/main" id="{6653D7BF-F6E7-4880-B3C9-00E1C41244B1}"/>
                </a:ext>
              </a:extLst>
            </p:cNvPr>
            <p:cNvSpPr txBox="1">
              <a:spLocks noChangeArrowheads="1"/>
            </p:cNvSpPr>
            <p:nvPr/>
          </p:nvSpPr>
          <p:spPr bwMode="auto">
            <a:xfrm>
              <a:off x="648" y="2770"/>
              <a:ext cx="205" cy="166"/>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err="1">
                  <a:latin typeface="Verdana" panose="020B0604030504040204" pitchFamily="34" charset="0"/>
                  <a:ea typeface="Verdana" panose="020B0604030504040204" pitchFamily="34" charset="0"/>
                </a:rPr>
                <a:t>rr</a:t>
              </a:r>
              <a:endParaRPr lang="en-GB" altLang="en-US" sz="1108" b="1" dirty="0">
                <a:latin typeface="Verdana" panose="020B0604030504040204" pitchFamily="34" charset="0"/>
                <a:ea typeface="Verdana" panose="020B0604030504040204" pitchFamily="34" charset="0"/>
              </a:endParaRPr>
            </a:p>
          </p:txBody>
        </p:sp>
        <p:sp>
          <p:nvSpPr>
            <p:cNvPr id="23627" name="Rectangle 75">
              <a:extLst>
                <a:ext uri="{FF2B5EF4-FFF2-40B4-BE49-F238E27FC236}">
                  <a16:creationId xmlns:a16="http://schemas.microsoft.com/office/drawing/2014/main" id="{47865183-4405-41D7-A0C9-132E470500CB}"/>
                </a:ext>
              </a:extLst>
            </p:cNvPr>
            <p:cNvSpPr>
              <a:spLocks noChangeArrowheads="1"/>
            </p:cNvSpPr>
            <p:nvPr/>
          </p:nvSpPr>
          <p:spPr bwMode="auto">
            <a:xfrm>
              <a:off x="1231" y="527"/>
              <a:ext cx="886" cy="3102"/>
            </a:xfrm>
            <a:prstGeom prst="rect">
              <a:avLst/>
            </a:prstGeom>
            <a:noFill/>
            <a:ln>
              <a:noFill/>
            </a:ln>
            <a:effectLst/>
            <a:extLst>
              <a:ext uri="{909E8E84-426E-40DD-AFC4-6F175D3DCCD1}">
                <a14:hiddenFill xmlns:a14="http://schemas.microsoft.com/office/drawing/2010/main">
                  <a:solidFill>
                    <a:schemeClr val="bg1">
                      <a:alpha val="50195"/>
                    </a:schemeClr>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endParaRPr lang="en-US" altLang="en-US" sz="2215"/>
            </a:p>
          </p:txBody>
        </p:sp>
        <p:sp>
          <p:nvSpPr>
            <p:cNvPr id="12344" name="Line 77">
              <a:extLst>
                <a:ext uri="{FF2B5EF4-FFF2-40B4-BE49-F238E27FC236}">
                  <a16:creationId xmlns:a16="http://schemas.microsoft.com/office/drawing/2014/main" id="{6499CD52-B60A-44AA-A154-C5FA8B146D42}"/>
                </a:ext>
              </a:extLst>
            </p:cNvPr>
            <p:cNvSpPr>
              <a:spLocks noChangeShapeType="1"/>
            </p:cNvSpPr>
            <p:nvPr/>
          </p:nvSpPr>
          <p:spPr bwMode="auto">
            <a:xfrm>
              <a:off x="298" y="527"/>
              <a:ext cx="5139"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45" name="Line 79">
              <a:extLst>
                <a:ext uri="{FF2B5EF4-FFF2-40B4-BE49-F238E27FC236}">
                  <a16:creationId xmlns:a16="http://schemas.microsoft.com/office/drawing/2014/main" id="{CCE82208-408C-4DF6-B52C-7282158BA3FF}"/>
                </a:ext>
              </a:extLst>
            </p:cNvPr>
            <p:cNvSpPr>
              <a:spLocks noChangeShapeType="1"/>
            </p:cNvSpPr>
            <p:nvPr/>
          </p:nvSpPr>
          <p:spPr bwMode="auto">
            <a:xfrm>
              <a:off x="301" y="527"/>
              <a:ext cx="3" cy="265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46" name="Line 80">
              <a:extLst>
                <a:ext uri="{FF2B5EF4-FFF2-40B4-BE49-F238E27FC236}">
                  <a16:creationId xmlns:a16="http://schemas.microsoft.com/office/drawing/2014/main" id="{A75F2A53-91F8-4049-9BE2-C093CAD4FF45}"/>
                </a:ext>
              </a:extLst>
            </p:cNvPr>
            <p:cNvSpPr>
              <a:spLocks noChangeShapeType="1"/>
            </p:cNvSpPr>
            <p:nvPr/>
          </p:nvSpPr>
          <p:spPr bwMode="auto">
            <a:xfrm flipH="1">
              <a:off x="5437" y="527"/>
              <a:ext cx="3" cy="265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47" name="Line 81">
              <a:extLst>
                <a:ext uri="{FF2B5EF4-FFF2-40B4-BE49-F238E27FC236}">
                  <a16:creationId xmlns:a16="http://schemas.microsoft.com/office/drawing/2014/main" id="{C0D56441-34E5-481E-A83E-6D85C6113857}"/>
                </a:ext>
              </a:extLst>
            </p:cNvPr>
            <p:cNvSpPr>
              <a:spLocks noChangeShapeType="1"/>
            </p:cNvSpPr>
            <p:nvPr/>
          </p:nvSpPr>
          <p:spPr bwMode="auto">
            <a:xfrm>
              <a:off x="301" y="749"/>
              <a:ext cx="5139"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48" name="Line 82">
              <a:extLst>
                <a:ext uri="{FF2B5EF4-FFF2-40B4-BE49-F238E27FC236}">
                  <a16:creationId xmlns:a16="http://schemas.microsoft.com/office/drawing/2014/main" id="{83DD988D-3297-41E8-8602-B1C3D329AA0B}"/>
                </a:ext>
              </a:extLst>
            </p:cNvPr>
            <p:cNvSpPr>
              <a:spLocks noChangeShapeType="1"/>
            </p:cNvSpPr>
            <p:nvPr/>
          </p:nvSpPr>
          <p:spPr bwMode="auto">
            <a:xfrm>
              <a:off x="301" y="970"/>
              <a:ext cx="5139"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49" name="Line 83">
              <a:extLst>
                <a:ext uri="{FF2B5EF4-FFF2-40B4-BE49-F238E27FC236}">
                  <a16:creationId xmlns:a16="http://schemas.microsoft.com/office/drawing/2014/main" id="{1585A81C-9C55-4FD0-AB66-72FF4003EC50}"/>
                </a:ext>
              </a:extLst>
            </p:cNvPr>
            <p:cNvSpPr>
              <a:spLocks noChangeShapeType="1"/>
            </p:cNvSpPr>
            <p:nvPr/>
          </p:nvSpPr>
          <p:spPr bwMode="auto">
            <a:xfrm>
              <a:off x="301" y="1192"/>
              <a:ext cx="5139"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50" name="Line 84">
              <a:extLst>
                <a:ext uri="{FF2B5EF4-FFF2-40B4-BE49-F238E27FC236}">
                  <a16:creationId xmlns:a16="http://schemas.microsoft.com/office/drawing/2014/main" id="{2ACD10B4-673C-4229-A2B8-E23D92DCA054}"/>
                </a:ext>
              </a:extLst>
            </p:cNvPr>
            <p:cNvSpPr>
              <a:spLocks noChangeShapeType="1"/>
            </p:cNvSpPr>
            <p:nvPr/>
          </p:nvSpPr>
          <p:spPr bwMode="auto">
            <a:xfrm>
              <a:off x="301" y="1413"/>
              <a:ext cx="5139"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51" name="Line 85">
              <a:extLst>
                <a:ext uri="{FF2B5EF4-FFF2-40B4-BE49-F238E27FC236}">
                  <a16:creationId xmlns:a16="http://schemas.microsoft.com/office/drawing/2014/main" id="{D43E3BF3-CFC1-435B-AA3E-D38565D16826}"/>
                </a:ext>
              </a:extLst>
            </p:cNvPr>
            <p:cNvSpPr>
              <a:spLocks noChangeShapeType="1"/>
            </p:cNvSpPr>
            <p:nvPr/>
          </p:nvSpPr>
          <p:spPr bwMode="auto">
            <a:xfrm>
              <a:off x="301" y="1635"/>
              <a:ext cx="5139"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52" name="Line 86">
              <a:extLst>
                <a:ext uri="{FF2B5EF4-FFF2-40B4-BE49-F238E27FC236}">
                  <a16:creationId xmlns:a16="http://schemas.microsoft.com/office/drawing/2014/main" id="{CD0A530A-FF7A-4C51-8E3D-6F473B168588}"/>
                </a:ext>
              </a:extLst>
            </p:cNvPr>
            <p:cNvSpPr>
              <a:spLocks noChangeShapeType="1"/>
            </p:cNvSpPr>
            <p:nvPr/>
          </p:nvSpPr>
          <p:spPr bwMode="auto">
            <a:xfrm>
              <a:off x="301" y="1856"/>
              <a:ext cx="5139"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53" name="Line 87">
              <a:extLst>
                <a:ext uri="{FF2B5EF4-FFF2-40B4-BE49-F238E27FC236}">
                  <a16:creationId xmlns:a16="http://schemas.microsoft.com/office/drawing/2014/main" id="{D3ED0C65-C5DA-46DB-AEAC-8366BA46C8FD}"/>
                </a:ext>
              </a:extLst>
            </p:cNvPr>
            <p:cNvSpPr>
              <a:spLocks noChangeShapeType="1"/>
            </p:cNvSpPr>
            <p:nvPr/>
          </p:nvSpPr>
          <p:spPr bwMode="auto">
            <a:xfrm>
              <a:off x="301" y="2078"/>
              <a:ext cx="5139"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54" name="Line 88">
              <a:extLst>
                <a:ext uri="{FF2B5EF4-FFF2-40B4-BE49-F238E27FC236}">
                  <a16:creationId xmlns:a16="http://schemas.microsoft.com/office/drawing/2014/main" id="{E1993827-DC8D-4027-899E-82FABB67CB70}"/>
                </a:ext>
              </a:extLst>
            </p:cNvPr>
            <p:cNvSpPr>
              <a:spLocks noChangeShapeType="1"/>
            </p:cNvSpPr>
            <p:nvPr/>
          </p:nvSpPr>
          <p:spPr bwMode="auto">
            <a:xfrm>
              <a:off x="301" y="2300"/>
              <a:ext cx="5139"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55" name="Line 89">
              <a:extLst>
                <a:ext uri="{FF2B5EF4-FFF2-40B4-BE49-F238E27FC236}">
                  <a16:creationId xmlns:a16="http://schemas.microsoft.com/office/drawing/2014/main" id="{850E4B01-B0B1-4E67-8390-2E088ED0EC36}"/>
                </a:ext>
              </a:extLst>
            </p:cNvPr>
            <p:cNvSpPr>
              <a:spLocks noChangeShapeType="1"/>
            </p:cNvSpPr>
            <p:nvPr/>
          </p:nvSpPr>
          <p:spPr bwMode="auto">
            <a:xfrm>
              <a:off x="301" y="2521"/>
              <a:ext cx="5139"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56" name="Line 90">
              <a:extLst>
                <a:ext uri="{FF2B5EF4-FFF2-40B4-BE49-F238E27FC236}">
                  <a16:creationId xmlns:a16="http://schemas.microsoft.com/office/drawing/2014/main" id="{E072E6B8-1546-4F74-9F7A-98C453EEA2A1}"/>
                </a:ext>
              </a:extLst>
            </p:cNvPr>
            <p:cNvSpPr>
              <a:spLocks noChangeShapeType="1"/>
            </p:cNvSpPr>
            <p:nvPr/>
          </p:nvSpPr>
          <p:spPr bwMode="auto">
            <a:xfrm>
              <a:off x="301" y="2743"/>
              <a:ext cx="5139"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57" name="Line 91">
              <a:extLst>
                <a:ext uri="{FF2B5EF4-FFF2-40B4-BE49-F238E27FC236}">
                  <a16:creationId xmlns:a16="http://schemas.microsoft.com/office/drawing/2014/main" id="{AA0BD0DC-49C1-4EC1-8E42-781C8A58FED7}"/>
                </a:ext>
              </a:extLst>
            </p:cNvPr>
            <p:cNvSpPr>
              <a:spLocks noChangeShapeType="1"/>
            </p:cNvSpPr>
            <p:nvPr/>
          </p:nvSpPr>
          <p:spPr bwMode="auto">
            <a:xfrm>
              <a:off x="301" y="2964"/>
              <a:ext cx="5139"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58" name="Line 92">
              <a:extLst>
                <a:ext uri="{FF2B5EF4-FFF2-40B4-BE49-F238E27FC236}">
                  <a16:creationId xmlns:a16="http://schemas.microsoft.com/office/drawing/2014/main" id="{27E329C8-63AF-4049-AFDC-230BD16282C5}"/>
                </a:ext>
              </a:extLst>
            </p:cNvPr>
            <p:cNvSpPr>
              <a:spLocks noChangeShapeType="1"/>
            </p:cNvSpPr>
            <p:nvPr/>
          </p:nvSpPr>
          <p:spPr bwMode="auto">
            <a:xfrm>
              <a:off x="301" y="3186"/>
              <a:ext cx="5139"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645" name="Text Box 93">
              <a:extLst>
                <a:ext uri="{FF2B5EF4-FFF2-40B4-BE49-F238E27FC236}">
                  <a16:creationId xmlns:a16="http://schemas.microsoft.com/office/drawing/2014/main" id="{0E9C4D9A-85B5-4485-89A6-87222985D17B}"/>
                </a:ext>
              </a:extLst>
            </p:cNvPr>
            <p:cNvSpPr txBox="1">
              <a:spLocks noChangeArrowheads="1"/>
            </p:cNvSpPr>
            <p:nvPr/>
          </p:nvSpPr>
          <p:spPr bwMode="auto">
            <a:xfrm>
              <a:off x="999" y="556"/>
              <a:ext cx="201"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r>
                <a:rPr lang="en-GB" altLang="en-US" sz="1108" b="1" dirty="0">
                  <a:latin typeface="Verdana" panose="020B0604030504040204" pitchFamily="34" charset="0"/>
                  <a:ea typeface="Verdana" panose="020B0604030504040204" pitchFamily="34" charset="0"/>
                </a:rPr>
                <a:t>M</a:t>
              </a:r>
            </a:p>
          </p:txBody>
        </p:sp>
        <p:sp>
          <p:nvSpPr>
            <p:cNvPr id="23646" name="Text Box 94">
              <a:extLst>
                <a:ext uri="{FF2B5EF4-FFF2-40B4-BE49-F238E27FC236}">
                  <a16:creationId xmlns:a16="http://schemas.microsoft.com/office/drawing/2014/main" id="{9E9D2470-7A1C-4740-B8F7-9D629FCC239D}"/>
                </a:ext>
              </a:extLst>
            </p:cNvPr>
            <p:cNvSpPr txBox="1">
              <a:spLocks noChangeArrowheads="1"/>
            </p:cNvSpPr>
            <p:nvPr/>
          </p:nvSpPr>
          <p:spPr bwMode="auto">
            <a:xfrm>
              <a:off x="1247" y="555"/>
              <a:ext cx="192"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N</a:t>
              </a:r>
            </a:p>
          </p:txBody>
        </p:sp>
        <p:sp>
          <p:nvSpPr>
            <p:cNvPr id="23647" name="Text Box 95">
              <a:extLst>
                <a:ext uri="{FF2B5EF4-FFF2-40B4-BE49-F238E27FC236}">
                  <a16:creationId xmlns:a16="http://schemas.microsoft.com/office/drawing/2014/main" id="{7216C37F-B70A-4CD7-8453-0FEAA4707C7B}"/>
                </a:ext>
              </a:extLst>
            </p:cNvPr>
            <p:cNvSpPr txBox="1">
              <a:spLocks noChangeArrowheads="1"/>
            </p:cNvSpPr>
            <p:nvPr/>
          </p:nvSpPr>
          <p:spPr bwMode="auto">
            <a:xfrm>
              <a:off x="1473" y="561"/>
              <a:ext cx="180" cy="166"/>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S</a:t>
              </a:r>
            </a:p>
          </p:txBody>
        </p:sp>
        <p:sp>
          <p:nvSpPr>
            <p:cNvPr id="23648" name="Text Box 96">
              <a:extLst>
                <a:ext uri="{FF2B5EF4-FFF2-40B4-BE49-F238E27FC236}">
                  <a16:creationId xmlns:a16="http://schemas.microsoft.com/office/drawing/2014/main" id="{36766F39-3DCF-4C9E-8A81-3643DAFDA415}"/>
                </a:ext>
              </a:extLst>
            </p:cNvPr>
            <p:cNvSpPr txBox="1">
              <a:spLocks noChangeArrowheads="1"/>
            </p:cNvSpPr>
            <p:nvPr/>
          </p:nvSpPr>
          <p:spPr bwMode="auto">
            <a:xfrm>
              <a:off x="1696" y="564"/>
              <a:ext cx="17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s</a:t>
              </a:r>
            </a:p>
          </p:txBody>
        </p:sp>
        <p:sp>
          <p:nvSpPr>
            <p:cNvPr id="23649" name="Rectangle 97">
              <a:extLst>
                <a:ext uri="{FF2B5EF4-FFF2-40B4-BE49-F238E27FC236}">
                  <a16:creationId xmlns:a16="http://schemas.microsoft.com/office/drawing/2014/main" id="{EEA33991-6F41-4C3E-986E-E06A685EA293}"/>
                </a:ext>
              </a:extLst>
            </p:cNvPr>
            <p:cNvSpPr>
              <a:spLocks noChangeArrowheads="1"/>
            </p:cNvSpPr>
            <p:nvPr/>
          </p:nvSpPr>
          <p:spPr bwMode="auto">
            <a:xfrm>
              <a:off x="4111" y="527"/>
              <a:ext cx="443" cy="3102"/>
            </a:xfrm>
            <a:prstGeom prst="rect">
              <a:avLst/>
            </a:prstGeom>
            <a:noFill/>
            <a:ln>
              <a:noFill/>
            </a:ln>
            <a:effectLst/>
            <a:extLst>
              <a:ext uri="{909E8E84-426E-40DD-AFC4-6F175D3DCCD1}">
                <a14:hiddenFill xmlns:a14="http://schemas.microsoft.com/office/drawing/2010/main">
                  <a:solidFill>
                    <a:schemeClr val="bg1">
                      <a:alpha val="50195"/>
                    </a:schemeClr>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endParaRPr lang="en-US" altLang="en-US" sz="2215"/>
            </a:p>
          </p:txBody>
        </p:sp>
        <p:sp>
          <p:nvSpPr>
            <p:cNvPr id="23650" name="Text Box 98">
              <a:extLst>
                <a:ext uri="{FF2B5EF4-FFF2-40B4-BE49-F238E27FC236}">
                  <a16:creationId xmlns:a16="http://schemas.microsoft.com/office/drawing/2014/main" id="{9816338D-ABB0-4EC0-83E9-65B1B3B147A5}"/>
                </a:ext>
              </a:extLst>
            </p:cNvPr>
            <p:cNvSpPr txBox="1">
              <a:spLocks noChangeArrowheads="1"/>
            </p:cNvSpPr>
            <p:nvPr/>
          </p:nvSpPr>
          <p:spPr bwMode="auto">
            <a:xfrm>
              <a:off x="3431" y="562"/>
              <a:ext cx="273"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r>
                <a:rPr lang="en-GB" altLang="en-US" sz="1108" b="1" dirty="0" err="1">
                  <a:latin typeface="Verdana" panose="020B0604030504040204" pitchFamily="34" charset="0"/>
                  <a:ea typeface="Verdana" panose="020B0604030504040204" pitchFamily="34" charset="0"/>
                </a:rPr>
                <a:t>Fy</a:t>
              </a:r>
              <a:r>
                <a:rPr lang="en-GB" altLang="en-US" sz="1108" b="1" baseline="30000" dirty="0" err="1">
                  <a:latin typeface="Verdana" panose="020B0604030504040204" pitchFamily="34" charset="0"/>
                  <a:ea typeface="Verdana" panose="020B0604030504040204" pitchFamily="34" charset="0"/>
                </a:rPr>
                <a:t>a</a:t>
              </a:r>
              <a:endParaRPr lang="en-GB" altLang="en-US" sz="1108" b="1" dirty="0">
                <a:latin typeface="Verdana" panose="020B0604030504040204" pitchFamily="34" charset="0"/>
                <a:ea typeface="Verdana" panose="020B0604030504040204" pitchFamily="34" charset="0"/>
              </a:endParaRPr>
            </a:p>
          </p:txBody>
        </p:sp>
        <p:sp>
          <p:nvSpPr>
            <p:cNvPr id="23651" name="Text Box 99">
              <a:extLst>
                <a:ext uri="{FF2B5EF4-FFF2-40B4-BE49-F238E27FC236}">
                  <a16:creationId xmlns:a16="http://schemas.microsoft.com/office/drawing/2014/main" id="{A6AA9531-706D-4E3F-B69E-4959AE01B409}"/>
                </a:ext>
              </a:extLst>
            </p:cNvPr>
            <p:cNvSpPr txBox="1">
              <a:spLocks noChangeArrowheads="1"/>
            </p:cNvSpPr>
            <p:nvPr/>
          </p:nvSpPr>
          <p:spPr bwMode="auto">
            <a:xfrm>
              <a:off x="3655" y="564"/>
              <a:ext cx="275"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r>
                <a:rPr lang="en-GB" altLang="en-US" sz="1108" b="1" dirty="0" err="1">
                  <a:latin typeface="Verdana" panose="020B0604030504040204" pitchFamily="34" charset="0"/>
                  <a:ea typeface="Verdana" panose="020B0604030504040204" pitchFamily="34" charset="0"/>
                </a:rPr>
                <a:t>Fy</a:t>
              </a:r>
              <a:r>
                <a:rPr lang="en-GB" altLang="en-US" sz="1108" b="1" baseline="30000" dirty="0" err="1">
                  <a:latin typeface="Verdana" panose="020B0604030504040204" pitchFamily="34" charset="0"/>
                  <a:ea typeface="Verdana" panose="020B0604030504040204" pitchFamily="34" charset="0"/>
                </a:rPr>
                <a:t>b</a:t>
              </a:r>
              <a:endParaRPr lang="en-GB" altLang="en-US" sz="1108" b="1" dirty="0">
                <a:latin typeface="Verdana" panose="020B0604030504040204" pitchFamily="34" charset="0"/>
                <a:ea typeface="Verdana" panose="020B0604030504040204" pitchFamily="34" charset="0"/>
              </a:endParaRPr>
            </a:p>
          </p:txBody>
        </p:sp>
        <p:sp>
          <p:nvSpPr>
            <p:cNvPr id="23652" name="Text Box 100">
              <a:extLst>
                <a:ext uri="{FF2B5EF4-FFF2-40B4-BE49-F238E27FC236}">
                  <a16:creationId xmlns:a16="http://schemas.microsoft.com/office/drawing/2014/main" id="{A80A94CD-40EC-4ED2-8438-830BDB4FE294}"/>
                </a:ext>
              </a:extLst>
            </p:cNvPr>
            <p:cNvSpPr txBox="1">
              <a:spLocks noChangeArrowheads="1"/>
            </p:cNvSpPr>
            <p:nvPr/>
          </p:nvSpPr>
          <p:spPr bwMode="auto">
            <a:xfrm>
              <a:off x="1012" y="773"/>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653" name="Text Box 101">
              <a:extLst>
                <a:ext uri="{FF2B5EF4-FFF2-40B4-BE49-F238E27FC236}">
                  <a16:creationId xmlns:a16="http://schemas.microsoft.com/office/drawing/2014/main" id="{63CC26F9-7E52-4807-A48D-470E5EAFE3E3}"/>
                </a:ext>
              </a:extLst>
            </p:cNvPr>
            <p:cNvSpPr txBox="1">
              <a:spLocks noChangeArrowheads="1"/>
            </p:cNvSpPr>
            <p:nvPr/>
          </p:nvSpPr>
          <p:spPr bwMode="auto">
            <a:xfrm>
              <a:off x="1009" y="997"/>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654" name="Text Box 102">
              <a:extLst>
                <a:ext uri="{FF2B5EF4-FFF2-40B4-BE49-F238E27FC236}">
                  <a16:creationId xmlns:a16="http://schemas.microsoft.com/office/drawing/2014/main" id="{AD65ADB8-0F6C-4040-AEC7-67D94440F495}"/>
                </a:ext>
              </a:extLst>
            </p:cNvPr>
            <p:cNvSpPr txBox="1">
              <a:spLocks noChangeArrowheads="1"/>
            </p:cNvSpPr>
            <p:nvPr/>
          </p:nvSpPr>
          <p:spPr bwMode="auto">
            <a:xfrm>
              <a:off x="1006" y="1218"/>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655" name="Text Box 103">
              <a:extLst>
                <a:ext uri="{FF2B5EF4-FFF2-40B4-BE49-F238E27FC236}">
                  <a16:creationId xmlns:a16="http://schemas.microsoft.com/office/drawing/2014/main" id="{9131DFAB-CF63-454E-984C-964C12052D1D}"/>
                </a:ext>
              </a:extLst>
            </p:cNvPr>
            <p:cNvSpPr txBox="1">
              <a:spLocks noChangeArrowheads="1"/>
            </p:cNvSpPr>
            <p:nvPr/>
          </p:nvSpPr>
          <p:spPr bwMode="auto">
            <a:xfrm>
              <a:off x="1004" y="1442"/>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656" name="Text Box 104">
              <a:extLst>
                <a:ext uri="{FF2B5EF4-FFF2-40B4-BE49-F238E27FC236}">
                  <a16:creationId xmlns:a16="http://schemas.microsoft.com/office/drawing/2014/main" id="{B24B4B24-246A-4A7B-8246-CF6E93BB4480}"/>
                </a:ext>
              </a:extLst>
            </p:cNvPr>
            <p:cNvSpPr txBox="1">
              <a:spLocks noChangeArrowheads="1"/>
            </p:cNvSpPr>
            <p:nvPr/>
          </p:nvSpPr>
          <p:spPr bwMode="auto">
            <a:xfrm>
              <a:off x="1006" y="2108"/>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657" name="Text Box 105">
              <a:extLst>
                <a:ext uri="{FF2B5EF4-FFF2-40B4-BE49-F238E27FC236}">
                  <a16:creationId xmlns:a16="http://schemas.microsoft.com/office/drawing/2014/main" id="{71987C3A-7B79-4944-BAFE-498B3D76E226}"/>
                </a:ext>
              </a:extLst>
            </p:cNvPr>
            <p:cNvSpPr txBox="1">
              <a:spLocks noChangeArrowheads="1"/>
            </p:cNvSpPr>
            <p:nvPr/>
          </p:nvSpPr>
          <p:spPr bwMode="auto">
            <a:xfrm>
              <a:off x="1001" y="2332"/>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658" name="Text Box 106">
              <a:extLst>
                <a:ext uri="{FF2B5EF4-FFF2-40B4-BE49-F238E27FC236}">
                  <a16:creationId xmlns:a16="http://schemas.microsoft.com/office/drawing/2014/main" id="{8275A6E3-CE39-4E15-96B5-A93FEE7641CA}"/>
                </a:ext>
              </a:extLst>
            </p:cNvPr>
            <p:cNvSpPr txBox="1">
              <a:spLocks noChangeArrowheads="1"/>
            </p:cNvSpPr>
            <p:nvPr/>
          </p:nvSpPr>
          <p:spPr bwMode="auto">
            <a:xfrm>
              <a:off x="1004" y="1892"/>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659" name="Text Box 107">
              <a:extLst>
                <a:ext uri="{FF2B5EF4-FFF2-40B4-BE49-F238E27FC236}">
                  <a16:creationId xmlns:a16="http://schemas.microsoft.com/office/drawing/2014/main" id="{E4362694-CCD2-477E-830A-E2808E8120F0}"/>
                </a:ext>
              </a:extLst>
            </p:cNvPr>
            <p:cNvSpPr txBox="1">
              <a:spLocks noChangeArrowheads="1"/>
            </p:cNvSpPr>
            <p:nvPr/>
          </p:nvSpPr>
          <p:spPr bwMode="auto">
            <a:xfrm>
              <a:off x="1252" y="2329"/>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660" name="Text Box 108">
              <a:extLst>
                <a:ext uri="{FF2B5EF4-FFF2-40B4-BE49-F238E27FC236}">
                  <a16:creationId xmlns:a16="http://schemas.microsoft.com/office/drawing/2014/main" id="{4C017278-F238-4E7D-A416-73E9809EB401}"/>
                </a:ext>
              </a:extLst>
            </p:cNvPr>
            <p:cNvSpPr txBox="1">
              <a:spLocks noChangeArrowheads="1"/>
            </p:cNvSpPr>
            <p:nvPr/>
          </p:nvSpPr>
          <p:spPr bwMode="auto">
            <a:xfrm>
              <a:off x="1247" y="2554"/>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661" name="Text Box 109">
              <a:extLst>
                <a:ext uri="{FF2B5EF4-FFF2-40B4-BE49-F238E27FC236}">
                  <a16:creationId xmlns:a16="http://schemas.microsoft.com/office/drawing/2014/main" id="{C9C9DAB1-277F-466C-99BD-70D82ACE42F0}"/>
                </a:ext>
              </a:extLst>
            </p:cNvPr>
            <p:cNvSpPr txBox="1">
              <a:spLocks noChangeArrowheads="1"/>
            </p:cNvSpPr>
            <p:nvPr/>
          </p:nvSpPr>
          <p:spPr bwMode="auto">
            <a:xfrm>
              <a:off x="1001" y="2772"/>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664" name="Text Box 112">
              <a:extLst>
                <a:ext uri="{FF2B5EF4-FFF2-40B4-BE49-F238E27FC236}">
                  <a16:creationId xmlns:a16="http://schemas.microsoft.com/office/drawing/2014/main" id="{FB228661-F544-4E09-B2A4-E5E7B7087302}"/>
                </a:ext>
              </a:extLst>
            </p:cNvPr>
            <p:cNvSpPr txBox="1">
              <a:spLocks noChangeArrowheads="1"/>
            </p:cNvSpPr>
            <p:nvPr/>
          </p:nvSpPr>
          <p:spPr bwMode="auto">
            <a:xfrm>
              <a:off x="1253" y="782"/>
              <a:ext cx="194" cy="166"/>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665" name="Text Box 113">
              <a:extLst>
                <a:ext uri="{FF2B5EF4-FFF2-40B4-BE49-F238E27FC236}">
                  <a16:creationId xmlns:a16="http://schemas.microsoft.com/office/drawing/2014/main" id="{ABC8FA2C-403B-4F17-B8E7-CA5B1F20100C}"/>
                </a:ext>
              </a:extLst>
            </p:cNvPr>
            <p:cNvSpPr txBox="1">
              <a:spLocks noChangeArrowheads="1"/>
            </p:cNvSpPr>
            <p:nvPr/>
          </p:nvSpPr>
          <p:spPr bwMode="auto">
            <a:xfrm>
              <a:off x="1253" y="1004"/>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666" name="Text Box 114">
              <a:extLst>
                <a:ext uri="{FF2B5EF4-FFF2-40B4-BE49-F238E27FC236}">
                  <a16:creationId xmlns:a16="http://schemas.microsoft.com/office/drawing/2014/main" id="{75F631D8-3DDE-473A-B2A1-9F1FF5B5C203}"/>
                </a:ext>
              </a:extLst>
            </p:cNvPr>
            <p:cNvSpPr txBox="1">
              <a:spLocks noChangeArrowheads="1"/>
            </p:cNvSpPr>
            <p:nvPr/>
          </p:nvSpPr>
          <p:spPr bwMode="auto">
            <a:xfrm>
              <a:off x="1249" y="1219"/>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667" name="Text Box 115">
              <a:extLst>
                <a:ext uri="{FF2B5EF4-FFF2-40B4-BE49-F238E27FC236}">
                  <a16:creationId xmlns:a16="http://schemas.microsoft.com/office/drawing/2014/main" id="{1ACD71FE-2CE5-4D33-BDFC-3A646159C690}"/>
                </a:ext>
              </a:extLst>
            </p:cNvPr>
            <p:cNvSpPr txBox="1">
              <a:spLocks noChangeArrowheads="1"/>
            </p:cNvSpPr>
            <p:nvPr/>
          </p:nvSpPr>
          <p:spPr bwMode="auto">
            <a:xfrm>
              <a:off x="1476" y="1442"/>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668" name="Text Box 116">
              <a:extLst>
                <a:ext uri="{FF2B5EF4-FFF2-40B4-BE49-F238E27FC236}">
                  <a16:creationId xmlns:a16="http://schemas.microsoft.com/office/drawing/2014/main" id="{A43AA98E-F976-4DAE-91D3-1FAC4C2D9B62}"/>
                </a:ext>
              </a:extLst>
            </p:cNvPr>
            <p:cNvSpPr txBox="1">
              <a:spLocks noChangeArrowheads="1"/>
            </p:cNvSpPr>
            <p:nvPr/>
          </p:nvSpPr>
          <p:spPr bwMode="auto">
            <a:xfrm>
              <a:off x="1250" y="2108"/>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669" name="Text Box 117">
              <a:extLst>
                <a:ext uri="{FF2B5EF4-FFF2-40B4-BE49-F238E27FC236}">
                  <a16:creationId xmlns:a16="http://schemas.microsoft.com/office/drawing/2014/main" id="{30924916-A1C2-48A5-8B50-D5A2274F0777}"/>
                </a:ext>
              </a:extLst>
            </p:cNvPr>
            <p:cNvSpPr txBox="1">
              <a:spLocks noChangeArrowheads="1"/>
            </p:cNvSpPr>
            <p:nvPr/>
          </p:nvSpPr>
          <p:spPr bwMode="auto">
            <a:xfrm>
              <a:off x="994" y="1657"/>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670" name="Text Box 118">
              <a:extLst>
                <a:ext uri="{FF2B5EF4-FFF2-40B4-BE49-F238E27FC236}">
                  <a16:creationId xmlns:a16="http://schemas.microsoft.com/office/drawing/2014/main" id="{BE6D7C52-D404-4EC3-B547-2A38C23FC654}"/>
                </a:ext>
              </a:extLst>
            </p:cNvPr>
            <p:cNvSpPr txBox="1">
              <a:spLocks noChangeArrowheads="1"/>
            </p:cNvSpPr>
            <p:nvPr/>
          </p:nvSpPr>
          <p:spPr bwMode="auto">
            <a:xfrm>
              <a:off x="1000" y="2553"/>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671" name="Text Box 119">
              <a:extLst>
                <a:ext uri="{FF2B5EF4-FFF2-40B4-BE49-F238E27FC236}">
                  <a16:creationId xmlns:a16="http://schemas.microsoft.com/office/drawing/2014/main" id="{B7B48B24-4933-46D1-811D-D16FFB19262F}"/>
                </a:ext>
              </a:extLst>
            </p:cNvPr>
            <p:cNvSpPr txBox="1">
              <a:spLocks noChangeArrowheads="1"/>
            </p:cNvSpPr>
            <p:nvPr/>
          </p:nvSpPr>
          <p:spPr bwMode="auto">
            <a:xfrm>
              <a:off x="1923" y="1888"/>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1</a:t>
              </a:r>
            </a:p>
          </p:txBody>
        </p:sp>
        <p:sp>
          <p:nvSpPr>
            <p:cNvPr id="23672" name="Text Box 120">
              <a:extLst>
                <a:ext uri="{FF2B5EF4-FFF2-40B4-BE49-F238E27FC236}">
                  <a16:creationId xmlns:a16="http://schemas.microsoft.com/office/drawing/2014/main" id="{80F46BCF-0925-4314-9F72-A293381690DC}"/>
                </a:ext>
              </a:extLst>
            </p:cNvPr>
            <p:cNvSpPr txBox="1">
              <a:spLocks noChangeArrowheads="1"/>
            </p:cNvSpPr>
            <p:nvPr/>
          </p:nvSpPr>
          <p:spPr bwMode="auto">
            <a:xfrm>
              <a:off x="1472" y="2554"/>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673" name="Text Box 121">
              <a:extLst>
                <a:ext uri="{FF2B5EF4-FFF2-40B4-BE49-F238E27FC236}">
                  <a16:creationId xmlns:a16="http://schemas.microsoft.com/office/drawing/2014/main" id="{CE20E0A4-8412-4E9F-ADA6-C13E751FE43B}"/>
                </a:ext>
              </a:extLst>
            </p:cNvPr>
            <p:cNvSpPr txBox="1">
              <a:spLocks noChangeArrowheads="1"/>
            </p:cNvSpPr>
            <p:nvPr/>
          </p:nvSpPr>
          <p:spPr bwMode="auto">
            <a:xfrm>
              <a:off x="1253" y="2773"/>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676" name="Text Box 124">
              <a:extLst>
                <a:ext uri="{FF2B5EF4-FFF2-40B4-BE49-F238E27FC236}">
                  <a16:creationId xmlns:a16="http://schemas.microsoft.com/office/drawing/2014/main" id="{926F07E5-B632-4118-BFF1-AF233AF48522}"/>
                </a:ext>
              </a:extLst>
            </p:cNvPr>
            <p:cNvSpPr txBox="1">
              <a:spLocks noChangeArrowheads="1"/>
            </p:cNvSpPr>
            <p:nvPr/>
          </p:nvSpPr>
          <p:spPr bwMode="auto">
            <a:xfrm>
              <a:off x="1480" y="782"/>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677" name="Text Box 125">
              <a:extLst>
                <a:ext uri="{FF2B5EF4-FFF2-40B4-BE49-F238E27FC236}">
                  <a16:creationId xmlns:a16="http://schemas.microsoft.com/office/drawing/2014/main" id="{275CB84B-EA52-495E-B3EB-575ABA1CE11A}"/>
                </a:ext>
              </a:extLst>
            </p:cNvPr>
            <p:cNvSpPr txBox="1">
              <a:spLocks noChangeArrowheads="1"/>
            </p:cNvSpPr>
            <p:nvPr/>
          </p:nvSpPr>
          <p:spPr bwMode="auto">
            <a:xfrm>
              <a:off x="1479" y="1003"/>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678" name="Text Box 126">
              <a:extLst>
                <a:ext uri="{FF2B5EF4-FFF2-40B4-BE49-F238E27FC236}">
                  <a16:creationId xmlns:a16="http://schemas.microsoft.com/office/drawing/2014/main" id="{F710457E-F30C-4481-9D2A-4B3DE24A2C15}"/>
                </a:ext>
              </a:extLst>
            </p:cNvPr>
            <p:cNvSpPr txBox="1">
              <a:spLocks noChangeArrowheads="1"/>
            </p:cNvSpPr>
            <p:nvPr/>
          </p:nvSpPr>
          <p:spPr bwMode="auto">
            <a:xfrm>
              <a:off x="1253" y="1443"/>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679" name="Text Box 127">
              <a:extLst>
                <a:ext uri="{FF2B5EF4-FFF2-40B4-BE49-F238E27FC236}">
                  <a16:creationId xmlns:a16="http://schemas.microsoft.com/office/drawing/2014/main" id="{E01760D7-8059-4D45-853A-BB4B15105BED}"/>
                </a:ext>
              </a:extLst>
            </p:cNvPr>
            <p:cNvSpPr txBox="1">
              <a:spLocks noChangeArrowheads="1"/>
            </p:cNvSpPr>
            <p:nvPr/>
          </p:nvSpPr>
          <p:spPr bwMode="auto">
            <a:xfrm>
              <a:off x="1474" y="1664"/>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680" name="Text Box 128">
              <a:extLst>
                <a:ext uri="{FF2B5EF4-FFF2-40B4-BE49-F238E27FC236}">
                  <a16:creationId xmlns:a16="http://schemas.microsoft.com/office/drawing/2014/main" id="{722480C7-38A6-4C2B-B7EA-8C8B7B08EE70}"/>
                </a:ext>
              </a:extLst>
            </p:cNvPr>
            <p:cNvSpPr txBox="1">
              <a:spLocks noChangeArrowheads="1"/>
            </p:cNvSpPr>
            <p:nvPr/>
          </p:nvSpPr>
          <p:spPr bwMode="auto">
            <a:xfrm>
              <a:off x="1255" y="1663"/>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681" name="Text Box 129">
              <a:extLst>
                <a:ext uri="{FF2B5EF4-FFF2-40B4-BE49-F238E27FC236}">
                  <a16:creationId xmlns:a16="http://schemas.microsoft.com/office/drawing/2014/main" id="{653C5F68-4473-42E4-B22F-BD65380E6B9C}"/>
                </a:ext>
              </a:extLst>
            </p:cNvPr>
            <p:cNvSpPr txBox="1">
              <a:spLocks noChangeArrowheads="1"/>
            </p:cNvSpPr>
            <p:nvPr/>
          </p:nvSpPr>
          <p:spPr bwMode="auto">
            <a:xfrm>
              <a:off x="1697" y="1890"/>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682" name="Text Box 130">
              <a:extLst>
                <a:ext uri="{FF2B5EF4-FFF2-40B4-BE49-F238E27FC236}">
                  <a16:creationId xmlns:a16="http://schemas.microsoft.com/office/drawing/2014/main" id="{DD9810FC-FA57-4200-A301-EC161C395850}"/>
                </a:ext>
              </a:extLst>
            </p:cNvPr>
            <p:cNvSpPr txBox="1">
              <a:spLocks noChangeArrowheads="1"/>
            </p:cNvSpPr>
            <p:nvPr/>
          </p:nvSpPr>
          <p:spPr bwMode="auto">
            <a:xfrm>
              <a:off x="1696" y="2110"/>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683" name="Text Box 131">
              <a:extLst>
                <a:ext uri="{FF2B5EF4-FFF2-40B4-BE49-F238E27FC236}">
                  <a16:creationId xmlns:a16="http://schemas.microsoft.com/office/drawing/2014/main" id="{451929E5-4AE1-4138-A15A-53D1FDB2F7F3}"/>
                </a:ext>
              </a:extLst>
            </p:cNvPr>
            <p:cNvSpPr txBox="1">
              <a:spLocks noChangeArrowheads="1"/>
            </p:cNvSpPr>
            <p:nvPr/>
          </p:nvSpPr>
          <p:spPr bwMode="auto">
            <a:xfrm>
              <a:off x="1699" y="2328"/>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684" name="Text Box 132">
              <a:extLst>
                <a:ext uri="{FF2B5EF4-FFF2-40B4-BE49-F238E27FC236}">
                  <a16:creationId xmlns:a16="http://schemas.microsoft.com/office/drawing/2014/main" id="{DB8163E2-E259-45FC-8253-AC36CAA986FD}"/>
                </a:ext>
              </a:extLst>
            </p:cNvPr>
            <p:cNvSpPr txBox="1">
              <a:spLocks noChangeArrowheads="1"/>
            </p:cNvSpPr>
            <p:nvPr/>
          </p:nvSpPr>
          <p:spPr bwMode="auto">
            <a:xfrm>
              <a:off x="1697" y="2550"/>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685" name="Text Box 133">
              <a:extLst>
                <a:ext uri="{FF2B5EF4-FFF2-40B4-BE49-F238E27FC236}">
                  <a16:creationId xmlns:a16="http://schemas.microsoft.com/office/drawing/2014/main" id="{F6A229EC-ECE5-486A-A568-3F07DBD00826}"/>
                </a:ext>
              </a:extLst>
            </p:cNvPr>
            <p:cNvSpPr txBox="1">
              <a:spLocks noChangeArrowheads="1"/>
            </p:cNvSpPr>
            <p:nvPr/>
          </p:nvSpPr>
          <p:spPr bwMode="auto">
            <a:xfrm>
              <a:off x="1705" y="1002"/>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688" name="Text Box 136">
              <a:extLst>
                <a:ext uri="{FF2B5EF4-FFF2-40B4-BE49-F238E27FC236}">
                  <a16:creationId xmlns:a16="http://schemas.microsoft.com/office/drawing/2014/main" id="{911FE786-399D-45B9-BD45-4A5AA60B12E3}"/>
                </a:ext>
              </a:extLst>
            </p:cNvPr>
            <p:cNvSpPr txBox="1">
              <a:spLocks noChangeArrowheads="1"/>
            </p:cNvSpPr>
            <p:nvPr/>
          </p:nvSpPr>
          <p:spPr bwMode="auto">
            <a:xfrm>
              <a:off x="1699" y="779"/>
              <a:ext cx="194" cy="166"/>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689" name="Text Box 137">
              <a:extLst>
                <a:ext uri="{FF2B5EF4-FFF2-40B4-BE49-F238E27FC236}">
                  <a16:creationId xmlns:a16="http://schemas.microsoft.com/office/drawing/2014/main" id="{DDF7D7BD-05D0-48E5-A8A8-175336303FEC}"/>
                </a:ext>
              </a:extLst>
            </p:cNvPr>
            <p:cNvSpPr txBox="1">
              <a:spLocks noChangeArrowheads="1"/>
            </p:cNvSpPr>
            <p:nvPr/>
          </p:nvSpPr>
          <p:spPr bwMode="auto">
            <a:xfrm>
              <a:off x="1702" y="2772"/>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690" name="Text Box 138">
              <a:extLst>
                <a:ext uri="{FF2B5EF4-FFF2-40B4-BE49-F238E27FC236}">
                  <a16:creationId xmlns:a16="http://schemas.microsoft.com/office/drawing/2014/main" id="{4C95C433-4087-445D-9054-DD35F34CE3D6}"/>
                </a:ext>
              </a:extLst>
            </p:cNvPr>
            <p:cNvSpPr txBox="1">
              <a:spLocks noChangeArrowheads="1"/>
            </p:cNvSpPr>
            <p:nvPr/>
          </p:nvSpPr>
          <p:spPr bwMode="auto">
            <a:xfrm>
              <a:off x="1479" y="1222"/>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691" name="Text Box 139">
              <a:extLst>
                <a:ext uri="{FF2B5EF4-FFF2-40B4-BE49-F238E27FC236}">
                  <a16:creationId xmlns:a16="http://schemas.microsoft.com/office/drawing/2014/main" id="{3BEE09C6-79C2-4018-B556-598AB73459F5}"/>
                </a:ext>
              </a:extLst>
            </p:cNvPr>
            <p:cNvSpPr txBox="1">
              <a:spLocks noChangeArrowheads="1"/>
            </p:cNvSpPr>
            <p:nvPr/>
          </p:nvSpPr>
          <p:spPr bwMode="auto">
            <a:xfrm>
              <a:off x="1703" y="1219"/>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692" name="Text Box 140">
              <a:extLst>
                <a:ext uri="{FF2B5EF4-FFF2-40B4-BE49-F238E27FC236}">
                  <a16:creationId xmlns:a16="http://schemas.microsoft.com/office/drawing/2014/main" id="{4CD42627-CAE6-4582-B6ED-7CCF0435E38D}"/>
                </a:ext>
              </a:extLst>
            </p:cNvPr>
            <p:cNvSpPr txBox="1">
              <a:spLocks noChangeArrowheads="1"/>
            </p:cNvSpPr>
            <p:nvPr/>
          </p:nvSpPr>
          <p:spPr bwMode="auto">
            <a:xfrm>
              <a:off x="1922" y="1669"/>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2</a:t>
              </a:r>
            </a:p>
          </p:txBody>
        </p:sp>
        <p:sp>
          <p:nvSpPr>
            <p:cNvPr id="23693" name="Text Box 141">
              <a:extLst>
                <a:ext uri="{FF2B5EF4-FFF2-40B4-BE49-F238E27FC236}">
                  <a16:creationId xmlns:a16="http://schemas.microsoft.com/office/drawing/2014/main" id="{AE03884D-7C97-4617-A91F-8D488934D3B0}"/>
                </a:ext>
              </a:extLst>
            </p:cNvPr>
            <p:cNvSpPr txBox="1">
              <a:spLocks noChangeArrowheads="1"/>
            </p:cNvSpPr>
            <p:nvPr/>
          </p:nvSpPr>
          <p:spPr bwMode="auto">
            <a:xfrm>
              <a:off x="1475" y="1888"/>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694" name="Text Box 142">
              <a:extLst>
                <a:ext uri="{FF2B5EF4-FFF2-40B4-BE49-F238E27FC236}">
                  <a16:creationId xmlns:a16="http://schemas.microsoft.com/office/drawing/2014/main" id="{4215C28D-D9CE-4A4A-B139-E22BE11BA107}"/>
                </a:ext>
              </a:extLst>
            </p:cNvPr>
            <p:cNvSpPr txBox="1">
              <a:spLocks noChangeArrowheads="1"/>
            </p:cNvSpPr>
            <p:nvPr/>
          </p:nvSpPr>
          <p:spPr bwMode="auto">
            <a:xfrm>
              <a:off x="1254" y="1889"/>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695" name="Text Box 143">
              <a:extLst>
                <a:ext uri="{FF2B5EF4-FFF2-40B4-BE49-F238E27FC236}">
                  <a16:creationId xmlns:a16="http://schemas.microsoft.com/office/drawing/2014/main" id="{62332BBF-B8B3-41D8-A3C4-E6446D51D164}"/>
                </a:ext>
              </a:extLst>
            </p:cNvPr>
            <p:cNvSpPr txBox="1">
              <a:spLocks noChangeArrowheads="1"/>
            </p:cNvSpPr>
            <p:nvPr/>
          </p:nvSpPr>
          <p:spPr bwMode="auto">
            <a:xfrm>
              <a:off x="1925" y="2109"/>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4</a:t>
              </a:r>
            </a:p>
          </p:txBody>
        </p:sp>
        <p:sp>
          <p:nvSpPr>
            <p:cNvPr id="23696" name="Text Box 144">
              <a:extLst>
                <a:ext uri="{FF2B5EF4-FFF2-40B4-BE49-F238E27FC236}">
                  <a16:creationId xmlns:a16="http://schemas.microsoft.com/office/drawing/2014/main" id="{F279B0FF-8E9B-426E-9B09-ACB58301F2D9}"/>
                </a:ext>
              </a:extLst>
            </p:cNvPr>
            <p:cNvSpPr txBox="1">
              <a:spLocks noChangeArrowheads="1"/>
            </p:cNvSpPr>
            <p:nvPr/>
          </p:nvSpPr>
          <p:spPr bwMode="auto">
            <a:xfrm>
              <a:off x="1923" y="2550"/>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3</a:t>
              </a:r>
            </a:p>
          </p:txBody>
        </p:sp>
        <p:sp>
          <p:nvSpPr>
            <p:cNvPr id="23697" name="Text Box 145">
              <a:extLst>
                <a:ext uri="{FF2B5EF4-FFF2-40B4-BE49-F238E27FC236}">
                  <a16:creationId xmlns:a16="http://schemas.microsoft.com/office/drawing/2014/main" id="{7FD0F943-F262-41AA-B900-0564D67AA68B}"/>
                </a:ext>
              </a:extLst>
            </p:cNvPr>
            <p:cNvSpPr txBox="1">
              <a:spLocks noChangeArrowheads="1"/>
            </p:cNvSpPr>
            <p:nvPr/>
          </p:nvSpPr>
          <p:spPr bwMode="auto">
            <a:xfrm>
              <a:off x="1925" y="2771"/>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00" name="Text Box 148">
              <a:extLst>
                <a:ext uri="{FF2B5EF4-FFF2-40B4-BE49-F238E27FC236}">
                  <a16:creationId xmlns:a16="http://schemas.microsoft.com/office/drawing/2014/main" id="{DECDB47E-77B8-48C0-96B5-696204FEEDF9}"/>
                </a:ext>
              </a:extLst>
            </p:cNvPr>
            <p:cNvSpPr txBox="1">
              <a:spLocks noChangeArrowheads="1"/>
            </p:cNvSpPr>
            <p:nvPr/>
          </p:nvSpPr>
          <p:spPr bwMode="auto">
            <a:xfrm>
              <a:off x="1926" y="780"/>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01" name="Text Box 149">
              <a:extLst>
                <a:ext uri="{FF2B5EF4-FFF2-40B4-BE49-F238E27FC236}">
                  <a16:creationId xmlns:a16="http://schemas.microsoft.com/office/drawing/2014/main" id="{CF69B56D-3E38-414C-ABDA-A86B8F44FF8F}"/>
                </a:ext>
              </a:extLst>
            </p:cNvPr>
            <p:cNvSpPr txBox="1">
              <a:spLocks noChangeArrowheads="1"/>
            </p:cNvSpPr>
            <p:nvPr/>
          </p:nvSpPr>
          <p:spPr bwMode="auto">
            <a:xfrm>
              <a:off x="1930" y="1002"/>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02" name="Text Box 150">
              <a:extLst>
                <a:ext uri="{FF2B5EF4-FFF2-40B4-BE49-F238E27FC236}">
                  <a16:creationId xmlns:a16="http://schemas.microsoft.com/office/drawing/2014/main" id="{267E8175-A3A4-4149-9AE5-0CD3BA1050CA}"/>
                </a:ext>
              </a:extLst>
            </p:cNvPr>
            <p:cNvSpPr txBox="1">
              <a:spLocks noChangeArrowheads="1"/>
            </p:cNvSpPr>
            <p:nvPr/>
          </p:nvSpPr>
          <p:spPr bwMode="auto">
            <a:xfrm>
              <a:off x="1922" y="1222"/>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3</a:t>
              </a:r>
            </a:p>
          </p:txBody>
        </p:sp>
        <p:sp>
          <p:nvSpPr>
            <p:cNvPr id="23703" name="Text Box 151">
              <a:extLst>
                <a:ext uri="{FF2B5EF4-FFF2-40B4-BE49-F238E27FC236}">
                  <a16:creationId xmlns:a16="http://schemas.microsoft.com/office/drawing/2014/main" id="{99AA195E-3795-420C-893B-184DABEA6A36}"/>
                </a:ext>
              </a:extLst>
            </p:cNvPr>
            <p:cNvSpPr txBox="1">
              <a:spLocks noChangeArrowheads="1"/>
            </p:cNvSpPr>
            <p:nvPr/>
          </p:nvSpPr>
          <p:spPr bwMode="auto">
            <a:xfrm>
              <a:off x="1926" y="1443"/>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04" name="Text Box 152">
              <a:extLst>
                <a:ext uri="{FF2B5EF4-FFF2-40B4-BE49-F238E27FC236}">
                  <a16:creationId xmlns:a16="http://schemas.microsoft.com/office/drawing/2014/main" id="{0844790F-8C67-4EE9-8CA5-B9E528D2E218}"/>
                </a:ext>
              </a:extLst>
            </p:cNvPr>
            <p:cNvSpPr txBox="1">
              <a:spLocks noChangeArrowheads="1"/>
            </p:cNvSpPr>
            <p:nvPr/>
          </p:nvSpPr>
          <p:spPr bwMode="auto">
            <a:xfrm>
              <a:off x="2149" y="1665"/>
              <a:ext cx="180" cy="166"/>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05" name="Text Box 153">
              <a:extLst>
                <a:ext uri="{FF2B5EF4-FFF2-40B4-BE49-F238E27FC236}">
                  <a16:creationId xmlns:a16="http://schemas.microsoft.com/office/drawing/2014/main" id="{DFAB831D-C0ED-4205-B72F-F240F5C6F691}"/>
                </a:ext>
              </a:extLst>
            </p:cNvPr>
            <p:cNvSpPr txBox="1">
              <a:spLocks noChangeArrowheads="1"/>
            </p:cNvSpPr>
            <p:nvPr/>
          </p:nvSpPr>
          <p:spPr bwMode="auto">
            <a:xfrm>
              <a:off x="2143" y="1884"/>
              <a:ext cx="180" cy="166"/>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06" name="Text Box 154">
              <a:extLst>
                <a:ext uri="{FF2B5EF4-FFF2-40B4-BE49-F238E27FC236}">
                  <a16:creationId xmlns:a16="http://schemas.microsoft.com/office/drawing/2014/main" id="{488FE039-09BC-4D4F-A7FE-71F2EA6B53D1}"/>
                </a:ext>
              </a:extLst>
            </p:cNvPr>
            <p:cNvSpPr txBox="1">
              <a:spLocks noChangeArrowheads="1"/>
            </p:cNvSpPr>
            <p:nvPr/>
          </p:nvSpPr>
          <p:spPr bwMode="auto">
            <a:xfrm>
              <a:off x="2149" y="2108"/>
              <a:ext cx="180" cy="166"/>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07" name="Text Box 155">
              <a:extLst>
                <a:ext uri="{FF2B5EF4-FFF2-40B4-BE49-F238E27FC236}">
                  <a16:creationId xmlns:a16="http://schemas.microsoft.com/office/drawing/2014/main" id="{0BE02058-F9A1-4DCA-9D1C-BA94A2C06B86}"/>
                </a:ext>
              </a:extLst>
            </p:cNvPr>
            <p:cNvSpPr txBox="1">
              <a:spLocks noChangeArrowheads="1"/>
            </p:cNvSpPr>
            <p:nvPr/>
          </p:nvSpPr>
          <p:spPr bwMode="auto">
            <a:xfrm>
              <a:off x="2147" y="2330"/>
              <a:ext cx="180" cy="166"/>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08" name="Text Box 156">
              <a:extLst>
                <a:ext uri="{FF2B5EF4-FFF2-40B4-BE49-F238E27FC236}">
                  <a16:creationId xmlns:a16="http://schemas.microsoft.com/office/drawing/2014/main" id="{98169820-2708-4013-BBE2-5F8C2B6E6EC0}"/>
                </a:ext>
              </a:extLst>
            </p:cNvPr>
            <p:cNvSpPr txBox="1">
              <a:spLocks noChangeArrowheads="1"/>
            </p:cNvSpPr>
            <p:nvPr/>
          </p:nvSpPr>
          <p:spPr bwMode="auto">
            <a:xfrm>
              <a:off x="2149" y="2553"/>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09" name="Text Box 157">
              <a:extLst>
                <a:ext uri="{FF2B5EF4-FFF2-40B4-BE49-F238E27FC236}">
                  <a16:creationId xmlns:a16="http://schemas.microsoft.com/office/drawing/2014/main" id="{0C0EC7E0-0483-429F-800B-45E6347E2F27}"/>
                </a:ext>
              </a:extLst>
            </p:cNvPr>
            <p:cNvSpPr txBox="1">
              <a:spLocks noChangeArrowheads="1"/>
            </p:cNvSpPr>
            <p:nvPr/>
          </p:nvSpPr>
          <p:spPr bwMode="auto">
            <a:xfrm>
              <a:off x="2145" y="1446"/>
              <a:ext cx="180" cy="166"/>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12" name="Text Box 160">
              <a:extLst>
                <a:ext uri="{FF2B5EF4-FFF2-40B4-BE49-F238E27FC236}">
                  <a16:creationId xmlns:a16="http://schemas.microsoft.com/office/drawing/2014/main" id="{2EE8EE99-7A55-4DC5-BFAD-541E2B0EFEB2}"/>
                </a:ext>
              </a:extLst>
            </p:cNvPr>
            <p:cNvSpPr txBox="1">
              <a:spLocks noChangeArrowheads="1"/>
            </p:cNvSpPr>
            <p:nvPr/>
          </p:nvSpPr>
          <p:spPr bwMode="auto">
            <a:xfrm>
              <a:off x="2368" y="998"/>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713" name="Text Box 161">
              <a:extLst>
                <a:ext uri="{FF2B5EF4-FFF2-40B4-BE49-F238E27FC236}">
                  <a16:creationId xmlns:a16="http://schemas.microsoft.com/office/drawing/2014/main" id="{D35D3328-22AE-4EC1-90C3-9AE68E1EAB72}"/>
                </a:ext>
              </a:extLst>
            </p:cNvPr>
            <p:cNvSpPr txBox="1">
              <a:spLocks noChangeArrowheads="1"/>
            </p:cNvSpPr>
            <p:nvPr/>
          </p:nvSpPr>
          <p:spPr bwMode="auto">
            <a:xfrm>
              <a:off x="2363" y="2107"/>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714" name="Text Box 162">
              <a:extLst>
                <a:ext uri="{FF2B5EF4-FFF2-40B4-BE49-F238E27FC236}">
                  <a16:creationId xmlns:a16="http://schemas.microsoft.com/office/drawing/2014/main" id="{06CE21F5-6BD8-40CC-963F-86F16498AB52}"/>
                </a:ext>
              </a:extLst>
            </p:cNvPr>
            <p:cNvSpPr txBox="1">
              <a:spLocks noChangeArrowheads="1"/>
            </p:cNvSpPr>
            <p:nvPr/>
          </p:nvSpPr>
          <p:spPr bwMode="auto">
            <a:xfrm>
              <a:off x="2365" y="778"/>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15" name="Text Box 163">
              <a:extLst>
                <a:ext uri="{FF2B5EF4-FFF2-40B4-BE49-F238E27FC236}">
                  <a16:creationId xmlns:a16="http://schemas.microsoft.com/office/drawing/2014/main" id="{7A78F30E-ADED-4FC8-8F13-9FE93AE5105F}"/>
                </a:ext>
              </a:extLst>
            </p:cNvPr>
            <p:cNvSpPr txBox="1">
              <a:spLocks noChangeArrowheads="1"/>
            </p:cNvSpPr>
            <p:nvPr/>
          </p:nvSpPr>
          <p:spPr bwMode="auto">
            <a:xfrm flipH="1">
              <a:off x="2368" y="1222"/>
              <a:ext cx="158" cy="16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16" name="Text Box 164">
              <a:extLst>
                <a:ext uri="{FF2B5EF4-FFF2-40B4-BE49-F238E27FC236}">
                  <a16:creationId xmlns:a16="http://schemas.microsoft.com/office/drawing/2014/main" id="{87DFA8A9-75EE-40F1-A4D2-45FEE965E320}"/>
                </a:ext>
              </a:extLst>
            </p:cNvPr>
            <p:cNvSpPr txBox="1">
              <a:spLocks noChangeArrowheads="1"/>
            </p:cNvSpPr>
            <p:nvPr/>
          </p:nvSpPr>
          <p:spPr bwMode="auto">
            <a:xfrm>
              <a:off x="2366" y="1447"/>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17" name="Text Box 165">
              <a:extLst>
                <a:ext uri="{FF2B5EF4-FFF2-40B4-BE49-F238E27FC236}">
                  <a16:creationId xmlns:a16="http://schemas.microsoft.com/office/drawing/2014/main" id="{64E4C40E-9794-4FB6-8696-62242DE28CC5}"/>
                </a:ext>
              </a:extLst>
            </p:cNvPr>
            <p:cNvSpPr txBox="1">
              <a:spLocks noChangeArrowheads="1"/>
            </p:cNvSpPr>
            <p:nvPr/>
          </p:nvSpPr>
          <p:spPr bwMode="auto">
            <a:xfrm>
              <a:off x="2364" y="1666"/>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18" name="Text Box 166">
              <a:extLst>
                <a:ext uri="{FF2B5EF4-FFF2-40B4-BE49-F238E27FC236}">
                  <a16:creationId xmlns:a16="http://schemas.microsoft.com/office/drawing/2014/main" id="{01A42231-067D-465B-8C50-00997C5DD73C}"/>
                </a:ext>
              </a:extLst>
            </p:cNvPr>
            <p:cNvSpPr txBox="1">
              <a:spLocks noChangeArrowheads="1"/>
            </p:cNvSpPr>
            <p:nvPr/>
          </p:nvSpPr>
          <p:spPr bwMode="auto">
            <a:xfrm>
              <a:off x="2365" y="2330"/>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19" name="Text Box 167">
              <a:extLst>
                <a:ext uri="{FF2B5EF4-FFF2-40B4-BE49-F238E27FC236}">
                  <a16:creationId xmlns:a16="http://schemas.microsoft.com/office/drawing/2014/main" id="{7FF123CA-65E7-4749-942A-B632EFE9C476}"/>
                </a:ext>
              </a:extLst>
            </p:cNvPr>
            <p:cNvSpPr txBox="1">
              <a:spLocks noChangeArrowheads="1"/>
            </p:cNvSpPr>
            <p:nvPr/>
          </p:nvSpPr>
          <p:spPr bwMode="auto">
            <a:xfrm>
              <a:off x="1927" y="2330"/>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20" name="Text Box 168">
              <a:extLst>
                <a:ext uri="{FF2B5EF4-FFF2-40B4-BE49-F238E27FC236}">
                  <a16:creationId xmlns:a16="http://schemas.microsoft.com/office/drawing/2014/main" id="{9A212D6A-F91F-4EB6-8AAF-6898C03C9422}"/>
                </a:ext>
              </a:extLst>
            </p:cNvPr>
            <p:cNvSpPr txBox="1">
              <a:spLocks noChangeArrowheads="1"/>
            </p:cNvSpPr>
            <p:nvPr/>
          </p:nvSpPr>
          <p:spPr bwMode="auto">
            <a:xfrm>
              <a:off x="2366" y="2553"/>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21" name="Text Box 169">
              <a:extLst>
                <a:ext uri="{FF2B5EF4-FFF2-40B4-BE49-F238E27FC236}">
                  <a16:creationId xmlns:a16="http://schemas.microsoft.com/office/drawing/2014/main" id="{D102DA0F-D444-4E90-966C-E4AE17604CFB}"/>
                </a:ext>
              </a:extLst>
            </p:cNvPr>
            <p:cNvSpPr txBox="1">
              <a:spLocks noChangeArrowheads="1"/>
            </p:cNvSpPr>
            <p:nvPr/>
          </p:nvSpPr>
          <p:spPr bwMode="auto">
            <a:xfrm>
              <a:off x="2362" y="2774"/>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36" name="Text Box 184">
              <a:extLst>
                <a:ext uri="{FF2B5EF4-FFF2-40B4-BE49-F238E27FC236}">
                  <a16:creationId xmlns:a16="http://schemas.microsoft.com/office/drawing/2014/main" id="{A6FE01F8-4BA9-4D82-8CAD-F5A87BBC7D48}"/>
                </a:ext>
              </a:extLst>
            </p:cNvPr>
            <p:cNvSpPr txBox="1">
              <a:spLocks noChangeArrowheads="1"/>
            </p:cNvSpPr>
            <p:nvPr/>
          </p:nvSpPr>
          <p:spPr bwMode="auto">
            <a:xfrm>
              <a:off x="3468" y="1220"/>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737" name="Text Box 185">
              <a:extLst>
                <a:ext uri="{FF2B5EF4-FFF2-40B4-BE49-F238E27FC236}">
                  <a16:creationId xmlns:a16="http://schemas.microsoft.com/office/drawing/2014/main" id="{E2ED07D6-D840-4FDB-B53D-E9E5CDFABEAD}"/>
                </a:ext>
              </a:extLst>
            </p:cNvPr>
            <p:cNvSpPr txBox="1">
              <a:spLocks noChangeArrowheads="1"/>
            </p:cNvSpPr>
            <p:nvPr/>
          </p:nvSpPr>
          <p:spPr bwMode="auto">
            <a:xfrm>
              <a:off x="2809" y="2329"/>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738" name="Text Box 186">
              <a:extLst>
                <a:ext uri="{FF2B5EF4-FFF2-40B4-BE49-F238E27FC236}">
                  <a16:creationId xmlns:a16="http://schemas.microsoft.com/office/drawing/2014/main" id="{1C780B16-7FB4-400F-B66C-1A18B9525316}"/>
                </a:ext>
              </a:extLst>
            </p:cNvPr>
            <p:cNvSpPr txBox="1">
              <a:spLocks noChangeArrowheads="1"/>
            </p:cNvSpPr>
            <p:nvPr/>
          </p:nvSpPr>
          <p:spPr bwMode="auto">
            <a:xfrm>
              <a:off x="3246" y="2553"/>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740" name="Text Box 188">
              <a:extLst>
                <a:ext uri="{FF2B5EF4-FFF2-40B4-BE49-F238E27FC236}">
                  <a16:creationId xmlns:a16="http://schemas.microsoft.com/office/drawing/2014/main" id="{E68689C4-8B04-4314-833B-50FED4A7D212}"/>
                </a:ext>
              </a:extLst>
            </p:cNvPr>
            <p:cNvSpPr txBox="1">
              <a:spLocks noChangeArrowheads="1"/>
            </p:cNvSpPr>
            <p:nvPr/>
          </p:nvSpPr>
          <p:spPr bwMode="auto">
            <a:xfrm>
              <a:off x="2809" y="779"/>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41" name="Text Box 189">
              <a:extLst>
                <a:ext uri="{FF2B5EF4-FFF2-40B4-BE49-F238E27FC236}">
                  <a16:creationId xmlns:a16="http://schemas.microsoft.com/office/drawing/2014/main" id="{932DEC41-4AF7-4E68-ABFE-0131CF7C2880}"/>
                </a:ext>
              </a:extLst>
            </p:cNvPr>
            <p:cNvSpPr txBox="1">
              <a:spLocks noChangeArrowheads="1"/>
            </p:cNvSpPr>
            <p:nvPr/>
          </p:nvSpPr>
          <p:spPr bwMode="auto">
            <a:xfrm>
              <a:off x="2808" y="1224"/>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42" name="Text Box 190">
              <a:extLst>
                <a:ext uri="{FF2B5EF4-FFF2-40B4-BE49-F238E27FC236}">
                  <a16:creationId xmlns:a16="http://schemas.microsoft.com/office/drawing/2014/main" id="{514C1C7D-C289-4CFF-90C2-5E48DE15037E}"/>
                </a:ext>
              </a:extLst>
            </p:cNvPr>
            <p:cNvSpPr txBox="1">
              <a:spLocks noChangeArrowheads="1"/>
            </p:cNvSpPr>
            <p:nvPr/>
          </p:nvSpPr>
          <p:spPr bwMode="auto">
            <a:xfrm>
              <a:off x="2808" y="1442"/>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43" name="Text Box 191">
              <a:extLst>
                <a:ext uri="{FF2B5EF4-FFF2-40B4-BE49-F238E27FC236}">
                  <a16:creationId xmlns:a16="http://schemas.microsoft.com/office/drawing/2014/main" id="{1E56027A-3C98-4338-B503-185D04CADF16}"/>
                </a:ext>
              </a:extLst>
            </p:cNvPr>
            <p:cNvSpPr txBox="1">
              <a:spLocks noChangeArrowheads="1"/>
            </p:cNvSpPr>
            <p:nvPr/>
          </p:nvSpPr>
          <p:spPr bwMode="auto">
            <a:xfrm>
              <a:off x="2812" y="1664"/>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44" name="Text Box 192">
              <a:extLst>
                <a:ext uri="{FF2B5EF4-FFF2-40B4-BE49-F238E27FC236}">
                  <a16:creationId xmlns:a16="http://schemas.microsoft.com/office/drawing/2014/main" id="{B3264838-D731-4D03-A3EC-2945A340249D}"/>
                </a:ext>
              </a:extLst>
            </p:cNvPr>
            <p:cNvSpPr txBox="1">
              <a:spLocks noChangeArrowheads="1"/>
            </p:cNvSpPr>
            <p:nvPr/>
          </p:nvSpPr>
          <p:spPr bwMode="auto">
            <a:xfrm>
              <a:off x="2809" y="1887"/>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45" name="Text Box 193">
              <a:extLst>
                <a:ext uri="{FF2B5EF4-FFF2-40B4-BE49-F238E27FC236}">
                  <a16:creationId xmlns:a16="http://schemas.microsoft.com/office/drawing/2014/main" id="{02957228-E094-424E-9028-7C07F1A34A37}"/>
                </a:ext>
              </a:extLst>
            </p:cNvPr>
            <p:cNvSpPr txBox="1">
              <a:spLocks noChangeArrowheads="1"/>
            </p:cNvSpPr>
            <p:nvPr/>
          </p:nvSpPr>
          <p:spPr bwMode="auto">
            <a:xfrm>
              <a:off x="2814" y="996"/>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46" name="Text Box 194">
              <a:extLst>
                <a:ext uri="{FF2B5EF4-FFF2-40B4-BE49-F238E27FC236}">
                  <a16:creationId xmlns:a16="http://schemas.microsoft.com/office/drawing/2014/main" id="{E360DBDB-7E44-47D5-BA4C-25FA98EDD218}"/>
                </a:ext>
              </a:extLst>
            </p:cNvPr>
            <p:cNvSpPr txBox="1">
              <a:spLocks noChangeArrowheads="1"/>
            </p:cNvSpPr>
            <p:nvPr/>
          </p:nvSpPr>
          <p:spPr bwMode="auto">
            <a:xfrm>
              <a:off x="2810" y="2553"/>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48" name="Text Box 196">
              <a:extLst>
                <a:ext uri="{FF2B5EF4-FFF2-40B4-BE49-F238E27FC236}">
                  <a16:creationId xmlns:a16="http://schemas.microsoft.com/office/drawing/2014/main" id="{C67AE7BF-562D-4CCA-B1B6-F427D4D82506}"/>
                </a:ext>
              </a:extLst>
            </p:cNvPr>
            <p:cNvSpPr txBox="1">
              <a:spLocks noChangeArrowheads="1"/>
            </p:cNvSpPr>
            <p:nvPr/>
          </p:nvSpPr>
          <p:spPr bwMode="auto">
            <a:xfrm>
              <a:off x="3026" y="2551"/>
              <a:ext cx="180" cy="166"/>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49" name="Text Box 197">
              <a:extLst>
                <a:ext uri="{FF2B5EF4-FFF2-40B4-BE49-F238E27FC236}">
                  <a16:creationId xmlns:a16="http://schemas.microsoft.com/office/drawing/2014/main" id="{DE950900-BE81-4E91-BF8D-6803595CD85F}"/>
                </a:ext>
              </a:extLst>
            </p:cNvPr>
            <p:cNvSpPr txBox="1">
              <a:spLocks noChangeArrowheads="1"/>
            </p:cNvSpPr>
            <p:nvPr/>
          </p:nvSpPr>
          <p:spPr bwMode="auto">
            <a:xfrm>
              <a:off x="3471" y="1445"/>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750" name="Text Box 198">
              <a:extLst>
                <a:ext uri="{FF2B5EF4-FFF2-40B4-BE49-F238E27FC236}">
                  <a16:creationId xmlns:a16="http://schemas.microsoft.com/office/drawing/2014/main" id="{9D99EAF0-5113-4501-B8B2-F995D92C7082}"/>
                </a:ext>
              </a:extLst>
            </p:cNvPr>
            <p:cNvSpPr txBox="1">
              <a:spLocks noChangeArrowheads="1"/>
            </p:cNvSpPr>
            <p:nvPr/>
          </p:nvSpPr>
          <p:spPr bwMode="auto">
            <a:xfrm>
              <a:off x="3691" y="778"/>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751" name="Text Box 199">
              <a:extLst>
                <a:ext uri="{FF2B5EF4-FFF2-40B4-BE49-F238E27FC236}">
                  <a16:creationId xmlns:a16="http://schemas.microsoft.com/office/drawing/2014/main" id="{5427DF55-9237-45C1-AA11-BD74BE239C66}"/>
                </a:ext>
              </a:extLst>
            </p:cNvPr>
            <p:cNvSpPr txBox="1">
              <a:spLocks noChangeArrowheads="1"/>
            </p:cNvSpPr>
            <p:nvPr/>
          </p:nvSpPr>
          <p:spPr bwMode="auto">
            <a:xfrm>
              <a:off x="3030" y="1220"/>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752" name="Text Box 200">
              <a:extLst>
                <a:ext uri="{FF2B5EF4-FFF2-40B4-BE49-F238E27FC236}">
                  <a16:creationId xmlns:a16="http://schemas.microsoft.com/office/drawing/2014/main" id="{5EE20D0A-8E2F-4E27-B946-5226C073BF72}"/>
                </a:ext>
              </a:extLst>
            </p:cNvPr>
            <p:cNvSpPr txBox="1">
              <a:spLocks noChangeArrowheads="1"/>
            </p:cNvSpPr>
            <p:nvPr/>
          </p:nvSpPr>
          <p:spPr bwMode="auto">
            <a:xfrm>
              <a:off x="3253" y="783"/>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753" name="Text Box 201">
              <a:extLst>
                <a:ext uri="{FF2B5EF4-FFF2-40B4-BE49-F238E27FC236}">
                  <a16:creationId xmlns:a16="http://schemas.microsoft.com/office/drawing/2014/main" id="{F4E667F4-5DFC-4910-B7F8-3CD8AA44D400}"/>
                </a:ext>
              </a:extLst>
            </p:cNvPr>
            <p:cNvSpPr txBox="1">
              <a:spLocks noChangeArrowheads="1"/>
            </p:cNvSpPr>
            <p:nvPr/>
          </p:nvSpPr>
          <p:spPr bwMode="auto">
            <a:xfrm>
              <a:off x="3250" y="1444"/>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754" name="Text Box 202">
              <a:extLst>
                <a:ext uri="{FF2B5EF4-FFF2-40B4-BE49-F238E27FC236}">
                  <a16:creationId xmlns:a16="http://schemas.microsoft.com/office/drawing/2014/main" id="{D8B3FA82-C7E9-4655-93FC-086093B2E98D}"/>
                </a:ext>
              </a:extLst>
            </p:cNvPr>
            <p:cNvSpPr txBox="1">
              <a:spLocks noChangeArrowheads="1"/>
            </p:cNvSpPr>
            <p:nvPr/>
          </p:nvSpPr>
          <p:spPr bwMode="auto">
            <a:xfrm>
              <a:off x="3248" y="1668"/>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755" name="Text Box 203">
              <a:extLst>
                <a:ext uri="{FF2B5EF4-FFF2-40B4-BE49-F238E27FC236}">
                  <a16:creationId xmlns:a16="http://schemas.microsoft.com/office/drawing/2014/main" id="{68F261FB-1625-4F28-B8FE-9714B01ADA31}"/>
                </a:ext>
              </a:extLst>
            </p:cNvPr>
            <p:cNvSpPr txBox="1">
              <a:spLocks noChangeArrowheads="1"/>
            </p:cNvSpPr>
            <p:nvPr/>
          </p:nvSpPr>
          <p:spPr bwMode="auto">
            <a:xfrm>
              <a:off x="3027" y="2105"/>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756" name="Text Box 204">
              <a:extLst>
                <a:ext uri="{FF2B5EF4-FFF2-40B4-BE49-F238E27FC236}">
                  <a16:creationId xmlns:a16="http://schemas.microsoft.com/office/drawing/2014/main" id="{A987F791-CD29-44F9-8294-D41499446A77}"/>
                </a:ext>
              </a:extLst>
            </p:cNvPr>
            <p:cNvSpPr txBox="1">
              <a:spLocks noChangeArrowheads="1"/>
            </p:cNvSpPr>
            <p:nvPr/>
          </p:nvSpPr>
          <p:spPr bwMode="auto">
            <a:xfrm>
              <a:off x="3250" y="1885"/>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757" name="Text Box 205">
              <a:extLst>
                <a:ext uri="{FF2B5EF4-FFF2-40B4-BE49-F238E27FC236}">
                  <a16:creationId xmlns:a16="http://schemas.microsoft.com/office/drawing/2014/main" id="{10C3446D-B4B0-4C2D-B467-DD5C69D7B64C}"/>
                </a:ext>
              </a:extLst>
            </p:cNvPr>
            <p:cNvSpPr txBox="1">
              <a:spLocks noChangeArrowheads="1"/>
            </p:cNvSpPr>
            <p:nvPr/>
          </p:nvSpPr>
          <p:spPr bwMode="auto">
            <a:xfrm>
              <a:off x="3245" y="2331"/>
              <a:ext cx="169" cy="16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760" name="Text Box 208">
              <a:extLst>
                <a:ext uri="{FF2B5EF4-FFF2-40B4-BE49-F238E27FC236}">
                  <a16:creationId xmlns:a16="http://schemas.microsoft.com/office/drawing/2014/main" id="{8E8A9502-8C28-4483-A979-716E18B55833}"/>
                </a:ext>
              </a:extLst>
            </p:cNvPr>
            <p:cNvSpPr txBox="1">
              <a:spLocks noChangeArrowheads="1"/>
            </p:cNvSpPr>
            <p:nvPr/>
          </p:nvSpPr>
          <p:spPr bwMode="auto">
            <a:xfrm>
              <a:off x="3026" y="2772"/>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761" name="Text Box 209">
              <a:extLst>
                <a:ext uri="{FF2B5EF4-FFF2-40B4-BE49-F238E27FC236}">
                  <a16:creationId xmlns:a16="http://schemas.microsoft.com/office/drawing/2014/main" id="{DE372CFC-F0EB-45A1-9F01-5C250008F1AB}"/>
                </a:ext>
              </a:extLst>
            </p:cNvPr>
            <p:cNvSpPr txBox="1">
              <a:spLocks noChangeArrowheads="1"/>
            </p:cNvSpPr>
            <p:nvPr/>
          </p:nvSpPr>
          <p:spPr bwMode="auto">
            <a:xfrm>
              <a:off x="3025" y="780"/>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62" name="Text Box 210">
              <a:extLst>
                <a:ext uri="{FF2B5EF4-FFF2-40B4-BE49-F238E27FC236}">
                  <a16:creationId xmlns:a16="http://schemas.microsoft.com/office/drawing/2014/main" id="{25F7C0AE-7A62-4830-A0B1-6C099AF5DC35}"/>
                </a:ext>
              </a:extLst>
            </p:cNvPr>
            <p:cNvSpPr txBox="1">
              <a:spLocks noChangeArrowheads="1"/>
            </p:cNvSpPr>
            <p:nvPr/>
          </p:nvSpPr>
          <p:spPr bwMode="auto">
            <a:xfrm>
              <a:off x="3027" y="998"/>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63" name="Text Box 211">
              <a:extLst>
                <a:ext uri="{FF2B5EF4-FFF2-40B4-BE49-F238E27FC236}">
                  <a16:creationId xmlns:a16="http://schemas.microsoft.com/office/drawing/2014/main" id="{BC596924-D6E7-4E53-8FBA-C3DDA8827CB8}"/>
                </a:ext>
              </a:extLst>
            </p:cNvPr>
            <p:cNvSpPr txBox="1">
              <a:spLocks noChangeArrowheads="1"/>
            </p:cNvSpPr>
            <p:nvPr/>
          </p:nvSpPr>
          <p:spPr bwMode="auto">
            <a:xfrm>
              <a:off x="3250" y="1001"/>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64" name="Text Box 212">
              <a:extLst>
                <a:ext uri="{FF2B5EF4-FFF2-40B4-BE49-F238E27FC236}">
                  <a16:creationId xmlns:a16="http://schemas.microsoft.com/office/drawing/2014/main" id="{D925E78A-8021-48D2-90EE-729A6FE5CECD}"/>
                </a:ext>
              </a:extLst>
            </p:cNvPr>
            <p:cNvSpPr txBox="1">
              <a:spLocks noChangeArrowheads="1"/>
            </p:cNvSpPr>
            <p:nvPr/>
          </p:nvSpPr>
          <p:spPr bwMode="auto">
            <a:xfrm>
              <a:off x="3028" y="1442"/>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65" name="Text Box 213">
              <a:extLst>
                <a:ext uri="{FF2B5EF4-FFF2-40B4-BE49-F238E27FC236}">
                  <a16:creationId xmlns:a16="http://schemas.microsoft.com/office/drawing/2014/main" id="{9F56A304-E903-4C37-B892-F52B0983CC32}"/>
                </a:ext>
              </a:extLst>
            </p:cNvPr>
            <p:cNvSpPr txBox="1">
              <a:spLocks noChangeArrowheads="1"/>
            </p:cNvSpPr>
            <p:nvPr/>
          </p:nvSpPr>
          <p:spPr bwMode="auto">
            <a:xfrm>
              <a:off x="3025" y="1667"/>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66" name="Text Box 214">
              <a:extLst>
                <a:ext uri="{FF2B5EF4-FFF2-40B4-BE49-F238E27FC236}">
                  <a16:creationId xmlns:a16="http://schemas.microsoft.com/office/drawing/2014/main" id="{6C3DA631-C4FD-42E5-B404-3966129664D6}"/>
                </a:ext>
              </a:extLst>
            </p:cNvPr>
            <p:cNvSpPr txBox="1">
              <a:spLocks noChangeArrowheads="1"/>
            </p:cNvSpPr>
            <p:nvPr/>
          </p:nvSpPr>
          <p:spPr bwMode="auto">
            <a:xfrm>
              <a:off x="3024" y="1886"/>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67" name="Text Box 215">
              <a:extLst>
                <a:ext uri="{FF2B5EF4-FFF2-40B4-BE49-F238E27FC236}">
                  <a16:creationId xmlns:a16="http://schemas.microsoft.com/office/drawing/2014/main" id="{7A6E8643-17F2-4658-A420-C9CAAB20F41D}"/>
                </a:ext>
              </a:extLst>
            </p:cNvPr>
            <p:cNvSpPr txBox="1">
              <a:spLocks noChangeArrowheads="1"/>
            </p:cNvSpPr>
            <p:nvPr/>
          </p:nvSpPr>
          <p:spPr bwMode="auto">
            <a:xfrm>
              <a:off x="3026" y="2326"/>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68" name="Text Box 216">
              <a:extLst>
                <a:ext uri="{FF2B5EF4-FFF2-40B4-BE49-F238E27FC236}">
                  <a16:creationId xmlns:a16="http://schemas.microsoft.com/office/drawing/2014/main" id="{238EC02B-EB91-4376-B993-E6B8D0825E08}"/>
                </a:ext>
              </a:extLst>
            </p:cNvPr>
            <p:cNvSpPr txBox="1">
              <a:spLocks noChangeArrowheads="1"/>
            </p:cNvSpPr>
            <p:nvPr/>
          </p:nvSpPr>
          <p:spPr bwMode="auto">
            <a:xfrm>
              <a:off x="3248" y="2105"/>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69" name="Text Box 217">
              <a:extLst>
                <a:ext uri="{FF2B5EF4-FFF2-40B4-BE49-F238E27FC236}">
                  <a16:creationId xmlns:a16="http://schemas.microsoft.com/office/drawing/2014/main" id="{79DA83D6-F659-4563-9A2D-381E7A638B01}"/>
                </a:ext>
              </a:extLst>
            </p:cNvPr>
            <p:cNvSpPr txBox="1">
              <a:spLocks noChangeArrowheads="1"/>
            </p:cNvSpPr>
            <p:nvPr/>
          </p:nvSpPr>
          <p:spPr bwMode="auto">
            <a:xfrm>
              <a:off x="3246" y="2774"/>
              <a:ext cx="180" cy="166"/>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84" name="Text Box 232">
              <a:extLst>
                <a:ext uri="{FF2B5EF4-FFF2-40B4-BE49-F238E27FC236}">
                  <a16:creationId xmlns:a16="http://schemas.microsoft.com/office/drawing/2014/main" id="{8BB0FE4E-5A07-43FA-93BD-C4839E0AA102}"/>
                </a:ext>
              </a:extLst>
            </p:cNvPr>
            <p:cNvSpPr txBox="1">
              <a:spLocks noChangeArrowheads="1"/>
            </p:cNvSpPr>
            <p:nvPr/>
          </p:nvSpPr>
          <p:spPr bwMode="auto">
            <a:xfrm flipH="1">
              <a:off x="3468" y="783"/>
              <a:ext cx="175" cy="16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85" name="Text Box 233">
              <a:extLst>
                <a:ext uri="{FF2B5EF4-FFF2-40B4-BE49-F238E27FC236}">
                  <a16:creationId xmlns:a16="http://schemas.microsoft.com/office/drawing/2014/main" id="{FA686F49-B57A-4909-BE9A-F285E4A3B800}"/>
                </a:ext>
              </a:extLst>
            </p:cNvPr>
            <p:cNvSpPr txBox="1">
              <a:spLocks noChangeArrowheads="1"/>
            </p:cNvSpPr>
            <p:nvPr/>
          </p:nvSpPr>
          <p:spPr bwMode="auto">
            <a:xfrm>
              <a:off x="3468" y="999"/>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786" name="Text Box 234">
              <a:extLst>
                <a:ext uri="{FF2B5EF4-FFF2-40B4-BE49-F238E27FC236}">
                  <a16:creationId xmlns:a16="http://schemas.microsoft.com/office/drawing/2014/main" id="{16DDDA17-AACD-4AF1-99B1-1046B9242EA5}"/>
                </a:ext>
              </a:extLst>
            </p:cNvPr>
            <p:cNvSpPr txBox="1">
              <a:spLocks noChangeArrowheads="1"/>
            </p:cNvSpPr>
            <p:nvPr/>
          </p:nvSpPr>
          <p:spPr bwMode="auto">
            <a:xfrm>
              <a:off x="3694" y="1221"/>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87" name="Text Box 235">
              <a:extLst>
                <a:ext uri="{FF2B5EF4-FFF2-40B4-BE49-F238E27FC236}">
                  <a16:creationId xmlns:a16="http://schemas.microsoft.com/office/drawing/2014/main" id="{85218147-6948-4A6A-BC71-DB2AAA28CA8A}"/>
                </a:ext>
              </a:extLst>
            </p:cNvPr>
            <p:cNvSpPr txBox="1">
              <a:spLocks noChangeArrowheads="1"/>
            </p:cNvSpPr>
            <p:nvPr/>
          </p:nvSpPr>
          <p:spPr bwMode="auto">
            <a:xfrm>
              <a:off x="3691" y="1445"/>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88" name="Text Box 236">
              <a:extLst>
                <a:ext uri="{FF2B5EF4-FFF2-40B4-BE49-F238E27FC236}">
                  <a16:creationId xmlns:a16="http://schemas.microsoft.com/office/drawing/2014/main" id="{0282186E-B5E2-4348-B54E-B4950891E524}"/>
                </a:ext>
              </a:extLst>
            </p:cNvPr>
            <p:cNvSpPr txBox="1">
              <a:spLocks noChangeArrowheads="1"/>
            </p:cNvSpPr>
            <p:nvPr/>
          </p:nvSpPr>
          <p:spPr bwMode="auto">
            <a:xfrm>
              <a:off x="4142" y="1441"/>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89" name="Text Box 237">
              <a:extLst>
                <a:ext uri="{FF2B5EF4-FFF2-40B4-BE49-F238E27FC236}">
                  <a16:creationId xmlns:a16="http://schemas.microsoft.com/office/drawing/2014/main" id="{D644D91C-C0C0-4278-BA39-F6CCD2D47C6E}"/>
                </a:ext>
              </a:extLst>
            </p:cNvPr>
            <p:cNvSpPr txBox="1">
              <a:spLocks noChangeArrowheads="1"/>
            </p:cNvSpPr>
            <p:nvPr/>
          </p:nvSpPr>
          <p:spPr bwMode="auto">
            <a:xfrm>
              <a:off x="3689" y="1667"/>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790" name="Text Box 238">
              <a:extLst>
                <a:ext uri="{FF2B5EF4-FFF2-40B4-BE49-F238E27FC236}">
                  <a16:creationId xmlns:a16="http://schemas.microsoft.com/office/drawing/2014/main" id="{BBC4CC34-C42E-4C10-BC10-C635D50BB09A}"/>
                </a:ext>
              </a:extLst>
            </p:cNvPr>
            <p:cNvSpPr txBox="1">
              <a:spLocks noChangeArrowheads="1"/>
            </p:cNvSpPr>
            <p:nvPr/>
          </p:nvSpPr>
          <p:spPr bwMode="auto">
            <a:xfrm>
              <a:off x="3466" y="2105"/>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791" name="Text Box 239">
              <a:extLst>
                <a:ext uri="{FF2B5EF4-FFF2-40B4-BE49-F238E27FC236}">
                  <a16:creationId xmlns:a16="http://schemas.microsoft.com/office/drawing/2014/main" id="{5812DE5B-DC94-4856-BE49-BF92A2274C12}"/>
                </a:ext>
              </a:extLst>
            </p:cNvPr>
            <p:cNvSpPr txBox="1">
              <a:spLocks noChangeArrowheads="1"/>
            </p:cNvSpPr>
            <p:nvPr/>
          </p:nvSpPr>
          <p:spPr bwMode="auto">
            <a:xfrm>
              <a:off x="3469" y="1887"/>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92" name="Text Box 240">
              <a:extLst>
                <a:ext uri="{FF2B5EF4-FFF2-40B4-BE49-F238E27FC236}">
                  <a16:creationId xmlns:a16="http://schemas.microsoft.com/office/drawing/2014/main" id="{8C82AEA2-EDC5-475B-A59E-C7DFE1AAED51}"/>
                </a:ext>
              </a:extLst>
            </p:cNvPr>
            <p:cNvSpPr txBox="1">
              <a:spLocks noChangeArrowheads="1"/>
            </p:cNvSpPr>
            <p:nvPr/>
          </p:nvSpPr>
          <p:spPr bwMode="auto">
            <a:xfrm>
              <a:off x="3684" y="2328"/>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93" name="Text Box 241">
              <a:extLst>
                <a:ext uri="{FF2B5EF4-FFF2-40B4-BE49-F238E27FC236}">
                  <a16:creationId xmlns:a16="http://schemas.microsoft.com/office/drawing/2014/main" id="{7E69AD9C-1F7E-4BA1-B2C6-EDE739E03C97}"/>
                </a:ext>
              </a:extLst>
            </p:cNvPr>
            <p:cNvSpPr txBox="1">
              <a:spLocks noChangeArrowheads="1"/>
            </p:cNvSpPr>
            <p:nvPr/>
          </p:nvSpPr>
          <p:spPr bwMode="auto">
            <a:xfrm>
              <a:off x="3684" y="2550"/>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94" name="Text Box 242">
              <a:extLst>
                <a:ext uri="{FF2B5EF4-FFF2-40B4-BE49-F238E27FC236}">
                  <a16:creationId xmlns:a16="http://schemas.microsoft.com/office/drawing/2014/main" id="{B7AAFA97-294C-4608-8F91-1F4912C85C61}"/>
                </a:ext>
              </a:extLst>
            </p:cNvPr>
            <p:cNvSpPr txBox="1">
              <a:spLocks noChangeArrowheads="1"/>
            </p:cNvSpPr>
            <p:nvPr/>
          </p:nvSpPr>
          <p:spPr bwMode="auto">
            <a:xfrm>
              <a:off x="3464" y="2775"/>
              <a:ext cx="180" cy="166"/>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97" name="Text Box 245">
              <a:extLst>
                <a:ext uri="{FF2B5EF4-FFF2-40B4-BE49-F238E27FC236}">
                  <a16:creationId xmlns:a16="http://schemas.microsoft.com/office/drawing/2014/main" id="{A94A67F4-E052-49E6-8B14-D6DA5BFF2E9F}"/>
                </a:ext>
              </a:extLst>
            </p:cNvPr>
            <p:cNvSpPr txBox="1">
              <a:spLocks noChangeArrowheads="1"/>
            </p:cNvSpPr>
            <p:nvPr/>
          </p:nvSpPr>
          <p:spPr bwMode="auto">
            <a:xfrm>
              <a:off x="3912" y="1001"/>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798" name="Text Box 246">
              <a:extLst>
                <a:ext uri="{FF2B5EF4-FFF2-40B4-BE49-F238E27FC236}">
                  <a16:creationId xmlns:a16="http://schemas.microsoft.com/office/drawing/2014/main" id="{32117521-C28A-4FE1-87CD-076CC7F5D3B4}"/>
                </a:ext>
              </a:extLst>
            </p:cNvPr>
            <p:cNvSpPr txBox="1">
              <a:spLocks noChangeArrowheads="1"/>
            </p:cNvSpPr>
            <p:nvPr/>
          </p:nvSpPr>
          <p:spPr bwMode="auto">
            <a:xfrm>
              <a:off x="3916" y="779"/>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99" name="Text Box 247">
              <a:extLst>
                <a:ext uri="{FF2B5EF4-FFF2-40B4-BE49-F238E27FC236}">
                  <a16:creationId xmlns:a16="http://schemas.microsoft.com/office/drawing/2014/main" id="{7A23FBF0-CBFC-4FB5-97EA-2F709F400738}"/>
                </a:ext>
              </a:extLst>
            </p:cNvPr>
            <p:cNvSpPr txBox="1">
              <a:spLocks noChangeArrowheads="1"/>
            </p:cNvSpPr>
            <p:nvPr/>
          </p:nvSpPr>
          <p:spPr bwMode="auto">
            <a:xfrm>
              <a:off x="4142" y="1219"/>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800" name="Text Box 248">
              <a:extLst>
                <a:ext uri="{FF2B5EF4-FFF2-40B4-BE49-F238E27FC236}">
                  <a16:creationId xmlns:a16="http://schemas.microsoft.com/office/drawing/2014/main" id="{7531FF7D-10AB-4312-94FA-AFEBBDA9ACFF}"/>
                </a:ext>
              </a:extLst>
            </p:cNvPr>
            <p:cNvSpPr txBox="1">
              <a:spLocks noChangeArrowheads="1"/>
            </p:cNvSpPr>
            <p:nvPr/>
          </p:nvSpPr>
          <p:spPr bwMode="auto">
            <a:xfrm>
              <a:off x="4144" y="1661"/>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801" name="Text Box 249">
              <a:extLst>
                <a:ext uri="{FF2B5EF4-FFF2-40B4-BE49-F238E27FC236}">
                  <a16:creationId xmlns:a16="http://schemas.microsoft.com/office/drawing/2014/main" id="{EFA0372D-4807-44BD-AA8A-CFC7550F0F53}"/>
                </a:ext>
              </a:extLst>
            </p:cNvPr>
            <p:cNvSpPr txBox="1">
              <a:spLocks noChangeArrowheads="1"/>
            </p:cNvSpPr>
            <p:nvPr/>
          </p:nvSpPr>
          <p:spPr bwMode="auto">
            <a:xfrm>
              <a:off x="4137" y="2112"/>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802" name="Text Box 250">
              <a:extLst>
                <a:ext uri="{FF2B5EF4-FFF2-40B4-BE49-F238E27FC236}">
                  <a16:creationId xmlns:a16="http://schemas.microsoft.com/office/drawing/2014/main" id="{8CEA52E6-B973-4F55-AFBC-317A249A4DF6}"/>
                </a:ext>
              </a:extLst>
            </p:cNvPr>
            <p:cNvSpPr txBox="1">
              <a:spLocks noChangeArrowheads="1"/>
            </p:cNvSpPr>
            <p:nvPr/>
          </p:nvSpPr>
          <p:spPr bwMode="auto">
            <a:xfrm>
              <a:off x="3908" y="2112"/>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803" name="Text Box 251">
              <a:extLst>
                <a:ext uri="{FF2B5EF4-FFF2-40B4-BE49-F238E27FC236}">
                  <a16:creationId xmlns:a16="http://schemas.microsoft.com/office/drawing/2014/main" id="{DA567109-5E2F-4056-A511-1B86AFF06976}"/>
                </a:ext>
              </a:extLst>
            </p:cNvPr>
            <p:cNvSpPr txBox="1">
              <a:spLocks noChangeArrowheads="1"/>
            </p:cNvSpPr>
            <p:nvPr/>
          </p:nvSpPr>
          <p:spPr bwMode="auto">
            <a:xfrm>
              <a:off x="3903" y="2334"/>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804" name="Text Box 252">
              <a:extLst>
                <a:ext uri="{FF2B5EF4-FFF2-40B4-BE49-F238E27FC236}">
                  <a16:creationId xmlns:a16="http://schemas.microsoft.com/office/drawing/2014/main" id="{524B8C04-B464-4B57-A736-230F5032CA36}"/>
                </a:ext>
              </a:extLst>
            </p:cNvPr>
            <p:cNvSpPr txBox="1">
              <a:spLocks noChangeArrowheads="1"/>
            </p:cNvSpPr>
            <p:nvPr/>
          </p:nvSpPr>
          <p:spPr bwMode="auto">
            <a:xfrm>
              <a:off x="4138" y="2551"/>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805" name="Text Box 253">
              <a:extLst>
                <a:ext uri="{FF2B5EF4-FFF2-40B4-BE49-F238E27FC236}">
                  <a16:creationId xmlns:a16="http://schemas.microsoft.com/office/drawing/2014/main" id="{8BD38CE6-8F98-4A3A-BF8D-E810CE6C225F}"/>
                </a:ext>
              </a:extLst>
            </p:cNvPr>
            <p:cNvSpPr txBox="1">
              <a:spLocks noChangeArrowheads="1"/>
            </p:cNvSpPr>
            <p:nvPr/>
          </p:nvSpPr>
          <p:spPr bwMode="auto">
            <a:xfrm>
              <a:off x="3907" y="2774"/>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808" name="Text Box 256">
              <a:extLst>
                <a:ext uri="{FF2B5EF4-FFF2-40B4-BE49-F238E27FC236}">
                  <a16:creationId xmlns:a16="http://schemas.microsoft.com/office/drawing/2014/main" id="{6825F50E-F251-4CC5-9F1A-57B93056FBDF}"/>
                </a:ext>
              </a:extLst>
            </p:cNvPr>
            <p:cNvSpPr txBox="1">
              <a:spLocks noChangeArrowheads="1"/>
            </p:cNvSpPr>
            <p:nvPr/>
          </p:nvSpPr>
          <p:spPr bwMode="auto">
            <a:xfrm>
              <a:off x="4141" y="778"/>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809" name="Text Box 257">
              <a:extLst>
                <a:ext uri="{FF2B5EF4-FFF2-40B4-BE49-F238E27FC236}">
                  <a16:creationId xmlns:a16="http://schemas.microsoft.com/office/drawing/2014/main" id="{C2298A6C-B4F5-4057-8BF0-407EB3B6893F}"/>
                </a:ext>
              </a:extLst>
            </p:cNvPr>
            <p:cNvSpPr txBox="1">
              <a:spLocks noChangeArrowheads="1"/>
            </p:cNvSpPr>
            <p:nvPr/>
          </p:nvSpPr>
          <p:spPr bwMode="auto">
            <a:xfrm>
              <a:off x="2150" y="1222"/>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810" name="Text Box 258">
              <a:extLst>
                <a:ext uri="{FF2B5EF4-FFF2-40B4-BE49-F238E27FC236}">
                  <a16:creationId xmlns:a16="http://schemas.microsoft.com/office/drawing/2014/main" id="{33986F25-01F3-49BC-8463-E8D37F4965E7}"/>
                </a:ext>
              </a:extLst>
            </p:cNvPr>
            <p:cNvSpPr txBox="1">
              <a:spLocks noChangeArrowheads="1"/>
            </p:cNvSpPr>
            <p:nvPr/>
          </p:nvSpPr>
          <p:spPr bwMode="auto">
            <a:xfrm>
              <a:off x="2144" y="782"/>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811" name="Text Box 259">
              <a:extLst>
                <a:ext uri="{FF2B5EF4-FFF2-40B4-BE49-F238E27FC236}">
                  <a16:creationId xmlns:a16="http://schemas.microsoft.com/office/drawing/2014/main" id="{C60AE764-0E45-40B8-BA34-BA2F7B5E4801}"/>
                </a:ext>
              </a:extLst>
            </p:cNvPr>
            <p:cNvSpPr txBox="1">
              <a:spLocks noChangeArrowheads="1"/>
            </p:cNvSpPr>
            <p:nvPr/>
          </p:nvSpPr>
          <p:spPr bwMode="auto">
            <a:xfrm>
              <a:off x="2364" y="1885"/>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812" name="Text Box 260">
              <a:extLst>
                <a:ext uri="{FF2B5EF4-FFF2-40B4-BE49-F238E27FC236}">
                  <a16:creationId xmlns:a16="http://schemas.microsoft.com/office/drawing/2014/main" id="{4E2DCD39-075F-49AB-90DC-0F97772AA19D}"/>
                </a:ext>
              </a:extLst>
            </p:cNvPr>
            <p:cNvSpPr txBox="1">
              <a:spLocks noChangeArrowheads="1"/>
            </p:cNvSpPr>
            <p:nvPr/>
          </p:nvSpPr>
          <p:spPr bwMode="auto">
            <a:xfrm>
              <a:off x="4144" y="1002"/>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813" name="Text Box 261">
              <a:extLst>
                <a:ext uri="{FF2B5EF4-FFF2-40B4-BE49-F238E27FC236}">
                  <a16:creationId xmlns:a16="http://schemas.microsoft.com/office/drawing/2014/main" id="{7D704D35-C14D-4203-86A0-A8E267D3AA82}"/>
                </a:ext>
              </a:extLst>
            </p:cNvPr>
            <p:cNvSpPr txBox="1">
              <a:spLocks noChangeArrowheads="1"/>
            </p:cNvSpPr>
            <p:nvPr/>
          </p:nvSpPr>
          <p:spPr bwMode="auto">
            <a:xfrm>
              <a:off x="2588" y="779"/>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814" name="Text Box 262">
              <a:extLst>
                <a:ext uri="{FF2B5EF4-FFF2-40B4-BE49-F238E27FC236}">
                  <a16:creationId xmlns:a16="http://schemas.microsoft.com/office/drawing/2014/main" id="{EE0A4AB4-DE62-4BCC-95CE-13DE970D7CF8}"/>
                </a:ext>
              </a:extLst>
            </p:cNvPr>
            <p:cNvSpPr txBox="1">
              <a:spLocks noChangeArrowheads="1"/>
            </p:cNvSpPr>
            <p:nvPr/>
          </p:nvSpPr>
          <p:spPr bwMode="auto">
            <a:xfrm>
              <a:off x="2146" y="2776"/>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815" name="Text Box 263">
              <a:extLst>
                <a:ext uri="{FF2B5EF4-FFF2-40B4-BE49-F238E27FC236}">
                  <a16:creationId xmlns:a16="http://schemas.microsoft.com/office/drawing/2014/main" id="{796B9147-10A1-4986-9054-237E2E0FD3C2}"/>
                </a:ext>
              </a:extLst>
            </p:cNvPr>
            <p:cNvSpPr txBox="1">
              <a:spLocks noChangeArrowheads="1"/>
            </p:cNvSpPr>
            <p:nvPr/>
          </p:nvSpPr>
          <p:spPr bwMode="auto">
            <a:xfrm>
              <a:off x="2592" y="1890"/>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816" name="Text Box 264">
              <a:extLst>
                <a:ext uri="{FF2B5EF4-FFF2-40B4-BE49-F238E27FC236}">
                  <a16:creationId xmlns:a16="http://schemas.microsoft.com/office/drawing/2014/main" id="{6761CBE9-93A9-4D73-BBD3-15EFDA4D40CD}"/>
                </a:ext>
              </a:extLst>
            </p:cNvPr>
            <p:cNvSpPr txBox="1">
              <a:spLocks noChangeArrowheads="1"/>
            </p:cNvSpPr>
            <p:nvPr/>
          </p:nvSpPr>
          <p:spPr bwMode="auto">
            <a:xfrm>
              <a:off x="3911" y="1221"/>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817" name="Text Box 265">
              <a:extLst>
                <a:ext uri="{FF2B5EF4-FFF2-40B4-BE49-F238E27FC236}">
                  <a16:creationId xmlns:a16="http://schemas.microsoft.com/office/drawing/2014/main" id="{6F555A50-A92B-4250-A18A-52CD7149F0BD}"/>
                </a:ext>
              </a:extLst>
            </p:cNvPr>
            <p:cNvSpPr txBox="1">
              <a:spLocks noChangeArrowheads="1"/>
            </p:cNvSpPr>
            <p:nvPr/>
          </p:nvSpPr>
          <p:spPr bwMode="auto">
            <a:xfrm>
              <a:off x="2589" y="1668"/>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818" name="Text Box 266">
              <a:extLst>
                <a:ext uri="{FF2B5EF4-FFF2-40B4-BE49-F238E27FC236}">
                  <a16:creationId xmlns:a16="http://schemas.microsoft.com/office/drawing/2014/main" id="{4B27DB19-6BA7-4BE1-91A9-37B91C7C0199}"/>
                </a:ext>
              </a:extLst>
            </p:cNvPr>
            <p:cNvSpPr txBox="1">
              <a:spLocks noChangeArrowheads="1"/>
            </p:cNvSpPr>
            <p:nvPr/>
          </p:nvSpPr>
          <p:spPr bwMode="auto">
            <a:xfrm>
              <a:off x="2150" y="1002"/>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819" name="Text Box 267">
              <a:extLst>
                <a:ext uri="{FF2B5EF4-FFF2-40B4-BE49-F238E27FC236}">
                  <a16:creationId xmlns:a16="http://schemas.microsoft.com/office/drawing/2014/main" id="{88068AB9-40E2-4380-B969-E09F69F900A5}"/>
                </a:ext>
              </a:extLst>
            </p:cNvPr>
            <p:cNvSpPr txBox="1">
              <a:spLocks noChangeArrowheads="1"/>
            </p:cNvSpPr>
            <p:nvPr/>
          </p:nvSpPr>
          <p:spPr bwMode="auto">
            <a:xfrm>
              <a:off x="2585" y="1002"/>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820" name="Text Box 268">
              <a:extLst>
                <a:ext uri="{FF2B5EF4-FFF2-40B4-BE49-F238E27FC236}">
                  <a16:creationId xmlns:a16="http://schemas.microsoft.com/office/drawing/2014/main" id="{6C3DE68B-A2EA-43AD-9A2F-395705205AE3}"/>
                </a:ext>
              </a:extLst>
            </p:cNvPr>
            <p:cNvSpPr txBox="1">
              <a:spLocks noChangeArrowheads="1"/>
            </p:cNvSpPr>
            <p:nvPr/>
          </p:nvSpPr>
          <p:spPr bwMode="auto">
            <a:xfrm>
              <a:off x="3912" y="1447"/>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821" name="Text Box 269">
              <a:extLst>
                <a:ext uri="{FF2B5EF4-FFF2-40B4-BE49-F238E27FC236}">
                  <a16:creationId xmlns:a16="http://schemas.microsoft.com/office/drawing/2014/main" id="{06C0CA27-07AE-46E0-A866-9E41DFC6797E}"/>
                </a:ext>
              </a:extLst>
            </p:cNvPr>
            <p:cNvSpPr txBox="1">
              <a:spLocks noChangeArrowheads="1"/>
            </p:cNvSpPr>
            <p:nvPr/>
          </p:nvSpPr>
          <p:spPr bwMode="auto">
            <a:xfrm>
              <a:off x="2812" y="2107"/>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822" name="Text Box 270">
              <a:extLst>
                <a:ext uri="{FF2B5EF4-FFF2-40B4-BE49-F238E27FC236}">
                  <a16:creationId xmlns:a16="http://schemas.microsoft.com/office/drawing/2014/main" id="{D51E2664-2B77-4209-8847-B8E8ED6A4F94}"/>
                </a:ext>
              </a:extLst>
            </p:cNvPr>
            <p:cNvSpPr txBox="1">
              <a:spLocks noChangeArrowheads="1"/>
            </p:cNvSpPr>
            <p:nvPr/>
          </p:nvSpPr>
          <p:spPr bwMode="auto">
            <a:xfrm>
              <a:off x="2810" y="2774"/>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823" name="Text Box 271">
              <a:extLst>
                <a:ext uri="{FF2B5EF4-FFF2-40B4-BE49-F238E27FC236}">
                  <a16:creationId xmlns:a16="http://schemas.microsoft.com/office/drawing/2014/main" id="{493444F9-3DA4-461A-87DE-AC8327A03C94}"/>
                </a:ext>
              </a:extLst>
            </p:cNvPr>
            <p:cNvSpPr txBox="1">
              <a:spLocks noChangeArrowheads="1"/>
            </p:cNvSpPr>
            <p:nvPr/>
          </p:nvSpPr>
          <p:spPr bwMode="auto">
            <a:xfrm>
              <a:off x="2585" y="1225"/>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824" name="Text Box 272">
              <a:extLst>
                <a:ext uri="{FF2B5EF4-FFF2-40B4-BE49-F238E27FC236}">
                  <a16:creationId xmlns:a16="http://schemas.microsoft.com/office/drawing/2014/main" id="{2CC8C5DA-532C-4768-9862-73235FA1ECDF}"/>
                </a:ext>
              </a:extLst>
            </p:cNvPr>
            <p:cNvSpPr txBox="1">
              <a:spLocks noChangeArrowheads="1"/>
            </p:cNvSpPr>
            <p:nvPr/>
          </p:nvSpPr>
          <p:spPr bwMode="auto">
            <a:xfrm>
              <a:off x="3911" y="1670"/>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825" name="Text Box 273">
              <a:extLst>
                <a:ext uri="{FF2B5EF4-FFF2-40B4-BE49-F238E27FC236}">
                  <a16:creationId xmlns:a16="http://schemas.microsoft.com/office/drawing/2014/main" id="{7156FFD2-ACC7-4C87-8586-85C060BFB6AA}"/>
                </a:ext>
              </a:extLst>
            </p:cNvPr>
            <p:cNvSpPr txBox="1">
              <a:spLocks noChangeArrowheads="1"/>
            </p:cNvSpPr>
            <p:nvPr/>
          </p:nvSpPr>
          <p:spPr bwMode="auto">
            <a:xfrm>
              <a:off x="2583" y="2108"/>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826" name="Text Box 274">
              <a:extLst>
                <a:ext uri="{FF2B5EF4-FFF2-40B4-BE49-F238E27FC236}">
                  <a16:creationId xmlns:a16="http://schemas.microsoft.com/office/drawing/2014/main" id="{0F04A715-8110-4F5E-A8C4-EFE020962965}"/>
                </a:ext>
              </a:extLst>
            </p:cNvPr>
            <p:cNvSpPr txBox="1">
              <a:spLocks noChangeArrowheads="1"/>
            </p:cNvSpPr>
            <p:nvPr/>
          </p:nvSpPr>
          <p:spPr bwMode="auto">
            <a:xfrm>
              <a:off x="2586" y="1446"/>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827" name="Text Box 275">
              <a:extLst>
                <a:ext uri="{FF2B5EF4-FFF2-40B4-BE49-F238E27FC236}">
                  <a16:creationId xmlns:a16="http://schemas.microsoft.com/office/drawing/2014/main" id="{7E09C58F-932D-41A2-B86B-9A00F7B73435}"/>
                </a:ext>
              </a:extLst>
            </p:cNvPr>
            <p:cNvSpPr txBox="1">
              <a:spLocks noChangeArrowheads="1"/>
            </p:cNvSpPr>
            <p:nvPr/>
          </p:nvSpPr>
          <p:spPr bwMode="auto">
            <a:xfrm>
              <a:off x="3252" y="1220"/>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828" name="Text Box 276">
              <a:extLst>
                <a:ext uri="{FF2B5EF4-FFF2-40B4-BE49-F238E27FC236}">
                  <a16:creationId xmlns:a16="http://schemas.microsoft.com/office/drawing/2014/main" id="{F1CE0560-A6E4-4578-8AB8-873802AB4B7B}"/>
                </a:ext>
              </a:extLst>
            </p:cNvPr>
            <p:cNvSpPr txBox="1">
              <a:spLocks noChangeArrowheads="1"/>
            </p:cNvSpPr>
            <p:nvPr/>
          </p:nvSpPr>
          <p:spPr bwMode="auto">
            <a:xfrm>
              <a:off x="4129" y="1876"/>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829" name="Text Box 277">
              <a:extLst>
                <a:ext uri="{FF2B5EF4-FFF2-40B4-BE49-F238E27FC236}">
                  <a16:creationId xmlns:a16="http://schemas.microsoft.com/office/drawing/2014/main" id="{A364290E-D610-40C9-8233-026F8EBF30BD}"/>
                </a:ext>
              </a:extLst>
            </p:cNvPr>
            <p:cNvSpPr txBox="1">
              <a:spLocks noChangeArrowheads="1"/>
            </p:cNvSpPr>
            <p:nvPr/>
          </p:nvSpPr>
          <p:spPr bwMode="auto">
            <a:xfrm>
              <a:off x="2582" y="2330"/>
              <a:ext cx="169" cy="16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830" name="Text Box 278">
              <a:extLst>
                <a:ext uri="{FF2B5EF4-FFF2-40B4-BE49-F238E27FC236}">
                  <a16:creationId xmlns:a16="http://schemas.microsoft.com/office/drawing/2014/main" id="{24E0E24D-F6E5-48F9-BCF7-3C5C4FFA3E51}"/>
                </a:ext>
              </a:extLst>
            </p:cNvPr>
            <p:cNvSpPr txBox="1">
              <a:spLocks noChangeArrowheads="1"/>
            </p:cNvSpPr>
            <p:nvPr/>
          </p:nvSpPr>
          <p:spPr bwMode="auto">
            <a:xfrm>
              <a:off x="2571" y="2773"/>
              <a:ext cx="198"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831" name="Text Box 279">
              <a:extLst>
                <a:ext uri="{FF2B5EF4-FFF2-40B4-BE49-F238E27FC236}">
                  <a16:creationId xmlns:a16="http://schemas.microsoft.com/office/drawing/2014/main" id="{8E105460-EEAC-4F2C-8D43-7036350F8E23}"/>
                </a:ext>
              </a:extLst>
            </p:cNvPr>
            <p:cNvSpPr txBox="1">
              <a:spLocks noChangeArrowheads="1"/>
            </p:cNvSpPr>
            <p:nvPr/>
          </p:nvSpPr>
          <p:spPr bwMode="auto">
            <a:xfrm>
              <a:off x="3692" y="998"/>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832" name="Text Box 280">
              <a:extLst>
                <a:ext uri="{FF2B5EF4-FFF2-40B4-BE49-F238E27FC236}">
                  <a16:creationId xmlns:a16="http://schemas.microsoft.com/office/drawing/2014/main" id="{86C96943-B8AD-4E2D-B981-17F94ECF0B30}"/>
                </a:ext>
              </a:extLst>
            </p:cNvPr>
            <p:cNvSpPr txBox="1">
              <a:spLocks noChangeArrowheads="1"/>
            </p:cNvSpPr>
            <p:nvPr/>
          </p:nvSpPr>
          <p:spPr bwMode="auto">
            <a:xfrm>
              <a:off x="3914" y="1883"/>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833" name="Text Box 281">
              <a:extLst>
                <a:ext uri="{FF2B5EF4-FFF2-40B4-BE49-F238E27FC236}">
                  <a16:creationId xmlns:a16="http://schemas.microsoft.com/office/drawing/2014/main" id="{5C01742F-97AC-4AED-8A2F-F9B984B2526D}"/>
                </a:ext>
              </a:extLst>
            </p:cNvPr>
            <p:cNvSpPr txBox="1">
              <a:spLocks noChangeArrowheads="1"/>
            </p:cNvSpPr>
            <p:nvPr/>
          </p:nvSpPr>
          <p:spPr bwMode="auto">
            <a:xfrm>
              <a:off x="2585" y="2551"/>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834" name="Text Box 282">
              <a:extLst>
                <a:ext uri="{FF2B5EF4-FFF2-40B4-BE49-F238E27FC236}">
                  <a16:creationId xmlns:a16="http://schemas.microsoft.com/office/drawing/2014/main" id="{EA35BE94-BA4F-4095-A893-3432401BCF38}"/>
                </a:ext>
              </a:extLst>
            </p:cNvPr>
            <p:cNvSpPr txBox="1">
              <a:spLocks noChangeArrowheads="1"/>
            </p:cNvSpPr>
            <p:nvPr/>
          </p:nvSpPr>
          <p:spPr bwMode="auto">
            <a:xfrm>
              <a:off x="3470" y="1664"/>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835" name="Text Box 283">
              <a:extLst>
                <a:ext uri="{FF2B5EF4-FFF2-40B4-BE49-F238E27FC236}">
                  <a16:creationId xmlns:a16="http://schemas.microsoft.com/office/drawing/2014/main" id="{56DA340C-0707-41C7-B5E5-14C87C1ABA80}"/>
                </a:ext>
              </a:extLst>
            </p:cNvPr>
            <p:cNvSpPr txBox="1">
              <a:spLocks noChangeArrowheads="1"/>
            </p:cNvSpPr>
            <p:nvPr/>
          </p:nvSpPr>
          <p:spPr bwMode="auto">
            <a:xfrm>
              <a:off x="3687" y="1883"/>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837" name="Text Box 285">
              <a:extLst>
                <a:ext uri="{FF2B5EF4-FFF2-40B4-BE49-F238E27FC236}">
                  <a16:creationId xmlns:a16="http://schemas.microsoft.com/office/drawing/2014/main" id="{5D4345CF-7347-4F9A-AF6E-4D711F749E2D}"/>
                </a:ext>
              </a:extLst>
            </p:cNvPr>
            <p:cNvSpPr txBox="1">
              <a:spLocks noChangeArrowheads="1"/>
            </p:cNvSpPr>
            <p:nvPr/>
          </p:nvSpPr>
          <p:spPr bwMode="auto">
            <a:xfrm>
              <a:off x="3687" y="2104"/>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838" name="Text Box 286">
              <a:extLst>
                <a:ext uri="{FF2B5EF4-FFF2-40B4-BE49-F238E27FC236}">
                  <a16:creationId xmlns:a16="http://schemas.microsoft.com/office/drawing/2014/main" id="{8B3AC430-EFB9-46B3-8B4F-C7B43312E6B6}"/>
                </a:ext>
              </a:extLst>
            </p:cNvPr>
            <p:cNvSpPr txBox="1">
              <a:spLocks noChangeArrowheads="1"/>
            </p:cNvSpPr>
            <p:nvPr/>
          </p:nvSpPr>
          <p:spPr bwMode="auto">
            <a:xfrm>
              <a:off x="3465" y="2331"/>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839" name="Text Box 287">
              <a:extLst>
                <a:ext uri="{FF2B5EF4-FFF2-40B4-BE49-F238E27FC236}">
                  <a16:creationId xmlns:a16="http://schemas.microsoft.com/office/drawing/2014/main" id="{C8923BB7-67E8-4893-BFE5-25CDC2C2FEB3}"/>
                </a:ext>
              </a:extLst>
            </p:cNvPr>
            <p:cNvSpPr txBox="1">
              <a:spLocks noChangeArrowheads="1"/>
            </p:cNvSpPr>
            <p:nvPr/>
          </p:nvSpPr>
          <p:spPr bwMode="auto">
            <a:xfrm>
              <a:off x="4141" y="2328"/>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841" name="Text Box 289">
              <a:extLst>
                <a:ext uri="{FF2B5EF4-FFF2-40B4-BE49-F238E27FC236}">
                  <a16:creationId xmlns:a16="http://schemas.microsoft.com/office/drawing/2014/main" id="{9202D19F-2F06-4D83-AAD1-C12FF72513A3}"/>
                </a:ext>
              </a:extLst>
            </p:cNvPr>
            <p:cNvSpPr txBox="1">
              <a:spLocks noChangeArrowheads="1"/>
            </p:cNvSpPr>
            <p:nvPr/>
          </p:nvSpPr>
          <p:spPr bwMode="auto">
            <a:xfrm>
              <a:off x="3910" y="2551"/>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842" name="Text Box 290">
              <a:extLst>
                <a:ext uri="{FF2B5EF4-FFF2-40B4-BE49-F238E27FC236}">
                  <a16:creationId xmlns:a16="http://schemas.microsoft.com/office/drawing/2014/main" id="{92781F82-347F-4429-894C-11A8881BE769}"/>
                </a:ext>
              </a:extLst>
            </p:cNvPr>
            <p:cNvSpPr txBox="1">
              <a:spLocks noChangeArrowheads="1"/>
            </p:cNvSpPr>
            <p:nvPr/>
          </p:nvSpPr>
          <p:spPr bwMode="auto">
            <a:xfrm>
              <a:off x="3465" y="2553"/>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845" name="Text Box 293">
              <a:extLst>
                <a:ext uri="{FF2B5EF4-FFF2-40B4-BE49-F238E27FC236}">
                  <a16:creationId xmlns:a16="http://schemas.microsoft.com/office/drawing/2014/main" id="{8AA50FE0-A252-4C3E-85E4-3D4DCC7093D2}"/>
                </a:ext>
              </a:extLst>
            </p:cNvPr>
            <p:cNvSpPr txBox="1">
              <a:spLocks noChangeArrowheads="1"/>
            </p:cNvSpPr>
            <p:nvPr/>
          </p:nvSpPr>
          <p:spPr bwMode="auto">
            <a:xfrm>
              <a:off x="4140" y="2772"/>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846" name="Text Box 294">
              <a:extLst>
                <a:ext uri="{FF2B5EF4-FFF2-40B4-BE49-F238E27FC236}">
                  <a16:creationId xmlns:a16="http://schemas.microsoft.com/office/drawing/2014/main" id="{942C5F6B-CEF8-4040-AF88-7EFA6861EDC5}"/>
                </a:ext>
              </a:extLst>
            </p:cNvPr>
            <p:cNvSpPr txBox="1">
              <a:spLocks noChangeArrowheads="1"/>
            </p:cNvSpPr>
            <p:nvPr/>
          </p:nvSpPr>
          <p:spPr bwMode="auto">
            <a:xfrm>
              <a:off x="3683" y="2772"/>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856" name="Text Box 304">
              <a:extLst>
                <a:ext uri="{FF2B5EF4-FFF2-40B4-BE49-F238E27FC236}">
                  <a16:creationId xmlns:a16="http://schemas.microsoft.com/office/drawing/2014/main" id="{492180B4-D463-4903-B716-C554887B93BA}"/>
                </a:ext>
              </a:extLst>
            </p:cNvPr>
            <p:cNvSpPr txBox="1">
              <a:spLocks noChangeArrowheads="1"/>
            </p:cNvSpPr>
            <p:nvPr/>
          </p:nvSpPr>
          <p:spPr bwMode="auto">
            <a:xfrm>
              <a:off x="4802" y="778"/>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solidFill>
                    <a:srgbClr val="FF0000"/>
                  </a:solidFill>
                  <a:latin typeface="Verdana" panose="020B0604030504040204" pitchFamily="34" charset="0"/>
                  <a:ea typeface="Verdana" panose="020B0604030504040204" pitchFamily="34" charset="0"/>
                </a:rPr>
                <a:t>1</a:t>
              </a:r>
            </a:p>
          </p:txBody>
        </p:sp>
        <p:sp>
          <p:nvSpPr>
            <p:cNvPr id="23857" name="Text Box 305">
              <a:extLst>
                <a:ext uri="{FF2B5EF4-FFF2-40B4-BE49-F238E27FC236}">
                  <a16:creationId xmlns:a16="http://schemas.microsoft.com/office/drawing/2014/main" id="{A51A61B5-D7D6-41A9-8A3B-A25901CD519A}"/>
                </a:ext>
              </a:extLst>
            </p:cNvPr>
            <p:cNvSpPr txBox="1">
              <a:spLocks noChangeArrowheads="1"/>
            </p:cNvSpPr>
            <p:nvPr/>
          </p:nvSpPr>
          <p:spPr bwMode="auto">
            <a:xfrm>
              <a:off x="4802" y="999"/>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solidFill>
                    <a:srgbClr val="FF0000"/>
                  </a:solidFill>
                  <a:latin typeface="Verdana" panose="020B0604030504040204" pitchFamily="34" charset="0"/>
                  <a:ea typeface="Verdana" panose="020B0604030504040204" pitchFamily="34" charset="0"/>
                </a:rPr>
                <a:t>2</a:t>
              </a:r>
            </a:p>
          </p:txBody>
        </p:sp>
        <p:sp>
          <p:nvSpPr>
            <p:cNvPr id="12513" name="Text Box 306">
              <a:extLst>
                <a:ext uri="{FF2B5EF4-FFF2-40B4-BE49-F238E27FC236}">
                  <a16:creationId xmlns:a16="http://schemas.microsoft.com/office/drawing/2014/main" id="{3E9E76FA-F762-403B-9206-4539132DC83F}"/>
                </a:ext>
              </a:extLst>
            </p:cNvPr>
            <p:cNvSpPr txBox="1">
              <a:spLocks noChangeArrowheads="1"/>
            </p:cNvSpPr>
            <p:nvPr/>
          </p:nvSpPr>
          <p:spPr bwMode="auto">
            <a:xfrm>
              <a:off x="4801" y="1223"/>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cs typeface="Arial" panose="020B0604020202020204" pitchFamily="34" charset="0"/>
                </a:defRPr>
              </a:lvl1pPr>
              <a:lvl2pPr marL="742950" indent="-285750" defTabSz="762000">
                <a:defRPr>
                  <a:solidFill>
                    <a:schemeClr val="tx1"/>
                  </a:solidFill>
                  <a:latin typeface="Arial" panose="020B0604020202020204" pitchFamily="34" charset="0"/>
                  <a:cs typeface="Arial" panose="020B0604020202020204" pitchFamily="34" charset="0"/>
                </a:defRPr>
              </a:lvl2pPr>
              <a:lvl3pPr marL="1143000" indent="-228600" defTabSz="762000">
                <a:defRPr>
                  <a:solidFill>
                    <a:schemeClr val="tx1"/>
                  </a:solidFill>
                  <a:latin typeface="Arial" panose="020B0604020202020204" pitchFamily="34" charset="0"/>
                  <a:cs typeface="Arial" panose="020B0604020202020204" pitchFamily="34" charset="0"/>
                </a:defRPr>
              </a:lvl3pPr>
              <a:lvl4pPr marL="1600200" indent="-228600" defTabSz="762000">
                <a:defRPr>
                  <a:solidFill>
                    <a:schemeClr val="tx1"/>
                  </a:solidFill>
                  <a:latin typeface="Arial" panose="020B0604020202020204" pitchFamily="34" charset="0"/>
                  <a:cs typeface="Arial" panose="020B0604020202020204" pitchFamily="34" charset="0"/>
                </a:defRPr>
              </a:lvl4pPr>
              <a:lvl5pPr marL="2057400" indent="-228600" defTabSz="762000">
                <a:defRPr>
                  <a:solidFill>
                    <a:schemeClr val="tx1"/>
                  </a:solidFill>
                  <a:latin typeface="Arial" panose="020B0604020202020204" pitchFamily="34" charset="0"/>
                  <a:cs typeface="Arial" panose="020B0604020202020204" pitchFamily="34" charset="0"/>
                </a:defRPr>
              </a:lvl5pPr>
              <a:lvl6pPr marL="25146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defRPr/>
              </a:pPr>
              <a:r>
                <a:rPr lang="en-GB" altLang="en-US" sz="1108" b="1" dirty="0">
                  <a:solidFill>
                    <a:srgbClr val="FF0000"/>
                  </a:solidFill>
                  <a:latin typeface="Verdana" panose="020B0604030504040204" pitchFamily="34" charset="0"/>
                  <a:ea typeface="Verdana" panose="020B0604030504040204" pitchFamily="34" charset="0"/>
                  <a:cs typeface="+mn-cs"/>
                </a:rPr>
                <a:t>1</a:t>
              </a:r>
            </a:p>
          </p:txBody>
        </p:sp>
        <p:sp>
          <p:nvSpPr>
            <p:cNvPr id="23859" name="Text Box 307">
              <a:extLst>
                <a:ext uri="{FF2B5EF4-FFF2-40B4-BE49-F238E27FC236}">
                  <a16:creationId xmlns:a16="http://schemas.microsoft.com/office/drawing/2014/main" id="{F743B825-0E82-46FA-91A7-8B23072EED9A}"/>
                </a:ext>
              </a:extLst>
            </p:cNvPr>
            <p:cNvSpPr txBox="1">
              <a:spLocks noChangeArrowheads="1"/>
            </p:cNvSpPr>
            <p:nvPr/>
          </p:nvSpPr>
          <p:spPr bwMode="auto">
            <a:xfrm>
              <a:off x="4799" y="1440"/>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solidFill>
                    <a:srgbClr val="FF0000"/>
                  </a:solidFill>
                  <a:latin typeface="Verdana" panose="020B0604030504040204" pitchFamily="34" charset="0"/>
                  <a:ea typeface="Verdana" panose="020B0604030504040204" pitchFamily="34" charset="0"/>
                </a:rPr>
                <a:t>1</a:t>
              </a:r>
            </a:p>
          </p:txBody>
        </p:sp>
        <p:sp>
          <p:nvSpPr>
            <p:cNvPr id="12515" name="Text Box 308">
              <a:extLst>
                <a:ext uri="{FF2B5EF4-FFF2-40B4-BE49-F238E27FC236}">
                  <a16:creationId xmlns:a16="http://schemas.microsoft.com/office/drawing/2014/main" id="{20C84FE2-04DB-4E46-86C2-517A35EFFA4A}"/>
                </a:ext>
              </a:extLst>
            </p:cNvPr>
            <p:cNvSpPr txBox="1">
              <a:spLocks noChangeArrowheads="1"/>
            </p:cNvSpPr>
            <p:nvPr/>
          </p:nvSpPr>
          <p:spPr bwMode="auto">
            <a:xfrm>
              <a:off x="4794" y="1665"/>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cs typeface="Arial" panose="020B0604020202020204" pitchFamily="34" charset="0"/>
                </a:defRPr>
              </a:lvl1pPr>
              <a:lvl2pPr marL="742950" indent="-285750" defTabSz="762000">
                <a:defRPr>
                  <a:solidFill>
                    <a:schemeClr val="tx1"/>
                  </a:solidFill>
                  <a:latin typeface="Arial" panose="020B0604020202020204" pitchFamily="34" charset="0"/>
                  <a:cs typeface="Arial" panose="020B0604020202020204" pitchFamily="34" charset="0"/>
                </a:defRPr>
              </a:lvl2pPr>
              <a:lvl3pPr marL="1143000" indent="-228600" defTabSz="762000">
                <a:defRPr>
                  <a:solidFill>
                    <a:schemeClr val="tx1"/>
                  </a:solidFill>
                  <a:latin typeface="Arial" panose="020B0604020202020204" pitchFamily="34" charset="0"/>
                  <a:cs typeface="Arial" panose="020B0604020202020204" pitchFamily="34" charset="0"/>
                </a:defRPr>
              </a:lvl3pPr>
              <a:lvl4pPr marL="1600200" indent="-228600" defTabSz="762000">
                <a:defRPr>
                  <a:solidFill>
                    <a:schemeClr val="tx1"/>
                  </a:solidFill>
                  <a:latin typeface="Arial" panose="020B0604020202020204" pitchFamily="34" charset="0"/>
                  <a:cs typeface="Arial" panose="020B0604020202020204" pitchFamily="34" charset="0"/>
                </a:defRPr>
              </a:lvl4pPr>
              <a:lvl5pPr marL="2057400" indent="-228600" defTabSz="762000">
                <a:defRPr>
                  <a:solidFill>
                    <a:schemeClr val="tx1"/>
                  </a:solidFill>
                  <a:latin typeface="Arial" panose="020B0604020202020204" pitchFamily="34" charset="0"/>
                  <a:cs typeface="Arial" panose="020B0604020202020204" pitchFamily="34" charset="0"/>
                </a:defRPr>
              </a:lvl5pPr>
              <a:lvl6pPr marL="25146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defRPr/>
              </a:pPr>
              <a:r>
                <a:rPr lang="en-GB" altLang="en-US" sz="1108" b="1" dirty="0">
                  <a:solidFill>
                    <a:srgbClr val="FF0000"/>
                  </a:solidFill>
                  <a:latin typeface="Verdana" panose="020B0604030504040204" pitchFamily="34" charset="0"/>
                  <a:ea typeface="Verdana" panose="020B0604030504040204" pitchFamily="34" charset="0"/>
                  <a:cs typeface="+mn-cs"/>
                </a:rPr>
                <a:t>2</a:t>
              </a:r>
            </a:p>
          </p:txBody>
        </p:sp>
        <p:sp>
          <p:nvSpPr>
            <p:cNvPr id="12516" name="Text Box 309">
              <a:extLst>
                <a:ext uri="{FF2B5EF4-FFF2-40B4-BE49-F238E27FC236}">
                  <a16:creationId xmlns:a16="http://schemas.microsoft.com/office/drawing/2014/main" id="{1FB840F4-5B5A-4A2A-A437-9A054468E1D2}"/>
                </a:ext>
              </a:extLst>
            </p:cNvPr>
            <p:cNvSpPr txBox="1">
              <a:spLocks noChangeArrowheads="1"/>
            </p:cNvSpPr>
            <p:nvPr/>
          </p:nvSpPr>
          <p:spPr bwMode="auto">
            <a:xfrm>
              <a:off x="4799" y="1884"/>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cs typeface="Arial" panose="020B0604020202020204" pitchFamily="34" charset="0"/>
                </a:defRPr>
              </a:lvl1pPr>
              <a:lvl2pPr marL="742950" indent="-285750" defTabSz="762000">
                <a:defRPr>
                  <a:solidFill>
                    <a:schemeClr val="tx1"/>
                  </a:solidFill>
                  <a:latin typeface="Arial" panose="020B0604020202020204" pitchFamily="34" charset="0"/>
                  <a:cs typeface="Arial" panose="020B0604020202020204" pitchFamily="34" charset="0"/>
                </a:defRPr>
              </a:lvl2pPr>
              <a:lvl3pPr marL="1143000" indent="-228600" defTabSz="762000">
                <a:defRPr>
                  <a:solidFill>
                    <a:schemeClr val="tx1"/>
                  </a:solidFill>
                  <a:latin typeface="Arial" panose="020B0604020202020204" pitchFamily="34" charset="0"/>
                  <a:cs typeface="Arial" panose="020B0604020202020204" pitchFamily="34" charset="0"/>
                </a:defRPr>
              </a:lvl3pPr>
              <a:lvl4pPr marL="1600200" indent="-228600" defTabSz="762000">
                <a:defRPr>
                  <a:solidFill>
                    <a:schemeClr val="tx1"/>
                  </a:solidFill>
                  <a:latin typeface="Arial" panose="020B0604020202020204" pitchFamily="34" charset="0"/>
                  <a:cs typeface="Arial" panose="020B0604020202020204" pitchFamily="34" charset="0"/>
                </a:defRPr>
              </a:lvl4pPr>
              <a:lvl5pPr marL="2057400" indent="-228600" defTabSz="762000">
                <a:defRPr>
                  <a:solidFill>
                    <a:schemeClr val="tx1"/>
                  </a:solidFill>
                  <a:latin typeface="Arial" panose="020B0604020202020204" pitchFamily="34" charset="0"/>
                  <a:cs typeface="Arial" panose="020B0604020202020204" pitchFamily="34" charset="0"/>
                </a:defRPr>
              </a:lvl5pPr>
              <a:lvl6pPr marL="25146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defRPr/>
              </a:pPr>
              <a:r>
                <a:rPr lang="en-GB" altLang="en-US" sz="1108" b="1" dirty="0">
                  <a:solidFill>
                    <a:srgbClr val="FF0000"/>
                  </a:solidFill>
                  <a:latin typeface="Verdana" panose="020B0604030504040204" pitchFamily="34" charset="0"/>
                  <a:ea typeface="Verdana" panose="020B0604030504040204" pitchFamily="34" charset="0"/>
                  <a:cs typeface="+mn-cs"/>
                </a:rPr>
                <a:t>1</a:t>
              </a:r>
            </a:p>
          </p:txBody>
        </p:sp>
        <p:sp>
          <p:nvSpPr>
            <p:cNvPr id="12517" name="Text Box 310">
              <a:extLst>
                <a:ext uri="{FF2B5EF4-FFF2-40B4-BE49-F238E27FC236}">
                  <a16:creationId xmlns:a16="http://schemas.microsoft.com/office/drawing/2014/main" id="{7E9FB3F5-CFAD-4DEA-A8A3-55153E613899}"/>
                </a:ext>
              </a:extLst>
            </p:cNvPr>
            <p:cNvSpPr txBox="1">
              <a:spLocks noChangeArrowheads="1"/>
            </p:cNvSpPr>
            <p:nvPr/>
          </p:nvSpPr>
          <p:spPr bwMode="auto">
            <a:xfrm>
              <a:off x="4799" y="2105"/>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cs typeface="Arial" panose="020B0604020202020204" pitchFamily="34" charset="0"/>
                </a:defRPr>
              </a:lvl1pPr>
              <a:lvl2pPr marL="742950" indent="-285750" defTabSz="762000">
                <a:defRPr>
                  <a:solidFill>
                    <a:schemeClr val="tx1"/>
                  </a:solidFill>
                  <a:latin typeface="Arial" panose="020B0604020202020204" pitchFamily="34" charset="0"/>
                  <a:cs typeface="Arial" panose="020B0604020202020204" pitchFamily="34" charset="0"/>
                </a:defRPr>
              </a:lvl2pPr>
              <a:lvl3pPr marL="1143000" indent="-228600" defTabSz="762000">
                <a:defRPr>
                  <a:solidFill>
                    <a:schemeClr val="tx1"/>
                  </a:solidFill>
                  <a:latin typeface="Arial" panose="020B0604020202020204" pitchFamily="34" charset="0"/>
                  <a:cs typeface="Arial" panose="020B0604020202020204" pitchFamily="34" charset="0"/>
                </a:defRPr>
              </a:lvl3pPr>
              <a:lvl4pPr marL="1600200" indent="-228600" defTabSz="762000">
                <a:defRPr>
                  <a:solidFill>
                    <a:schemeClr val="tx1"/>
                  </a:solidFill>
                  <a:latin typeface="Arial" panose="020B0604020202020204" pitchFamily="34" charset="0"/>
                  <a:cs typeface="Arial" panose="020B0604020202020204" pitchFamily="34" charset="0"/>
                </a:defRPr>
              </a:lvl4pPr>
              <a:lvl5pPr marL="2057400" indent="-228600" defTabSz="762000">
                <a:defRPr>
                  <a:solidFill>
                    <a:schemeClr val="tx1"/>
                  </a:solidFill>
                  <a:latin typeface="Arial" panose="020B0604020202020204" pitchFamily="34" charset="0"/>
                  <a:cs typeface="Arial" panose="020B0604020202020204" pitchFamily="34" charset="0"/>
                </a:defRPr>
              </a:lvl5pPr>
              <a:lvl6pPr marL="25146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defRPr/>
              </a:pPr>
              <a:r>
                <a:rPr lang="en-GB" altLang="en-US" sz="1108" b="1" dirty="0">
                  <a:solidFill>
                    <a:srgbClr val="FF0000"/>
                  </a:solidFill>
                  <a:latin typeface="Verdana" panose="020B0604030504040204" pitchFamily="34" charset="0"/>
                  <a:ea typeface="Verdana" panose="020B0604030504040204" pitchFamily="34" charset="0"/>
                  <a:cs typeface="+mn-cs"/>
                </a:rPr>
                <a:t>1</a:t>
              </a:r>
            </a:p>
          </p:txBody>
        </p:sp>
        <p:sp>
          <p:nvSpPr>
            <p:cNvPr id="12518" name="Text Box 311">
              <a:extLst>
                <a:ext uri="{FF2B5EF4-FFF2-40B4-BE49-F238E27FC236}">
                  <a16:creationId xmlns:a16="http://schemas.microsoft.com/office/drawing/2014/main" id="{3F9D3686-B5C1-4A4B-A231-FF5AF83C8E8D}"/>
                </a:ext>
              </a:extLst>
            </p:cNvPr>
            <p:cNvSpPr txBox="1">
              <a:spLocks noChangeArrowheads="1"/>
            </p:cNvSpPr>
            <p:nvPr/>
          </p:nvSpPr>
          <p:spPr bwMode="auto">
            <a:xfrm>
              <a:off x="4798" y="2329"/>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cs typeface="Arial" panose="020B0604020202020204" pitchFamily="34" charset="0"/>
                </a:defRPr>
              </a:lvl1pPr>
              <a:lvl2pPr marL="742950" indent="-285750" defTabSz="762000">
                <a:defRPr>
                  <a:solidFill>
                    <a:schemeClr val="tx1"/>
                  </a:solidFill>
                  <a:latin typeface="Arial" panose="020B0604020202020204" pitchFamily="34" charset="0"/>
                  <a:cs typeface="Arial" panose="020B0604020202020204" pitchFamily="34" charset="0"/>
                </a:defRPr>
              </a:lvl2pPr>
              <a:lvl3pPr marL="1143000" indent="-228600" defTabSz="762000">
                <a:defRPr>
                  <a:solidFill>
                    <a:schemeClr val="tx1"/>
                  </a:solidFill>
                  <a:latin typeface="Arial" panose="020B0604020202020204" pitchFamily="34" charset="0"/>
                  <a:cs typeface="Arial" panose="020B0604020202020204" pitchFamily="34" charset="0"/>
                </a:defRPr>
              </a:lvl3pPr>
              <a:lvl4pPr marL="1600200" indent="-228600" defTabSz="762000">
                <a:defRPr>
                  <a:solidFill>
                    <a:schemeClr val="tx1"/>
                  </a:solidFill>
                  <a:latin typeface="Arial" panose="020B0604020202020204" pitchFamily="34" charset="0"/>
                  <a:cs typeface="Arial" panose="020B0604020202020204" pitchFamily="34" charset="0"/>
                </a:defRPr>
              </a:lvl4pPr>
              <a:lvl5pPr marL="2057400" indent="-228600" defTabSz="762000">
                <a:defRPr>
                  <a:solidFill>
                    <a:schemeClr val="tx1"/>
                  </a:solidFill>
                  <a:latin typeface="Arial" panose="020B0604020202020204" pitchFamily="34" charset="0"/>
                  <a:cs typeface="Arial" panose="020B0604020202020204" pitchFamily="34" charset="0"/>
                </a:defRPr>
              </a:lvl5pPr>
              <a:lvl6pPr marL="25146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defRPr/>
              </a:pPr>
              <a:r>
                <a:rPr lang="en-GB" altLang="en-US" sz="1108" b="1" dirty="0">
                  <a:solidFill>
                    <a:srgbClr val="FF0000"/>
                  </a:solidFill>
                  <a:latin typeface="Verdana" panose="020B0604030504040204" pitchFamily="34" charset="0"/>
                  <a:ea typeface="Verdana" panose="020B0604030504040204" pitchFamily="34" charset="0"/>
                  <a:cs typeface="+mn-cs"/>
                </a:rPr>
                <a:t>1</a:t>
              </a:r>
            </a:p>
          </p:txBody>
        </p:sp>
        <p:sp>
          <p:nvSpPr>
            <p:cNvPr id="12519" name="Text Box 312">
              <a:extLst>
                <a:ext uri="{FF2B5EF4-FFF2-40B4-BE49-F238E27FC236}">
                  <a16:creationId xmlns:a16="http://schemas.microsoft.com/office/drawing/2014/main" id="{E0DE524C-A305-44B7-A9C5-5B8D184FE999}"/>
                </a:ext>
              </a:extLst>
            </p:cNvPr>
            <p:cNvSpPr txBox="1">
              <a:spLocks noChangeArrowheads="1"/>
            </p:cNvSpPr>
            <p:nvPr/>
          </p:nvSpPr>
          <p:spPr bwMode="auto">
            <a:xfrm>
              <a:off x="4810" y="2554"/>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cs typeface="Arial" panose="020B0604020202020204" pitchFamily="34" charset="0"/>
                </a:defRPr>
              </a:lvl1pPr>
              <a:lvl2pPr marL="742950" indent="-285750" defTabSz="762000">
                <a:defRPr>
                  <a:solidFill>
                    <a:schemeClr val="tx1"/>
                  </a:solidFill>
                  <a:latin typeface="Arial" panose="020B0604020202020204" pitchFamily="34" charset="0"/>
                  <a:cs typeface="Arial" panose="020B0604020202020204" pitchFamily="34" charset="0"/>
                </a:defRPr>
              </a:lvl2pPr>
              <a:lvl3pPr marL="1143000" indent="-228600" defTabSz="762000">
                <a:defRPr>
                  <a:solidFill>
                    <a:schemeClr val="tx1"/>
                  </a:solidFill>
                  <a:latin typeface="Arial" panose="020B0604020202020204" pitchFamily="34" charset="0"/>
                  <a:cs typeface="Arial" panose="020B0604020202020204" pitchFamily="34" charset="0"/>
                </a:defRPr>
              </a:lvl3pPr>
              <a:lvl4pPr marL="1600200" indent="-228600" defTabSz="762000">
                <a:defRPr>
                  <a:solidFill>
                    <a:schemeClr val="tx1"/>
                  </a:solidFill>
                  <a:latin typeface="Arial" panose="020B0604020202020204" pitchFamily="34" charset="0"/>
                  <a:cs typeface="Arial" panose="020B0604020202020204" pitchFamily="34" charset="0"/>
                </a:defRPr>
              </a:lvl4pPr>
              <a:lvl5pPr marL="2057400" indent="-228600" defTabSz="762000">
                <a:defRPr>
                  <a:solidFill>
                    <a:schemeClr val="tx1"/>
                  </a:solidFill>
                  <a:latin typeface="Arial" panose="020B0604020202020204" pitchFamily="34" charset="0"/>
                  <a:cs typeface="Arial" panose="020B0604020202020204" pitchFamily="34" charset="0"/>
                </a:defRPr>
              </a:lvl5pPr>
              <a:lvl6pPr marL="25146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defRPr/>
              </a:pPr>
              <a:r>
                <a:rPr lang="en-GB" altLang="en-US" sz="1108" b="1" dirty="0">
                  <a:solidFill>
                    <a:srgbClr val="FF0000"/>
                  </a:solidFill>
                  <a:latin typeface="Verdana" panose="020B0604030504040204" pitchFamily="34" charset="0"/>
                  <a:ea typeface="Verdana" panose="020B0604030504040204" pitchFamily="34" charset="0"/>
                  <a:cs typeface="+mn-cs"/>
                </a:rPr>
                <a:t>1</a:t>
              </a:r>
            </a:p>
          </p:txBody>
        </p:sp>
        <p:sp>
          <p:nvSpPr>
            <p:cNvPr id="12520" name="Text Box 313">
              <a:extLst>
                <a:ext uri="{FF2B5EF4-FFF2-40B4-BE49-F238E27FC236}">
                  <a16:creationId xmlns:a16="http://schemas.microsoft.com/office/drawing/2014/main" id="{20057909-B4EC-4305-B8D3-64E855979D5D}"/>
                </a:ext>
              </a:extLst>
            </p:cNvPr>
            <p:cNvSpPr txBox="1">
              <a:spLocks noChangeArrowheads="1"/>
            </p:cNvSpPr>
            <p:nvPr/>
          </p:nvSpPr>
          <p:spPr bwMode="auto">
            <a:xfrm>
              <a:off x="4800" y="2770"/>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cs typeface="Arial" panose="020B0604020202020204" pitchFamily="34" charset="0"/>
                </a:defRPr>
              </a:lvl1pPr>
              <a:lvl2pPr marL="742950" indent="-285750" defTabSz="762000">
                <a:defRPr>
                  <a:solidFill>
                    <a:schemeClr val="tx1"/>
                  </a:solidFill>
                  <a:latin typeface="Arial" panose="020B0604020202020204" pitchFamily="34" charset="0"/>
                  <a:cs typeface="Arial" panose="020B0604020202020204" pitchFamily="34" charset="0"/>
                </a:defRPr>
              </a:lvl2pPr>
              <a:lvl3pPr marL="1143000" indent="-228600" defTabSz="762000">
                <a:defRPr>
                  <a:solidFill>
                    <a:schemeClr val="tx1"/>
                  </a:solidFill>
                  <a:latin typeface="Arial" panose="020B0604020202020204" pitchFamily="34" charset="0"/>
                  <a:cs typeface="Arial" panose="020B0604020202020204" pitchFamily="34" charset="0"/>
                </a:defRPr>
              </a:lvl3pPr>
              <a:lvl4pPr marL="1600200" indent="-228600" defTabSz="762000">
                <a:defRPr>
                  <a:solidFill>
                    <a:schemeClr val="tx1"/>
                  </a:solidFill>
                  <a:latin typeface="Arial" panose="020B0604020202020204" pitchFamily="34" charset="0"/>
                  <a:cs typeface="Arial" panose="020B0604020202020204" pitchFamily="34" charset="0"/>
                </a:defRPr>
              </a:lvl4pPr>
              <a:lvl5pPr marL="2057400" indent="-228600" defTabSz="762000">
                <a:defRPr>
                  <a:solidFill>
                    <a:schemeClr val="tx1"/>
                  </a:solidFill>
                  <a:latin typeface="Arial" panose="020B0604020202020204" pitchFamily="34" charset="0"/>
                  <a:cs typeface="Arial" panose="020B0604020202020204" pitchFamily="34" charset="0"/>
                </a:defRPr>
              </a:lvl5pPr>
              <a:lvl6pPr marL="25146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defRPr/>
              </a:pPr>
              <a:r>
                <a:rPr lang="en-GB" altLang="en-US" sz="1108" b="1" dirty="0">
                  <a:solidFill>
                    <a:srgbClr val="FF0000"/>
                  </a:solidFill>
                  <a:latin typeface="Verdana" panose="020B0604030504040204" pitchFamily="34" charset="0"/>
                  <a:ea typeface="Verdana" panose="020B0604030504040204" pitchFamily="34" charset="0"/>
                  <a:cs typeface="+mn-cs"/>
                </a:rPr>
                <a:t>1</a:t>
              </a:r>
            </a:p>
          </p:txBody>
        </p:sp>
        <p:sp>
          <p:nvSpPr>
            <p:cNvPr id="23866" name="Text Box 314">
              <a:extLst>
                <a:ext uri="{FF2B5EF4-FFF2-40B4-BE49-F238E27FC236}">
                  <a16:creationId xmlns:a16="http://schemas.microsoft.com/office/drawing/2014/main" id="{8165A417-0700-497B-9C76-FBA4700C6725}"/>
                </a:ext>
              </a:extLst>
            </p:cNvPr>
            <p:cNvSpPr txBox="1">
              <a:spLocks noChangeArrowheads="1"/>
            </p:cNvSpPr>
            <p:nvPr/>
          </p:nvSpPr>
          <p:spPr bwMode="auto">
            <a:xfrm>
              <a:off x="4802" y="2998"/>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solidFill>
                    <a:srgbClr val="00B050"/>
                  </a:solidFill>
                  <a:latin typeface="Verdana" panose="020B0604030504040204" pitchFamily="34" charset="0"/>
                  <a:ea typeface="Verdana" panose="020B0604030504040204" pitchFamily="34" charset="0"/>
                </a:rPr>
                <a:t>0</a:t>
              </a:r>
            </a:p>
          </p:txBody>
        </p:sp>
        <p:sp>
          <p:nvSpPr>
            <p:cNvPr id="23870" name="Text Box 318">
              <a:extLst>
                <a:ext uri="{FF2B5EF4-FFF2-40B4-BE49-F238E27FC236}">
                  <a16:creationId xmlns:a16="http://schemas.microsoft.com/office/drawing/2014/main" id="{ACEA426A-2FD9-4A53-A60B-4FA8BF95D107}"/>
                </a:ext>
              </a:extLst>
            </p:cNvPr>
            <p:cNvSpPr txBox="1">
              <a:spLocks noChangeArrowheads="1"/>
            </p:cNvSpPr>
            <p:nvPr/>
          </p:nvSpPr>
          <p:spPr bwMode="auto">
            <a:xfrm>
              <a:off x="5027" y="781"/>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solidFill>
                    <a:srgbClr val="00B050"/>
                  </a:solidFill>
                  <a:latin typeface="Verdana" panose="020B0604030504040204" pitchFamily="34" charset="0"/>
                  <a:ea typeface="Verdana" panose="020B0604030504040204" pitchFamily="34" charset="0"/>
                </a:rPr>
                <a:t>0</a:t>
              </a:r>
            </a:p>
          </p:txBody>
        </p:sp>
        <p:sp>
          <p:nvSpPr>
            <p:cNvPr id="23871" name="Text Box 319">
              <a:extLst>
                <a:ext uri="{FF2B5EF4-FFF2-40B4-BE49-F238E27FC236}">
                  <a16:creationId xmlns:a16="http://schemas.microsoft.com/office/drawing/2014/main" id="{1DE3581E-CB0E-42E6-90C1-8BC838AE0CBF}"/>
                </a:ext>
              </a:extLst>
            </p:cNvPr>
            <p:cNvSpPr txBox="1">
              <a:spLocks noChangeArrowheads="1"/>
            </p:cNvSpPr>
            <p:nvPr/>
          </p:nvSpPr>
          <p:spPr bwMode="auto">
            <a:xfrm>
              <a:off x="5026" y="1002"/>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solidFill>
                    <a:srgbClr val="00B050"/>
                  </a:solidFill>
                  <a:latin typeface="Verdana" panose="020B0604030504040204" pitchFamily="34" charset="0"/>
                  <a:ea typeface="Verdana" panose="020B0604030504040204" pitchFamily="34" charset="0"/>
                </a:rPr>
                <a:t>0</a:t>
              </a:r>
            </a:p>
          </p:txBody>
        </p:sp>
        <p:sp>
          <p:nvSpPr>
            <p:cNvPr id="12524" name="Text Box 320">
              <a:extLst>
                <a:ext uri="{FF2B5EF4-FFF2-40B4-BE49-F238E27FC236}">
                  <a16:creationId xmlns:a16="http://schemas.microsoft.com/office/drawing/2014/main" id="{69CDBD91-BBA9-443D-9386-6F4766F7D259}"/>
                </a:ext>
              </a:extLst>
            </p:cNvPr>
            <p:cNvSpPr txBox="1">
              <a:spLocks noChangeArrowheads="1"/>
            </p:cNvSpPr>
            <p:nvPr/>
          </p:nvSpPr>
          <p:spPr bwMode="auto">
            <a:xfrm>
              <a:off x="5023" y="1222"/>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cs typeface="Arial" panose="020B0604020202020204" pitchFamily="34" charset="0"/>
                </a:defRPr>
              </a:lvl1pPr>
              <a:lvl2pPr marL="742950" indent="-285750" defTabSz="762000">
                <a:defRPr>
                  <a:solidFill>
                    <a:schemeClr val="tx1"/>
                  </a:solidFill>
                  <a:latin typeface="Arial" panose="020B0604020202020204" pitchFamily="34" charset="0"/>
                  <a:cs typeface="Arial" panose="020B0604020202020204" pitchFamily="34" charset="0"/>
                </a:defRPr>
              </a:lvl2pPr>
              <a:lvl3pPr marL="1143000" indent="-228600" defTabSz="762000">
                <a:defRPr>
                  <a:solidFill>
                    <a:schemeClr val="tx1"/>
                  </a:solidFill>
                  <a:latin typeface="Arial" panose="020B0604020202020204" pitchFamily="34" charset="0"/>
                  <a:cs typeface="Arial" panose="020B0604020202020204" pitchFamily="34" charset="0"/>
                </a:defRPr>
              </a:lvl3pPr>
              <a:lvl4pPr marL="1600200" indent="-228600" defTabSz="762000">
                <a:defRPr>
                  <a:solidFill>
                    <a:schemeClr val="tx1"/>
                  </a:solidFill>
                  <a:latin typeface="Arial" panose="020B0604020202020204" pitchFamily="34" charset="0"/>
                  <a:cs typeface="Arial" panose="020B0604020202020204" pitchFamily="34" charset="0"/>
                </a:defRPr>
              </a:lvl4pPr>
              <a:lvl5pPr marL="2057400" indent="-228600" defTabSz="762000">
                <a:defRPr>
                  <a:solidFill>
                    <a:schemeClr val="tx1"/>
                  </a:solidFill>
                  <a:latin typeface="Arial" panose="020B0604020202020204" pitchFamily="34" charset="0"/>
                  <a:cs typeface="Arial" panose="020B0604020202020204" pitchFamily="34" charset="0"/>
                </a:defRPr>
              </a:lvl5pPr>
              <a:lvl6pPr marL="25146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defRPr/>
              </a:pPr>
              <a:r>
                <a:rPr lang="en-GB" altLang="en-US" sz="1108" b="1" dirty="0">
                  <a:solidFill>
                    <a:srgbClr val="00B050"/>
                  </a:solidFill>
                  <a:latin typeface="Verdana" panose="020B0604030504040204" pitchFamily="34" charset="0"/>
                  <a:ea typeface="Verdana" panose="020B0604030504040204" pitchFamily="34" charset="0"/>
                  <a:cs typeface="+mn-cs"/>
                </a:rPr>
                <a:t>0</a:t>
              </a:r>
            </a:p>
          </p:txBody>
        </p:sp>
        <p:sp>
          <p:nvSpPr>
            <p:cNvPr id="23873" name="Text Box 321">
              <a:extLst>
                <a:ext uri="{FF2B5EF4-FFF2-40B4-BE49-F238E27FC236}">
                  <a16:creationId xmlns:a16="http://schemas.microsoft.com/office/drawing/2014/main" id="{29A93091-5B7D-4A78-976B-DA1EB6C8A4E5}"/>
                </a:ext>
              </a:extLst>
            </p:cNvPr>
            <p:cNvSpPr txBox="1">
              <a:spLocks noChangeArrowheads="1"/>
            </p:cNvSpPr>
            <p:nvPr/>
          </p:nvSpPr>
          <p:spPr bwMode="auto">
            <a:xfrm>
              <a:off x="5029" y="1445"/>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solidFill>
                    <a:srgbClr val="00B050"/>
                  </a:solidFill>
                  <a:latin typeface="Verdana" panose="020B0604030504040204" pitchFamily="34" charset="0"/>
                  <a:ea typeface="Verdana" panose="020B0604030504040204" pitchFamily="34" charset="0"/>
                </a:rPr>
                <a:t>0</a:t>
              </a:r>
            </a:p>
          </p:txBody>
        </p:sp>
        <p:sp>
          <p:nvSpPr>
            <p:cNvPr id="12526" name="Text Box 322">
              <a:extLst>
                <a:ext uri="{FF2B5EF4-FFF2-40B4-BE49-F238E27FC236}">
                  <a16:creationId xmlns:a16="http://schemas.microsoft.com/office/drawing/2014/main" id="{38967D2C-417F-441C-8393-A04DA0BB12A6}"/>
                </a:ext>
              </a:extLst>
            </p:cNvPr>
            <p:cNvSpPr txBox="1">
              <a:spLocks noChangeArrowheads="1"/>
            </p:cNvSpPr>
            <p:nvPr/>
          </p:nvSpPr>
          <p:spPr bwMode="auto">
            <a:xfrm>
              <a:off x="5023" y="1666"/>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cs typeface="Arial" panose="020B0604020202020204" pitchFamily="34" charset="0"/>
                </a:defRPr>
              </a:lvl1pPr>
              <a:lvl2pPr marL="742950" indent="-285750" defTabSz="762000">
                <a:defRPr>
                  <a:solidFill>
                    <a:schemeClr val="tx1"/>
                  </a:solidFill>
                  <a:latin typeface="Arial" panose="020B0604020202020204" pitchFamily="34" charset="0"/>
                  <a:cs typeface="Arial" panose="020B0604020202020204" pitchFamily="34" charset="0"/>
                </a:defRPr>
              </a:lvl2pPr>
              <a:lvl3pPr marL="1143000" indent="-228600" defTabSz="762000">
                <a:defRPr>
                  <a:solidFill>
                    <a:schemeClr val="tx1"/>
                  </a:solidFill>
                  <a:latin typeface="Arial" panose="020B0604020202020204" pitchFamily="34" charset="0"/>
                  <a:cs typeface="Arial" panose="020B0604020202020204" pitchFamily="34" charset="0"/>
                </a:defRPr>
              </a:lvl3pPr>
              <a:lvl4pPr marL="1600200" indent="-228600" defTabSz="762000">
                <a:defRPr>
                  <a:solidFill>
                    <a:schemeClr val="tx1"/>
                  </a:solidFill>
                  <a:latin typeface="Arial" panose="020B0604020202020204" pitchFamily="34" charset="0"/>
                  <a:cs typeface="Arial" panose="020B0604020202020204" pitchFamily="34" charset="0"/>
                </a:defRPr>
              </a:lvl4pPr>
              <a:lvl5pPr marL="2057400" indent="-228600" defTabSz="762000">
                <a:defRPr>
                  <a:solidFill>
                    <a:schemeClr val="tx1"/>
                  </a:solidFill>
                  <a:latin typeface="Arial" panose="020B0604020202020204" pitchFamily="34" charset="0"/>
                  <a:cs typeface="Arial" panose="020B0604020202020204" pitchFamily="34" charset="0"/>
                </a:defRPr>
              </a:lvl5pPr>
              <a:lvl6pPr marL="25146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defRPr/>
              </a:pPr>
              <a:r>
                <a:rPr lang="en-GB" altLang="en-US" sz="1108" b="1" dirty="0">
                  <a:solidFill>
                    <a:srgbClr val="00B050"/>
                  </a:solidFill>
                  <a:latin typeface="Verdana" panose="020B0604030504040204" pitchFamily="34" charset="0"/>
                  <a:ea typeface="Verdana" panose="020B0604030504040204" pitchFamily="34" charset="0"/>
                  <a:cs typeface="+mn-cs"/>
                </a:rPr>
                <a:t>0</a:t>
              </a:r>
            </a:p>
          </p:txBody>
        </p:sp>
        <p:sp>
          <p:nvSpPr>
            <p:cNvPr id="12527" name="Text Box 323">
              <a:extLst>
                <a:ext uri="{FF2B5EF4-FFF2-40B4-BE49-F238E27FC236}">
                  <a16:creationId xmlns:a16="http://schemas.microsoft.com/office/drawing/2014/main" id="{02A86099-175B-41BA-9508-B994EF35B5F0}"/>
                </a:ext>
              </a:extLst>
            </p:cNvPr>
            <p:cNvSpPr txBox="1">
              <a:spLocks noChangeArrowheads="1"/>
            </p:cNvSpPr>
            <p:nvPr/>
          </p:nvSpPr>
          <p:spPr bwMode="auto">
            <a:xfrm>
              <a:off x="5022" y="1887"/>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cs typeface="Arial" panose="020B0604020202020204" pitchFamily="34" charset="0"/>
                </a:defRPr>
              </a:lvl1pPr>
              <a:lvl2pPr marL="742950" indent="-285750" defTabSz="762000">
                <a:defRPr>
                  <a:solidFill>
                    <a:schemeClr val="tx1"/>
                  </a:solidFill>
                  <a:latin typeface="Arial" panose="020B0604020202020204" pitchFamily="34" charset="0"/>
                  <a:cs typeface="Arial" panose="020B0604020202020204" pitchFamily="34" charset="0"/>
                </a:defRPr>
              </a:lvl2pPr>
              <a:lvl3pPr marL="1143000" indent="-228600" defTabSz="762000">
                <a:defRPr>
                  <a:solidFill>
                    <a:schemeClr val="tx1"/>
                  </a:solidFill>
                  <a:latin typeface="Arial" panose="020B0604020202020204" pitchFamily="34" charset="0"/>
                  <a:cs typeface="Arial" panose="020B0604020202020204" pitchFamily="34" charset="0"/>
                </a:defRPr>
              </a:lvl3pPr>
              <a:lvl4pPr marL="1600200" indent="-228600" defTabSz="762000">
                <a:defRPr>
                  <a:solidFill>
                    <a:schemeClr val="tx1"/>
                  </a:solidFill>
                  <a:latin typeface="Arial" panose="020B0604020202020204" pitchFamily="34" charset="0"/>
                  <a:cs typeface="Arial" panose="020B0604020202020204" pitchFamily="34" charset="0"/>
                </a:defRPr>
              </a:lvl4pPr>
              <a:lvl5pPr marL="2057400" indent="-228600" defTabSz="762000">
                <a:defRPr>
                  <a:solidFill>
                    <a:schemeClr val="tx1"/>
                  </a:solidFill>
                  <a:latin typeface="Arial" panose="020B0604020202020204" pitchFamily="34" charset="0"/>
                  <a:cs typeface="Arial" panose="020B0604020202020204" pitchFamily="34" charset="0"/>
                </a:defRPr>
              </a:lvl5pPr>
              <a:lvl6pPr marL="25146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defRPr/>
              </a:pPr>
              <a:r>
                <a:rPr lang="en-GB" altLang="en-US" sz="1108" b="1" dirty="0">
                  <a:solidFill>
                    <a:srgbClr val="00B050"/>
                  </a:solidFill>
                  <a:latin typeface="Verdana" panose="020B0604030504040204" pitchFamily="34" charset="0"/>
                  <a:ea typeface="Verdana" panose="020B0604030504040204" pitchFamily="34" charset="0"/>
                  <a:cs typeface="+mn-cs"/>
                </a:rPr>
                <a:t>0</a:t>
              </a:r>
            </a:p>
          </p:txBody>
        </p:sp>
        <p:sp>
          <p:nvSpPr>
            <p:cNvPr id="351" name="Text Box 317">
              <a:extLst>
                <a:ext uri="{FF2B5EF4-FFF2-40B4-BE49-F238E27FC236}">
                  <a16:creationId xmlns:a16="http://schemas.microsoft.com/office/drawing/2014/main" id="{5E2BFFC1-F604-4711-903C-A0A70AFD1A66}"/>
                </a:ext>
              </a:extLst>
            </p:cNvPr>
            <p:cNvSpPr txBox="1">
              <a:spLocks noChangeArrowheads="1"/>
            </p:cNvSpPr>
            <p:nvPr/>
          </p:nvSpPr>
          <p:spPr bwMode="auto">
            <a:xfrm>
              <a:off x="285" y="3015"/>
              <a:ext cx="274" cy="13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r>
                <a:rPr lang="en-GB" altLang="en-US" sz="738" b="1" dirty="0">
                  <a:latin typeface="Verdana" panose="020B0604030504040204" pitchFamily="34" charset="0"/>
                  <a:ea typeface="Verdana" panose="020B0604030504040204" pitchFamily="34" charset="0"/>
                </a:rPr>
                <a:t>Auto</a:t>
              </a:r>
            </a:p>
          </p:txBody>
        </p:sp>
        <p:sp>
          <p:nvSpPr>
            <p:cNvPr id="252" name="Text Box 141">
              <a:extLst>
                <a:ext uri="{FF2B5EF4-FFF2-40B4-BE49-F238E27FC236}">
                  <a16:creationId xmlns:a16="http://schemas.microsoft.com/office/drawing/2014/main" id="{B33E33AD-0C18-4B20-9E07-D9ECA670E155}"/>
                </a:ext>
              </a:extLst>
            </p:cNvPr>
            <p:cNvSpPr txBox="1">
              <a:spLocks noChangeArrowheads="1"/>
            </p:cNvSpPr>
            <p:nvPr/>
          </p:nvSpPr>
          <p:spPr bwMode="auto">
            <a:xfrm>
              <a:off x="1472" y="2771"/>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53" name="Text Box 141">
              <a:extLst>
                <a:ext uri="{FF2B5EF4-FFF2-40B4-BE49-F238E27FC236}">
                  <a16:creationId xmlns:a16="http://schemas.microsoft.com/office/drawing/2014/main" id="{E85B436B-A067-4103-9F7D-143E13886A17}"/>
                </a:ext>
              </a:extLst>
            </p:cNvPr>
            <p:cNvSpPr txBox="1">
              <a:spLocks noChangeArrowheads="1"/>
            </p:cNvSpPr>
            <p:nvPr/>
          </p:nvSpPr>
          <p:spPr bwMode="auto">
            <a:xfrm>
              <a:off x="1478" y="2326"/>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54" name="Text Box 141">
              <a:extLst>
                <a:ext uri="{FF2B5EF4-FFF2-40B4-BE49-F238E27FC236}">
                  <a16:creationId xmlns:a16="http://schemas.microsoft.com/office/drawing/2014/main" id="{3BA12045-0B9F-4993-8B31-494BB2CFEA72}"/>
                </a:ext>
              </a:extLst>
            </p:cNvPr>
            <p:cNvSpPr txBox="1">
              <a:spLocks noChangeArrowheads="1"/>
            </p:cNvSpPr>
            <p:nvPr/>
          </p:nvSpPr>
          <p:spPr bwMode="auto">
            <a:xfrm>
              <a:off x="1475" y="2108"/>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55" name="Text Box 141">
              <a:extLst>
                <a:ext uri="{FF2B5EF4-FFF2-40B4-BE49-F238E27FC236}">
                  <a16:creationId xmlns:a16="http://schemas.microsoft.com/office/drawing/2014/main" id="{8D83404E-178A-410B-BE38-8F5748B77B22}"/>
                </a:ext>
              </a:extLst>
            </p:cNvPr>
            <p:cNvSpPr txBox="1">
              <a:spLocks noChangeArrowheads="1"/>
            </p:cNvSpPr>
            <p:nvPr/>
          </p:nvSpPr>
          <p:spPr bwMode="auto">
            <a:xfrm>
              <a:off x="1704" y="1440"/>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56" name="Text Box 141">
              <a:extLst>
                <a:ext uri="{FF2B5EF4-FFF2-40B4-BE49-F238E27FC236}">
                  <a16:creationId xmlns:a16="http://schemas.microsoft.com/office/drawing/2014/main" id="{256387EE-BE82-44E4-9357-8762844FD41C}"/>
                </a:ext>
              </a:extLst>
            </p:cNvPr>
            <p:cNvSpPr txBox="1">
              <a:spLocks noChangeArrowheads="1"/>
            </p:cNvSpPr>
            <p:nvPr/>
          </p:nvSpPr>
          <p:spPr bwMode="auto">
            <a:xfrm>
              <a:off x="1706" y="1667"/>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 name="TextBox 1">
              <a:extLst>
                <a:ext uri="{FF2B5EF4-FFF2-40B4-BE49-F238E27FC236}">
                  <a16:creationId xmlns:a16="http://schemas.microsoft.com/office/drawing/2014/main" id="{60A60D59-C841-4A6A-A82D-098968506B3B}"/>
                </a:ext>
              </a:extLst>
            </p:cNvPr>
            <p:cNvSpPr txBox="1"/>
            <p:nvPr/>
          </p:nvSpPr>
          <p:spPr>
            <a:xfrm>
              <a:off x="4387" y="561"/>
              <a:ext cx="400" cy="166"/>
            </a:xfrm>
            <a:prstGeom prst="rect">
              <a:avLst/>
            </a:prstGeom>
            <a:noFill/>
          </p:spPr>
          <p:txBody>
            <a:bodyPr wrap="none">
              <a:spAutoFit/>
            </a:bodyPr>
            <a:lstStyle/>
            <a:p>
              <a:pPr defTabSz="762000">
                <a:defRPr/>
              </a:pPr>
              <a:r>
                <a:rPr lang="en-GB" sz="1108" b="1" dirty="0">
                  <a:latin typeface="Verdana" panose="020B0604030504040204" pitchFamily="34" charset="0"/>
                  <a:ea typeface="Verdana" panose="020B0604030504040204" pitchFamily="34" charset="0"/>
                </a:rPr>
                <a:t>Other</a:t>
              </a:r>
            </a:p>
          </p:txBody>
        </p:sp>
        <p:sp>
          <p:nvSpPr>
            <p:cNvPr id="3" name="TextBox 2">
              <a:extLst>
                <a:ext uri="{FF2B5EF4-FFF2-40B4-BE49-F238E27FC236}">
                  <a16:creationId xmlns:a16="http://schemas.microsoft.com/office/drawing/2014/main" id="{2995F932-ACA7-4DA0-8DA5-319540E4A692}"/>
                </a:ext>
              </a:extLst>
            </p:cNvPr>
            <p:cNvSpPr txBox="1"/>
            <p:nvPr/>
          </p:nvSpPr>
          <p:spPr>
            <a:xfrm>
              <a:off x="4328" y="2112"/>
              <a:ext cx="480" cy="166"/>
            </a:xfrm>
            <a:prstGeom prst="rect">
              <a:avLst/>
            </a:prstGeom>
            <a:noFill/>
          </p:spPr>
          <p:txBody>
            <a:bodyPr wrap="none">
              <a:spAutoFit/>
            </a:bodyPr>
            <a:lstStyle/>
            <a:p>
              <a:pPr defTabSz="762000">
                <a:defRPr/>
              </a:pPr>
              <a:r>
                <a:rPr lang="en-GB" sz="1108" b="1" dirty="0">
                  <a:latin typeface="Verdana" panose="020B0604030504040204" pitchFamily="34" charset="0"/>
                  <a:ea typeface="Verdana" panose="020B0604030504040204" pitchFamily="34" charset="0"/>
                </a:rPr>
                <a:t>Co(b+)</a:t>
              </a:r>
            </a:p>
          </p:txBody>
        </p:sp>
        <p:cxnSp>
          <p:nvCxnSpPr>
            <p:cNvPr id="7" name="Straight Connector 6">
              <a:extLst>
                <a:ext uri="{FF2B5EF4-FFF2-40B4-BE49-F238E27FC236}">
                  <a16:creationId xmlns:a16="http://schemas.microsoft.com/office/drawing/2014/main" id="{B12337E0-CB56-4839-821A-CBB6765D9FB2}"/>
                </a:ext>
              </a:extLst>
            </p:cNvPr>
            <p:cNvCxnSpPr>
              <a:stCxn id="12346" idx="0"/>
            </p:cNvCxnSpPr>
            <p:nvPr/>
          </p:nvCxnSpPr>
          <p:spPr>
            <a:xfrm flipH="1">
              <a:off x="5220" y="527"/>
              <a:ext cx="221" cy="2659"/>
            </a:xfrm>
            <a:prstGeom prst="line">
              <a:avLst/>
            </a:prstGeom>
            <a:ln/>
          </p:spPr>
          <p:style>
            <a:lnRef idx="1">
              <a:schemeClr val="dk1"/>
            </a:lnRef>
            <a:fillRef idx="0">
              <a:schemeClr val="dk1"/>
            </a:fillRef>
            <a:effectRef idx="0">
              <a:schemeClr val="dk1"/>
            </a:effectRef>
            <a:fontRef idx="minor">
              <a:schemeClr val="tx1"/>
            </a:fontRef>
          </p:style>
        </p:cxnSp>
        <p:grpSp>
          <p:nvGrpSpPr>
            <p:cNvPr id="12537" name="Group 3">
              <a:extLst>
                <a:ext uri="{FF2B5EF4-FFF2-40B4-BE49-F238E27FC236}">
                  <a16:creationId xmlns:a16="http://schemas.microsoft.com/office/drawing/2014/main" id="{AA1FDF46-8905-49C8-87E2-A21CFD5D297C}"/>
                </a:ext>
              </a:extLst>
            </p:cNvPr>
            <p:cNvGrpSpPr>
              <a:grpSpLocks/>
            </p:cNvGrpSpPr>
            <p:nvPr/>
          </p:nvGrpSpPr>
          <p:grpSpPr bwMode="auto">
            <a:xfrm>
              <a:off x="331" y="3285"/>
              <a:ext cx="1191" cy="370"/>
              <a:chOff x="525463" y="5208588"/>
              <a:chExt cx="1890122" cy="586679"/>
            </a:xfrm>
          </p:grpSpPr>
          <p:sp>
            <p:nvSpPr>
              <p:cNvPr id="257" name="Text Box 62">
                <a:extLst>
                  <a:ext uri="{FF2B5EF4-FFF2-40B4-BE49-F238E27FC236}">
                    <a16:creationId xmlns:a16="http://schemas.microsoft.com/office/drawing/2014/main" id="{097A2CA9-6815-41A4-B51D-711EF421CE78}"/>
                  </a:ext>
                </a:extLst>
              </p:cNvPr>
              <p:cNvSpPr txBox="1">
                <a:spLocks noChangeArrowheads="1"/>
              </p:cNvSpPr>
              <p:nvPr/>
            </p:nvSpPr>
            <p:spPr bwMode="auto">
              <a:xfrm>
                <a:off x="525463" y="5208588"/>
                <a:ext cx="1544012" cy="26282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r>
                  <a:rPr lang="en-GB" altLang="en-US" sz="1108" b="1" dirty="0">
                    <a:solidFill>
                      <a:srgbClr val="0070C0"/>
                    </a:solidFill>
                    <a:latin typeface="Verdana" panose="020B0604030504040204" pitchFamily="34" charset="0"/>
                    <a:ea typeface="Verdana" panose="020B0604030504040204" pitchFamily="34" charset="0"/>
                  </a:rPr>
                  <a:t>A	</a:t>
                </a:r>
                <a:r>
                  <a:rPr lang="en-GB" altLang="en-US" sz="1108" b="1" dirty="0">
                    <a:latin typeface="Verdana" panose="020B0604030504040204" pitchFamily="34" charset="0"/>
                    <a:ea typeface="Verdana" panose="020B0604030504040204" pitchFamily="34" charset="0"/>
                  </a:rPr>
                  <a:t>Gel IAT</a:t>
                </a:r>
              </a:p>
            </p:txBody>
          </p:sp>
          <p:sp>
            <p:nvSpPr>
              <p:cNvPr id="258" name="Text Box 63">
                <a:extLst>
                  <a:ext uri="{FF2B5EF4-FFF2-40B4-BE49-F238E27FC236}">
                    <a16:creationId xmlns:a16="http://schemas.microsoft.com/office/drawing/2014/main" id="{EB08050F-0334-4ED4-B09A-53EF3D3FE3EA}"/>
                  </a:ext>
                </a:extLst>
              </p:cNvPr>
              <p:cNvSpPr txBox="1">
                <a:spLocks noChangeArrowheads="1"/>
              </p:cNvSpPr>
              <p:nvPr/>
            </p:nvSpPr>
            <p:spPr bwMode="auto">
              <a:xfrm>
                <a:off x="539750" y="5532438"/>
                <a:ext cx="1875835" cy="26282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r>
                  <a:rPr lang="en-GB" altLang="en-US" sz="1108" b="1" dirty="0">
                    <a:solidFill>
                      <a:schemeClr val="accent4">
                        <a:lumMod val="60000"/>
                        <a:lumOff val="40000"/>
                      </a:schemeClr>
                    </a:solidFill>
                    <a:latin typeface="Verdana" panose="020B0604030504040204" pitchFamily="34" charset="0"/>
                    <a:ea typeface="Verdana" panose="020B0604030504040204" pitchFamily="34" charset="0"/>
                  </a:rPr>
                  <a:t>B	</a:t>
                </a:r>
                <a:r>
                  <a:rPr lang="en-GB" altLang="en-US" sz="1108" b="1" dirty="0">
                    <a:latin typeface="Verdana" panose="020B0604030504040204" pitchFamily="34" charset="0"/>
                    <a:ea typeface="Verdana" panose="020B0604030504040204" pitchFamily="34" charset="0"/>
                  </a:rPr>
                  <a:t>Gel </a:t>
                </a:r>
                <a:r>
                  <a:rPr lang="en-GB" altLang="en-US" sz="1108" b="1" dirty="0" err="1">
                    <a:latin typeface="Verdana" panose="020B0604030504040204" pitchFamily="34" charset="0"/>
                    <a:ea typeface="Verdana" panose="020B0604030504040204" pitchFamily="34" charset="0"/>
                  </a:rPr>
                  <a:t>Enz</a:t>
                </a:r>
                <a:r>
                  <a:rPr lang="en-GB" altLang="en-US" sz="1108" b="1" dirty="0">
                    <a:latin typeface="Verdana" panose="020B0604030504040204" pitchFamily="34" charset="0"/>
                    <a:ea typeface="Verdana" panose="020B0604030504040204" pitchFamily="34" charset="0"/>
                  </a:rPr>
                  <a:t> IAT</a:t>
                </a:r>
              </a:p>
            </p:txBody>
          </p:sp>
        </p:grpSp>
        <p:sp>
          <p:nvSpPr>
            <p:cNvPr id="12538" name="TextBox 3">
              <a:extLst>
                <a:ext uri="{FF2B5EF4-FFF2-40B4-BE49-F238E27FC236}">
                  <a16:creationId xmlns:a16="http://schemas.microsoft.com/office/drawing/2014/main" id="{14DB2C12-6A32-48CC-BD95-F4E39E6A7361}"/>
                </a:ext>
              </a:extLst>
            </p:cNvPr>
            <p:cNvSpPr txBox="1">
              <a:spLocks noChangeArrowheads="1"/>
            </p:cNvSpPr>
            <p:nvPr/>
          </p:nvSpPr>
          <p:spPr bwMode="auto">
            <a:xfrm>
              <a:off x="568" y="2990"/>
              <a:ext cx="340"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762000">
                <a:defRPr>
                  <a:solidFill>
                    <a:schemeClr val="tx1"/>
                  </a:solidFill>
                  <a:latin typeface="Arial" panose="020B0604020202020204" pitchFamily="34" charset="0"/>
                  <a:cs typeface="Arial" panose="020B0604020202020204" pitchFamily="34" charset="0"/>
                </a:defRPr>
              </a:lvl1pPr>
              <a:lvl2pPr marL="742950" indent="-285750" defTabSz="762000">
                <a:defRPr>
                  <a:solidFill>
                    <a:schemeClr val="tx1"/>
                  </a:solidFill>
                  <a:latin typeface="Arial" panose="020B0604020202020204" pitchFamily="34" charset="0"/>
                  <a:cs typeface="Arial" panose="020B0604020202020204" pitchFamily="34" charset="0"/>
                </a:defRPr>
              </a:lvl2pPr>
              <a:lvl3pPr marL="1143000" indent="-228600" defTabSz="762000">
                <a:defRPr>
                  <a:solidFill>
                    <a:schemeClr val="tx1"/>
                  </a:solidFill>
                  <a:latin typeface="Arial" panose="020B0604020202020204" pitchFamily="34" charset="0"/>
                  <a:cs typeface="Arial" panose="020B0604020202020204" pitchFamily="34" charset="0"/>
                </a:defRPr>
              </a:lvl3pPr>
              <a:lvl4pPr marL="1600200" indent="-228600" defTabSz="762000">
                <a:defRPr>
                  <a:solidFill>
                    <a:schemeClr val="tx1"/>
                  </a:solidFill>
                  <a:latin typeface="Arial" panose="020B0604020202020204" pitchFamily="34" charset="0"/>
                  <a:cs typeface="Arial" panose="020B0604020202020204" pitchFamily="34" charset="0"/>
                </a:defRPr>
              </a:lvl4pPr>
              <a:lvl5pPr marL="2057400" indent="-228600" defTabSz="762000">
                <a:defRPr>
                  <a:solidFill>
                    <a:schemeClr val="tx1"/>
                  </a:solidFill>
                  <a:latin typeface="Arial" panose="020B0604020202020204" pitchFamily="34" charset="0"/>
                  <a:cs typeface="Arial" panose="020B0604020202020204" pitchFamily="34" charset="0"/>
                </a:defRPr>
              </a:lvl5pPr>
              <a:lvl6pPr marL="25146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en-GB" altLang="en-US" sz="1100" b="1" dirty="0">
                  <a:latin typeface="Verdana" panose="020B0604030504040204" pitchFamily="34" charset="0"/>
                  <a:ea typeface="Verdana" panose="020B0604030504040204" pitchFamily="34" charset="0"/>
                </a:rPr>
                <a:t>R</a:t>
              </a:r>
              <a:r>
                <a:rPr lang="en-GB" altLang="en-US" sz="1100" b="1" baseline="-25000" dirty="0">
                  <a:latin typeface="Verdana" panose="020B0604030504040204" pitchFamily="34" charset="0"/>
                  <a:ea typeface="Verdana" panose="020B0604030504040204" pitchFamily="34" charset="0"/>
                </a:rPr>
                <a:t>1</a:t>
              </a:r>
              <a:r>
                <a:rPr lang="en-GB" altLang="en-US" sz="1100" b="1" dirty="0">
                  <a:latin typeface="Verdana" panose="020B0604030504040204" pitchFamily="34" charset="0"/>
                  <a:ea typeface="Verdana" panose="020B0604030504040204" pitchFamily="34" charset="0"/>
                </a:rPr>
                <a:t>R</a:t>
              </a:r>
              <a:r>
                <a:rPr lang="en-GB" altLang="en-US" sz="1100" b="1" baseline="-25000" dirty="0">
                  <a:latin typeface="Verdana" panose="020B0604030504040204" pitchFamily="34" charset="0"/>
                  <a:ea typeface="Verdana" panose="020B0604030504040204" pitchFamily="34" charset="0"/>
                </a:rPr>
                <a:t>2</a:t>
              </a:r>
              <a:endParaRPr lang="en-GB" altLang="en-US" sz="1100" b="1" dirty="0">
                <a:latin typeface="Verdana" panose="020B0604030504040204" pitchFamily="34" charset="0"/>
                <a:ea typeface="Verdana" panose="020B0604030504040204" pitchFamily="34" charset="0"/>
              </a:endParaRPr>
            </a:p>
          </p:txBody>
        </p:sp>
        <p:sp>
          <p:nvSpPr>
            <p:cNvPr id="6" name="TextBox 5">
              <a:extLst>
                <a:ext uri="{FF2B5EF4-FFF2-40B4-BE49-F238E27FC236}">
                  <a16:creationId xmlns:a16="http://schemas.microsoft.com/office/drawing/2014/main" id="{B79AC4B1-4F94-4E48-8AC0-35734CAE27C4}"/>
                </a:ext>
              </a:extLst>
            </p:cNvPr>
            <p:cNvSpPr txBox="1"/>
            <p:nvPr/>
          </p:nvSpPr>
          <p:spPr>
            <a:xfrm>
              <a:off x="2365" y="2994"/>
              <a:ext cx="180" cy="166"/>
            </a:xfrm>
            <a:prstGeom prst="rect">
              <a:avLst/>
            </a:prstGeom>
            <a:noFill/>
          </p:spPr>
          <p:txBody>
            <a:bodyPr wrap="none">
              <a:spAutoFit/>
            </a:bodyPr>
            <a:lstStyle/>
            <a:p>
              <a:pPr defTabSz="762000">
                <a:defRPr/>
              </a:pPr>
              <a:r>
                <a:rPr lang="en-GB" sz="1108" b="1" dirty="0">
                  <a:latin typeface="Verdana" panose="020B0604030504040204" pitchFamily="34" charset="0"/>
                  <a:ea typeface="Verdana" panose="020B0604030504040204" pitchFamily="34" charset="0"/>
                </a:rPr>
                <a:t>0</a:t>
              </a:r>
            </a:p>
          </p:txBody>
        </p:sp>
        <p:sp>
          <p:nvSpPr>
            <p:cNvPr id="12540" name="Text Box 323">
              <a:extLst>
                <a:ext uri="{FF2B5EF4-FFF2-40B4-BE49-F238E27FC236}">
                  <a16:creationId xmlns:a16="http://schemas.microsoft.com/office/drawing/2014/main" id="{D0FF384A-4FB4-4D13-946B-C2E3D19B2288}"/>
                </a:ext>
              </a:extLst>
            </p:cNvPr>
            <p:cNvSpPr txBox="1">
              <a:spLocks noChangeArrowheads="1"/>
            </p:cNvSpPr>
            <p:nvPr/>
          </p:nvSpPr>
          <p:spPr bwMode="auto">
            <a:xfrm>
              <a:off x="5022" y="2104"/>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cs typeface="Arial" panose="020B0604020202020204" pitchFamily="34" charset="0"/>
                </a:defRPr>
              </a:lvl1pPr>
              <a:lvl2pPr marL="742950" indent="-285750" defTabSz="762000">
                <a:defRPr>
                  <a:solidFill>
                    <a:schemeClr val="tx1"/>
                  </a:solidFill>
                  <a:latin typeface="Arial" panose="020B0604020202020204" pitchFamily="34" charset="0"/>
                  <a:cs typeface="Arial" panose="020B0604020202020204" pitchFamily="34" charset="0"/>
                </a:defRPr>
              </a:lvl2pPr>
              <a:lvl3pPr marL="1143000" indent="-228600" defTabSz="762000">
                <a:defRPr>
                  <a:solidFill>
                    <a:schemeClr val="tx1"/>
                  </a:solidFill>
                  <a:latin typeface="Arial" panose="020B0604020202020204" pitchFamily="34" charset="0"/>
                  <a:cs typeface="Arial" panose="020B0604020202020204" pitchFamily="34" charset="0"/>
                </a:defRPr>
              </a:lvl3pPr>
              <a:lvl4pPr marL="1600200" indent="-228600" defTabSz="762000">
                <a:defRPr>
                  <a:solidFill>
                    <a:schemeClr val="tx1"/>
                  </a:solidFill>
                  <a:latin typeface="Arial" panose="020B0604020202020204" pitchFamily="34" charset="0"/>
                  <a:cs typeface="Arial" panose="020B0604020202020204" pitchFamily="34" charset="0"/>
                </a:defRPr>
              </a:lvl4pPr>
              <a:lvl5pPr marL="2057400" indent="-228600" defTabSz="762000">
                <a:defRPr>
                  <a:solidFill>
                    <a:schemeClr val="tx1"/>
                  </a:solidFill>
                  <a:latin typeface="Arial" panose="020B0604020202020204" pitchFamily="34" charset="0"/>
                  <a:cs typeface="Arial" panose="020B0604020202020204" pitchFamily="34" charset="0"/>
                </a:defRPr>
              </a:lvl5pPr>
              <a:lvl6pPr marL="25146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defRPr/>
              </a:pPr>
              <a:r>
                <a:rPr lang="en-GB" altLang="en-US" sz="1108" b="1" dirty="0">
                  <a:solidFill>
                    <a:srgbClr val="00B050"/>
                  </a:solidFill>
                  <a:latin typeface="Verdana" panose="020B0604030504040204" pitchFamily="34" charset="0"/>
                  <a:ea typeface="Verdana" panose="020B0604030504040204" pitchFamily="34" charset="0"/>
                  <a:cs typeface="+mn-cs"/>
                </a:rPr>
                <a:t>0</a:t>
              </a:r>
            </a:p>
          </p:txBody>
        </p:sp>
        <p:sp>
          <p:nvSpPr>
            <p:cNvPr id="12541" name="Text Box 323">
              <a:extLst>
                <a:ext uri="{FF2B5EF4-FFF2-40B4-BE49-F238E27FC236}">
                  <a16:creationId xmlns:a16="http://schemas.microsoft.com/office/drawing/2014/main" id="{642B5EDC-7C64-4FC1-B347-F0846989F9B2}"/>
                </a:ext>
              </a:extLst>
            </p:cNvPr>
            <p:cNvSpPr txBox="1">
              <a:spLocks noChangeArrowheads="1"/>
            </p:cNvSpPr>
            <p:nvPr/>
          </p:nvSpPr>
          <p:spPr bwMode="auto">
            <a:xfrm>
              <a:off x="5023" y="2328"/>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cs typeface="Arial" panose="020B0604020202020204" pitchFamily="34" charset="0"/>
                </a:defRPr>
              </a:lvl1pPr>
              <a:lvl2pPr marL="742950" indent="-285750" defTabSz="762000">
                <a:defRPr>
                  <a:solidFill>
                    <a:schemeClr val="tx1"/>
                  </a:solidFill>
                  <a:latin typeface="Arial" panose="020B0604020202020204" pitchFamily="34" charset="0"/>
                  <a:cs typeface="Arial" panose="020B0604020202020204" pitchFamily="34" charset="0"/>
                </a:defRPr>
              </a:lvl2pPr>
              <a:lvl3pPr marL="1143000" indent="-228600" defTabSz="762000">
                <a:defRPr>
                  <a:solidFill>
                    <a:schemeClr val="tx1"/>
                  </a:solidFill>
                  <a:latin typeface="Arial" panose="020B0604020202020204" pitchFamily="34" charset="0"/>
                  <a:cs typeface="Arial" panose="020B0604020202020204" pitchFamily="34" charset="0"/>
                </a:defRPr>
              </a:lvl3pPr>
              <a:lvl4pPr marL="1600200" indent="-228600" defTabSz="762000">
                <a:defRPr>
                  <a:solidFill>
                    <a:schemeClr val="tx1"/>
                  </a:solidFill>
                  <a:latin typeface="Arial" panose="020B0604020202020204" pitchFamily="34" charset="0"/>
                  <a:cs typeface="Arial" panose="020B0604020202020204" pitchFamily="34" charset="0"/>
                </a:defRPr>
              </a:lvl4pPr>
              <a:lvl5pPr marL="2057400" indent="-228600" defTabSz="762000">
                <a:defRPr>
                  <a:solidFill>
                    <a:schemeClr val="tx1"/>
                  </a:solidFill>
                  <a:latin typeface="Arial" panose="020B0604020202020204" pitchFamily="34" charset="0"/>
                  <a:cs typeface="Arial" panose="020B0604020202020204" pitchFamily="34" charset="0"/>
                </a:defRPr>
              </a:lvl5pPr>
              <a:lvl6pPr marL="25146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defRPr/>
              </a:pPr>
              <a:r>
                <a:rPr lang="en-GB" altLang="en-US" sz="1108" b="1" dirty="0">
                  <a:solidFill>
                    <a:srgbClr val="00B050"/>
                  </a:solidFill>
                  <a:latin typeface="Verdana" panose="020B0604030504040204" pitchFamily="34" charset="0"/>
                  <a:ea typeface="Verdana" panose="020B0604030504040204" pitchFamily="34" charset="0"/>
                  <a:cs typeface="+mn-cs"/>
                </a:rPr>
                <a:t>0</a:t>
              </a:r>
            </a:p>
          </p:txBody>
        </p:sp>
        <p:sp>
          <p:nvSpPr>
            <p:cNvPr id="12542" name="Text Box 323">
              <a:extLst>
                <a:ext uri="{FF2B5EF4-FFF2-40B4-BE49-F238E27FC236}">
                  <a16:creationId xmlns:a16="http://schemas.microsoft.com/office/drawing/2014/main" id="{7C4384F5-AA73-4D32-B2EB-070A4946CB3B}"/>
                </a:ext>
              </a:extLst>
            </p:cNvPr>
            <p:cNvSpPr txBox="1">
              <a:spLocks noChangeArrowheads="1"/>
            </p:cNvSpPr>
            <p:nvPr/>
          </p:nvSpPr>
          <p:spPr bwMode="auto">
            <a:xfrm>
              <a:off x="5022" y="2549"/>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cs typeface="Arial" panose="020B0604020202020204" pitchFamily="34" charset="0"/>
                </a:defRPr>
              </a:lvl1pPr>
              <a:lvl2pPr marL="742950" indent="-285750" defTabSz="762000">
                <a:defRPr>
                  <a:solidFill>
                    <a:schemeClr val="tx1"/>
                  </a:solidFill>
                  <a:latin typeface="Arial" panose="020B0604020202020204" pitchFamily="34" charset="0"/>
                  <a:cs typeface="Arial" panose="020B0604020202020204" pitchFamily="34" charset="0"/>
                </a:defRPr>
              </a:lvl2pPr>
              <a:lvl3pPr marL="1143000" indent="-228600" defTabSz="762000">
                <a:defRPr>
                  <a:solidFill>
                    <a:schemeClr val="tx1"/>
                  </a:solidFill>
                  <a:latin typeface="Arial" panose="020B0604020202020204" pitchFamily="34" charset="0"/>
                  <a:cs typeface="Arial" panose="020B0604020202020204" pitchFamily="34" charset="0"/>
                </a:defRPr>
              </a:lvl3pPr>
              <a:lvl4pPr marL="1600200" indent="-228600" defTabSz="762000">
                <a:defRPr>
                  <a:solidFill>
                    <a:schemeClr val="tx1"/>
                  </a:solidFill>
                  <a:latin typeface="Arial" panose="020B0604020202020204" pitchFamily="34" charset="0"/>
                  <a:cs typeface="Arial" panose="020B0604020202020204" pitchFamily="34" charset="0"/>
                </a:defRPr>
              </a:lvl4pPr>
              <a:lvl5pPr marL="2057400" indent="-228600" defTabSz="762000">
                <a:defRPr>
                  <a:solidFill>
                    <a:schemeClr val="tx1"/>
                  </a:solidFill>
                  <a:latin typeface="Arial" panose="020B0604020202020204" pitchFamily="34" charset="0"/>
                  <a:cs typeface="Arial" panose="020B0604020202020204" pitchFamily="34" charset="0"/>
                </a:defRPr>
              </a:lvl5pPr>
              <a:lvl6pPr marL="25146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defRPr/>
              </a:pPr>
              <a:r>
                <a:rPr lang="en-GB" altLang="en-US" sz="1108" b="1" dirty="0">
                  <a:solidFill>
                    <a:srgbClr val="00B050"/>
                  </a:solidFill>
                  <a:latin typeface="Verdana" panose="020B0604030504040204" pitchFamily="34" charset="0"/>
                  <a:ea typeface="Verdana" panose="020B0604030504040204" pitchFamily="34" charset="0"/>
                  <a:cs typeface="+mn-cs"/>
                </a:rPr>
                <a:t>0</a:t>
              </a:r>
            </a:p>
          </p:txBody>
        </p:sp>
        <p:sp>
          <p:nvSpPr>
            <p:cNvPr id="12543" name="Text Box 323">
              <a:extLst>
                <a:ext uri="{FF2B5EF4-FFF2-40B4-BE49-F238E27FC236}">
                  <a16:creationId xmlns:a16="http://schemas.microsoft.com/office/drawing/2014/main" id="{1E1B6934-2741-4415-9423-1172A95C1AA7}"/>
                </a:ext>
              </a:extLst>
            </p:cNvPr>
            <p:cNvSpPr txBox="1">
              <a:spLocks noChangeArrowheads="1"/>
            </p:cNvSpPr>
            <p:nvPr/>
          </p:nvSpPr>
          <p:spPr bwMode="auto">
            <a:xfrm>
              <a:off x="5022" y="2771"/>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cs typeface="Arial" panose="020B0604020202020204" pitchFamily="34" charset="0"/>
                </a:defRPr>
              </a:lvl1pPr>
              <a:lvl2pPr marL="742950" indent="-285750" defTabSz="762000">
                <a:defRPr>
                  <a:solidFill>
                    <a:schemeClr val="tx1"/>
                  </a:solidFill>
                  <a:latin typeface="Arial" panose="020B0604020202020204" pitchFamily="34" charset="0"/>
                  <a:cs typeface="Arial" panose="020B0604020202020204" pitchFamily="34" charset="0"/>
                </a:defRPr>
              </a:lvl2pPr>
              <a:lvl3pPr marL="1143000" indent="-228600" defTabSz="762000">
                <a:defRPr>
                  <a:solidFill>
                    <a:schemeClr val="tx1"/>
                  </a:solidFill>
                  <a:latin typeface="Arial" panose="020B0604020202020204" pitchFamily="34" charset="0"/>
                  <a:cs typeface="Arial" panose="020B0604020202020204" pitchFamily="34" charset="0"/>
                </a:defRPr>
              </a:lvl3pPr>
              <a:lvl4pPr marL="1600200" indent="-228600" defTabSz="762000">
                <a:defRPr>
                  <a:solidFill>
                    <a:schemeClr val="tx1"/>
                  </a:solidFill>
                  <a:latin typeface="Arial" panose="020B0604020202020204" pitchFamily="34" charset="0"/>
                  <a:cs typeface="Arial" panose="020B0604020202020204" pitchFamily="34" charset="0"/>
                </a:defRPr>
              </a:lvl4pPr>
              <a:lvl5pPr marL="2057400" indent="-228600" defTabSz="762000">
                <a:defRPr>
                  <a:solidFill>
                    <a:schemeClr val="tx1"/>
                  </a:solidFill>
                  <a:latin typeface="Arial" panose="020B0604020202020204" pitchFamily="34" charset="0"/>
                  <a:cs typeface="Arial" panose="020B0604020202020204" pitchFamily="34" charset="0"/>
                </a:defRPr>
              </a:lvl5pPr>
              <a:lvl6pPr marL="25146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defRPr/>
              </a:pPr>
              <a:r>
                <a:rPr lang="en-GB" altLang="en-US" sz="1108" b="1" dirty="0">
                  <a:solidFill>
                    <a:srgbClr val="00B050"/>
                  </a:solidFill>
                  <a:latin typeface="Verdana" panose="020B0604030504040204" pitchFamily="34" charset="0"/>
                  <a:ea typeface="Verdana" panose="020B0604030504040204" pitchFamily="34" charset="0"/>
                  <a:cs typeface="+mn-cs"/>
                </a:rPr>
                <a:t>0</a:t>
              </a:r>
            </a:p>
          </p:txBody>
        </p:sp>
        <p:sp>
          <p:nvSpPr>
            <p:cNvPr id="11" name="Text Box 323">
              <a:extLst>
                <a:ext uri="{FF2B5EF4-FFF2-40B4-BE49-F238E27FC236}">
                  <a16:creationId xmlns:a16="http://schemas.microsoft.com/office/drawing/2014/main" id="{C2E91E2E-F6B3-4E45-9B46-853BBE773C6D}"/>
                </a:ext>
              </a:extLst>
            </p:cNvPr>
            <p:cNvSpPr txBox="1">
              <a:spLocks noChangeArrowheads="1"/>
            </p:cNvSpPr>
            <p:nvPr/>
          </p:nvSpPr>
          <p:spPr bwMode="auto">
            <a:xfrm>
              <a:off x="5013" y="2997"/>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solidFill>
                    <a:srgbClr val="00B050"/>
                  </a:solidFill>
                  <a:latin typeface="Verdana" panose="020B0604030504040204" pitchFamily="34" charset="0"/>
                  <a:ea typeface="Verdana" panose="020B0604030504040204" pitchFamily="34" charset="0"/>
                </a:rPr>
                <a:t>0</a:t>
              </a:r>
            </a:p>
          </p:txBody>
        </p:sp>
        <p:sp>
          <p:nvSpPr>
            <p:cNvPr id="12545" name="Text Box 323">
              <a:extLst>
                <a:ext uri="{FF2B5EF4-FFF2-40B4-BE49-F238E27FC236}">
                  <a16:creationId xmlns:a16="http://schemas.microsoft.com/office/drawing/2014/main" id="{DD393783-488D-445D-A1E8-4A544E4B4FD4}"/>
                </a:ext>
              </a:extLst>
            </p:cNvPr>
            <p:cNvSpPr txBox="1">
              <a:spLocks noChangeArrowheads="1"/>
            </p:cNvSpPr>
            <p:nvPr/>
          </p:nvSpPr>
          <p:spPr bwMode="auto">
            <a:xfrm>
              <a:off x="999" y="2994"/>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cs typeface="Arial" panose="020B0604020202020204" pitchFamily="34" charset="0"/>
                </a:defRPr>
              </a:lvl1pPr>
              <a:lvl2pPr marL="742950" indent="-285750" defTabSz="762000">
                <a:defRPr>
                  <a:solidFill>
                    <a:schemeClr val="tx1"/>
                  </a:solidFill>
                  <a:latin typeface="Arial" panose="020B0604020202020204" pitchFamily="34" charset="0"/>
                  <a:cs typeface="Arial" panose="020B0604020202020204" pitchFamily="34" charset="0"/>
                </a:defRPr>
              </a:lvl2pPr>
              <a:lvl3pPr marL="1143000" indent="-228600" defTabSz="762000">
                <a:defRPr>
                  <a:solidFill>
                    <a:schemeClr val="tx1"/>
                  </a:solidFill>
                  <a:latin typeface="Arial" panose="020B0604020202020204" pitchFamily="34" charset="0"/>
                  <a:cs typeface="Arial" panose="020B0604020202020204" pitchFamily="34" charset="0"/>
                </a:defRPr>
              </a:lvl3pPr>
              <a:lvl4pPr marL="1600200" indent="-228600" defTabSz="762000">
                <a:defRPr>
                  <a:solidFill>
                    <a:schemeClr val="tx1"/>
                  </a:solidFill>
                  <a:latin typeface="Arial" panose="020B0604020202020204" pitchFamily="34" charset="0"/>
                  <a:cs typeface="Arial" panose="020B0604020202020204" pitchFamily="34" charset="0"/>
                </a:defRPr>
              </a:lvl4pPr>
              <a:lvl5pPr marL="2057400" indent="-228600" defTabSz="762000">
                <a:defRPr>
                  <a:solidFill>
                    <a:schemeClr val="tx1"/>
                  </a:solidFill>
                  <a:latin typeface="Arial" panose="020B0604020202020204" pitchFamily="34" charset="0"/>
                  <a:cs typeface="Arial" panose="020B0604020202020204" pitchFamily="34" charset="0"/>
                </a:defRPr>
              </a:lvl5pPr>
              <a:lvl6pPr marL="25146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defRPr/>
              </a:pPr>
              <a:r>
                <a:rPr lang="en-GB" altLang="en-US" sz="1108" b="1" dirty="0">
                  <a:latin typeface="Verdana" panose="020B0604030504040204" pitchFamily="34" charset="0"/>
                  <a:ea typeface="Verdana" panose="020B0604030504040204" pitchFamily="34" charset="0"/>
                  <a:cs typeface="+mn-cs"/>
                </a:rPr>
                <a:t>+</a:t>
              </a:r>
            </a:p>
          </p:txBody>
        </p:sp>
        <p:sp>
          <p:nvSpPr>
            <p:cNvPr id="13" name="Text Box 323">
              <a:extLst>
                <a:ext uri="{FF2B5EF4-FFF2-40B4-BE49-F238E27FC236}">
                  <a16:creationId xmlns:a16="http://schemas.microsoft.com/office/drawing/2014/main" id="{27705460-DEA8-4812-8A60-46251CEF02DA}"/>
                </a:ext>
              </a:extLst>
            </p:cNvPr>
            <p:cNvSpPr txBox="1">
              <a:spLocks noChangeArrowheads="1"/>
            </p:cNvSpPr>
            <p:nvPr/>
          </p:nvSpPr>
          <p:spPr bwMode="auto">
            <a:xfrm>
              <a:off x="1246" y="2994"/>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12547" name="Text Box 323">
              <a:extLst>
                <a:ext uri="{FF2B5EF4-FFF2-40B4-BE49-F238E27FC236}">
                  <a16:creationId xmlns:a16="http://schemas.microsoft.com/office/drawing/2014/main" id="{A54E7664-1F54-4BC2-9C24-C86E851CA742}"/>
                </a:ext>
              </a:extLst>
            </p:cNvPr>
            <p:cNvSpPr txBox="1">
              <a:spLocks noChangeArrowheads="1"/>
            </p:cNvSpPr>
            <p:nvPr/>
          </p:nvSpPr>
          <p:spPr bwMode="auto">
            <a:xfrm>
              <a:off x="1472" y="2998"/>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cs typeface="Arial" panose="020B0604020202020204" pitchFamily="34" charset="0"/>
                </a:defRPr>
              </a:lvl1pPr>
              <a:lvl2pPr marL="742950" indent="-285750" defTabSz="762000">
                <a:defRPr>
                  <a:solidFill>
                    <a:schemeClr val="tx1"/>
                  </a:solidFill>
                  <a:latin typeface="Arial" panose="020B0604020202020204" pitchFamily="34" charset="0"/>
                  <a:cs typeface="Arial" panose="020B0604020202020204" pitchFamily="34" charset="0"/>
                </a:defRPr>
              </a:lvl2pPr>
              <a:lvl3pPr marL="1143000" indent="-228600" defTabSz="762000">
                <a:defRPr>
                  <a:solidFill>
                    <a:schemeClr val="tx1"/>
                  </a:solidFill>
                  <a:latin typeface="Arial" panose="020B0604020202020204" pitchFamily="34" charset="0"/>
                  <a:cs typeface="Arial" panose="020B0604020202020204" pitchFamily="34" charset="0"/>
                </a:defRPr>
              </a:lvl3pPr>
              <a:lvl4pPr marL="1600200" indent="-228600" defTabSz="762000">
                <a:defRPr>
                  <a:solidFill>
                    <a:schemeClr val="tx1"/>
                  </a:solidFill>
                  <a:latin typeface="Arial" panose="020B0604020202020204" pitchFamily="34" charset="0"/>
                  <a:cs typeface="Arial" panose="020B0604020202020204" pitchFamily="34" charset="0"/>
                </a:defRPr>
              </a:lvl4pPr>
              <a:lvl5pPr marL="2057400" indent="-228600" defTabSz="762000">
                <a:defRPr>
                  <a:solidFill>
                    <a:schemeClr val="tx1"/>
                  </a:solidFill>
                  <a:latin typeface="Arial" panose="020B0604020202020204" pitchFamily="34" charset="0"/>
                  <a:cs typeface="Arial" panose="020B0604020202020204" pitchFamily="34" charset="0"/>
                </a:defRPr>
              </a:lvl5pPr>
              <a:lvl6pPr marL="25146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defRPr/>
              </a:pPr>
              <a:r>
                <a:rPr lang="en-GB" altLang="en-US" sz="1108" b="1" dirty="0">
                  <a:latin typeface="Verdana" panose="020B0604030504040204" pitchFamily="34" charset="0"/>
                  <a:ea typeface="Verdana" panose="020B0604030504040204" pitchFamily="34" charset="0"/>
                  <a:cs typeface="+mn-cs"/>
                </a:rPr>
                <a:t>0</a:t>
              </a:r>
            </a:p>
          </p:txBody>
        </p:sp>
        <p:sp>
          <p:nvSpPr>
            <p:cNvPr id="12548" name="Text Box 323">
              <a:extLst>
                <a:ext uri="{FF2B5EF4-FFF2-40B4-BE49-F238E27FC236}">
                  <a16:creationId xmlns:a16="http://schemas.microsoft.com/office/drawing/2014/main" id="{958D5258-124C-417B-AA6C-12D3CFDAA410}"/>
                </a:ext>
              </a:extLst>
            </p:cNvPr>
            <p:cNvSpPr txBox="1">
              <a:spLocks noChangeArrowheads="1"/>
            </p:cNvSpPr>
            <p:nvPr/>
          </p:nvSpPr>
          <p:spPr bwMode="auto">
            <a:xfrm>
              <a:off x="1695" y="2997"/>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cs typeface="Arial" panose="020B0604020202020204" pitchFamily="34" charset="0"/>
                </a:defRPr>
              </a:lvl1pPr>
              <a:lvl2pPr marL="742950" indent="-285750" defTabSz="762000">
                <a:defRPr>
                  <a:solidFill>
                    <a:schemeClr val="tx1"/>
                  </a:solidFill>
                  <a:latin typeface="Arial" panose="020B0604020202020204" pitchFamily="34" charset="0"/>
                  <a:cs typeface="Arial" panose="020B0604020202020204" pitchFamily="34" charset="0"/>
                </a:defRPr>
              </a:lvl2pPr>
              <a:lvl3pPr marL="1143000" indent="-228600" defTabSz="762000">
                <a:defRPr>
                  <a:solidFill>
                    <a:schemeClr val="tx1"/>
                  </a:solidFill>
                  <a:latin typeface="Arial" panose="020B0604020202020204" pitchFamily="34" charset="0"/>
                  <a:cs typeface="Arial" panose="020B0604020202020204" pitchFamily="34" charset="0"/>
                </a:defRPr>
              </a:lvl3pPr>
              <a:lvl4pPr marL="1600200" indent="-228600" defTabSz="762000">
                <a:defRPr>
                  <a:solidFill>
                    <a:schemeClr val="tx1"/>
                  </a:solidFill>
                  <a:latin typeface="Arial" panose="020B0604020202020204" pitchFamily="34" charset="0"/>
                  <a:cs typeface="Arial" panose="020B0604020202020204" pitchFamily="34" charset="0"/>
                </a:defRPr>
              </a:lvl4pPr>
              <a:lvl5pPr marL="2057400" indent="-228600" defTabSz="762000">
                <a:defRPr>
                  <a:solidFill>
                    <a:schemeClr val="tx1"/>
                  </a:solidFill>
                  <a:latin typeface="Arial" panose="020B0604020202020204" pitchFamily="34" charset="0"/>
                  <a:cs typeface="Arial" panose="020B0604020202020204" pitchFamily="34" charset="0"/>
                </a:defRPr>
              </a:lvl5pPr>
              <a:lvl6pPr marL="25146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defRPr/>
              </a:pPr>
              <a:r>
                <a:rPr lang="en-GB" altLang="en-US" sz="1108" b="1" dirty="0">
                  <a:latin typeface="Verdana" panose="020B0604030504040204" pitchFamily="34" charset="0"/>
                  <a:ea typeface="Verdana" panose="020B0604030504040204" pitchFamily="34" charset="0"/>
                  <a:cs typeface="+mn-cs"/>
                </a:rPr>
                <a:t>+</a:t>
              </a:r>
            </a:p>
          </p:txBody>
        </p:sp>
        <p:sp>
          <p:nvSpPr>
            <p:cNvPr id="12549" name="Text Box 323">
              <a:extLst>
                <a:ext uri="{FF2B5EF4-FFF2-40B4-BE49-F238E27FC236}">
                  <a16:creationId xmlns:a16="http://schemas.microsoft.com/office/drawing/2014/main" id="{87C4416B-E624-478D-90D3-5B129ABE4D6B}"/>
                </a:ext>
              </a:extLst>
            </p:cNvPr>
            <p:cNvSpPr txBox="1">
              <a:spLocks noChangeArrowheads="1"/>
            </p:cNvSpPr>
            <p:nvPr/>
          </p:nvSpPr>
          <p:spPr bwMode="auto">
            <a:xfrm>
              <a:off x="1922" y="2994"/>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cs typeface="Arial" panose="020B0604020202020204" pitchFamily="34" charset="0"/>
                </a:defRPr>
              </a:lvl1pPr>
              <a:lvl2pPr marL="742950" indent="-285750" defTabSz="762000">
                <a:defRPr>
                  <a:solidFill>
                    <a:schemeClr val="tx1"/>
                  </a:solidFill>
                  <a:latin typeface="Arial" panose="020B0604020202020204" pitchFamily="34" charset="0"/>
                  <a:cs typeface="Arial" panose="020B0604020202020204" pitchFamily="34" charset="0"/>
                </a:defRPr>
              </a:lvl2pPr>
              <a:lvl3pPr marL="1143000" indent="-228600" defTabSz="762000">
                <a:defRPr>
                  <a:solidFill>
                    <a:schemeClr val="tx1"/>
                  </a:solidFill>
                  <a:latin typeface="Arial" panose="020B0604020202020204" pitchFamily="34" charset="0"/>
                  <a:cs typeface="Arial" panose="020B0604020202020204" pitchFamily="34" charset="0"/>
                </a:defRPr>
              </a:lvl3pPr>
              <a:lvl4pPr marL="1600200" indent="-228600" defTabSz="762000">
                <a:defRPr>
                  <a:solidFill>
                    <a:schemeClr val="tx1"/>
                  </a:solidFill>
                  <a:latin typeface="Arial" panose="020B0604020202020204" pitchFamily="34" charset="0"/>
                  <a:cs typeface="Arial" panose="020B0604020202020204" pitchFamily="34" charset="0"/>
                </a:defRPr>
              </a:lvl4pPr>
              <a:lvl5pPr marL="2057400" indent="-228600" defTabSz="762000">
                <a:defRPr>
                  <a:solidFill>
                    <a:schemeClr val="tx1"/>
                  </a:solidFill>
                  <a:latin typeface="Arial" panose="020B0604020202020204" pitchFamily="34" charset="0"/>
                  <a:cs typeface="Arial" panose="020B0604020202020204" pitchFamily="34" charset="0"/>
                </a:defRPr>
              </a:lvl5pPr>
              <a:lvl6pPr marL="25146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defRPr/>
              </a:pPr>
              <a:r>
                <a:rPr lang="en-GB" altLang="en-US" sz="1108" b="1" dirty="0">
                  <a:latin typeface="Verdana" panose="020B0604030504040204" pitchFamily="34" charset="0"/>
                  <a:ea typeface="Verdana" panose="020B0604030504040204" pitchFamily="34" charset="0"/>
                  <a:cs typeface="+mn-cs"/>
                </a:rPr>
                <a:t>+</a:t>
              </a:r>
            </a:p>
          </p:txBody>
        </p:sp>
        <p:sp>
          <p:nvSpPr>
            <p:cNvPr id="17" name="Text Box 323">
              <a:extLst>
                <a:ext uri="{FF2B5EF4-FFF2-40B4-BE49-F238E27FC236}">
                  <a16:creationId xmlns:a16="http://schemas.microsoft.com/office/drawing/2014/main" id="{BAE2B3A5-7EAD-4749-B1A2-6A476D199795}"/>
                </a:ext>
              </a:extLst>
            </p:cNvPr>
            <p:cNvSpPr txBox="1">
              <a:spLocks noChangeArrowheads="1"/>
            </p:cNvSpPr>
            <p:nvPr/>
          </p:nvSpPr>
          <p:spPr bwMode="auto">
            <a:xfrm>
              <a:off x="2143" y="2998"/>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12551" name="Text Box 323">
              <a:extLst>
                <a:ext uri="{FF2B5EF4-FFF2-40B4-BE49-F238E27FC236}">
                  <a16:creationId xmlns:a16="http://schemas.microsoft.com/office/drawing/2014/main" id="{8EC00F55-352D-4ABD-B1BC-C0892559E3A3}"/>
                </a:ext>
              </a:extLst>
            </p:cNvPr>
            <p:cNvSpPr txBox="1">
              <a:spLocks noChangeArrowheads="1"/>
            </p:cNvSpPr>
            <p:nvPr/>
          </p:nvSpPr>
          <p:spPr bwMode="auto">
            <a:xfrm>
              <a:off x="2587" y="2998"/>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cs typeface="Arial" panose="020B0604020202020204" pitchFamily="34" charset="0"/>
                </a:defRPr>
              </a:lvl1pPr>
              <a:lvl2pPr marL="742950" indent="-285750" defTabSz="762000">
                <a:defRPr>
                  <a:solidFill>
                    <a:schemeClr val="tx1"/>
                  </a:solidFill>
                  <a:latin typeface="Arial" panose="020B0604020202020204" pitchFamily="34" charset="0"/>
                  <a:cs typeface="Arial" panose="020B0604020202020204" pitchFamily="34" charset="0"/>
                </a:defRPr>
              </a:lvl2pPr>
              <a:lvl3pPr marL="1143000" indent="-228600" defTabSz="762000">
                <a:defRPr>
                  <a:solidFill>
                    <a:schemeClr val="tx1"/>
                  </a:solidFill>
                  <a:latin typeface="Arial" panose="020B0604020202020204" pitchFamily="34" charset="0"/>
                  <a:cs typeface="Arial" panose="020B0604020202020204" pitchFamily="34" charset="0"/>
                </a:defRPr>
              </a:lvl3pPr>
              <a:lvl4pPr marL="1600200" indent="-228600" defTabSz="762000">
                <a:defRPr>
                  <a:solidFill>
                    <a:schemeClr val="tx1"/>
                  </a:solidFill>
                  <a:latin typeface="Arial" panose="020B0604020202020204" pitchFamily="34" charset="0"/>
                  <a:cs typeface="Arial" panose="020B0604020202020204" pitchFamily="34" charset="0"/>
                </a:defRPr>
              </a:lvl4pPr>
              <a:lvl5pPr marL="2057400" indent="-228600" defTabSz="762000">
                <a:defRPr>
                  <a:solidFill>
                    <a:schemeClr val="tx1"/>
                  </a:solidFill>
                  <a:latin typeface="Arial" panose="020B0604020202020204" pitchFamily="34" charset="0"/>
                  <a:cs typeface="Arial" panose="020B0604020202020204" pitchFamily="34" charset="0"/>
                </a:defRPr>
              </a:lvl5pPr>
              <a:lvl6pPr marL="25146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defRPr/>
              </a:pPr>
              <a:r>
                <a:rPr lang="en-GB" altLang="en-US" sz="1108" b="1" dirty="0">
                  <a:latin typeface="Verdana" panose="020B0604030504040204" pitchFamily="34" charset="0"/>
                  <a:ea typeface="Verdana" panose="020B0604030504040204" pitchFamily="34" charset="0"/>
                  <a:cs typeface="+mn-cs"/>
                </a:rPr>
                <a:t>+</a:t>
              </a:r>
            </a:p>
          </p:txBody>
        </p:sp>
        <p:sp>
          <p:nvSpPr>
            <p:cNvPr id="19" name="Text Box 323">
              <a:extLst>
                <a:ext uri="{FF2B5EF4-FFF2-40B4-BE49-F238E27FC236}">
                  <a16:creationId xmlns:a16="http://schemas.microsoft.com/office/drawing/2014/main" id="{56CA105E-BA01-4205-A69F-23E2A1949A0E}"/>
                </a:ext>
              </a:extLst>
            </p:cNvPr>
            <p:cNvSpPr txBox="1">
              <a:spLocks noChangeArrowheads="1"/>
            </p:cNvSpPr>
            <p:nvPr/>
          </p:nvSpPr>
          <p:spPr bwMode="auto">
            <a:xfrm>
              <a:off x="2808" y="2998"/>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0" name="Text Box 323">
              <a:extLst>
                <a:ext uri="{FF2B5EF4-FFF2-40B4-BE49-F238E27FC236}">
                  <a16:creationId xmlns:a16="http://schemas.microsoft.com/office/drawing/2014/main" id="{F5550096-26D7-4FBE-B8A2-7922096A7EDD}"/>
                </a:ext>
              </a:extLst>
            </p:cNvPr>
            <p:cNvSpPr txBox="1">
              <a:spLocks noChangeArrowheads="1"/>
            </p:cNvSpPr>
            <p:nvPr/>
          </p:nvSpPr>
          <p:spPr bwMode="auto">
            <a:xfrm>
              <a:off x="3019" y="2998"/>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12554" name="Text Box 323">
              <a:extLst>
                <a:ext uri="{FF2B5EF4-FFF2-40B4-BE49-F238E27FC236}">
                  <a16:creationId xmlns:a16="http://schemas.microsoft.com/office/drawing/2014/main" id="{D0810C2F-B4EE-433E-986F-51E27D99C6F9}"/>
                </a:ext>
              </a:extLst>
            </p:cNvPr>
            <p:cNvSpPr txBox="1">
              <a:spLocks noChangeArrowheads="1"/>
            </p:cNvSpPr>
            <p:nvPr/>
          </p:nvSpPr>
          <p:spPr bwMode="auto">
            <a:xfrm>
              <a:off x="3245" y="2994"/>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cs typeface="Arial" panose="020B0604020202020204" pitchFamily="34" charset="0"/>
                </a:defRPr>
              </a:lvl1pPr>
              <a:lvl2pPr marL="742950" indent="-285750" defTabSz="762000">
                <a:defRPr>
                  <a:solidFill>
                    <a:schemeClr val="tx1"/>
                  </a:solidFill>
                  <a:latin typeface="Arial" panose="020B0604020202020204" pitchFamily="34" charset="0"/>
                  <a:cs typeface="Arial" panose="020B0604020202020204" pitchFamily="34" charset="0"/>
                </a:defRPr>
              </a:lvl2pPr>
              <a:lvl3pPr marL="1143000" indent="-228600" defTabSz="762000">
                <a:defRPr>
                  <a:solidFill>
                    <a:schemeClr val="tx1"/>
                  </a:solidFill>
                  <a:latin typeface="Arial" panose="020B0604020202020204" pitchFamily="34" charset="0"/>
                  <a:cs typeface="Arial" panose="020B0604020202020204" pitchFamily="34" charset="0"/>
                </a:defRPr>
              </a:lvl3pPr>
              <a:lvl4pPr marL="1600200" indent="-228600" defTabSz="762000">
                <a:defRPr>
                  <a:solidFill>
                    <a:schemeClr val="tx1"/>
                  </a:solidFill>
                  <a:latin typeface="Arial" panose="020B0604020202020204" pitchFamily="34" charset="0"/>
                  <a:cs typeface="Arial" panose="020B0604020202020204" pitchFamily="34" charset="0"/>
                </a:defRPr>
              </a:lvl4pPr>
              <a:lvl5pPr marL="2057400" indent="-228600" defTabSz="762000">
                <a:defRPr>
                  <a:solidFill>
                    <a:schemeClr val="tx1"/>
                  </a:solidFill>
                  <a:latin typeface="Arial" panose="020B0604020202020204" pitchFamily="34" charset="0"/>
                  <a:cs typeface="Arial" panose="020B0604020202020204" pitchFamily="34" charset="0"/>
                </a:defRPr>
              </a:lvl5pPr>
              <a:lvl6pPr marL="25146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defRPr/>
              </a:pPr>
              <a:r>
                <a:rPr lang="en-GB" altLang="en-US" sz="1108" b="1" dirty="0">
                  <a:latin typeface="Verdana" panose="020B0604030504040204" pitchFamily="34" charset="0"/>
                  <a:ea typeface="Verdana" panose="020B0604030504040204" pitchFamily="34" charset="0"/>
                  <a:cs typeface="+mn-cs"/>
                </a:rPr>
                <a:t>+</a:t>
              </a:r>
            </a:p>
          </p:txBody>
        </p:sp>
        <p:sp>
          <p:nvSpPr>
            <p:cNvPr id="22" name="Text Box 323">
              <a:extLst>
                <a:ext uri="{FF2B5EF4-FFF2-40B4-BE49-F238E27FC236}">
                  <a16:creationId xmlns:a16="http://schemas.microsoft.com/office/drawing/2014/main" id="{C61A4EB4-1C06-492B-A248-96923546EA8D}"/>
                </a:ext>
              </a:extLst>
            </p:cNvPr>
            <p:cNvSpPr txBox="1">
              <a:spLocks noChangeArrowheads="1"/>
            </p:cNvSpPr>
            <p:nvPr/>
          </p:nvSpPr>
          <p:spPr bwMode="auto">
            <a:xfrm>
              <a:off x="3464" y="2994"/>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 name="Text Box 323">
              <a:extLst>
                <a:ext uri="{FF2B5EF4-FFF2-40B4-BE49-F238E27FC236}">
                  <a16:creationId xmlns:a16="http://schemas.microsoft.com/office/drawing/2014/main" id="{8CB5DAFA-0D38-422E-9949-DE93F6D1215F}"/>
                </a:ext>
              </a:extLst>
            </p:cNvPr>
            <p:cNvSpPr txBox="1">
              <a:spLocks noChangeArrowheads="1"/>
            </p:cNvSpPr>
            <p:nvPr/>
          </p:nvSpPr>
          <p:spPr bwMode="auto">
            <a:xfrm>
              <a:off x="3681" y="2997"/>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12557" name="Text Box 323">
              <a:extLst>
                <a:ext uri="{FF2B5EF4-FFF2-40B4-BE49-F238E27FC236}">
                  <a16:creationId xmlns:a16="http://schemas.microsoft.com/office/drawing/2014/main" id="{21E571BD-F3E9-4218-9E11-E3F9C98B5A37}"/>
                </a:ext>
              </a:extLst>
            </p:cNvPr>
            <p:cNvSpPr txBox="1">
              <a:spLocks noChangeArrowheads="1"/>
            </p:cNvSpPr>
            <p:nvPr/>
          </p:nvSpPr>
          <p:spPr bwMode="auto">
            <a:xfrm>
              <a:off x="3904" y="2998"/>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cs typeface="Arial" panose="020B0604020202020204" pitchFamily="34" charset="0"/>
                </a:defRPr>
              </a:lvl1pPr>
              <a:lvl2pPr marL="742950" indent="-285750" defTabSz="762000">
                <a:defRPr>
                  <a:solidFill>
                    <a:schemeClr val="tx1"/>
                  </a:solidFill>
                  <a:latin typeface="Arial" panose="020B0604020202020204" pitchFamily="34" charset="0"/>
                  <a:cs typeface="Arial" panose="020B0604020202020204" pitchFamily="34" charset="0"/>
                </a:defRPr>
              </a:lvl2pPr>
              <a:lvl3pPr marL="1143000" indent="-228600" defTabSz="762000">
                <a:defRPr>
                  <a:solidFill>
                    <a:schemeClr val="tx1"/>
                  </a:solidFill>
                  <a:latin typeface="Arial" panose="020B0604020202020204" pitchFamily="34" charset="0"/>
                  <a:cs typeface="Arial" panose="020B0604020202020204" pitchFamily="34" charset="0"/>
                </a:defRPr>
              </a:lvl3pPr>
              <a:lvl4pPr marL="1600200" indent="-228600" defTabSz="762000">
                <a:defRPr>
                  <a:solidFill>
                    <a:schemeClr val="tx1"/>
                  </a:solidFill>
                  <a:latin typeface="Arial" panose="020B0604020202020204" pitchFamily="34" charset="0"/>
                  <a:cs typeface="Arial" panose="020B0604020202020204" pitchFamily="34" charset="0"/>
                </a:defRPr>
              </a:lvl4pPr>
              <a:lvl5pPr marL="2057400" indent="-228600" defTabSz="762000">
                <a:defRPr>
                  <a:solidFill>
                    <a:schemeClr val="tx1"/>
                  </a:solidFill>
                  <a:latin typeface="Arial" panose="020B0604020202020204" pitchFamily="34" charset="0"/>
                  <a:cs typeface="Arial" panose="020B0604020202020204" pitchFamily="34" charset="0"/>
                </a:defRPr>
              </a:lvl5pPr>
              <a:lvl6pPr marL="25146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defRPr/>
              </a:pPr>
              <a:r>
                <a:rPr lang="en-GB" altLang="en-US" sz="1108" b="1" dirty="0">
                  <a:latin typeface="Verdana" panose="020B0604030504040204" pitchFamily="34" charset="0"/>
                  <a:ea typeface="Verdana" panose="020B0604030504040204" pitchFamily="34" charset="0"/>
                  <a:cs typeface="+mn-cs"/>
                </a:rPr>
                <a:t>+</a:t>
              </a:r>
            </a:p>
          </p:txBody>
        </p:sp>
        <p:sp>
          <p:nvSpPr>
            <p:cNvPr id="25" name="Text Box 323">
              <a:extLst>
                <a:ext uri="{FF2B5EF4-FFF2-40B4-BE49-F238E27FC236}">
                  <a16:creationId xmlns:a16="http://schemas.microsoft.com/office/drawing/2014/main" id="{3F026792-DCD3-4B8E-A5C7-CF83196DCA50}"/>
                </a:ext>
              </a:extLst>
            </p:cNvPr>
            <p:cNvSpPr txBox="1">
              <a:spLocks noChangeArrowheads="1"/>
            </p:cNvSpPr>
            <p:nvPr/>
          </p:nvSpPr>
          <p:spPr bwMode="auto">
            <a:xfrm>
              <a:off x="4137" y="2998"/>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12559" name="Text Box 304">
              <a:extLst>
                <a:ext uri="{FF2B5EF4-FFF2-40B4-BE49-F238E27FC236}">
                  <a16:creationId xmlns:a16="http://schemas.microsoft.com/office/drawing/2014/main" id="{F3465C27-3A16-4728-AE18-F6A5FE124326}"/>
                </a:ext>
              </a:extLst>
            </p:cNvPr>
            <p:cNvSpPr txBox="1">
              <a:spLocks noChangeArrowheads="1"/>
            </p:cNvSpPr>
            <p:nvPr/>
          </p:nvSpPr>
          <p:spPr bwMode="auto">
            <a:xfrm>
              <a:off x="1689" y="3359"/>
              <a:ext cx="2382" cy="2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r>
                <a:rPr lang="en-GB" altLang="en-US" sz="1100" b="1" dirty="0">
                  <a:latin typeface="Verdana" panose="020B0604030504040204" pitchFamily="34" charset="0"/>
                  <a:ea typeface="Verdana" panose="020B0604030504040204" pitchFamily="34" charset="0"/>
                </a:rPr>
                <a:t>The patient also Lu(b+), </a:t>
              </a:r>
              <a:r>
                <a:rPr lang="en-GB" altLang="en-US" sz="1100" b="1" dirty="0" err="1">
                  <a:latin typeface="Verdana" panose="020B0604030504040204" pitchFamily="34" charset="0"/>
                  <a:ea typeface="Verdana" panose="020B0604030504040204" pitchFamily="34" charset="0"/>
                </a:rPr>
                <a:t>Kp</a:t>
              </a:r>
              <a:r>
                <a:rPr lang="en-GB" altLang="en-US" sz="1100" b="1" dirty="0">
                  <a:latin typeface="Verdana" panose="020B0604030504040204" pitchFamily="34" charset="0"/>
                  <a:ea typeface="Verdana" panose="020B0604030504040204" pitchFamily="34" charset="0"/>
                </a:rPr>
                <a:t>(b+) and </a:t>
              </a:r>
              <a:r>
                <a:rPr lang="en-GB" altLang="en-US" sz="1100" b="1" dirty="0" err="1">
                  <a:latin typeface="Verdana" panose="020B0604030504040204" pitchFamily="34" charset="0"/>
                  <a:ea typeface="Verdana" panose="020B0604030504040204" pitchFamily="34" charset="0"/>
                </a:rPr>
                <a:t>Js</a:t>
              </a:r>
              <a:r>
                <a:rPr lang="en-GB" altLang="en-US" sz="1100" b="1" dirty="0">
                  <a:latin typeface="Verdana" panose="020B0604030504040204" pitchFamily="34" charset="0"/>
                  <a:ea typeface="Verdana" panose="020B0604030504040204" pitchFamily="34" charset="0"/>
                </a:rPr>
                <a:t>(b+), </a:t>
              </a:r>
            </a:p>
            <a:p>
              <a:pPr algn="ctr"/>
              <a:r>
                <a:rPr lang="en-GB" altLang="en-US" sz="1100" b="1" dirty="0">
                  <a:latin typeface="Verdana" panose="020B0604030504040204" pitchFamily="34" charset="0"/>
                  <a:ea typeface="Verdana" panose="020B0604030504040204" pitchFamily="34" charset="0"/>
                </a:rPr>
                <a:t>and has a Negative DAT.</a:t>
              </a:r>
            </a:p>
          </p:txBody>
        </p:sp>
      </p:grpSp>
      <p:grpSp>
        <p:nvGrpSpPr>
          <p:cNvPr id="274" name="Group 273">
            <a:extLst>
              <a:ext uri="{FF2B5EF4-FFF2-40B4-BE49-F238E27FC236}">
                <a16:creationId xmlns:a16="http://schemas.microsoft.com/office/drawing/2014/main" id="{D7A4E4F8-EAC6-46D9-AC72-9949453B095E}"/>
              </a:ext>
            </a:extLst>
          </p:cNvPr>
          <p:cNvGrpSpPr/>
          <p:nvPr/>
        </p:nvGrpSpPr>
        <p:grpSpPr>
          <a:xfrm>
            <a:off x="0" y="5607698"/>
            <a:ext cx="12192000" cy="1250302"/>
            <a:chOff x="0" y="5607698"/>
            <a:chExt cx="12192000" cy="1250302"/>
          </a:xfrm>
        </p:grpSpPr>
        <p:sp>
          <p:nvSpPr>
            <p:cNvPr id="275" name="Rectangle 274">
              <a:extLst>
                <a:ext uri="{FF2B5EF4-FFF2-40B4-BE49-F238E27FC236}">
                  <a16:creationId xmlns:a16="http://schemas.microsoft.com/office/drawing/2014/main" id="{38E9A4FC-8C77-473A-885D-B2521C3D406D}"/>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276" name="Oval 275">
              <a:extLst>
                <a:ext uri="{FF2B5EF4-FFF2-40B4-BE49-F238E27FC236}">
                  <a16:creationId xmlns:a16="http://schemas.microsoft.com/office/drawing/2014/main" id="{02DAB3AA-E46A-47D1-9E99-B198DF15661F}"/>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277" name="Group 7">
              <a:extLst>
                <a:ext uri="{FF2B5EF4-FFF2-40B4-BE49-F238E27FC236}">
                  <a16:creationId xmlns:a16="http://schemas.microsoft.com/office/drawing/2014/main" id="{7B5A9F79-7191-4797-A8D3-62AD4BBD56FF}"/>
                </a:ext>
              </a:extLst>
            </p:cNvPr>
            <p:cNvGrpSpPr>
              <a:grpSpLocks noChangeAspect="1"/>
            </p:cNvGrpSpPr>
            <p:nvPr/>
          </p:nvGrpSpPr>
          <p:grpSpPr bwMode="auto">
            <a:xfrm>
              <a:off x="1446003" y="6071153"/>
              <a:ext cx="463617" cy="516607"/>
              <a:chOff x="2839" y="1944"/>
              <a:chExt cx="596" cy="664"/>
            </a:xfrm>
          </p:grpSpPr>
          <p:sp>
            <p:nvSpPr>
              <p:cNvPr id="550" name="Line 8">
                <a:extLst>
                  <a:ext uri="{FF2B5EF4-FFF2-40B4-BE49-F238E27FC236}">
                    <a16:creationId xmlns:a16="http://schemas.microsoft.com/office/drawing/2014/main" id="{0687ADA0-5AE7-4907-8D6A-08053BD2F6EF}"/>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1" name="Line 9">
                <a:extLst>
                  <a:ext uri="{FF2B5EF4-FFF2-40B4-BE49-F238E27FC236}">
                    <a16:creationId xmlns:a16="http://schemas.microsoft.com/office/drawing/2014/main" id="{19A5E051-9C92-4308-B52F-5AAE8ECFBF66}"/>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2" name="Line 10">
                <a:extLst>
                  <a:ext uri="{FF2B5EF4-FFF2-40B4-BE49-F238E27FC236}">
                    <a16:creationId xmlns:a16="http://schemas.microsoft.com/office/drawing/2014/main" id="{D2C8E662-353A-433C-A698-58168C08B461}"/>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3" name="Line 11">
                <a:extLst>
                  <a:ext uri="{FF2B5EF4-FFF2-40B4-BE49-F238E27FC236}">
                    <a16:creationId xmlns:a16="http://schemas.microsoft.com/office/drawing/2014/main" id="{0C7AECC1-37B3-4F4F-80B1-F00C179B4F8F}"/>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4" name="Rectangle 12">
                <a:extLst>
                  <a:ext uri="{FF2B5EF4-FFF2-40B4-BE49-F238E27FC236}">
                    <a16:creationId xmlns:a16="http://schemas.microsoft.com/office/drawing/2014/main" id="{31A8810A-E531-4DF4-86A7-5C1BA1C77718}"/>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55" name="Rectangle 13">
                <a:extLst>
                  <a:ext uri="{FF2B5EF4-FFF2-40B4-BE49-F238E27FC236}">
                    <a16:creationId xmlns:a16="http://schemas.microsoft.com/office/drawing/2014/main" id="{CDF3BF16-5B08-4CB2-80E7-94E8E3DC12A3}"/>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556" name="Rectangle 14">
                <a:extLst>
                  <a:ext uri="{FF2B5EF4-FFF2-40B4-BE49-F238E27FC236}">
                    <a16:creationId xmlns:a16="http://schemas.microsoft.com/office/drawing/2014/main" id="{9644057C-4CAC-472B-A521-C6D4AB8F87E5}"/>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57" name="Rectangle 15">
                <a:extLst>
                  <a:ext uri="{FF2B5EF4-FFF2-40B4-BE49-F238E27FC236}">
                    <a16:creationId xmlns:a16="http://schemas.microsoft.com/office/drawing/2014/main" id="{41AE4AF3-CA37-4A06-A0CE-7BADD0461C52}"/>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58" name="Rectangle 16">
                <a:extLst>
                  <a:ext uri="{FF2B5EF4-FFF2-40B4-BE49-F238E27FC236}">
                    <a16:creationId xmlns:a16="http://schemas.microsoft.com/office/drawing/2014/main" id="{B20FD7E3-95FE-4222-9574-8CBFFE9ECF1B}"/>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59" name="Rectangle 17">
                <a:extLst>
                  <a:ext uri="{FF2B5EF4-FFF2-40B4-BE49-F238E27FC236}">
                    <a16:creationId xmlns:a16="http://schemas.microsoft.com/office/drawing/2014/main" id="{29A0D14A-AFC8-4437-8912-497D5B490606}"/>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60" name="Rectangle 18">
                <a:extLst>
                  <a:ext uri="{FF2B5EF4-FFF2-40B4-BE49-F238E27FC236}">
                    <a16:creationId xmlns:a16="http://schemas.microsoft.com/office/drawing/2014/main" id="{3A17083B-7794-45EC-8B5C-DE118BF41CDD}"/>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61" name="Rectangle 19">
                <a:extLst>
                  <a:ext uri="{FF2B5EF4-FFF2-40B4-BE49-F238E27FC236}">
                    <a16:creationId xmlns:a16="http://schemas.microsoft.com/office/drawing/2014/main" id="{F6E62475-EE25-4316-993C-6E0C225D4962}"/>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562" name="AutoShape 20">
                <a:extLst>
                  <a:ext uri="{FF2B5EF4-FFF2-40B4-BE49-F238E27FC236}">
                    <a16:creationId xmlns:a16="http://schemas.microsoft.com/office/drawing/2014/main" id="{690EBE29-FD35-4991-932E-4774618BB768}"/>
                  </a:ext>
                </a:extLst>
              </p:cNvPr>
              <p:cNvCxnSpPr>
                <a:cxnSpLocks noChangeAspect="1" noChangeShapeType="1"/>
                <a:stCxn id="561" idx="3"/>
                <a:endCxn id="561"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3" name="AutoShape 21">
                <a:extLst>
                  <a:ext uri="{FF2B5EF4-FFF2-40B4-BE49-F238E27FC236}">
                    <a16:creationId xmlns:a16="http://schemas.microsoft.com/office/drawing/2014/main" id="{7087CFA4-7AEA-4FCA-B8DE-0E1814626E58}"/>
                  </a:ext>
                </a:extLst>
              </p:cNvPr>
              <p:cNvCxnSpPr>
                <a:cxnSpLocks noChangeAspect="1" noChangeShapeType="1"/>
                <a:stCxn id="561" idx="1"/>
                <a:endCxn id="56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4" name="AutoShape 22">
                <a:extLst>
                  <a:ext uri="{FF2B5EF4-FFF2-40B4-BE49-F238E27FC236}">
                    <a16:creationId xmlns:a16="http://schemas.microsoft.com/office/drawing/2014/main" id="{311D7A75-64E1-4D8F-A514-498C9279B852}"/>
                  </a:ext>
                </a:extLst>
              </p:cNvPr>
              <p:cNvCxnSpPr>
                <a:cxnSpLocks noChangeAspect="1" noChangeShapeType="1"/>
                <a:stCxn id="561" idx="1"/>
                <a:endCxn id="56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5" name="AutoShape 23">
                <a:extLst>
                  <a:ext uri="{FF2B5EF4-FFF2-40B4-BE49-F238E27FC236}">
                    <a16:creationId xmlns:a16="http://schemas.microsoft.com/office/drawing/2014/main" id="{E44AFDD7-9CCC-4FB0-9AD3-4FE0A1D0C804}"/>
                  </a:ext>
                </a:extLst>
              </p:cNvPr>
              <p:cNvCxnSpPr>
                <a:cxnSpLocks noChangeAspect="1" noChangeShapeType="1"/>
                <a:stCxn id="561" idx="1"/>
                <a:endCxn id="56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6" name="AutoShape 24">
                <a:extLst>
                  <a:ext uri="{FF2B5EF4-FFF2-40B4-BE49-F238E27FC236}">
                    <a16:creationId xmlns:a16="http://schemas.microsoft.com/office/drawing/2014/main" id="{4C1E6EE8-61F1-4C5E-9C00-32AAC15AC5B4}"/>
                  </a:ext>
                </a:extLst>
              </p:cNvPr>
              <p:cNvCxnSpPr>
                <a:cxnSpLocks noChangeAspect="1" noChangeShapeType="1"/>
                <a:stCxn id="561" idx="1"/>
                <a:endCxn id="56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7" name="AutoShape 25">
                <a:extLst>
                  <a:ext uri="{FF2B5EF4-FFF2-40B4-BE49-F238E27FC236}">
                    <a16:creationId xmlns:a16="http://schemas.microsoft.com/office/drawing/2014/main" id="{6C54EDE9-7A9A-4CB9-8301-7A2900C8809C}"/>
                  </a:ext>
                </a:extLst>
              </p:cNvPr>
              <p:cNvCxnSpPr>
                <a:cxnSpLocks noChangeAspect="1" noChangeShapeType="1"/>
                <a:stCxn id="555" idx="3"/>
                <a:endCxn id="555"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8" name="AutoShape 26">
                <a:extLst>
                  <a:ext uri="{FF2B5EF4-FFF2-40B4-BE49-F238E27FC236}">
                    <a16:creationId xmlns:a16="http://schemas.microsoft.com/office/drawing/2014/main" id="{54BE10CC-240D-481D-AA9D-2B296055D1DD}"/>
                  </a:ext>
                </a:extLst>
              </p:cNvPr>
              <p:cNvCxnSpPr>
                <a:cxnSpLocks noChangeAspect="1" noChangeShapeType="1"/>
                <a:stCxn id="561" idx="1"/>
                <a:endCxn id="56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9" name="AutoShape 27">
                <a:extLst>
                  <a:ext uri="{FF2B5EF4-FFF2-40B4-BE49-F238E27FC236}">
                    <a16:creationId xmlns:a16="http://schemas.microsoft.com/office/drawing/2014/main" id="{333A88D5-91A7-45CD-9F6F-AE282369B4FA}"/>
                  </a:ext>
                </a:extLst>
              </p:cNvPr>
              <p:cNvCxnSpPr>
                <a:cxnSpLocks noChangeAspect="1" noChangeShapeType="1"/>
                <a:stCxn id="561" idx="1"/>
                <a:endCxn id="56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70" name="AutoShape 28">
                <a:extLst>
                  <a:ext uri="{FF2B5EF4-FFF2-40B4-BE49-F238E27FC236}">
                    <a16:creationId xmlns:a16="http://schemas.microsoft.com/office/drawing/2014/main" id="{C7E5407C-D6FC-4A62-936A-B7726C07ABE0}"/>
                  </a:ext>
                </a:extLst>
              </p:cNvPr>
              <p:cNvCxnSpPr>
                <a:cxnSpLocks noChangeAspect="1" noChangeShapeType="1"/>
                <a:stCxn id="561" idx="1"/>
                <a:endCxn id="56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71" name="AutoShape 29">
                <a:extLst>
                  <a:ext uri="{FF2B5EF4-FFF2-40B4-BE49-F238E27FC236}">
                    <a16:creationId xmlns:a16="http://schemas.microsoft.com/office/drawing/2014/main" id="{D8177827-89F5-4500-874F-02EA59AECA12}"/>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72" name="AutoShape 30">
                <a:extLst>
                  <a:ext uri="{FF2B5EF4-FFF2-40B4-BE49-F238E27FC236}">
                    <a16:creationId xmlns:a16="http://schemas.microsoft.com/office/drawing/2014/main" id="{BC050553-23DE-48CA-933A-3C1F966AB9AA}"/>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73" name="AutoShape 31">
                <a:extLst>
                  <a:ext uri="{FF2B5EF4-FFF2-40B4-BE49-F238E27FC236}">
                    <a16:creationId xmlns:a16="http://schemas.microsoft.com/office/drawing/2014/main" id="{0148CB7D-A9D5-4425-B5A5-63563820E0CA}"/>
                  </a:ext>
                </a:extLst>
              </p:cNvPr>
              <p:cNvCxnSpPr>
                <a:cxnSpLocks noChangeAspect="1" noChangeShapeType="1"/>
                <a:stCxn id="555" idx="1"/>
                <a:endCxn id="555"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74" name="Line 32">
                <a:extLst>
                  <a:ext uri="{FF2B5EF4-FFF2-40B4-BE49-F238E27FC236}">
                    <a16:creationId xmlns:a16="http://schemas.microsoft.com/office/drawing/2014/main" id="{F87C1A25-D77B-40E9-AD43-BF4024C39C6F}"/>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5" name="Line 33">
                <a:extLst>
                  <a:ext uri="{FF2B5EF4-FFF2-40B4-BE49-F238E27FC236}">
                    <a16:creationId xmlns:a16="http://schemas.microsoft.com/office/drawing/2014/main" id="{01707A9F-5F83-451A-9939-817401E78BD0}"/>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6" name="Line 34">
                <a:extLst>
                  <a:ext uri="{FF2B5EF4-FFF2-40B4-BE49-F238E27FC236}">
                    <a16:creationId xmlns:a16="http://schemas.microsoft.com/office/drawing/2014/main" id="{A988458D-79F8-4E38-9D88-FD3830A247FA}"/>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7" name="Line 35">
                <a:extLst>
                  <a:ext uri="{FF2B5EF4-FFF2-40B4-BE49-F238E27FC236}">
                    <a16:creationId xmlns:a16="http://schemas.microsoft.com/office/drawing/2014/main" id="{ECA59EF8-4161-4258-9087-2B5C04334968}"/>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8" name="Line 36">
                <a:extLst>
                  <a:ext uri="{FF2B5EF4-FFF2-40B4-BE49-F238E27FC236}">
                    <a16:creationId xmlns:a16="http://schemas.microsoft.com/office/drawing/2014/main" id="{1815B374-4FBC-40DA-85D6-9F853CE04B7B}"/>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9" name="Line 37">
                <a:extLst>
                  <a:ext uri="{FF2B5EF4-FFF2-40B4-BE49-F238E27FC236}">
                    <a16:creationId xmlns:a16="http://schemas.microsoft.com/office/drawing/2014/main" id="{68DA2893-A9C5-4F86-8977-88DE9D0D3378}"/>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0" name="Line 38">
                <a:extLst>
                  <a:ext uri="{FF2B5EF4-FFF2-40B4-BE49-F238E27FC236}">
                    <a16:creationId xmlns:a16="http://schemas.microsoft.com/office/drawing/2014/main" id="{AD488D9C-5F41-401E-AC07-64AC5A20E4BE}"/>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1" name="Line 39">
                <a:extLst>
                  <a:ext uri="{FF2B5EF4-FFF2-40B4-BE49-F238E27FC236}">
                    <a16:creationId xmlns:a16="http://schemas.microsoft.com/office/drawing/2014/main" id="{354255F4-C869-456C-AE75-957F159EADDB}"/>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2" name="Line 40">
                <a:extLst>
                  <a:ext uri="{FF2B5EF4-FFF2-40B4-BE49-F238E27FC236}">
                    <a16:creationId xmlns:a16="http://schemas.microsoft.com/office/drawing/2014/main" id="{B629D80A-0196-4AD0-A678-A51B3DBF6C24}"/>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3" name="Line 41">
                <a:extLst>
                  <a:ext uri="{FF2B5EF4-FFF2-40B4-BE49-F238E27FC236}">
                    <a16:creationId xmlns:a16="http://schemas.microsoft.com/office/drawing/2014/main" id="{CBA8EA54-6278-4A11-B51E-18157A64CFC9}"/>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4" name="Line 42">
                <a:extLst>
                  <a:ext uri="{FF2B5EF4-FFF2-40B4-BE49-F238E27FC236}">
                    <a16:creationId xmlns:a16="http://schemas.microsoft.com/office/drawing/2014/main" id="{C4559131-A631-48FF-9707-7AABC370B6C0}"/>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5" name="Line 43">
                <a:extLst>
                  <a:ext uri="{FF2B5EF4-FFF2-40B4-BE49-F238E27FC236}">
                    <a16:creationId xmlns:a16="http://schemas.microsoft.com/office/drawing/2014/main" id="{515F093A-8073-4202-9432-A19A9931784D}"/>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6" name="Oval 44">
                <a:extLst>
                  <a:ext uri="{FF2B5EF4-FFF2-40B4-BE49-F238E27FC236}">
                    <a16:creationId xmlns:a16="http://schemas.microsoft.com/office/drawing/2014/main" id="{82AF5486-FAD3-4FEE-86F3-1399AC4C229B}"/>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87" name="Oval 45">
                <a:extLst>
                  <a:ext uri="{FF2B5EF4-FFF2-40B4-BE49-F238E27FC236}">
                    <a16:creationId xmlns:a16="http://schemas.microsoft.com/office/drawing/2014/main" id="{7F13D5B3-EE4C-4F6E-A048-E1735C123284}"/>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278" name="Group 397">
              <a:extLst>
                <a:ext uri="{FF2B5EF4-FFF2-40B4-BE49-F238E27FC236}">
                  <a16:creationId xmlns:a16="http://schemas.microsoft.com/office/drawing/2014/main" id="{D421BD50-DBB2-45A5-AB07-500179C2BBA2}"/>
                </a:ext>
              </a:extLst>
            </p:cNvPr>
            <p:cNvGrpSpPr>
              <a:grpSpLocks noChangeAspect="1"/>
            </p:cNvGrpSpPr>
            <p:nvPr/>
          </p:nvGrpSpPr>
          <p:grpSpPr bwMode="auto">
            <a:xfrm>
              <a:off x="1982621" y="5735053"/>
              <a:ext cx="1024036" cy="1019723"/>
              <a:chOff x="3600" y="1632"/>
              <a:chExt cx="1594" cy="1587"/>
            </a:xfrm>
          </p:grpSpPr>
          <p:sp>
            <p:nvSpPr>
              <p:cNvPr id="279" name="Line 141">
                <a:extLst>
                  <a:ext uri="{FF2B5EF4-FFF2-40B4-BE49-F238E27FC236}">
                    <a16:creationId xmlns:a16="http://schemas.microsoft.com/office/drawing/2014/main" id="{242A84B4-C07D-46CA-AA4E-641B7EA351B7}"/>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80" name="Line 142">
                <a:extLst>
                  <a:ext uri="{FF2B5EF4-FFF2-40B4-BE49-F238E27FC236}">
                    <a16:creationId xmlns:a16="http://schemas.microsoft.com/office/drawing/2014/main" id="{4D708274-3973-4D90-8675-8B5049636491}"/>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81" name="Rectangle 126">
                <a:extLst>
                  <a:ext uri="{FF2B5EF4-FFF2-40B4-BE49-F238E27FC236}">
                    <a16:creationId xmlns:a16="http://schemas.microsoft.com/office/drawing/2014/main" id="{0AEE6EF6-9E85-4443-9A87-993752F9B426}"/>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2" name="Rectangle 127">
                <a:extLst>
                  <a:ext uri="{FF2B5EF4-FFF2-40B4-BE49-F238E27FC236}">
                    <a16:creationId xmlns:a16="http://schemas.microsoft.com/office/drawing/2014/main" id="{968BC711-29F7-4565-9F34-0B8AEE96552F}"/>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28">
                <a:extLst>
                  <a:ext uri="{FF2B5EF4-FFF2-40B4-BE49-F238E27FC236}">
                    <a16:creationId xmlns:a16="http://schemas.microsoft.com/office/drawing/2014/main" id="{8D17D431-3399-4490-8943-9BBE46B4F926}"/>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84" name="Line 129">
                <a:extLst>
                  <a:ext uri="{FF2B5EF4-FFF2-40B4-BE49-F238E27FC236}">
                    <a16:creationId xmlns:a16="http://schemas.microsoft.com/office/drawing/2014/main" id="{5BC56045-05F8-42F2-B209-A948629F1059}"/>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85" name="Line 130">
                <a:extLst>
                  <a:ext uri="{FF2B5EF4-FFF2-40B4-BE49-F238E27FC236}">
                    <a16:creationId xmlns:a16="http://schemas.microsoft.com/office/drawing/2014/main" id="{749B3458-072F-4537-B8E0-F317FCD9759C}"/>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6" name="Line 131">
                <a:extLst>
                  <a:ext uri="{FF2B5EF4-FFF2-40B4-BE49-F238E27FC236}">
                    <a16:creationId xmlns:a16="http://schemas.microsoft.com/office/drawing/2014/main" id="{88A086C1-05F7-4CFE-B02F-6E0EFA2A0FB5}"/>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87" name="Line 132">
                <a:extLst>
                  <a:ext uri="{FF2B5EF4-FFF2-40B4-BE49-F238E27FC236}">
                    <a16:creationId xmlns:a16="http://schemas.microsoft.com/office/drawing/2014/main" id="{797AFB0A-BBC7-4175-A665-F0155FDEFA9D}"/>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88" name="Line 133">
                <a:extLst>
                  <a:ext uri="{FF2B5EF4-FFF2-40B4-BE49-F238E27FC236}">
                    <a16:creationId xmlns:a16="http://schemas.microsoft.com/office/drawing/2014/main" id="{307A6666-D9E6-4675-B99D-95E4BB71790F}"/>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89" name="Line 134">
                <a:extLst>
                  <a:ext uri="{FF2B5EF4-FFF2-40B4-BE49-F238E27FC236}">
                    <a16:creationId xmlns:a16="http://schemas.microsoft.com/office/drawing/2014/main" id="{C76BCCBB-2AF6-4343-8C22-B4637C451FCF}"/>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0" name="Line 135">
                <a:extLst>
                  <a:ext uri="{FF2B5EF4-FFF2-40B4-BE49-F238E27FC236}">
                    <a16:creationId xmlns:a16="http://schemas.microsoft.com/office/drawing/2014/main" id="{F08777EF-BAD1-4113-ADE4-921B31E060DA}"/>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1" name="Line 136">
                <a:extLst>
                  <a:ext uri="{FF2B5EF4-FFF2-40B4-BE49-F238E27FC236}">
                    <a16:creationId xmlns:a16="http://schemas.microsoft.com/office/drawing/2014/main" id="{DC4847DB-5205-49B8-9A6F-566615D85A83}"/>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92" name="Line 137">
                <a:extLst>
                  <a:ext uri="{FF2B5EF4-FFF2-40B4-BE49-F238E27FC236}">
                    <a16:creationId xmlns:a16="http://schemas.microsoft.com/office/drawing/2014/main" id="{E6064405-F996-4DAD-9830-D52BB337C276}"/>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93" name="Line 138">
                <a:extLst>
                  <a:ext uri="{FF2B5EF4-FFF2-40B4-BE49-F238E27FC236}">
                    <a16:creationId xmlns:a16="http://schemas.microsoft.com/office/drawing/2014/main" id="{6D25B50F-C5F6-4578-87A5-A4E8A31E4ED3}"/>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94" name="Line 139">
                <a:extLst>
                  <a:ext uri="{FF2B5EF4-FFF2-40B4-BE49-F238E27FC236}">
                    <a16:creationId xmlns:a16="http://schemas.microsoft.com/office/drawing/2014/main" id="{DCC4BD6E-123E-4466-B3D8-EF2BD358650E}"/>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95" name="Line 140">
                <a:extLst>
                  <a:ext uri="{FF2B5EF4-FFF2-40B4-BE49-F238E27FC236}">
                    <a16:creationId xmlns:a16="http://schemas.microsoft.com/office/drawing/2014/main" id="{16252D43-26A4-4909-8A08-9BE31C86B877}"/>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96" name="AutoShape 143">
                <a:extLst>
                  <a:ext uri="{FF2B5EF4-FFF2-40B4-BE49-F238E27FC236}">
                    <a16:creationId xmlns:a16="http://schemas.microsoft.com/office/drawing/2014/main" id="{923DA8C3-8FF8-48B0-95A1-24FB020151CC}"/>
                  </a:ext>
                </a:extLst>
              </p:cNvPr>
              <p:cNvCxnSpPr>
                <a:cxnSpLocks noChangeAspect="1" noChangeShapeType="1"/>
                <a:stCxn id="303" idx="0"/>
                <a:endCxn id="300"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97" name="Rectangle 144">
                <a:extLst>
                  <a:ext uri="{FF2B5EF4-FFF2-40B4-BE49-F238E27FC236}">
                    <a16:creationId xmlns:a16="http://schemas.microsoft.com/office/drawing/2014/main" id="{3F664513-6F72-4FB2-9847-81664994FAE1}"/>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8" name="Rectangle 145">
                <a:extLst>
                  <a:ext uri="{FF2B5EF4-FFF2-40B4-BE49-F238E27FC236}">
                    <a16:creationId xmlns:a16="http://schemas.microsoft.com/office/drawing/2014/main" id="{BA320D06-43B4-4ADB-904C-076C79059827}"/>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99" name="Rectangle 146">
                <a:extLst>
                  <a:ext uri="{FF2B5EF4-FFF2-40B4-BE49-F238E27FC236}">
                    <a16:creationId xmlns:a16="http://schemas.microsoft.com/office/drawing/2014/main" id="{C3C124BB-9D81-4D7E-9656-566FAE03AFD9}"/>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0" name="Rectangle 147">
                <a:extLst>
                  <a:ext uri="{FF2B5EF4-FFF2-40B4-BE49-F238E27FC236}">
                    <a16:creationId xmlns:a16="http://schemas.microsoft.com/office/drawing/2014/main" id="{F7600A23-7B94-4192-AC20-52C1E8D77DC2}"/>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1" name="Rectangle 148">
                <a:extLst>
                  <a:ext uri="{FF2B5EF4-FFF2-40B4-BE49-F238E27FC236}">
                    <a16:creationId xmlns:a16="http://schemas.microsoft.com/office/drawing/2014/main" id="{5F9F9CED-8EA5-474C-A5B9-1E825A76DC7C}"/>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2" name="Rectangle 149">
                <a:extLst>
                  <a:ext uri="{FF2B5EF4-FFF2-40B4-BE49-F238E27FC236}">
                    <a16:creationId xmlns:a16="http://schemas.microsoft.com/office/drawing/2014/main" id="{24ECD1E8-E25F-472F-909F-8BA5B82CBE0D}"/>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3" name="Rectangle 150">
                <a:extLst>
                  <a:ext uri="{FF2B5EF4-FFF2-40B4-BE49-F238E27FC236}">
                    <a16:creationId xmlns:a16="http://schemas.microsoft.com/office/drawing/2014/main" id="{5524DD1D-2869-43E0-B4F6-9CC8C47E9280}"/>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4" name="Rectangle 151">
                <a:extLst>
                  <a:ext uri="{FF2B5EF4-FFF2-40B4-BE49-F238E27FC236}">
                    <a16:creationId xmlns:a16="http://schemas.microsoft.com/office/drawing/2014/main" id="{9D869316-9523-478B-A289-76F02E8A5580}"/>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05" name="AutoShape 152">
                <a:extLst>
                  <a:ext uri="{FF2B5EF4-FFF2-40B4-BE49-F238E27FC236}">
                    <a16:creationId xmlns:a16="http://schemas.microsoft.com/office/drawing/2014/main" id="{803692FB-DD47-4230-982F-89332EBF925E}"/>
                  </a:ext>
                </a:extLst>
              </p:cNvPr>
              <p:cNvCxnSpPr>
                <a:cxnSpLocks noChangeAspect="1" noChangeShapeType="1"/>
                <a:stCxn id="304" idx="3"/>
                <a:endCxn id="304"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6" name="AutoShape 153">
                <a:extLst>
                  <a:ext uri="{FF2B5EF4-FFF2-40B4-BE49-F238E27FC236}">
                    <a16:creationId xmlns:a16="http://schemas.microsoft.com/office/drawing/2014/main" id="{84E5C4C9-CAE1-4689-99E9-6CF94F60DF2C}"/>
                  </a:ext>
                </a:extLst>
              </p:cNvPr>
              <p:cNvCxnSpPr>
                <a:cxnSpLocks noChangeAspect="1" noChangeShapeType="1"/>
                <a:stCxn id="304" idx="1"/>
                <a:endCxn id="30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7" name="AutoShape 154">
                <a:extLst>
                  <a:ext uri="{FF2B5EF4-FFF2-40B4-BE49-F238E27FC236}">
                    <a16:creationId xmlns:a16="http://schemas.microsoft.com/office/drawing/2014/main" id="{53381074-2D08-48C2-8CA2-A772493CBDD4}"/>
                  </a:ext>
                </a:extLst>
              </p:cNvPr>
              <p:cNvCxnSpPr>
                <a:cxnSpLocks noChangeAspect="1" noChangeShapeType="1"/>
                <a:stCxn id="304" idx="1"/>
                <a:endCxn id="30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8" name="AutoShape 155">
                <a:extLst>
                  <a:ext uri="{FF2B5EF4-FFF2-40B4-BE49-F238E27FC236}">
                    <a16:creationId xmlns:a16="http://schemas.microsoft.com/office/drawing/2014/main" id="{68555668-3F70-4E94-9D53-3F37483C7C8A}"/>
                  </a:ext>
                </a:extLst>
              </p:cNvPr>
              <p:cNvCxnSpPr>
                <a:cxnSpLocks noChangeAspect="1" noChangeShapeType="1"/>
                <a:stCxn id="304" idx="1"/>
                <a:endCxn id="30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9" name="AutoShape 156">
                <a:extLst>
                  <a:ext uri="{FF2B5EF4-FFF2-40B4-BE49-F238E27FC236}">
                    <a16:creationId xmlns:a16="http://schemas.microsoft.com/office/drawing/2014/main" id="{316FAA4E-5DE8-4ED4-8E9F-76DB79D3B5F6}"/>
                  </a:ext>
                </a:extLst>
              </p:cNvPr>
              <p:cNvCxnSpPr>
                <a:cxnSpLocks noChangeAspect="1" noChangeShapeType="1"/>
                <a:stCxn id="304" idx="1"/>
                <a:endCxn id="30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10" name="AutoShape 157">
                <a:extLst>
                  <a:ext uri="{FF2B5EF4-FFF2-40B4-BE49-F238E27FC236}">
                    <a16:creationId xmlns:a16="http://schemas.microsoft.com/office/drawing/2014/main" id="{C8C14F9E-3CEB-4B8F-9D39-2226D8629802}"/>
                  </a:ext>
                </a:extLst>
              </p:cNvPr>
              <p:cNvCxnSpPr>
                <a:cxnSpLocks noChangeAspect="1" noChangeShapeType="1"/>
                <a:stCxn id="298" idx="3"/>
                <a:endCxn id="298"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11" name="AutoShape 158">
                <a:extLst>
                  <a:ext uri="{FF2B5EF4-FFF2-40B4-BE49-F238E27FC236}">
                    <a16:creationId xmlns:a16="http://schemas.microsoft.com/office/drawing/2014/main" id="{75377889-1954-44EB-8C33-035A559F02DC}"/>
                  </a:ext>
                </a:extLst>
              </p:cNvPr>
              <p:cNvCxnSpPr>
                <a:cxnSpLocks noChangeAspect="1" noChangeShapeType="1"/>
                <a:stCxn id="304" idx="1"/>
                <a:endCxn id="30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12" name="AutoShape 159">
                <a:extLst>
                  <a:ext uri="{FF2B5EF4-FFF2-40B4-BE49-F238E27FC236}">
                    <a16:creationId xmlns:a16="http://schemas.microsoft.com/office/drawing/2014/main" id="{55618998-2165-4214-B7CC-DF31535C205F}"/>
                  </a:ext>
                </a:extLst>
              </p:cNvPr>
              <p:cNvCxnSpPr>
                <a:cxnSpLocks noChangeAspect="1" noChangeShapeType="1"/>
                <a:stCxn id="304" idx="1"/>
                <a:endCxn id="30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13" name="AutoShape 160">
                <a:extLst>
                  <a:ext uri="{FF2B5EF4-FFF2-40B4-BE49-F238E27FC236}">
                    <a16:creationId xmlns:a16="http://schemas.microsoft.com/office/drawing/2014/main" id="{3B2A9FE5-4335-4F98-A6D9-BB8878DD4742}"/>
                  </a:ext>
                </a:extLst>
              </p:cNvPr>
              <p:cNvCxnSpPr>
                <a:cxnSpLocks noChangeAspect="1" noChangeShapeType="1"/>
                <a:stCxn id="304" idx="1"/>
                <a:endCxn id="30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14" name="AutoShape 161">
                <a:extLst>
                  <a:ext uri="{FF2B5EF4-FFF2-40B4-BE49-F238E27FC236}">
                    <a16:creationId xmlns:a16="http://schemas.microsoft.com/office/drawing/2014/main" id="{A75F45CA-A493-4569-9B71-31E83CF88943}"/>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15" name="AutoShape 162">
                <a:extLst>
                  <a:ext uri="{FF2B5EF4-FFF2-40B4-BE49-F238E27FC236}">
                    <a16:creationId xmlns:a16="http://schemas.microsoft.com/office/drawing/2014/main" id="{31BC769B-175C-4D10-99E5-2C73D2044939}"/>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16" name="AutoShape 163">
                <a:extLst>
                  <a:ext uri="{FF2B5EF4-FFF2-40B4-BE49-F238E27FC236}">
                    <a16:creationId xmlns:a16="http://schemas.microsoft.com/office/drawing/2014/main" id="{3AA033F3-446A-42B6-B814-AC5D42174E6A}"/>
                  </a:ext>
                </a:extLst>
              </p:cNvPr>
              <p:cNvCxnSpPr>
                <a:cxnSpLocks noChangeAspect="1" noChangeShapeType="1"/>
                <a:stCxn id="298" idx="1"/>
                <a:endCxn id="298"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17" name="Line 164">
                <a:extLst>
                  <a:ext uri="{FF2B5EF4-FFF2-40B4-BE49-F238E27FC236}">
                    <a16:creationId xmlns:a16="http://schemas.microsoft.com/office/drawing/2014/main" id="{88C80558-1E33-4BD7-BB33-C1F7454FC2CB}"/>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8" name="Line 165">
                <a:extLst>
                  <a:ext uri="{FF2B5EF4-FFF2-40B4-BE49-F238E27FC236}">
                    <a16:creationId xmlns:a16="http://schemas.microsoft.com/office/drawing/2014/main" id="{1BD44D44-B7C4-4579-8316-BAE676B8537A}"/>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9" name="Line 166">
                <a:extLst>
                  <a:ext uri="{FF2B5EF4-FFF2-40B4-BE49-F238E27FC236}">
                    <a16:creationId xmlns:a16="http://schemas.microsoft.com/office/drawing/2014/main" id="{AA7B93D3-D3BD-4FD3-AFA1-6EF9655F8AFD}"/>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0" name="Line 167">
                <a:extLst>
                  <a:ext uri="{FF2B5EF4-FFF2-40B4-BE49-F238E27FC236}">
                    <a16:creationId xmlns:a16="http://schemas.microsoft.com/office/drawing/2014/main" id="{F61C46E7-B624-4A0A-A851-115E9F36F213}"/>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1" name="Line 168">
                <a:extLst>
                  <a:ext uri="{FF2B5EF4-FFF2-40B4-BE49-F238E27FC236}">
                    <a16:creationId xmlns:a16="http://schemas.microsoft.com/office/drawing/2014/main" id="{DF595BB0-C3EF-468D-90C8-C6E7BE2DFB1F}"/>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2" name="Line 169">
                <a:extLst>
                  <a:ext uri="{FF2B5EF4-FFF2-40B4-BE49-F238E27FC236}">
                    <a16:creationId xmlns:a16="http://schemas.microsoft.com/office/drawing/2014/main" id="{13D22C77-1AF5-4DA0-9E73-7548FA839D62}"/>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3" name="Line 170">
                <a:extLst>
                  <a:ext uri="{FF2B5EF4-FFF2-40B4-BE49-F238E27FC236}">
                    <a16:creationId xmlns:a16="http://schemas.microsoft.com/office/drawing/2014/main" id="{441338FF-2BC4-40BE-95D5-17DF91C317F9}"/>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4" name="Line 171">
                <a:extLst>
                  <a:ext uri="{FF2B5EF4-FFF2-40B4-BE49-F238E27FC236}">
                    <a16:creationId xmlns:a16="http://schemas.microsoft.com/office/drawing/2014/main" id="{86DBB837-3F61-4C93-87ED-9B838573BEF7}"/>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5" name="Line 172">
                <a:extLst>
                  <a:ext uri="{FF2B5EF4-FFF2-40B4-BE49-F238E27FC236}">
                    <a16:creationId xmlns:a16="http://schemas.microsoft.com/office/drawing/2014/main" id="{08ABF0E3-F340-40DB-9F9F-A105D6DD7AF3}"/>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6" name="Line 173">
                <a:extLst>
                  <a:ext uri="{FF2B5EF4-FFF2-40B4-BE49-F238E27FC236}">
                    <a16:creationId xmlns:a16="http://schemas.microsoft.com/office/drawing/2014/main" id="{E8643660-F690-4195-B629-B5847228241C}"/>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7" name="Line 174">
                <a:extLst>
                  <a:ext uri="{FF2B5EF4-FFF2-40B4-BE49-F238E27FC236}">
                    <a16:creationId xmlns:a16="http://schemas.microsoft.com/office/drawing/2014/main" id="{2C964D1A-844C-4A95-ACDC-10A4324C4567}"/>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8" name="Line 175">
                <a:extLst>
                  <a:ext uri="{FF2B5EF4-FFF2-40B4-BE49-F238E27FC236}">
                    <a16:creationId xmlns:a16="http://schemas.microsoft.com/office/drawing/2014/main" id="{AD88382D-0D35-4AD3-9BF2-5F9759FB401A}"/>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9" name="Line 176">
                <a:extLst>
                  <a:ext uri="{FF2B5EF4-FFF2-40B4-BE49-F238E27FC236}">
                    <a16:creationId xmlns:a16="http://schemas.microsoft.com/office/drawing/2014/main" id="{D9CE5A78-A084-475F-B661-96B4BB554B8E}"/>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0" name="Line 177">
                <a:extLst>
                  <a:ext uri="{FF2B5EF4-FFF2-40B4-BE49-F238E27FC236}">
                    <a16:creationId xmlns:a16="http://schemas.microsoft.com/office/drawing/2014/main" id="{DA88DA3B-2DEB-4AA2-A081-ED7F01176DBC}"/>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1" name="Oval 178">
                <a:extLst>
                  <a:ext uri="{FF2B5EF4-FFF2-40B4-BE49-F238E27FC236}">
                    <a16:creationId xmlns:a16="http://schemas.microsoft.com/office/drawing/2014/main" id="{BF8EB904-BE45-4AD4-AF35-B37448F14B51}"/>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2" name="Oval 179">
                <a:extLst>
                  <a:ext uri="{FF2B5EF4-FFF2-40B4-BE49-F238E27FC236}">
                    <a16:creationId xmlns:a16="http://schemas.microsoft.com/office/drawing/2014/main" id="{118192EA-06FF-4AB5-A708-770451079D4D}"/>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3" name="Oval 180">
                <a:extLst>
                  <a:ext uri="{FF2B5EF4-FFF2-40B4-BE49-F238E27FC236}">
                    <a16:creationId xmlns:a16="http://schemas.microsoft.com/office/drawing/2014/main" id="{A25292FB-BFBC-4CA2-939A-C335C170F5F3}"/>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4" name="Oval 181">
                <a:extLst>
                  <a:ext uri="{FF2B5EF4-FFF2-40B4-BE49-F238E27FC236}">
                    <a16:creationId xmlns:a16="http://schemas.microsoft.com/office/drawing/2014/main" id="{ED59A264-BDD9-46E4-A0EE-6F22182AE544}"/>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5" name="Oval 182">
                <a:extLst>
                  <a:ext uri="{FF2B5EF4-FFF2-40B4-BE49-F238E27FC236}">
                    <a16:creationId xmlns:a16="http://schemas.microsoft.com/office/drawing/2014/main" id="{7B8AF63F-12C3-4AE1-BBA0-B4B014CB7A86}"/>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6" name="Oval 183">
                <a:extLst>
                  <a:ext uri="{FF2B5EF4-FFF2-40B4-BE49-F238E27FC236}">
                    <a16:creationId xmlns:a16="http://schemas.microsoft.com/office/drawing/2014/main" id="{9AF25AB0-4C1D-439D-B5F4-8FA8F977CA15}"/>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7" name="Oval 184">
                <a:extLst>
                  <a:ext uri="{FF2B5EF4-FFF2-40B4-BE49-F238E27FC236}">
                    <a16:creationId xmlns:a16="http://schemas.microsoft.com/office/drawing/2014/main" id="{65E5A383-CBA9-47A6-A273-B69D011BB431}"/>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8" name="Oval 185">
                <a:extLst>
                  <a:ext uri="{FF2B5EF4-FFF2-40B4-BE49-F238E27FC236}">
                    <a16:creationId xmlns:a16="http://schemas.microsoft.com/office/drawing/2014/main" id="{B339B6BB-45F5-454F-BB35-EA9735EFEFAA}"/>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9" name="Oval 186">
                <a:extLst>
                  <a:ext uri="{FF2B5EF4-FFF2-40B4-BE49-F238E27FC236}">
                    <a16:creationId xmlns:a16="http://schemas.microsoft.com/office/drawing/2014/main" id="{C424184F-022D-48A6-8DDE-9A367DE98B76}"/>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0" name="Oval 187">
                <a:extLst>
                  <a:ext uri="{FF2B5EF4-FFF2-40B4-BE49-F238E27FC236}">
                    <a16:creationId xmlns:a16="http://schemas.microsoft.com/office/drawing/2014/main" id="{881DCF98-47F4-4D8D-B420-F3474B909ADF}"/>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1" name="Line 188">
                <a:extLst>
                  <a:ext uri="{FF2B5EF4-FFF2-40B4-BE49-F238E27FC236}">
                    <a16:creationId xmlns:a16="http://schemas.microsoft.com/office/drawing/2014/main" id="{F4E13D4C-05EB-4D33-8220-E408AED24FB6}"/>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2" name="Line 189">
                <a:extLst>
                  <a:ext uri="{FF2B5EF4-FFF2-40B4-BE49-F238E27FC236}">
                    <a16:creationId xmlns:a16="http://schemas.microsoft.com/office/drawing/2014/main" id="{C9A2CBE1-697E-4DFA-B164-7CA47FAAADC2}"/>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3" name="Line 190">
                <a:extLst>
                  <a:ext uri="{FF2B5EF4-FFF2-40B4-BE49-F238E27FC236}">
                    <a16:creationId xmlns:a16="http://schemas.microsoft.com/office/drawing/2014/main" id="{FF6127CD-3B66-44CE-9D37-4109317BE0FF}"/>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344" name="AutoShape 191">
                <a:extLst>
                  <a:ext uri="{FF2B5EF4-FFF2-40B4-BE49-F238E27FC236}">
                    <a16:creationId xmlns:a16="http://schemas.microsoft.com/office/drawing/2014/main" id="{20AEDB62-B014-4516-8AD9-63DC5BA67ACC}"/>
                  </a:ext>
                </a:extLst>
              </p:cNvPr>
              <p:cNvCxnSpPr>
                <a:cxnSpLocks noChangeAspect="1" noChangeShapeType="1"/>
                <a:stCxn id="354" idx="0"/>
                <a:endCxn id="349"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45" name="Rectangle 192">
                <a:extLst>
                  <a:ext uri="{FF2B5EF4-FFF2-40B4-BE49-F238E27FC236}">
                    <a16:creationId xmlns:a16="http://schemas.microsoft.com/office/drawing/2014/main" id="{4CBC559B-49E6-4D03-9EBA-F58E783F78EF}"/>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6" name="Rectangle 193">
                <a:extLst>
                  <a:ext uri="{FF2B5EF4-FFF2-40B4-BE49-F238E27FC236}">
                    <a16:creationId xmlns:a16="http://schemas.microsoft.com/office/drawing/2014/main" id="{7B988C69-C970-4950-9FD9-8376C00E3DA6}"/>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7" name="Rectangle 194">
                <a:extLst>
                  <a:ext uri="{FF2B5EF4-FFF2-40B4-BE49-F238E27FC236}">
                    <a16:creationId xmlns:a16="http://schemas.microsoft.com/office/drawing/2014/main" id="{FAA3B678-B85E-42B0-A794-346B12E96646}"/>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348" name="Rectangle 195">
                <a:extLst>
                  <a:ext uri="{FF2B5EF4-FFF2-40B4-BE49-F238E27FC236}">
                    <a16:creationId xmlns:a16="http://schemas.microsoft.com/office/drawing/2014/main" id="{B8195B2B-3924-4B0F-A80A-3CE9A8FB573F}"/>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9" name="Rectangle 196">
                <a:extLst>
                  <a:ext uri="{FF2B5EF4-FFF2-40B4-BE49-F238E27FC236}">
                    <a16:creationId xmlns:a16="http://schemas.microsoft.com/office/drawing/2014/main" id="{27B257B2-ED51-4860-94B7-8C18F02AD387}"/>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50" name="Rectangle 197">
                <a:extLst>
                  <a:ext uri="{FF2B5EF4-FFF2-40B4-BE49-F238E27FC236}">
                    <a16:creationId xmlns:a16="http://schemas.microsoft.com/office/drawing/2014/main" id="{7CA919EF-4361-4E02-ABFB-E0D00EC15FE3}"/>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52" name="Rectangle 198">
                <a:extLst>
                  <a:ext uri="{FF2B5EF4-FFF2-40B4-BE49-F238E27FC236}">
                    <a16:creationId xmlns:a16="http://schemas.microsoft.com/office/drawing/2014/main" id="{A716261A-394C-4C15-9486-CE097354AE75}"/>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53" name="Rectangle 199">
                <a:extLst>
                  <a:ext uri="{FF2B5EF4-FFF2-40B4-BE49-F238E27FC236}">
                    <a16:creationId xmlns:a16="http://schemas.microsoft.com/office/drawing/2014/main" id="{36B96FE1-3889-47C1-B09B-000A72D93F4B}"/>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54" name="Rectangle 200">
                <a:extLst>
                  <a:ext uri="{FF2B5EF4-FFF2-40B4-BE49-F238E27FC236}">
                    <a16:creationId xmlns:a16="http://schemas.microsoft.com/office/drawing/2014/main" id="{F423281C-6DE4-42CE-8E4A-E4448FCFBC15}"/>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55" name="Rectangle 201">
                <a:extLst>
                  <a:ext uri="{FF2B5EF4-FFF2-40B4-BE49-F238E27FC236}">
                    <a16:creationId xmlns:a16="http://schemas.microsoft.com/office/drawing/2014/main" id="{BD23EB55-A5D5-4679-B738-E24FE5091E47}"/>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56" name="AutoShape 202">
                <a:extLst>
                  <a:ext uri="{FF2B5EF4-FFF2-40B4-BE49-F238E27FC236}">
                    <a16:creationId xmlns:a16="http://schemas.microsoft.com/office/drawing/2014/main" id="{F02A0301-DCBA-4CE6-830C-93ED672F515D}"/>
                  </a:ext>
                </a:extLst>
              </p:cNvPr>
              <p:cNvCxnSpPr>
                <a:cxnSpLocks noChangeAspect="1" noChangeShapeType="1"/>
                <a:stCxn id="355" idx="3"/>
                <a:endCxn id="355"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7" name="AutoShape 203">
                <a:extLst>
                  <a:ext uri="{FF2B5EF4-FFF2-40B4-BE49-F238E27FC236}">
                    <a16:creationId xmlns:a16="http://schemas.microsoft.com/office/drawing/2014/main" id="{E0EEC3C3-AAD2-4743-BEF0-D990F84D7A49}"/>
                  </a:ext>
                </a:extLst>
              </p:cNvPr>
              <p:cNvCxnSpPr>
                <a:cxnSpLocks noChangeAspect="1" noChangeShapeType="1"/>
                <a:stCxn id="355" idx="1"/>
                <a:endCxn id="355"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8" name="AutoShape 204">
                <a:extLst>
                  <a:ext uri="{FF2B5EF4-FFF2-40B4-BE49-F238E27FC236}">
                    <a16:creationId xmlns:a16="http://schemas.microsoft.com/office/drawing/2014/main" id="{B1240F62-4A06-4943-9B03-D091AEDCD0B4}"/>
                  </a:ext>
                </a:extLst>
              </p:cNvPr>
              <p:cNvCxnSpPr>
                <a:cxnSpLocks noChangeAspect="1" noChangeShapeType="1"/>
                <a:stCxn id="355" idx="1"/>
                <a:endCxn id="355"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9" name="AutoShape 205">
                <a:extLst>
                  <a:ext uri="{FF2B5EF4-FFF2-40B4-BE49-F238E27FC236}">
                    <a16:creationId xmlns:a16="http://schemas.microsoft.com/office/drawing/2014/main" id="{524658B1-0A03-4116-B432-53E794A313A1}"/>
                  </a:ext>
                </a:extLst>
              </p:cNvPr>
              <p:cNvCxnSpPr>
                <a:cxnSpLocks noChangeAspect="1" noChangeShapeType="1"/>
                <a:stCxn id="355" idx="1"/>
                <a:endCxn id="355"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0" name="AutoShape 206">
                <a:extLst>
                  <a:ext uri="{FF2B5EF4-FFF2-40B4-BE49-F238E27FC236}">
                    <a16:creationId xmlns:a16="http://schemas.microsoft.com/office/drawing/2014/main" id="{2144BD21-95EB-4B96-8A35-9C0072E92141}"/>
                  </a:ext>
                </a:extLst>
              </p:cNvPr>
              <p:cNvCxnSpPr>
                <a:cxnSpLocks noChangeAspect="1" noChangeShapeType="1"/>
                <a:stCxn id="355" idx="1"/>
                <a:endCxn id="355"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1" name="AutoShape 207">
                <a:extLst>
                  <a:ext uri="{FF2B5EF4-FFF2-40B4-BE49-F238E27FC236}">
                    <a16:creationId xmlns:a16="http://schemas.microsoft.com/office/drawing/2014/main" id="{6A3B724A-9D16-44FD-A8AA-12C393B15D8F}"/>
                  </a:ext>
                </a:extLst>
              </p:cNvPr>
              <p:cNvCxnSpPr>
                <a:cxnSpLocks noChangeAspect="1" noChangeShapeType="1"/>
                <a:stCxn id="347" idx="3"/>
                <a:endCxn id="347"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2" name="AutoShape 208">
                <a:extLst>
                  <a:ext uri="{FF2B5EF4-FFF2-40B4-BE49-F238E27FC236}">
                    <a16:creationId xmlns:a16="http://schemas.microsoft.com/office/drawing/2014/main" id="{D43E2F66-289A-41BC-BF27-B1CB0F014E41}"/>
                  </a:ext>
                </a:extLst>
              </p:cNvPr>
              <p:cNvCxnSpPr>
                <a:cxnSpLocks noChangeAspect="1" noChangeShapeType="1"/>
                <a:stCxn id="355" idx="1"/>
                <a:endCxn id="355"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3" name="AutoShape 209">
                <a:extLst>
                  <a:ext uri="{FF2B5EF4-FFF2-40B4-BE49-F238E27FC236}">
                    <a16:creationId xmlns:a16="http://schemas.microsoft.com/office/drawing/2014/main" id="{56640500-E926-44C8-AB1A-94D42067F178}"/>
                  </a:ext>
                </a:extLst>
              </p:cNvPr>
              <p:cNvCxnSpPr>
                <a:cxnSpLocks noChangeAspect="1" noChangeShapeType="1"/>
                <a:stCxn id="355" idx="1"/>
                <a:endCxn id="355"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4" name="AutoShape 210">
                <a:extLst>
                  <a:ext uri="{FF2B5EF4-FFF2-40B4-BE49-F238E27FC236}">
                    <a16:creationId xmlns:a16="http://schemas.microsoft.com/office/drawing/2014/main" id="{0BBEB19D-65B1-4508-9F33-E78B8D27DB93}"/>
                  </a:ext>
                </a:extLst>
              </p:cNvPr>
              <p:cNvCxnSpPr>
                <a:cxnSpLocks noChangeAspect="1" noChangeShapeType="1"/>
                <a:stCxn id="355" idx="1"/>
                <a:endCxn id="355"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5" name="AutoShape 211">
                <a:extLst>
                  <a:ext uri="{FF2B5EF4-FFF2-40B4-BE49-F238E27FC236}">
                    <a16:creationId xmlns:a16="http://schemas.microsoft.com/office/drawing/2014/main" id="{A6E14476-ADB4-4780-B1CA-F53F27789432}"/>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6" name="AutoShape 212">
                <a:extLst>
                  <a:ext uri="{FF2B5EF4-FFF2-40B4-BE49-F238E27FC236}">
                    <a16:creationId xmlns:a16="http://schemas.microsoft.com/office/drawing/2014/main" id="{3DEDCD6E-7931-47D5-B81D-8B487CE8654A}"/>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7" name="AutoShape 213">
                <a:extLst>
                  <a:ext uri="{FF2B5EF4-FFF2-40B4-BE49-F238E27FC236}">
                    <a16:creationId xmlns:a16="http://schemas.microsoft.com/office/drawing/2014/main" id="{523C174D-3ABD-4724-B628-1D61A7AF1857}"/>
                  </a:ext>
                </a:extLst>
              </p:cNvPr>
              <p:cNvCxnSpPr>
                <a:cxnSpLocks noChangeAspect="1" noChangeShapeType="1"/>
                <a:stCxn id="347" idx="1"/>
                <a:endCxn id="347"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68" name="Line 214">
                <a:extLst>
                  <a:ext uri="{FF2B5EF4-FFF2-40B4-BE49-F238E27FC236}">
                    <a16:creationId xmlns:a16="http://schemas.microsoft.com/office/drawing/2014/main" id="{7648C656-DB93-41A0-ADCE-1ADD46DC0631}"/>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69" name="Line 215">
                <a:extLst>
                  <a:ext uri="{FF2B5EF4-FFF2-40B4-BE49-F238E27FC236}">
                    <a16:creationId xmlns:a16="http://schemas.microsoft.com/office/drawing/2014/main" id="{88B57C2B-3407-4B1E-90A3-4053B11420E3}"/>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70" name="Line 216">
                <a:extLst>
                  <a:ext uri="{FF2B5EF4-FFF2-40B4-BE49-F238E27FC236}">
                    <a16:creationId xmlns:a16="http://schemas.microsoft.com/office/drawing/2014/main" id="{8D7C778B-5186-4631-9CC5-B0922F7E55D0}"/>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71" name="Line 217">
                <a:extLst>
                  <a:ext uri="{FF2B5EF4-FFF2-40B4-BE49-F238E27FC236}">
                    <a16:creationId xmlns:a16="http://schemas.microsoft.com/office/drawing/2014/main" id="{935033A8-0517-4E2F-AC8B-4FFFCC41C3A6}"/>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72" name="Line 218">
                <a:extLst>
                  <a:ext uri="{FF2B5EF4-FFF2-40B4-BE49-F238E27FC236}">
                    <a16:creationId xmlns:a16="http://schemas.microsoft.com/office/drawing/2014/main" id="{3909A214-D06C-4DB4-AF94-26263AE3E50B}"/>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73" name="Line 219">
                <a:extLst>
                  <a:ext uri="{FF2B5EF4-FFF2-40B4-BE49-F238E27FC236}">
                    <a16:creationId xmlns:a16="http://schemas.microsoft.com/office/drawing/2014/main" id="{7B741C10-B4D2-41BD-A621-25BBF154A8F4}"/>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74" name="Line 220">
                <a:extLst>
                  <a:ext uri="{FF2B5EF4-FFF2-40B4-BE49-F238E27FC236}">
                    <a16:creationId xmlns:a16="http://schemas.microsoft.com/office/drawing/2014/main" id="{F5C9552F-F4CC-44A8-B452-AA5F5A254385}"/>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75" name="Line 221">
                <a:extLst>
                  <a:ext uri="{FF2B5EF4-FFF2-40B4-BE49-F238E27FC236}">
                    <a16:creationId xmlns:a16="http://schemas.microsoft.com/office/drawing/2014/main" id="{0F6D5BAA-8951-4748-8E4F-2DE1AA6F16B1}"/>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76" name="Line 222">
                <a:extLst>
                  <a:ext uri="{FF2B5EF4-FFF2-40B4-BE49-F238E27FC236}">
                    <a16:creationId xmlns:a16="http://schemas.microsoft.com/office/drawing/2014/main" id="{596994FA-B505-4CFF-8F3E-4F9D13829133}"/>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77" name="Line 223">
                <a:extLst>
                  <a:ext uri="{FF2B5EF4-FFF2-40B4-BE49-F238E27FC236}">
                    <a16:creationId xmlns:a16="http://schemas.microsoft.com/office/drawing/2014/main" id="{A784AA5A-4889-492C-BF0D-4C59ECF8AB8D}"/>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78" name="Line 224">
                <a:extLst>
                  <a:ext uri="{FF2B5EF4-FFF2-40B4-BE49-F238E27FC236}">
                    <a16:creationId xmlns:a16="http://schemas.microsoft.com/office/drawing/2014/main" id="{5BC482ED-5BE2-449A-B954-C88E3D8724E3}"/>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79" name="Line 225">
                <a:extLst>
                  <a:ext uri="{FF2B5EF4-FFF2-40B4-BE49-F238E27FC236}">
                    <a16:creationId xmlns:a16="http://schemas.microsoft.com/office/drawing/2014/main" id="{CEBD9A71-AF87-417B-9071-2E04EA1A6C3E}"/>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80" name="Line 226">
                <a:extLst>
                  <a:ext uri="{FF2B5EF4-FFF2-40B4-BE49-F238E27FC236}">
                    <a16:creationId xmlns:a16="http://schemas.microsoft.com/office/drawing/2014/main" id="{918FB58A-3A10-4724-B80F-36D5FF8F7D03}"/>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81" name="Line 227">
                <a:extLst>
                  <a:ext uri="{FF2B5EF4-FFF2-40B4-BE49-F238E27FC236}">
                    <a16:creationId xmlns:a16="http://schemas.microsoft.com/office/drawing/2014/main" id="{937C239F-9E30-44F0-B66F-BED23133D97C}"/>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82" name="Oval 228">
                <a:extLst>
                  <a:ext uri="{FF2B5EF4-FFF2-40B4-BE49-F238E27FC236}">
                    <a16:creationId xmlns:a16="http://schemas.microsoft.com/office/drawing/2014/main" id="{15C0D95A-447A-4F06-94CD-A3D8D8C3F2BF}"/>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83" name="Oval 229">
                <a:extLst>
                  <a:ext uri="{FF2B5EF4-FFF2-40B4-BE49-F238E27FC236}">
                    <a16:creationId xmlns:a16="http://schemas.microsoft.com/office/drawing/2014/main" id="{E46E7BDD-28A9-4987-AC3D-118162FCC1D9}"/>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84" name="Oval 230">
                <a:extLst>
                  <a:ext uri="{FF2B5EF4-FFF2-40B4-BE49-F238E27FC236}">
                    <a16:creationId xmlns:a16="http://schemas.microsoft.com/office/drawing/2014/main" id="{6F2F7E5C-20E2-45F3-B150-B9A81739EC30}"/>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85" name="Oval 231">
                <a:extLst>
                  <a:ext uri="{FF2B5EF4-FFF2-40B4-BE49-F238E27FC236}">
                    <a16:creationId xmlns:a16="http://schemas.microsoft.com/office/drawing/2014/main" id="{8A64FA90-748C-4483-8240-9B4D9BD8B7C7}"/>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86" name="Oval 232">
                <a:extLst>
                  <a:ext uri="{FF2B5EF4-FFF2-40B4-BE49-F238E27FC236}">
                    <a16:creationId xmlns:a16="http://schemas.microsoft.com/office/drawing/2014/main" id="{F9FF989C-9B68-4405-91AE-5CC1BA282EFF}"/>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87" name="Oval 233">
                <a:extLst>
                  <a:ext uri="{FF2B5EF4-FFF2-40B4-BE49-F238E27FC236}">
                    <a16:creationId xmlns:a16="http://schemas.microsoft.com/office/drawing/2014/main" id="{D6B99F7E-C7C9-4815-B572-A2169516D50C}"/>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88" name="Oval 234">
                <a:extLst>
                  <a:ext uri="{FF2B5EF4-FFF2-40B4-BE49-F238E27FC236}">
                    <a16:creationId xmlns:a16="http://schemas.microsoft.com/office/drawing/2014/main" id="{6E22237F-3B32-42D0-8721-F06A4B3FAAC2}"/>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89" name="Oval 235">
                <a:extLst>
                  <a:ext uri="{FF2B5EF4-FFF2-40B4-BE49-F238E27FC236}">
                    <a16:creationId xmlns:a16="http://schemas.microsoft.com/office/drawing/2014/main" id="{00CA9E24-5489-4F10-BA92-2B3859F55E59}"/>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90" name="Oval 236">
                <a:extLst>
                  <a:ext uri="{FF2B5EF4-FFF2-40B4-BE49-F238E27FC236}">
                    <a16:creationId xmlns:a16="http://schemas.microsoft.com/office/drawing/2014/main" id="{E7FE0CA7-0FDE-430E-BFD2-B60B9B7B67DE}"/>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91" name="Oval 237">
                <a:extLst>
                  <a:ext uri="{FF2B5EF4-FFF2-40B4-BE49-F238E27FC236}">
                    <a16:creationId xmlns:a16="http://schemas.microsoft.com/office/drawing/2014/main" id="{D0412601-C277-4C36-B632-8EBE7D807DB6}"/>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92" name="Line 238">
                <a:extLst>
                  <a:ext uri="{FF2B5EF4-FFF2-40B4-BE49-F238E27FC236}">
                    <a16:creationId xmlns:a16="http://schemas.microsoft.com/office/drawing/2014/main" id="{B0F8971B-9C80-42BD-A70C-C1889558AB71}"/>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93" name="Line 239">
                <a:extLst>
                  <a:ext uri="{FF2B5EF4-FFF2-40B4-BE49-F238E27FC236}">
                    <a16:creationId xmlns:a16="http://schemas.microsoft.com/office/drawing/2014/main" id="{C54328AE-2894-4C56-96F7-6F3CB677B03D}"/>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94" name="Line 240">
                <a:extLst>
                  <a:ext uri="{FF2B5EF4-FFF2-40B4-BE49-F238E27FC236}">
                    <a16:creationId xmlns:a16="http://schemas.microsoft.com/office/drawing/2014/main" id="{179C7B7F-F32C-49CF-B348-CA70E771049F}"/>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395" name="AutoShape 241">
                <a:extLst>
                  <a:ext uri="{FF2B5EF4-FFF2-40B4-BE49-F238E27FC236}">
                    <a16:creationId xmlns:a16="http://schemas.microsoft.com/office/drawing/2014/main" id="{0B07F5F7-E5DE-4012-ADA2-7FE08750DAEF}"/>
                  </a:ext>
                </a:extLst>
              </p:cNvPr>
              <p:cNvCxnSpPr>
                <a:cxnSpLocks noChangeAspect="1" noChangeShapeType="1"/>
                <a:stCxn id="404" idx="0"/>
                <a:endCxn id="400"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96" name="Rectangle 242">
                <a:extLst>
                  <a:ext uri="{FF2B5EF4-FFF2-40B4-BE49-F238E27FC236}">
                    <a16:creationId xmlns:a16="http://schemas.microsoft.com/office/drawing/2014/main" id="{6093A137-2DD7-4CE5-81FF-E8C7AC498A79}"/>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97" name="Rectangle 243">
                <a:extLst>
                  <a:ext uri="{FF2B5EF4-FFF2-40B4-BE49-F238E27FC236}">
                    <a16:creationId xmlns:a16="http://schemas.microsoft.com/office/drawing/2014/main" id="{8E7A00CB-5455-413E-B132-B8B856FAEBA7}"/>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98" name="Rectangle 244">
                <a:extLst>
                  <a:ext uri="{FF2B5EF4-FFF2-40B4-BE49-F238E27FC236}">
                    <a16:creationId xmlns:a16="http://schemas.microsoft.com/office/drawing/2014/main" id="{D9E84782-DCED-4E97-85AA-BE972DF8A311}"/>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399" name="Rectangle 245">
                <a:extLst>
                  <a:ext uri="{FF2B5EF4-FFF2-40B4-BE49-F238E27FC236}">
                    <a16:creationId xmlns:a16="http://schemas.microsoft.com/office/drawing/2014/main" id="{C92738AE-3917-4663-84B1-8E53BC67E57B}"/>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00" name="Rectangle 246">
                <a:extLst>
                  <a:ext uri="{FF2B5EF4-FFF2-40B4-BE49-F238E27FC236}">
                    <a16:creationId xmlns:a16="http://schemas.microsoft.com/office/drawing/2014/main" id="{0C2D386F-7C35-4FA1-B926-CD3E10107269}"/>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01" name="Rectangle 247">
                <a:extLst>
                  <a:ext uri="{FF2B5EF4-FFF2-40B4-BE49-F238E27FC236}">
                    <a16:creationId xmlns:a16="http://schemas.microsoft.com/office/drawing/2014/main" id="{AC618A34-B5BC-406C-8A2A-24DF41B90571}"/>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02" name="Rectangle 248">
                <a:extLst>
                  <a:ext uri="{FF2B5EF4-FFF2-40B4-BE49-F238E27FC236}">
                    <a16:creationId xmlns:a16="http://schemas.microsoft.com/office/drawing/2014/main" id="{284B5002-B6B2-47ED-97EF-9620B1924EBD}"/>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03" name="Rectangle 249">
                <a:extLst>
                  <a:ext uri="{FF2B5EF4-FFF2-40B4-BE49-F238E27FC236}">
                    <a16:creationId xmlns:a16="http://schemas.microsoft.com/office/drawing/2014/main" id="{4EE81986-063C-4483-B63F-53EF557BC1DA}"/>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04" name="Rectangle 250">
                <a:extLst>
                  <a:ext uri="{FF2B5EF4-FFF2-40B4-BE49-F238E27FC236}">
                    <a16:creationId xmlns:a16="http://schemas.microsoft.com/office/drawing/2014/main" id="{45FFB339-F27F-4F1B-AA26-A1FF5579AF2A}"/>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05" name="Rectangle 251">
                <a:extLst>
                  <a:ext uri="{FF2B5EF4-FFF2-40B4-BE49-F238E27FC236}">
                    <a16:creationId xmlns:a16="http://schemas.microsoft.com/office/drawing/2014/main" id="{571F9C37-2CF2-42F5-8807-DE01EED99EDF}"/>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406" name="AutoShape 252">
                <a:extLst>
                  <a:ext uri="{FF2B5EF4-FFF2-40B4-BE49-F238E27FC236}">
                    <a16:creationId xmlns:a16="http://schemas.microsoft.com/office/drawing/2014/main" id="{C1330BD7-0AFA-42C9-A2CE-88B4F10F137F}"/>
                  </a:ext>
                </a:extLst>
              </p:cNvPr>
              <p:cNvCxnSpPr>
                <a:cxnSpLocks noChangeAspect="1" noChangeShapeType="1"/>
                <a:stCxn id="405" idx="3"/>
                <a:endCxn id="405"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7" name="AutoShape 253">
                <a:extLst>
                  <a:ext uri="{FF2B5EF4-FFF2-40B4-BE49-F238E27FC236}">
                    <a16:creationId xmlns:a16="http://schemas.microsoft.com/office/drawing/2014/main" id="{82814186-5161-4648-894D-24D1E1E3F03B}"/>
                  </a:ext>
                </a:extLst>
              </p:cNvPr>
              <p:cNvCxnSpPr>
                <a:cxnSpLocks noChangeAspect="1" noChangeShapeType="1"/>
                <a:stCxn id="405" idx="1"/>
                <a:endCxn id="405"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8" name="AutoShape 254">
                <a:extLst>
                  <a:ext uri="{FF2B5EF4-FFF2-40B4-BE49-F238E27FC236}">
                    <a16:creationId xmlns:a16="http://schemas.microsoft.com/office/drawing/2014/main" id="{AA0C7836-34A7-4780-865E-241D292CDA6F}"/>
                  </a:ext>
                </a:extLst>
              </p:cNvPr>
              <p:cNvCxnSpPr>
                <a:cxnSpLocks noChangeAspect="1" noChangeShapeType="1"/>
                <a:stCxn id="405" idx="1"/>
                <a:endCxn id="405"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9" name="AutoShape 255">
                <a:extLst>
                  <a:ext uri="{FF2B5EF4-FFF2-40B4-BE49-F238E27FC236}">
                    <a16:creationId xmlns:a16="http://schemas.microsoft.com/office/drawing/2014/main" id="{DE796C39-BC1C-4E71-81D5-4CBD2A804053}"/>
                  </a:ext>
                </a:extLst>
              </p:cNvPr>
              <p:cNvCxnSpPr>
                <a:cxnSpLocks noChangeAspect="1" noChangeShapeType="1"/>
                <a:stCxn id="405" idx="1"/>
                <a:endCxn id="405"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0" name="AutoShape 256">
                <a:extLst>
                  <a:ext uri="{FF2B5EF4-FFF2-40B4-BE49-F238E27FC236}">
                    <a16:creationId xmlns:a16="http://schemas.microsoft.com/office/drawing/2014/main" id="{298E3161-DFD6-4F1E-AB35-00159C8AF6BF}"/>
                  </a:ext>
                </a:extLst>
              </p:cNvPr>
              <p:cNvCxnSpPr>
                <a:cxnSpLocks noChangeAspect="1" noChangeShapeType="1"/>
                <a:stCxn id="405" idx="1"/>
                <a:endCxn id="405"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1" name="AutoShape 257">
                <a:extLst>
                  <a:ext uri="{FF2B5EF4-FFF2-40B4-BE49-F238E27FC236}">
                    <a16:creationId xmlns:a16="http://schemas.microsoft.com/office/drawing/2014/main" id="{C139E67E-587E-4DB0-84F1-3EA2D5DEAC41}"/>
                  </a:ext>
                </a:extLst>
              </p:cNvPr>
              <p:cNvCxnSpPr>
                <a:cxnSpLocks noChangeAspect="1" noChangeShapeType="1"/>
                <a:stCxn id="398" idx="3"/>
                <a:endCxn id="398"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2" name="AutoShape 258">
                <a:extLst>
                  <a:ext uri="{FF2B5EF4-FFF2-40B4-BE49-F238E27FC236}">
                    <a16:creationId xmlns:a16="http://schemas.microsoft.com/office/drawing/2014/main" id="{FB82C15F-BC38-4DA5-82AB-6926E25D67E3}"/>
                  </a:ext>
                </a:extLst>
              </p:cNvPr>
              <p:cNvCxnSpPr>
                <a:cxnSpLocks noChangeAspect="1" noChangeShapeType="1"/>
                <a:stCxn id="405" idx="1"/>
                <a:endCxn id="405"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3" name="AutoShape 259">
                <a:extLst>
                  <a:ext uri="{FF2B5EF4-FFF2-40B4-BE49-F238E27FC236}">
                    <a16:creationId xmlns:a16="http://schemas.microsoft.com/office/drawing/2014/main" id="{1BD9A6D9-B667-4902-93B7-629F9F55A016}"/>
                  </a:ext>
                </a:extLst>
              </p:cNvPr>
              <p:cNvCxnSpPr>
                <a:cxnSpLocks noChangeAspect="1" noChangeShapeType="1"/>
                <a:stCxn id="405" idx="1"/>
                <a:endCxn id="405"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4" name="AutoShape 260">
                <a:extLst>
                  <a:ext uri="{FF2B5EF4-FFF2-40B4-BE49-F238E27FC236}">
                    <a16:creationId xmlns:a16="http://schemas.microsoft.com/office/drawing/2014/main" id="{5D2D141A-625B-4A16-97F7-7CD198B7B9D1}"/>
                  </a:ext>
                </a:extLst>
              </p:cNvPr>
              <p:cNvCxnSpPr>
                <a:cxnSpLocks noChangeAspect="1" noChangeShapeType="1"/>
                <a:stCxn id="405" idx="1"/>
                <a:endCxn id="405"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5" name="AutoShape 261">
                <a:extLst>
                  <a:ext uri="{FF2B5EF4-FFF2-40B4-BE49-F238E27FC236}">
                    <a16:creationId xmlns:a16="http://schemas.microsoft.com/office/drawing/2014/main" id="{7BE31136-A9EF-4812-89F7-F65A07F24345}"/>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6" name="AutoShape 262">
                <a:extLst>
                  <a:ext uri="{FF2B5EF4-FFF2-40B4-BE49-F238E27FC236}">
                    <a16:creationId xmlns:a16="http://schemas.microsoft.com/office/drawing/2014/main" id="{B98ED7FC-F172-4355-9AE3-43A597A81F7A}"/>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7" name="AutoShape 263">
                <a:extLst>
                  <a:ext uri="{FF2B5EF4-FFF2-40B4-BE49-F238E27FC236}">
                    <a16:creationId xmlns:a16="http://schemas.microsoft.com/office/drawing/2014/main" id="{195E48E4-A07B-41A6-BFF1-EC85FCE314BD}"/>
                  </a:ext>
                </a:extLst>
              </p:cNvPr>
              <p:cNvCxnSpPr>
                <a:cxnSpLocks noChangeAspect="1" noChangeShapeType="1"/>
                <a:stCxn id="398" idx="1"/>
                <a:endCxn id="398"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18" name="Line 264">
                <a:extLst>
                  <a:ext uri="{FF2B5EF4-FFF2-40B4-BE49-F238E27FC236}">
                    <a16:creationId xmlns:a16="http://schemas.microsoft.com/office/drawing/2014/main" id="{AEFB4F73-14F5-4910-A499-55802582B456}"/>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19" name="Line 265">
                <a:extLst>
                  <a:ext uri="{FF2B5EF4-FFF2-40B4-BE49-F238E27FC236}">
                    <a16:creationId xmlns:a16="http://schemas.microsoft.com/office/drawing/2014/main" id="{0193A831-9B7A-4E62-948D-3A8A593932AC}"/>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0" name="Line 266">
                <a:extLst>
                  <a:ext uri="{FF2B5EF4-FFF2-40B4-BE49-F238E27FC236}">
                    <a16:creationId xmlns:a16="http://schemas.microsoft.com/office/drawing/2014/main" id="{217A2D77-44BE-4686-8AA3-80A4014B3387}"/>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1" name="Line 267">
                <a:extLst>
                  <a:ext uri="{FF2B5EF4-FFF2-40B4-BE49-F238E27FC236}">
                    <a16:creationId xmlns:a16="http://schemas.microsoft.com/office/drawing/2014/main" id="{318FD209-47EB-4F37-A9FC-89E5F8DFA89A}"/>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2" name="Line 268">
                <a:extLst>
                  <a:ext uri="{FF2B5EF4-FFF2-40B4-BE49-F238E27FC236}">
                    <a16:creationId xmlns:a16="http://schemas.microsoft.com/office/drawing/2014/main" id="{81429F4D-BC38-4D48-8151-9AC184B77B40}"/>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3" name="Line 269">
                <a:extLst>
                  <a:ext uri="{FF2B5EF4-FFF2-40B4-BE49-F238E27FC236}">
                    <a16:creationId xmlns:a16="http://schemas.microsoft.com/office/drawing/2014/main" id="{07CED96D-86D5-47A5-B918-700DA91F3BAA}"/>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4" name="Line 270">
                <a:extLst>
                  <a:ext uri="{FF2B5EF4-FFF2-40B4-BE49-F238E27FC236}">
                    <a16:creationId xmlns:a16="http://schemas.microsoft.com/office/drawing/2014/main" id="{EFDDFC92-07F4-4C95-8D85-6B76134C6680}"/>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5" name="Line 271">
                <a:extLst>
                  <a:ext uri="{FF2B5EF4-FFF2-40B4-BE49-F238E27FC236}">
                    <a16:creationId xmlns:a16="http://schemas.microsoft.com/office/drawing/2014/main" id="{5005A087-69DE-46A1-B052-2A90F7EED814}"/>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6" name="Line 272">
                <a:extLst>
                  <a:ext uri="{FF2B5EF4-FFF2-40B4-BE49-F238E27FC236}">
                    <a16:creationId xmlns:a16="http://schemas.microsoft.com/office/drawing/2014/main" id="{1CE8835F-9E40-4AE0-A83A-342DB12971F6}"/>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7" name="Line 273">
                <a:extLst>
                  <a:ext uri="{FF2B5EF4-FFF2-40B4-BE49-F238E27FC236}">
                    <a16:creationId xmlns:a16="http://schemas.microsoft.com/office/drawing/2014/main" id="{F7BC6501-A964-42E0-9683-E556094850B6}"/>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8" name="Line 274">
                <a:extLst>
                  <a:ext uri="{FF2B5EF4-FFF2-40B4-BE49-F238E27FC236}">
                    <a16:creationId xmlns:a16="http://schemas.microsoft.com/office/drawing/2014/main" id="{884D0AAC-4BE4-4763-BA7E-6E5191AA56CC}"/>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9" name="Line 275">
                <a:extLst>
                  <a:ext uri="{FF2B5EF4-FFF2-40B4-BE49-F238E27FC236}">
                    <a16:creationId xmlns:a16="http://schemas.microsoft.com/office/drawing/2014/main" id="{B5872257-0578-4F3D-B8E7-DEFDED39BA96}"/>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30" name="Line 276">
                <a:extLst>
                  <a:ext uri="{FF2B5EF4-FFF2-40B4-BE49-F238E27FC236}">
                    <a16:creationId xmlns:a16="http://schemas.microsoft.com/office/drawing/2014/main" id="{82C28425-B0ED-4BBF-A958-ED536681D952}"/>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31" name="Line 277">
                <a:extLst>
                  <a:ext uri="{FF2B5EF4-FFF2-40B4-BE49-F238E27FC236}">
                    <a16:creationId xmlns:a16="http://schemas.microsoft.com/office/drawing/2014/main" id="{53AEE87E-5A0C-4F64-82B6-5AC8C726A230}"/>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32" name="Oval 278">
                <a:extLst>
                  <a:ext uri="{FF2B5EF4-FFF2-40B4-BE49-F238E27FC236}">
                    <a16:creationId xmlns:a16="http://schemas.microsoft.com/office/drawing/2014/main" id="{485F2350-C19B-4E75-A721-B14FA5F40709}"/>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33" name="Oval 279">
                <a:extLst>
                  <a:ext uri="{FF2B5EF4-FFF2-40B4-BE49-F238E27FC236}">
                    <a16:creationId xmlns:a16="http://schemas.microsoft.com/office/drawing/2014/main" id="{3B574B40-E84F-44EA-8B56-C49C9CCF624D}"/>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34" name="Oval 280">
                <a:extLst>
                  <a:ext uri="{FF2B5EF4-FFF2-40B4-BE49-F238E27FC236}">
                    <a16:creationId xmlns:a16="http://schemas.microsoft.com/office/drawing/2014/main" id="{281515F9-271C-4EE9-B78D-3890AB8DFD50}"/>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35" name="Oval 281">
                <a:extLst>
                  <a:ext uri="{FF2B5EF4-FFF2-40B4-BE49-F238E27FC236}">
                    <a16:creationId xmlns:a16="http://schemas.microsoft.com/office/drawing/2014/main" id="{0D7E482D-71AE-439C-A9C7-A55E67821331}"/>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36" name="Oval 282">
                <a:extLst>
                  <a:ext uri="{FF2B5EF4-FFF2-40B4-BE49-F238E27FC236}">
                    <a16:creationId xmlns:a16="http://schemas.microsoft.com/office/drawing/2014/main" id="{EE6C011B-921E-4024-9C89-FF9AAC254292}"/>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37" name="Oval 283">
                <a:extLst>
                  <a:ext uri="{FF2B5EF4-FFF2-40B4-BE49-F238E27FC236}">
                    <a16:creationId xmlns:a16="http://schemas.microsoft.com/office/drawing/2014/main" id="{A78918EC-F7CB-4C84-99A1-2A9186DD9819}"/>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38" name="Oval 284">
                <a:extLst>
                  <a:ext uri="{FF2B5EF4-FFF2-40B4-BE49-F238E27FC236}">
                    <a16:creationId xmlns:a16="http://schemas.microsoft.com/office/drawing/2014/main" id="{9D307E29-BA3B-46C7-8D49-9527ADDED501}"/>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39" name="Oval 285">
                <a:extLst>
                  <a:ext uri="{FF2B5EF4-FFF2-40B4-BE49-F238E27FC236}">
                    <a16:creationId xmlns:a16="http://schemas.microsoft.com/office/drawing/2014/main" id="{09BCC835-E424-4F95-90D0-32B9A3FAB837}"/>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40" name="Oval 286">
                <a:extLst>
                  <a:ext uri="{FF2B5EF4-FFF2-40B4-BE49-F238E27FC236}">
                    <a16:creationId xmlns:a16="http://schemas.microsoft.com/office/drawing/2014/main" id="{C1126BC4-DBC4-4A0D-8845-D7C7B79F4854}"/>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41" name="Oval 287">
                <a:extLst>
                  <a:ext uri="{FF2B5EF4-FFF2-40B4-BE49-F238E27FC236}">
                    <a16:creationId xmlns:a16="http://schemas.microsoft.com/office/drawing/2014/main" id="{FCEFF6D2-8EB0-4EE7-B0B4-0F0FC95BE529}"/>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42" name="Line 288">
                <a:extLst>
                  <a:ext uri="{FF2B5EF4-FFF2-40B4-BE49-F238E27FC236}">
                    <a16:creationId xmlns:a16="http://schemas.microsoft.com/office/drawing/2014/main" id="{02F5BEF4-5051-49AA-8634-082D4D6651B3}"/>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43" name="Line 289">
                <a:extLst>
                  <a:ext uri="{FF2B5EF4-FFF2-40B4-BE49-F238E27FC236}">
                    <a16:creationId xmlns:a16="http://schemas.microsoft.com/office/drawing/2014/main" id="{3F460454-B406-4643-855F-086C9CBB3BCF}"/>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44" name="Line 290">
                <a:extLst>
                  <a:ext uri="{FF2B5EF4-FFF2-40B4-BE49-F238E27FC236}">
                    <a16:creationId xmlns:a16="http://schemas.microsoft.com/office/drawing/2014/main" id="{EAD6775E-8296-43BD-9D0D-FC1CD6A6922C}"/>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445" name="AutoShape 291">
                <a:extLst>
                  <a:ext uri="{FF2B5EF4-FFF2-40B4-BE49-F238E27FC236}">
                    <a16:creationId xmlns:a16="http://schemas.microsoft.com/office/drawing/2014/main" id="{266CD4F4-2752-4850-8820-7BB7395FE970}"/>
                  </a:ext>
                </a:extLst>
              </p:cNvPr>
              <p:cNvCxnSpPr>
                <a:cxnSpLocks noChangeAspect="1" noChangeShapeType="1"/>
                <a:stCxn id="454" idx="0"/>
                <a:endCxn id="450"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46" name="Rectangle 292">
                <a:extLst>
                  <a:ext uri="{FF2B5EF4-FFF2-40B4-BE49-F238E27FC236}">
                    <a16:creationId xmlns:a16="http://schemas.microsoft.com/office/drawing/2014/main" id="{0811FAFC-780E-4130-8105-6B5D5D65B91C}"/>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47" name="Rectangle 293">
                <a:extLst>
                  <a:ext uri="{FF2B5EF4-FFF2-40B4-BE49-F238E27FC236}">
                    <a16:creationId xmlns:a16="http://schemas.microsoft.com/office/drawing/2014/main" id="{2E0B298B-7E50-4974-9BE7-5AF8FE1C10A0}"/>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48" name="Rectangle 294">
                <a:extLst>
                  <a:ext uri="{FF2B5EF4-FFF2-40B4-BE49-F238E27FC236}">
                    <a16:creationId xmlns:a16="http://schemas.microsoft.com/office/drawing/2014/main" id="{E1E71AF4-D0B4-4D09-9319-DD22E2AB3DC8}"/>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449" name="Rectangle 295">
                <a:extLst>
                  <a:ext uri="{FF2B5EF4-FFF2-40B4-BE49-F238E27FC236}">
                    <a16:creationId xmlns:a16="http://schemas.microsoft.com/office/drawing/2014/main" id="{97399E86-B57B-4128-993D-5BDB70D1F44B}"/>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50" name="Rectangle 296">
                <a:extLst>
                  <a:ext uri="{FF2B5EF4-FFF2-40B4-BE49-F238E27FC236}">
                    <a16:creationId xmlns:a16="http://schemas.microsoft.com/office/drawing/2014/main" id="{D1A07BD2-E184-45E3-8B1D-E586291B9934}"/>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51" name="Rectangle 297">
                <a:extLst>
                  <a:ext uri="{FF2B5EF4-FFF2-40B4-BE49-F238E27FC236}">
                    <a16:creationId xmlns:a16="http://schemas.microsoft.com/office/drawing/2014/main" id="{737413F2-56C4-4B39-876D-2544F089AE5A}"/>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52" name="Rectangle 298">
                <a:extLst>
                  <a:ext uri="{FF2B5EF4-FFF2-40B4-BE49-F238E27FC236}">
                    <a16:creationId xmlns:a16="http://schemas.microsoft.com/office/drawing/2014/main" id="{679F1F57-6EB0-4BB9-9221-248551894DE5}"/>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53" name="Rectangle 299">
                <a:extLst>
                  <a:ext uri="{FF2B5EF4-FFF2-40B4-BE49-F238E27FC236}">
                    <a16:creationId xmlns:a16="http://schemas.microsoft.com/office/drawing/2014/main" id="{084F33FC-07C1-4077-8438-FCDB3EA9F01B}"/>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54" name="Rectangle 300">
                <a:extLst>
                  <a:ext uri="{FF2B5EF4-FFF2-40B4-BE49-F238E27FC236}">
                    <a16:creationId xmlns:a16="http://schemas.microsoft.com/office/drawing/2014/main" id="{15FEAA50-165A-41A2-B006-2763D697D632}"/>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55" name="Rectangle 301">
                <a:extLst>
                  <a:ext uri="{FF2B5EF4-FFF2-40B4-BE49-F238E27FC236}">
                    <a16:creationId xmlns:a16="http://schemas.microsoft.com/office/drawing/2014/main" id="{57AD9CE5-91A6-4EF7-8F07-5F8C249A8F5B}"/>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456" name="AutoShape 302">
                <a:extLst>
                  <a:ext uri="{FF2B5EF4-FFF2-40B4-BE49-F238E27FC236}">
                    <a16:creationId xmlns:a16="http://schemas.microsoft.com/office/drawing/2014/main" id="{9BF1E91D-2F9D-4066-B892-F61A838CBC92}"/>
                  </a:ext>
                </a:extLst>
              </p:cNvPr>
              <p:cNvCxnSpPr>
                <a:cxnSpLocks noChangeAspect="1" noChangeShapeType="1"/>
                <a:stCxn id="455" idx="3"/>
                <a:endCxn id="455"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7" name="AutoShape 303">
                <a:extLst>
                  <a:ext uri="{FF2B5EF4-FFF2-40B4-BE49-F238E27FC236}">
                    <a16:creationId xmlns:a16="http://schemas.microsoft.com/office/drawing/2014/main" id="{8CAAB330-22F9-4378-9A00-ABDFA23685C5}"/>
                  </a:ext>
                </a:extLst>
              </p:cNvPr>
              <p:cNvCxnSpPr>
                <a:cxnSpLocks noChangeAspect="1" noChangeShapeType="1"/>
                <a:stCxn id="455" idx="1"/>
                <a:endCxn id="455"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8" name="AutoShape 304">
                <a:extLst>
                  <a:ext uri="{FF2B5EF4-FFF2-40B4-BE49-F238E27FC236}">
                    <a16:creationId xmlns:a16="http://schemas.microsoft.com/office/drawing/2014/main" id="{2FA405F5-B4AD-4C3A-8816-D36588A578AC}"/>
                  </a:ext>
                </a:extLst>
              </p:cNvPr>
              <p:cNvCxnSpPr>
                <a:cxnSpLocks noChangeAspect="1" noChangeShapeType="1"/>
                <a:stCxn id="455" idx="1"/>
                <a:endCxn id="455"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9" name="AutoShape 305">
                <a:extLst>
                  <a:ext uri="{FF2B5EF4-FFF2-40B4-BE49-F238E27FC236}">
                    <a16:creationId xmlns:a16="http://schemas.microsoft.com/office/drawing/2014/main" id="{F4E29A85-F8A9-4CBC-A444-921ADB796C2F}"/>
                  </a:ext>
                </a:extLst>
              </p:cNvPr>
              <p:cNvCxnSpPr>
                <a:cxnSpLocks noChangeAspect="1" noChangeShapeType="1"/>
                <a:stCxn id="455" idx="1"/>
                <a:endCxn id="455"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0" name="AutoShape 306">
                <a:extLst>
                  <a:ext uri="{FF2B5EF4-FFF2-40B4-BE49-F238E27FC236}">
                    <a16:creationId xmlns:a16="http://schemas.microsoft.com/office/drawing/2014/main" id="{0B5945B8-6436-4198-869B-983BFE894A09}"/>
                  </a:ext>
                </a:extLst>
              </p:cNvPr>
              <p:cNvCxnSpPr>
                <a:cxnSpLocks noChangeAspect="1" noChangeShapeType="1"/>
                <a:stCxn id="455" idx="1"/>
                <a:endCxn id="455"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1" name="AutoShape 307">
                <a:extLst>
                  <a:ext uri="{FF2B5EF4-FFF2-40B4-BE49-F238E27FC236}">
                    <a16:creationId xmlns:a16="http://schemas.microsoft.com/office/drawing/2014/main" id="{E7B05D4A-0604-4F9E-A66E-C4F1BE325BC1}"/>
                  </a:ext>
                </a:extLst>
              </p:cNvPr>
              <p:cNvCxnSpPr>
                <a:cxnSpLocks noChangeAspect="1" noChangeShapeType="1"/>
                <a:stCxn id="448" idx="3"/>
                <a:endCxn id="448"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2" name="AutoShape 308">
                <a:extLst>
                  <a:ext uri="{FF2B5EF4-FFF2-40B4-BE49-F238E27FC236}">
                    <a16:creationId xmlns:a16="http://schemas.microsoft.com/office/drawing/2014/main" id="{54185C38-47A1-45B6-B902-CBDD40513750}"/>
                  </a:ext>
                </a:extLst>
              </p:cNvPr>
              <p:cNvCxnSpPr>
                <a:cxnSpLocks noChangeAspect="1" noChangeShapeType="1"/>
                <a:stCxn id="455" idx="1"/>
                <a:endCxn id="455"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3" name="AutoShape 309">
                <a:extLst>
                  <a:ext uri="{FF2B5EF4-FFF2-40B4-BE49-F238E27FC236}">
                    <a16:creationId xmlns:a16="http://schemas.microsoft.com/office/drawing/2014/main" id="{7D0F9C12-971B-47E3-B4F0-897E6A5AC318}"/>
                  </a:ext>
                </a:extLst>
              </p:cNvPr>
              <p:cNvCxnSpPr>
                <a:cxnSpLocks noChangeAspect="1" noChangeShapeType="1"/>
                <a:stCxn id="455" idx="1"/>
                <a:endCxn id="455"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4" name="AutoShape 310">
                <a:extLst>
                  <a:ext uri="{FF2B5EF4-FFF2-40B4-BE49-F238E27FC236}">
                    <a16:creationId xmlns:a16="http://schemas.microsoft.com/office/drawing/2014/main" id="{8A5CCD7A-F662-4330-9ACD-B841E7FBD29D}"/>
                  </a:ext>
                </a:extLst>
              </p:cNvPr>
              <p:cNvCxnSpPr>
                <a:cxnSpLocks noChangeAspect="1" noChangeShapeType="1"/>
                <a:stCxn id="455" idx="1"/>
                <a:endCxn id="455"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5" name="AutoShape 311">
                <a:extLst>
                  <a:ext uri="{FF2B5EF4-FFF2-40B4-BE49-F238E27FC236}">
                    <a16:creationId xmlns:a16="http://schemas.microsoft.com/office/drawing/2014/main" id="{FF74AF9B-2D63-45AD-BF4D-CD5C4662FB93}"/>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6" name="AutoShape 312">
                <a:extLst>
                  <a:ext uri="{FF2B5EF4-FFF2-40B4-BE49-F238E27FC236}">
                    <a16:creationId xmlns:a16="http://schemas.microsoft.com/office/drawing/2014/main" id="{16D0367A-3449-40AF-8ECC-6F1CF254D03F}"/>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7" name="AutoShape 313">
                <a:extLst>
                  <a:ext uri="{FF2B5EF4-FFF2-40B4-BE49-F238E27FC236}">
                    <a16:creationId xmlns:a16="http://schemas.microsoft.com/office/drawing/2014/main" id="{33D92607-A3A8-45CD-BACC-B558F4C17BDA}"/>
                  </a:ext>
                </a:extLst>
              </p:cNvPr>
              <p:cNvCxnSpPr>
                <a:cxnSpLocks noChangeAspect="1" noChangeShapeType="1"/>
                <a:stCxn id="448" idx="1"/>
                <a:endCxn id="448"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8" name="Line 314">
                <a:extLst>
                  <a:ext uri="{FF2B5EF4-FFF2-40B4-BE49-F238E27FC236}">
                    <a16:creationId xmlns:a16="http://schemas.microsoft.com/office/drawing/2014/main" id="{5916FCFA-9184-458C-A4DB-0BBC1A5BBC42}"/>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69" name="Line 315">
                <a:extLst>
                  <a:ext uri="{FF2B5EF4-FFF2-40B4-BE49-F238E27FC236}">
                    <a16:creationId xmlns:a16="http://schemas.microsoft.com/office/drawing/2014/main" id="{A2BCFA33-34A4-4DCB-9BE9-D58495B50683}"/>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0" name="Line 316">
                <a:extLst>
                  <a:ext uri="{FF2B5EF4-FFF2-40B4-BE49-F238E27FC236}">
                    <a16:creationId xmlns:a16="http://schemas.microsoft.com/office/drawing/2014/main" id="{93B70169-AAE3-432D-BD95-0C9A3C270B68}"/>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1" name="Line 317">
                <a:extLst>
                  <a:ext uri="{FF2B5EF4-FFF2-40B4-BE49-F238E27FC236}">
                    <a16:creationId xmlns:a16="http://schemas.microsoft.com/office/drawing/2014/main" id="{38CB1516-4344-4A4C-9568-D7C0D54D9673}"/>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2" name="Line 318">
                <a:extLst>
                  <a:ext uri="{FF2B5EF4-FFF2-40B4-BE49-F238E27FC236}">
                    <a16:creationId xmlns:a16="http://schemas.microsoft.com/office/drawing/2014/main" id="{19E5F46F-F37C-4B4F-9B05-ADC245C69346}"/>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3" name="Line 319">
                <a:extLst>
                  <a:ext uri="{FF2B5EF4-FFF2-40B4-BE49-F238E27FC236}">
                    <a16:creationId xmlns:a16="http://schemas.microsoft.com/office/drawing/2014/main" id="{48EE180A-A97D-4747-B081-45FC266B81AE}"/>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4" name="Line 320">
                <a:extLst>
                  <a:ext uri="{FF2B5EF4-FFF2-40B4-BE49-F238E27FC236}">
                    <a16:creationId xmlns:a16="http://schemas.microsoft.com/office/drawing/2014/main" id="{3E2E8218-D9E5-4A8E-BD3F-03B4AF321051}"/>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5" name="Line 321">
                <a:extLst>
                  <a:ext uri="{FF2B5EF4-FFF2-40B4-BE49-F238E27FC236}">
                    <a16:creationId xmlns:a16="http://schemas.microsoft.com/office/drawing/2014/main" id="{1139C817-2386-41E0-91E6-E346126C9BC2}"/>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6" name="Line 322">
                <a:extLst>
                  <a:ext uri="{FF2B5EF4-FFF2-40B4-BE49-F238E27FC236}">
                    <a16:creationId xmlns:a16="http://schemas.microsoft.com/office/drawing/2014/main" id="{65E1420F-4277-4EEF-946E-D14BB0EBE98D}"/>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7" name="Line 323">
                <a:extLst>
                  <a:ext uri="{FF2B5EF4-FFF2-40B4-BE49-F238E27FC236}">
                    <a16:creationId xmlns:a16="http://schemas.microsoft.com/office/drawing/2014/main" id="{00AF79D9-2281-49B8-8A78-72841CD21F1F}"/>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8" name="Line 324">
                <a:extLst>
                  <a:ext uri="{FF2B5EF4-FFF2-40B4-BE49-F238E27FC236}">
                    <a16:creationId xmlns:a16="http://schemas.microsoft.com/office/drawing/2014/main" id="{0F4538A3-7462-4F1A-A3DE-BB23C55AB34C}"/>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9" name="Line 325">
                <a:extLst>
                  <a:ext uri="{FF2B5EF4-FFF2-40B4-BE49-F238E27FC236}">
                    <a16:creationId xmlns:a16="http://schemas.microsoft.com/office/drawing/2014/main" id="{6B3D9B31-8361-485D-8733-1396A5FD8114}"/>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0" name="Line 326">
                <a:extLst>
                  <a:ext uri="{FF2B5EF4-FFF2-40B4-BE49-F238E27FC236}">
                    <a16:creationId xmlns:a16="http://schemas.microsoft.com/office/drawing/2014/main" id="{2905C70E-739C-4704-AF36-214BE32D04FE}"/>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1" name="Line 327">
                <a:extLst>
                  <a:ext uri="{FF2B5EF4-FFF2-40B4-BE49-F238E27FC236}">
                    <a16:creationId xmlns:a16="http://schemas.microsoft.com/office/drawing/2014/main" id="{77414B32-C632-45C3-8555-556449AA0C78}"/>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2" name="Oval 328">
                <a:extLst>
                  <a:ext uri="{FF2B5EF4-FFF2-40B4-BE49-F238E27FC236}">
                    <a16:creationId xmlns:a16="http://schemas.microsoft.com/office/drawing/2014/main" id="{008B6D16-B0B9-4891-903A-98BDA5573097}"/>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83" name="Oval 329">
                <a:extLst>
                  <a:ext uri="{FF2B5EF4-FFF2-40B4-BE49-F238E27FC236}">
                    <a16:creationId xmlns:a16="http://schemas.microsoft.com/office/drawing/2014/main" id="{B49C61FD-004C-4D9E-97B5-2BD71746889A}"/>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84" name="Oval 330">
                <a:extLst>
                  <a:ext uri="{FF2B5EF4-FFF2-40B4-BE49-F238E27FC236}">
                    <a16:creationId xmlns:a16="http://schemas.microsoft.com/office/drawing/2014/main" id="{30E14FDE-266B-4FA8-BBA1-30402D6E8293}"/>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85" name="Oval 331">
                <a:extLst>
                  <a:ext uri="{FF2B5EF4-FFF2-40B4-BE49-F238E27FC236}">
                    <a16:creationId xmlns:a16="http://schemas.microsoft.com/office/drawing/2014/main" id="{3B04CCBA-798B-42BC-B2D0-4879BAEF5F0F}"/>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86" name="Oval 332">
                <a:extLst>
                  <a:ext uri="{FF2B5EF4-FFF2-40B4-BE49-F238E27FC236}">
                    <a16:creationId xmlns:a16="http://schemas.microsoft.com/office/drawing/2014/main" id="{E0F0CCF3-F5EB-47BA-8797-979FA703822E}"/>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87" name="Oval 333">
                <a:extLst>
                  <a:ext uri="{FF2B5EF4-FFF2-40B4-BE49-F238E27FC236}">
                    <a16:creationId xmlns:a16="http://schemas.microsoft.com/office/drawing/2014/main" id="{C24A7843-4E87-447D-8311-F0219F0B300E}"/>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88" name="Oval 334">
                <a:extLst>
                  <a:ext uri="{FF2B5EF4-FFF2-40B4-BE49-F238E27FC236}">
                    <a16:creationId xmlns:a16="http://schemas.microsoft.com/office/drawing/2014/main" id="{42C557C2-5C95-4C62-B35A-7EF208BD115D}"/>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89" name="Oval 335">
                <a:extLst>
                  <a:ext uri="{FF2B5EF4-FFF2-40B4-BE49-F238E27FC236}">
                    <a16:creationId xmlns:a16="http://schemas.microsoft.com/office/drawing/2014/main" id="{A226EB26-A763-43EB-BCD1-8E9355368A18}"/>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0" name="Oval 336">
                <a:extLst>
                  <a:ext uri="{FF2B5EF4-FFF2-40B4-BE49-F238E27FC236}">
                    <a16:creationId xmlns:a16="http://schemas.microsoft.com/office/drawing/2014/main" id="{D5BCF63A-9006-4AE4-A0D7-4927BAAD1982}"/>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1" name="Oval 337">
                <a:extLst>
                  <a:ext uri="{FF2B5EF4-FFF2-40B4-BE49-F238E27FC236}">
                    <a16:creationId xmlns:a16="http://schemas.microsoft.com/office/drawing/2014/main" id="{6EF04366-A2D5-4E1C-A16C-990F52F43862}"/>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2" name="Line 338">
                <a:extLst>
                  <a:ext uri="{FF2B5EF4-FFF2-40B4-BE49-F238E27FC236}">
                    <a16:creationId xmlns:a16="http://schemas.microsoft.com/office/drawing/2014/main" id="{16EC78B9-B65A-429B-B420-3318B9A40670}"/>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93" name="Line 339">
                <a:extLst>
                  <a:ext uri="{FF2B5EF4-FFF2-40B4-BE49-F238E27FC236}">
                    <a16:creationId xmlns:a16="http://schemas.microsoft.com/office/drawing/2014/main" id="{FB378441-0990-4331-AA13-C7B4CC66E736}"/>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94" name="Line 340">
                <a:extLst>
                  <a:ext uri="{FF2B5EF4-FFF2-40B4-BE49-F238E27FC236}">
                    <a16:creationId xmlns:a16="http://schemas.microsoft.com/office/drawing/2014/main" id="{186FFF3F-D377-4D49-85F6-65B1846BA875}"/>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495" name="AutoShape 341">
                <a:extLst>
                  <a:ext uri="{FF2B5EF4-FFF2-40B4-BE49-F238E27FC236}">
                    <a16:creationId xmlns:a16="http://schemas.microsoft.com/office/drawing/2014/main" id="{C507A254-C750-43E5-8154-7390733299F8}"/>
                  </a:ext>
                </a:extLst>
              </p:cNvPr>
              <p:cNvCxnSpPr>
                <a:cxnSpLocks noChangeAspect="1" noChangeShapeType="1"/>
                <a:stCxn id="504" idx="0"/>
                <a:endCxn id="500"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96" name="Rectangle 342">
                <a:extLst>
                  <a:ext uri="{FF2B5EF4-FFF2-40B4-BE49-F238E27FC236}">
                    <a16:creationId xmlns:a16="http://schemas.microsoft.com/office/drawing/2014/main" id="{7A6C3625-2020-476E-90C0-502DBDD60F12}"/>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7" name="Rectangle 343">
                <a:extLst>
                  <a:ext uri="{FF2B5EF4-FFF2-40B4-BE49-F238E27FC236}">
                    <a16:creationId xmlns:a16="http://schemas.microsoft.com/office/drawing/2014/main" id="{47991B5B-E919-46A6-8E20-8BFD19D830A0}"/>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8" name="Rectangle 344">
                <a:extLst>
                  <a:ext uri="{FF2B5EF4-FFF2-40B4-BE49-F238E27FC236}">
                    <a16:creationId xmlns:a16="http://schemas.microsoft.com/office/drawing/2014/main" id="{D4889081-8D99-4EE1-A0F8-0BA6869FD91D}"/>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499" name="Rectangle 345">
                <a:extLst>
                  <a:ext uri="{FF2B5EF4-FFF2-40B4-BE49-F238E27FC236}">
                    <a16:creationId xmlns:a16="http://schemas.microsoft.com/office/drawing/2014/main" id="{C9DD49CB-EFD3-49E0-9B49-60CB16462BF4}"/>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00" name="Rectangle 346">
                <a:extLst>
                  <a:ext uri="{FF2B5EF4-FFF2-40B4-BE49-F238E27FC236}">
                    <a16:creationId xmlns:a16="http://schemas.microsoft.com/office/drawing/2014/main" id="{3DA46C49-2C69-4C8C-9E98-D9B21BEFE0A4}"/>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01" name="Rectangle 347">
                <a:extLst>
                  <a:ext uri="{FF2B5EF4-FFF2-40B4-BE49-F238E27FC236}">
                    <a16:creationId xmlns:a16="http://schemas.microsoft.com/office/drawing/2014/main" id="{92B1A94D-8569-4F49-B909-51CE50655264}"/>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02" name="Rectangle 348">
                <a:extLst>
                  <a:ext uri="{FF2B5EF4-FFF2-40B4-BE49-F238E27FC236}">
                    <a16:creationId xmlns:a16="http://schemas.microsoft.com/office/drawing/2014/main" id="{261D33C7-ADA0-41FF-8276-00519803D563}"/>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03" name="Rectangle 349">
                <a:extLst>
                  <a:ext uri="{FF2B5EF4-FFF2-40B4-BE49-F238E27FC236}">
                    <a16:creationId xmlns:a16="http://schemas.microsoft.com/office/drawing/2014/main" id="{E29C7767-0E66-48B3-B5F4-04997F2B5BE4}"/>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04" name="Rectangle 350">
                <a:extLst>
                  <a:ext uri="{FF2B5EF4-FFF2-40B4-BE49-F238E27FC236}">
                    <a16:creationId xmlns:a16="http://schemas.microsoft.com/office/drawing/2014/main" id="{37568BCF-5D8F-48C7-97A6-EBF35A48AE45}"/>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05" name="Rectangle 351">
                <a:extLst>
                  <a:ext uri="{FF2B5EF4-FFF2-40B4-BE49-F238E27FC236}">
                    <a16:creationId xmlns:a16="http://schemas.microsoft.com/office/drawing/2014/main" id="{F5B4D612-718D-4D56-A177-8B59BD77A33F}"/>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506" name="AutoShape 352">
                <a:extLst>
                  <a:ext uri="{FF2B5EF4-FFF2-40B4-BE49-F238E27FC236}">
                    <a16:creationId xmlns:a16="http://schemas.microsoft.com/office/drawing/2014/main" id="{7D4D4CDF-75FD-444D-A25E-31EEEED8E30A}"/>
                  </a:ext>
                </a:extLst>
              </p:cNvPr>
              <p:cNvCxnSpPr>
                <a:cxnSpLocks noChangeAspect="1" noChangeShapeType="1"/>
                <a:stCxn id="505" idx="3"/>
                <a:endCxn id="505"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07" name="AutoShape 353">
                <a:extLst>
                  <a:ext uri="{FF2B5EF4-FFF2-40B4-BE49-F238E27FC236}">
                    <a16:creationId xmlns:a16="http://schemas.microsoft.com/office/drawing/2014/main" id="{49C26CFA-17B1-4DA3-84EE-B8CCCDE9A67F}"/>
                  </a:ext>
                </a:extLst>
              </p:cNvPr>
              <p:cNvCxnSpPr>
                <a:cxnSpLocks noChangeAspect="1" noChangeShapeType="1"/>
                <a:stCxn id="505" idx="1"/>
                <a:endCxn id="505"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08" name="AutoShape 354">
                <a:extLst>
                  <a:ext uri="{FF2B5EF4-FFF2-40B4-BE49-F238E27FC236}">
                    <a16:creationId xmlns:a16="http://schemas.microsoft.com/office/drawing/2014/main" id="{3FE10C6C-5A3B-400B-AFF7-1431B22CAF1D}"/>
                  </a:ext>
                </a:extLst>
              </p:cNvPr>
              <p:cNvCxnSpPr>
                <a:cxnSpLocks noChangeAspect="1" noChangeShapeType="1"/>
                <a:stCxn id="505" idx="1"/>
                <a:endCxn id="505"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09" name="AutoShape 355">
                <a:extLst>
                  <a:ext uri="{FF2B5EF4-FFF2-40B4-BE49-F238E27FC236}">
                    <a16:creationId xmlns:a16="http://schemas.microsoft.com/office/drawing/2014/main" id="{2E8049E0-B999-4C63-9E18-E2C6F333D47E}"/>
                  </a:ext>
                </a:extLst>
              </p:cNvPr>
              <p:cNvCxnSpPr>
                <a:cxnSpLocks noChangeAspect="1" noChangeShapeType="1"/>
                <a:stCxn id="505" idx="1"/>
                <a:endCxn id="505"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0" name="AutoShape 356">
                <a:extLst>
                  <a:ext uri="{FF2B5EF4-FFF2-40B4-BE49-F238E27FC236}">
                    <a16:creationId xmlns:a16="http://schemas.microsoft.com/office/drawing/2014/main" id="{F4DC470B-8DF3-4150-8253-D7C7C93FA351}"/>
                  </a:ext>
                </a:extLst>
              </p:cNvPr>
              <p:cNvCxnSpPr>
                <a:cxnSpLocks noChangeAspect="1" noChangeShapeType="1"/>
                <a:stCxn id="505" idx="1"/>
                <a:endCxn id="505"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1" name="AutoShape 357">
                <a:extLst>
                  <a:ext uri="{FF2B5EF4-FFF2-40B4-BE49-F238E27FC236}">
                    <a16:creationId xmlns:a16="http://schemas.microsoft.com/office/drawing/2014/main" id="{B1EBAFC2-CD0D-42D2-ACA6-3D0DB1D76183}"/>
                  </a:ext>
                </a:extLst>
              </p:cNvPr>
              <p:cNvCxnSpPr>
                <a:cxnSpLocks noChangeAspect="1" noChangeShapeType="1"/>
                <a:stCxn id="498" idx="3"/>
                <a:endCxn id="498"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2" name="AutoShape 358">
                <a:extLst>
                  <a:ext uri="{FF2B5EF4-FFF2-40B4-BE49-F238E27FC236}">
                    <a16:creationId xmlns:a16="http://schemas.microsoft.com/office/drawing/2014/main" id="{29768262-E41B-4366-8ED7-5DF5F6751EF0}"/>
                  </a:ext>
                </a:extLst>
              </p:cNvPr>
              <p:cNvCxnSpPr>
                <a:cxnSpLocks noChangeAspect="1" noChangeShapeType="1"/>
                <a:stCxn id="505" idx="1"/>
                <a:endCxn id="505"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3" name="AutoShape 359">
                <a:extLst>
                  <a:ext uri="{FF2B5EF4-FFF2-40B4-BE49-F238E27FC236}">
                    <a16:creationId xmlns:a16="http://schemas.microsoft.com/office/drawing/2014/main" id="{89FA7B8F-47F5-4789-8CC4-5F45E6731F28}"/>
                  </a:ext>
                </a:extLst>
              </p:cNvPr>
              <p:cNvCxnSpPr>
                <a:cxnSpLocks noChangeAspect="1" noChangeShapeType="1"/>
                <a:stCxn id="505" idx="1"/>
                <a:endCxn id="505"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4" name="AutoShape 360">
                <a:extLst>
                  <a:ext uri="{FF2B5EF4-FFF2-40B4-BE49-F238E27FC236}">
                    <a16:creationId xmlns:a16="http://schemas.microsoft.com/office/drawing/2014/main" id="{50FA6BFE-A8BD-47F1-8700-056C1FC6C0B3}"/>
                  </a:ext>
                </a:extLst>
              </p:cNvPr>
              <p:cNvCxnSpPr>
                <a:cxnSpLocks noChangeAspect="1" noChangeShapeType="1"/>
                <a:stCxn id="505" idx="1"/>
                <a:endCxn id="505"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5" name="AutoShape 361">
                <a:extLst>
                  <a:ext uri="{FF2B5EF4-FFF2-40B4-BE49-F238E27FC236}">
                    <a16:creationId xmlns:a16="http://schemas.microsoft.com/office/drawing/2014/main" id="{7C04958B-5578-4FDD-9990-D65CA67F7F8D}"/>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6" name="AutoShape 362">
                <a:extLst>
                  <a:ext uri="{FF2B5EF4-FFF2-40B4-BE49-F238E27FC236}">
                    <a16:creationId xmlns:a16="http://schemas.microsoft.com/office/drawing/2014/main" id="{880397A1-C1EA-445F-B873-5F2EA43BD760}"/>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7" name="AutoShape 363">
                <a:extLst>
                  <a:ext uri="{FF2B5EF4-FFF2-40B4-BE49-F238E27FC236}">
                    <a16:creationId xmlns:a16="http://schemas.microsoft.com/office/drawing/2014/main" id="{148B3851-145E-4C81-B794-0E2DE1A0953C}"/>
                  </a:ext>
                </a:extLst>
              </p:cNvPr>
              <p:cNvCxnSpPr>
                <a:cxnSpLocks noChangeAspect="1" noChangeShapeType="1"/>
                <a:stCxn id="498" idx="1"/>
                <a:endCxn id="498"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18" name="Line 364">
                <a:extLst>
                  <a:ext uri="{FF2B5EF4-FFF2-40B4-BE49-F238E27FC236}">
                    <a16:creationId xmlns:a16="http://schemas.microsoft.com/office/drawing/2014/main" id="{D3FB2DAF-BE7C-42B5-B51F-0F72AAC0F87E}"/>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9" name="Line 365">
                <a:extLst>
                  <a:ext uri="{FF2B5EF4-FFF2-40B4-BE49-F238E27FC236}">
                    <a16:creationId xmlns:a16="http://schemas.microsoft.com/office/drawing/2014/main" id="{AC6C7D03-3904-4819-B69F-9E75EFAE1E4B}"/>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0" name="Line 366">
                <a:extLst>
                  <a:ext uri="{FF2B5EF4-FFF2-40B4-BE49-F238E27FC236}">
                    <a16:creationId xmlns:a16="http://schemas.microsoft.com/office/drawing/2014/main" id="{7F83B292-E717-453B-A16C-F47836384CD7}"/>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1" name="Line 367">
                <a:extLst>
                  <a:ext uri="{FF2B5EF4-FFF2-40B4-BE49-F238E27FC236}">
                    <a16:creationId xmlns:a16="http://schemas.microsoft.com/office/drawing/2014/main" id="{33174E51-BB5A-4824-BD97-215997E62D89}"/>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2" name="Line 368">
                <a:extLst>
                  <a:ext uri="{FF2B5EF4-FFF2-40B4-BE49-F238E27FC236}">
                    <a16:creationId xmlns:a16="http://schemas.microsoft.com/office/drawing/2014/main" id="{7D26A54D-A5F2-4A6E-9F11-CEBFA325A84D}"/>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3" name="Line 369">
                <a:extLst>
                  <a:ext uri="{FF2B5EF4-FFF2-40B4-BE49-F238E27FC236}">
                    <a16:creationId xmlns:a16="http://schemas.microsoft.com/office/drawing/2014/main" id="{5FA7FD26-0D2D-44F8-9A7A-31EF60756C94}"/>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4" name="Line 370">
                <a:extLst>
                  <a:ext uri="{FF2B5EF4-FFF2-40B4-BE49-F238E27FC236}">
                    <a16:creationId xmlns:a16="http://schemas.microsoft.com/office/drawing/2014/main" id="{D513C3CD-BDD3-4AD3-BEFA-A35C95A37A62}"/>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5" name="Line 371">
                <a:extLst>
                  <a:ext uri="{FF2B5EF4-FFF2-40B4-BE49-F238E27FC236}">
                    <a16:creationId xmlns:a16="http://schemas.microsoft.com/office/drawing/2014/main" id="{D26173EF-FF70-492C-85C0-25DFF06A64BC}"/>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6" name="Line 372">
                <a:extLst>
                  <a:ext uri="{FF2B5EF4-FFF2-40B4-BE49-F238E27FC236}">
                    <a16:creationId xmlns:a16="http://schemas.microsoft.com/office/drawing/2014/main" id="{47A7CB7A-B930-4FBE-9DA0-2CDA3F890443}"/>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7" name="Line 373">
                <a:extLst>
                  <a:ext uri="{FF2B5EF4-FFF2-40B4-BE49-F238E27FC236}">
                    <a16:creationId xmlns:a16="http://schemas.microsoft.com/office/drawing/2014/main" id="{F9618C74-4975-4880-BE79-1CBE0FDF86CB}"/>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8" name="Line 374">
                <a:extLst>
                  <a:ext uri="{FF2B5EF4-FFF2-40B4-BE49-F238E27FC236}">
                    <a16:creationId xmlns:a16="http://schemas.microsoft.com/office/drawing/2014/main" id="{F51A877E-E97C-46D4-83F9-AFEE72F34F04}"/>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9" name="Line 375">
                <a:extLst>
                  <a:ext uri="{FF2B5EF4-FFF2-40B4-BE49-F238E27FC236}">
                    <a16:creationId xmlns:a16="http://schemas.microsoft.com/office/drawing/2014/main" id="{963FC14C-9538-4EE6-883A-6BC9D5672C40}"/>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0" name="Line 376">
                <a:extLst>
                  <a:ext uri="{FF2B5EF4-FFF2-40B4-BE49-F238E27FC236}">
                    <a16:creationId xmlns:a16="http://schemas.microsoft.com/office/drawing/2014/main" id="{689CA88C-7F33-4EFA-8D8B-D4672F5C57E2}"/>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1" name="Line 377">
                <a:extLst>
                  <a:ext uri="{FF2B5EF4-FFF2-40B4-BE49-F238E27FC236}">
                    <a16:creationId xmlns:a16="http://schemas.microsoft.com/office/drawing/2014/main" id="{FD8A206A-858A-4F48-8FF9-DB3AA2D5B396}"/>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2" name="Oval 378">
                <a:extLst>
                  <a:ext uri="{FF2B5EF4-FFF2-40B4-BE49-F238E27FC236}">
                    <a16:creationId xmlns:a16="http://schemas.microsoft.com/office/drawing/2014/main" id="{CB6240A8-4703-45C1-AA15-87A2EB8713FE}"/>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33" name="Oval 379">
                <a:extLst>
                  <a:ext uri="{FF2B5EF4-FFF2-40B4-BE49-F238E27FC236}">
                    <a16:creationId xmlns:a16="http://schemas.microsoft.com/office/drawing/2014/main" id="{8AEF563C-40F3-4967-A4D1-2ED3AB8BA2CE}"/>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34" name="Oval 380">
                <a:extLst>
                  <a:ext uri="{FF2B5EF4-FFF2-40B4-BE49-F238E27FC236}">
                    <a16:creationId xmlns:a16="http://schemas.microsoft.com/office/drawing/2014/main" id="{51105736-29A5-4DEA-B959-3F53CC7029D8}"/>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35" name="Oval 381">
                <a:extLst>
                  <a:ext uri="{FF2B5EF4-FFF2-40B4-BE49-F238E27FC236}">
                    <a16:creationId xmlns:a16="http://schemas.microsoft.com/office/drawing/2014/main" id="{822A2DE1-2801-49FA-94D6-4ECA4F58FCC8}"/>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36" name="Oval 382">
                <a:extLst>
                  <a:ext uri="{FF2B5EF4-FFF2-40B4-BE49-F238E27FC236}">
                    <a16:creationId xmlns:a16="http://schemas.microsoft.com/office/drawing/2014/main" id="{885E7B44-4119-47A1-B6C4-67F5DEDDAE84}"/>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37" name="Oval 383">
                <a:extLst>
                  <a:ext uri="{FF2B5EF4-FFF2-40B4-BE49-F238E27FC236}">
                    <a16:creationId xmlns:a16="http://schemas.microsoft.com/office/drawing/2014/main" id="{2F22B623-8047-4ACD-9DD0-8C815CBCE62C}"/>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38" name="Oval 384">
                <a:extLst>
                  <a:ext uri="{FF2B5EF4-FFF2-40B4-BE49-F238E27FC236}">
                    <a16:creationId xmlns:a16="http://schemas.microsoft.com/office/drawing/2014/main" id="{89CE9EA6-CE09-4D0E-ACC0-26833E6D4E8F}"/>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39" name="Oval 385">
                <a:extLst>
                  <a:ext uri="{FF2B5EF4-FFF2-40B4-BE49-F238E27FC236}">
                    <a16:creationId xmlns:a16="http://schemas.microsoft.com/office/drawing/2014/main" id="{3256D012-D1DE-4F3E-8295-F6296F81DB94}"/>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0" name="Oval 386">
                <a:extLst>
                  <a:ext uri="{FF2B5EF4-FFF2-40B4-BE49-F238E27FC236}">
                    <a16:creationId xmlns:a16="http://schemas.microsoft.com/office/drawing/2014/main" id="{EE42F64D-14D8-4225-994C-0568E0DC4B23}"/>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1" name="Oval 387">
                <a:extLst>
                  <a:ext uri="{FF2B5EF4-FFF2-40B4-BE49-F238E27FC236}">
                    <a16:creationId xmlns:a16="http://schemas.microsoft.com/office/drawing/2014/main" id="{845322CF-C19F-4964-98D5-2470F828F787}"/>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2" name="Line 388">
                <a:extLst>
                  <a:ext uri="{FF2B5EF4-FFF2-40B4-BE49-F238E27FC236}">
                    <a16:creationId xmlns:a16="http://schemas.microsoft.com/office/drawing/2014/main" id="{8CB93D20-019A-4C14-8937-A8F09873DEB6}"/>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3" name="Line 389">
                <a:extLst>
                  <a:ext uri="{FF2B5EF4-FFF2-40B4-BE49-F238E27FC236}">
                    <a16:creationId xmlns:a16="http://schemas.microsoft.com/office/drawing/2014/main" id="{EA6DDEE7-C0BC-47B9-A9C8-0C9562AA5E65}"/>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4" name="Text Box 391">
                <a:extLst>
                  <a:ext uri="{FF2B5EF4-FFF2-40B4-BE49-F238E27FC236}">
                    <a16:creationId xmlns:a16="http://schemas.microsoft.com/office/drawing/2014/main" id="{2D41380A-1229-4D1F-B572-D3C486743E0B}"/>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545" name="Text Box 392">
                <a:extLst>
                  <a:ext uri="{FF2B5EF4-FFF2-40B4-BE49-F238E27FC236}">
                    <a16:creationId xmlns:a16="http://schemas.microsoft.com/office/drawing/2014/main" id="{598C88D8-6C22-47AA-87C7-232CCF05FB89}"/>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546" name="Text Box 393">
                <a:extLst>
                  <a:ext uri="{FF2B5EF4-FFF2-40B4-BE49-F238E27FC236}">
                    <a16:creationId xmlns:a16="http://schemas.microsoft.com/office/drawing/2014/main" id="{9FEA8CEB-0F5A-4DB1-A0A3-B2D4C94AF3B4}"/>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547" name="Text Box 394">
                <a:extLst>
                  <a:ext uri="{FF2B5EF4-FFF2-40B4-BE49-F238E27FC236}">
                    <a16:creationId xmlns:a16="http://schemas.microsoft.com/office/drawing/2014/main" id="{0C3B13A2-DC20-498B-AB19-DB72311B3815}"/>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548" name="Text Box 395">
                <a:extLst>
                  <a:ext uri="{FF2B5EF4-FFF2-40B4-BE49-F238E27FC236}">
                    <a16:creationId xmlns:a16="http://schemas.microsoft.com/office/drawing/2014/main" id="{0B1909EB-55A4-45C6-A399-E3C8687D032F}"/>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549" name="Arc 396">
                <a:extLst>
                  <a:ext uri="{FF2B5EF4-FFF2-40B4-BE49-F238E27FC236}">
                    <a16:creationId xmlns:a16="http://schemas.microsoft.com/office/drawing/2014/main" id="{06C1163F-CBBF-47C2-B154-4C7BBA71E5F4}"/>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30" name="Rectangle 2">
            <a:extLst>
              <a:ext uri="{FF2B5EF4-FFF2-40B4-BE49-F238E27FC236}">
                <a16:creationId xmlns:a16="http://schemas.microsoft.com/office/drawing/2014/main" id="{5A99615D-2D82-4436-90D7-A4EF11C5E76E}"/>
              </a:ext>
            </a:extLst>
          </p:cNvPr>
          <p:cNvSpPr>
            <a:spLocks noGrp="1" noChangeArrowheads="1"/>
          </p:cNvSpPr>
          <p:nvPr>
            <p:ph type="title"/>
          </p:nvPr>
        </p:nvSpPr>
        <p:spPr>
          <a:xfrm>
            <a:off x="2209800" y="2425700"/>
            <a:ext cx="7772400" cy="1143000"/>
          </a:xfrm>
        </p:spPr>
        <p:txBody>
          <a:bodyPr>
            <a:noAutofit/>
          </a:bodyPr>
          <a:lstStyle/>
          <a:p>
            <a:pPr algn="ctr"/>
            <a:r>
              <a:rPr lang="en-GB" altLang="en-US" b="1" dirty="0">
                <a:latin typeface="Verdana" panose="020B0604030504040204" pitchFamily="34" charset="0"/>
                <a:ea typeface="Verdana" panose="020B0604030504040204" pitchFamily="34" charset="0"/>
              </a:rPr>
              <a:t>Here we have an alloantibody, reactive by IAT at 37</a:t>
            </a:r>
            <a:r>
              <a:rPr lang="en-GB" altLang="en-US" b="1" baseline="30000" dirty="0">
                <a:latin typeface="Verdana" panose="020B0604030504040204" pitchFamily="34" charset="0"/>
                <a:ea typeface="Verdana" panose="020B0604030504040204" pitchFamily="34" charset="0"/>
              </a:rPr>
              <a:t>o</a:t>
            </a:r>
            <a:r>
              <a:rPr lang="en-GB" altLang="en-US" b="1" dirty="0">
                <a:latin typeface="Verdana" panose="020B0604030504040204" pitchFamily="34" charset="0"/>
                <a:ea typeface="Verdana" panose="020B0604030504040204" pitchFamily="34" charset="0"/>
              </a:rPr>
              <a:t>C, which is papain-sensitive.</a:t>
            </a:r>
          </a:p>
        </p:txBody>
      </p:sp>
      <p:grpSp>
        <p:nvGrpSpPr>
          <p:cNvPr id="3" name="Group 2">
            <a:extLst>
              <a:ext uri="{FF2B5EF4-FFF2-40B4-BE49-F238E27FC236}">
                <a16:creationId xmlns:a16="http://schemas.microsoft.com/office/drawing/2014/main" id="{1CAAFECA-8261-4620-AC25-EE89373583D1}"/>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6E8AA572-C6E4-4D79-8BB8-C799A672E669}"/>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98375676-BC83-41B9-B33B-CF916DC8FB56}"/>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55BF1A4E-55EB-4B6C-901B-FAA02F33810F}"/>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22993B3B-2F65-449E-887C-392D34338858}"/>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17D537B9-C49D-4C65-994F-7943693330F5}"/>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768F8C7C-3A04-41D0-88C4-B45787645F9F}"/>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F2E7532C-72D8-411D-B6A3-26DB9CC748C0}"/>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E6E54032-3414-4441-BD0E-EFE4F46B11C6}"/>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5A417FB5-54B1-4B84-BAA2-1B7BF9812900}"/>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8C90D384-EB2D-4905-8990-B1E39BE42BC0}"/>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CFE4B295-B617-457A-AD29-24BD9A8E25DB}"/>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3468F646-728A-4CA3-BA84-11C3B0C2380B}"/>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62C00361-6DB2-472C-B1FC-C1F55D926D21}"/>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64CBBEA3-2331-460D-B62C-6BA6A8169EB3}"/>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12BA3B73-C8CD-4D85-9CD0-93B29B42D8ED}"/>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F7DE5D9A-06BF-4168-8DB0-1F599E45A45A}"/>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9B8DC143-3A5E-4949-B279-686110099E7C}"/>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3FE6C480-73EA-4C44-B4EB-31B93F4FD065}"/>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63D97873-DE89-4EB4-A133-411E1CFB3CED}"/>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ABDA5EC4-4A36-451C-91E6-FE678AA4D4E1}"/>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BC998E46-7654-4BE9-A81A-1BD5BBBBED72}"/>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A5D3A16D-09D7-400D-BEC3-C72C00FA6EC0}"/>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BA2916D4-1A96-4604-97EB-7CA80E940905}"/>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E1051C36-0DFE-4856-BA78-2D80A30E09DA}"/>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4134E4DD-9BED-445E-859C-51D84B3490E9}"/>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46343CB0-99DA-4037-89B6-CA2FAFEFAB8C}"/>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9E245356-C780-480F-8EDA-0C6252B70213}"/>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3847F237-5981-4897-ABBB-4467B8E7586E}"/>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930E265F-B599-4946-8C4A-86599ED46AF8}"/>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62FBC6C6-E944-49B7-B15D-EE5EBB6755E4}"/>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B5037523-F9F9-4D2C-90B8-494AD32DB209}"/>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101E2B78-3E47-47AB-A766-CF308971A800}"/>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E4E3DA16-D1A0-4070-B91C-60358C2CBD5E}"/>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39111DB9-3185-4134-BDD4-6F28DEB9AEFE}"/>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8BF7E1D8-D851-43AA-B681-AC55CBB051EA}"/>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E9432B3B-50C5-44B8-9D35-816DAF5B56DA}"/>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98129B79-2878-42C5-BFBF-EA51806BB7D1}"/>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AE4AADC7-588E-4807-A068-410D835B6875}"/>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F96A9597-1270-4F7C-A783-7AA1336E8EDC}"/>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CFDCD684-89C4-4C44-80E6-4AE30576FE11}"/>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B2DF6ACC-8AD1-4251-AE19-66394D6AB14A}"/>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6D193FBB-FC1F-4DBD-B8AC-19244D8BB3D9}"/>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9CAC683C-6B62-472E-960D-3A788F1B772C}"/>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BDD80842-E817-44B8-ADDC-835715848ADB}"/>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C4EE7BAB-EFFD-41DD-AC10-64D74A0747AE}"/>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5D895414-58EF-4093-B68E-CCA8FAACE9A8}"/>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894ED8BB-1FC7-4103-9F2A-F497EBB87478}"/>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05420C16-28FB-443E-93B6-0264E6DD5F3A}"/>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107AA62B-CC62-4DF0-B60B-23D775F7ABC0}"/>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896C9841-D755-4AAF-939A-119EB641482C}"/>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289D650D-4BF8-4F17-80F5-D43564470C8C}"/>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F2764219-414D-4C43-92CD-105F22CE8B51}"/>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59085E6C-BF9C-4470-B1D4-70D3E6EDE386}"/>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188BEE1A-2102-45AC-88CB-0D9D5E68EF41}"/>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2FFE97AE-27B8-4759-971E-993A8852602C}"/>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6137DCD8-4FD8-4C29-9B79-064A630C77BD}"/>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C8616F44-AEC4-477D-B5D5-36BD50B9F0C9}"/>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97784DF2-CC49-4EBC-8A3B-35B04831E4F1}"/>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0919C217-6E69-4B45-8486-1967470FC531}"/>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9C866B9F-8854-4198-8779-0040A36955C9}"/>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1933830D-11E8-49AB-843A-E5DAC92D1F11}"/>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41921AE8-7C91-467E-88FD-34039CAAC53A}"/>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DEA275BF-DE8B-4107-BA15-296E9CCDA3CF}"/>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CE74B4D7-3A52-4CE0-92CF-A897B1B3D1F0}"/>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9C61D3E5-B5B5-4A9C-818C-EBEF824B1F18}"/>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DAF83388-6CED-4969-B878-18762A564A1D}"/>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F1449247-C1E9-4A3C-8FE2-9D84C3C985BA}"/>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2CD7E3CE-8986-4C85-8F92-BFE755BE617E}"/>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FD3E2A61-3D4F-42FC-9DE2-D99F4D9012DF}"/>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B8D02B11-D8D6-4586-ADC1-BE3C8C76CD3A}"/>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308903CC-F4D3-4D15-9459-23447CD63C5E}"/>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73C5001E-AFB8-4AAB-9355-5E6F8EA99BF9}"/>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EE5641C9-3B93-429F-9C40-8E78393E9938}"/>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79A5BB70-13AA-46D1-8080-89D1FEE16528}"/>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AD7FCFDB-30D8-46C0-A068-568B058CE823}"/>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658B1992-16BB-4105-A1CC-826638D647F1}"/>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F5DC5824-7935-4B1C-87C8-094A0425E185}"/>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A34E676E-AA0A-4192-B1D9-A1099484A8C1}"/>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CA2D3131-231B-4599-A460-5BFD35037CE0}"/>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9F21BF08-3932-4CDA-A1D2-728B86451FC8}"/>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8F81DB3B-8C75-4557-8190-9241318A0A9E}"/>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25A4F170-2B7A-446E-A41E-CA395C071132}"/>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FBCFFF0B-B7F8-4B6B-803A-43D0C9ABD929}"/>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070334EB-C7EC-416A-A4FE-8AB08F2392BA}"/>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8F248216-6A9A-4507-BEC8-FF7DA2338647}"/>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CDC567F0-A40F-4132-BB35-373928A06A3E}"/>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0DDE036A-3675-4A19-A4D8-6FB107FA0C0E}"/>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43A1A05A-FE2B-4466-BF17-C9325D884504}"/>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2E619A5A-4F70-4550-A5B0-3CC49EC2C9D1}"/>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1D1A5BDE-ECA7-45C4-BE1E-40249F71039D}"/>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E07ABD3C-555E-4790-96E9-45B2EE49BADA}"/>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3D35B57B-AFE0-41D0-901F-90939F60B058}"/>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24726730-ABBB-4730-99CC-8D2BC86D0205}"/>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E91D3E21-C332-403C-A5CE-F3C647900A6B}"/>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B9DACE47-208A-445D-B2A6-B6BC8D491A1F}"/>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297BD509-04B3-4F83-A4D6-EB401AA4A88C}"/>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0A57042E-45B9-4ADE-8785-74C818D11BEB}"/>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BF69C626-13F9-4267-B99F-C29FDCACC474}"/>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6E83E1EF-D87F-4AF9-81FC-12186B129F55}"/>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FE5F5DA3-3268-4594-9F29-62100D3646DE}"/>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59B10E3A-C563-4EAB-9B0C-1E3F97947229}"/>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C704D8F6-361A-4A1D-A070-876F05CD226F}"/>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ADEEC565-AE28-4D2A-93D2-FF1F9CCB715E}"/>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9B363D9E-9A78-4854-9CB2-0B0839CC55AB}"/>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8586DF60-BD2D-4CA1-BF01-A4A95BE3AAAD}"/>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76EC2F15-8611-4198-B24D-9A534EF2903C}"/>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DBD31FFA-33CF-45CE-99B2-D076927CB2B5}"/>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CDAB579D-A692-4884-9AB0-5F2A8CC90891}"/>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50841B2C-4D20-4F71-9B66-9C2A6884C14D}"/>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E3C01C5D-A56B-4F95-96A3-8CB45BF321DD}"/>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47D0F5CE-D322-4B94-9FAF-B6969B6A17C2}"/>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5960EF8A-949C-4AB6-A77A-DA7B5C4FD233}"/>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27D1EAEF-AEBA-45E6-94E3-6F65D4EB4FA9}"/>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2FB1C7F7-1817-41A9-876E-BCFCC94BD606}"/>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42A6BB30-F860-4B44-B0E4-B51A4D2EDE6D}"/>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7B818E10-8695-4841-BCD5-E2091157372A}"/>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BB6C4703-FD90-42DD-85BC-CC6EDE8A3F66}"/>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6C553FE0-C3F0-45EE-8AE3-3AF871305982}"/>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8B1C0CE8-97C4-4DF5-A6C2-9505A53737C3}"/>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76831DDA-2D53-470F-B807-F6BCBFB7B388}"/>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B9435526-BE2D-433E-80F3-40E7E25265AD}"/>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05855A3D-146A-4075-B2A9-EB4926C3D640}"/>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DFC44C55-2ABC-40D5-8BB8-C0A08241AD23}"/>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70AC1C03-0679-42AB-B44F-81A208EA7EC7}"/>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2C95E4D8-ABBA-44FF-B018-E790FE111A0E}"/>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1C43B286-35EC-48A5-BBA4-AA5F11D7B6ED}"/>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C6CC6459-0589-48FC-A1F9-240152545A18}"/>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2583972D-1FD0-494E-A431-1E13770D441B}"/>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57080532-64E5-4280-9373-D9C798305062}"/>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A8FB8671-A093-4EF3-A382-FBEACC4EF3AF}"/>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15D6E2EC-52D1-46AF-AA7C-9FB83982E289}"/>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85521863-E98F-4489-B631-C0DC01AE4D57}"/>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230CD909-8E58-4590-A123-D6D6013CEDB1}"/>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E4B9FA17-7B87-4B15-A783-C61511FF6CC1}"/>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BA0EA552-AA94-42FB-9B4D-7E0D3DE0FCBD}"/>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154BD8F5-C069-471C-9440-AF7CBC80E6E5}"/>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AEF5D49B-EB99-4EE2-9AD0-8B57EA3355B9}"/>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42C526FC-90E0-446A-800E-49709A59E3E1}"/>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34C56F3B-C153-40BF-B9A5-2C0F851B1165}"/>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F2787EEB-15C1-4F49-ABA3-C06BF12515A9}"/>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38AB6686-3492-44D9-99EB-3188240727F5}"/>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AE7E1888-2234-4A01-A676-6004204AE001}"/>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CF791FE4-B328-4998-8A2D-EACA3C352650}"/>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57704671-ADF2-4725-8253-1798D3424710}"/>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ED539759-E201-4A47-805A-1AC5B02F804D}"/>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77AABF79-B36A-4CCF-9905-8A743F5EB443}"/>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DCDC7210-4359-424C-A48B-92B1DAC50677}"/>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06D746AD-F15C-498A-8C2B-EE8D36B5CC26}"/>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E91E641C-983A-40EB-A4A2-7C1A83A1A09A}"/>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E805C7A1-EEE7-44C1-AF12-1D88F0974D36}"/>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39EE192D-9405-40BE-B869-C06951F6C97A}"/>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C15B7B4A-D65A-4AB4-A395-EF47901F3390}"/>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1105208A-CB59-4C43-88FF-CCAB802A2128}"/>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53A9D160-3AA2-45CD-9024-0FAB1F29893F}"/>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97D6BDB3-14E1-4B99-BB0C-4155C15D0524}"/>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86B9C9C7-0CBB-41BA-BD20-E9AB537B6171}"/>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F55BF2AE-E90D-407C-A8BC-40F104E8BC7D}"/>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15E60A22-6527-458C-AB03-594E522622BA}"/>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E312A357-D1FE-4FED-BE40-C059DFB4B64B}"/>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D3AE1734-1259-4086-B812-BFCE80D9B8AE}"/>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1014F396-6E8B-446C-AFFC-E4780E51649D}"/>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9CC43D81-C31F-4607-AC10-A0C22F26A5A0}"/>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A9CE12D5-4C93-484E-91B0-AFB4F4D05411}"/>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46F0B23D-BC43-4EDD-99E8-1B60630D5418}"/>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889ACA09-D868-41BE-BBB8-0F1801EB8FA6}"/>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24A486DE-6B38-41CC-998C-DA618C2CF91B}"/>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FE1FDB53-18E4-4D32-AC19-8B517046B06A}"/>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DC0FBDD3-0182-4523-9D6B-7E491203CE83}"/>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F2DA6037-DFFA-4F68-BFD6-CB2DEA50C611}"/>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85D48405-3480-4659-9BE5-9E3DBF26BE65}"/>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12191FEC-8510-48E8-BE07-8AEA728910DA}"/>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259BC6C3-0D70-4271-BDED-62DD3D1D895C}"/>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7FB1DB0C-F89F-4917-8D7F-EC60740340E6}"/>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8A5A7A71-9FBC-4455-A50B-1940C85B6DB9}"/>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3B4AEB79-4C23-4181-BBDB-A0B4C1E71B11}"/>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48BB6DE7-B8AF-4B0F-9DED-26B214955EDF}"/>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1C49BC26-8138-4C9D-B057-D4FDF2F96327}"/>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8E0491F9-51F2-4828-9402-A57D3B010ACF}"/>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72F060F0-6696-4180-8C1B-837C7D0D93FC}"/>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DD079F41-29D7-4281-B0F0-3CD09FA43ECA}"/>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6A1AEEB0-2A0F-4BD5-8BA5-7DAEE7E5A1F6}"/>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81499636-0768-4388-8496-4217480D78F8}"/>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67D9B9E2-D3CD-458D-A839-7819629CAB43}"/>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FD9FD5E1-5EB6-489F-9FA8-B437A3100318}"/>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085F7BB4-6B15-44AA-A3CE-92E22DA3442C}"/>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5866C662-F727-4B6D-8F95-23F8F9CFF422}"/>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BBA987F2-DE53-48D9-ABC5-404464D5C85F}"/>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210B5CCA-7872-412D-9F87-4287FAD0699C}"/>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6D619B86-5C89-4784-8F71-EED213AFD964}"/>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60077150-0EF2-4B4E-8D03-9F25D1B15AD4}"/>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87B40593-5B3E-4216-8B93-8DEEC49F0391}"/>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DD83BEAB-9BAE-4C32-80E0-0931D882871D}"/>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84BE34DA-3DB1-4755-BB16-CE6076B387BD}"/>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EA2418C7-BDB1-40B7-97E2-5E44F5F65D08}"/>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1ABEC9B7-6399-498A-B8F3-A9BE530DE379}"/>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C6C02019-3776-463F-8C4F-70994D8D0092}"/>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95CDE8DA-1F67-4FC2-B79C-1242CC904CE2}"/>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20F9DAD2-504A-4326-9A0D-403B3744A116}"/>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A9451219-B998-4961-85B6-A2D6205DD949}"/>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68296A38-3009-4B1A-BFD6-6798934BFA19}"/>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D29D4338-B299-41AC-B6D3-7C03F9CC8C43}"/>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59DD808B-AABA-43A2-BD2E-006871C1A27C}"/>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2C14C7B5-DAC0-4958-8152-2178D53524D5}"/>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25BADA46-BF03-499D-9951-ECB9AFE66216}"/>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C5902786-EB9E-4D4F-AC50-64731CC3F224}"/>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FD79C875-1623-441B-87E2-275211440D10}"/>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DC4F0484-E923-4159-AB69-B05B16B91A21}"/>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814C0AD9-4467-4ABC-9586-1E2F67F94B64}"/>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80F37F51-7EFB-456F-9273-FDA331697D59}"/>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466D364A-23E1-4B56-94CB-4F90D056B430}"/>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193B43D5-57DA-42E6-B000-8A7160E1AB1A}"/>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FABBFC9C-47B9-4A4A-BD20-13667B3FD885}"/>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29FB2303-4889-48C7-AC59-1DCBDDA61C9F}"/>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86749D56-868F-4235-B037-4BBEE27C4D06}"/>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1FD3649C-00C0-4A53-9147-6CF592418466}"/>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CEA23288-26EC-4F38-82EF-89B7ABF67DBD}"/>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D583A56C-4FF0-40DA-99F4-66C1F724DCEC}"/>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D8D343BB-025C-4C64-9379-2183F52B1048}"/>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2CD83700-D767-4382-A261-E34627DEC648}"/>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4984886D-EE69-433E-BA4F-43F38A8C662A}"/>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BACCDE06-C1A4-4A80-BA31-9AAE077F274C}"/>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DF594405-D82F-4094-9DA8-BAF65DE33603}"/>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8E5DB9F0-05AD-405B-A927-9A44B4899D51}"/>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88110E92-E85F-4983-9738-294BE0F6BC4A}"/>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AC6DFE26-0E3E-45D1-A084-1D7F4C2D350E}"/>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5337B9C9-368E-4EE0-A24D-4D34D81A0A4C}"/>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967B485E-AB60-479A-A912-99F84EF5E41F}"/>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35B802AE-CDEB-41C6-806D-FA01934CD3FC}"/>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D5152A2B-13A0-4C80-9E07-5610ABF8A576}"/>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F6D61CCD-AE50-4CBC-8C8B-8D3FC15B46BB}"/>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EDF6AA3A-86E6-4E89-AE00-35086B13339F}"/>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9EBF463A-F043-4649-9463-8228666BA5CE}"/>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FBC6EF42-D072-42A8-B4EF-B671774FAB24}"/>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54403A4E-3535-4CB5-84B5-CF691B2EED0F}"/>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8118500A-26C9-46C1-889B-98CE8FF24BF8}"/>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2A48F07E-8BF6-4B15-AE4F-19A82D28B1B9}"/>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F0F0F8EB-BE08-4DD6-B465-47FD3E886157}"/>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5C8BCFAE-D1C9-408F-A49B-AA368E23E4B5}"/>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8B80F7A6-42C3-41B6-BC5E-56ECED5A7573}"/>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B96E279C-F63E-4ECC-AEC9-0CC9548BAB84}"/>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427D8BE4-1208-4AB6-8DC2-95FAA9ECC996}"/>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0DAA3C66-228F-4F2B-9E28-71F27D260A14}"/>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5E33A69C-F5FF-42EB-8F3D-F2F65B86D632}"/>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69B1E0FB-3592-4FB3-A532-0AF9C71B35AB}"/>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65CFBF2F-5511-488D-AF96-E5C947AEA98B}"/>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FC583FCD-627E-4E46-B630-D003DEFCFD01}"/>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4DA2C4CF-51A0-4D34-8D72-93A455CEB8DC}"/>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48D6686C-B617-4B6A-B680-B6B0DF12E9FB}"/>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794EED14-CC90-49A7-80EC-EB4A714C3BBE}"/>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72C97CE0-6F31-47A3-A551-08CF9A46B839}"/>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52C196C2-410C-4C91-932A-35A2B8ED4C61}"/>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58B562D5-B0D2-4620-9D51-F3C45F70802C}"/>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14328066-972D-452F-AA6A-0A9AEEBD16A7}"/>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BF79C720-FA84-4C39-8570-B13C82B9ECD3}"/>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2EB3FF49-361F-4EC1-B1FB-B213AD16FD50}"/>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9CCB6300-F2B8-49BD-BC32-C18C98E62B7D}"/>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FB77422C-D81F-4EFC-8D52-8E63AB16FB8A}"/>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34C56319-BBB5-441D-B5A3-A62174BDF05C}"/>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31AA8287-158A-423B-BFED-8DC78617E373}"/>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BA771813-703B-4A70-BB6D-E11038E599BC}"/>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E463D202-45DB-44C8-93A3-AB33C1FD4186}"/>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883EA125-E12B-4289-AD35-FB49DB9293BD}"/>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B047038B-D001-42FD-916A-220E93A463EE}"/>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83D08B39-9AD1-473B-87B6-EA7E5D47411A}"/>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1D81EB2B-F099-419B-B515-930B4C3E5F28}"/>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7A2A9511-04BE-43D1-8089-70319BA0F378}"/>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2B0A27E0-8443-454B-904D-460F8F6BD5EF}"/>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DC594778-93DD-4148-86EA-929B7CCF2B93}"/>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0151E8FC-19D9-4C6C-BF2E-092ACA3BF5AA}"/>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7EBE4179-5CEA-47D4-AFB5-E1106406C3E9}"/>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EEA83512-F662-4CAF-97DB-C95FD9D9DA02}"/>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0791085E-9C25-47FC-B138-8B543CC4A02F}"/>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A1E131AC-F251-44D4-805A-5D232E666E74}"/>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A49B7139-BA49-44CB-8B44-DA2A265CBF42}"/>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0F4D1D3A-6170-40DA-B028-59C692FEA27C}"/>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C45CEA5B-5592-49D6-8A1D-4B3023792117}"/>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A6D5B778-55C3-4B58-8C28-763388CEAFF2}"/>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0B1A579B-AADE-4EAF-AF7E-A526D46EB781}"/>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48D18189-BE1B-4419-936A-390D6BCE81AA}"/>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8856C52E-CFA1-45BE-8472-2557BECBB7E4}"/>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9EC57125-2EB9-49C0-B3F9-3826D0975D16}"/>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7CD88F46-1459-4E15-8AEA-9F3D19E0AA73}"/>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98837F9C-3469-4A79-963F-926AF6E80BAE}"/>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9D0B8BA6-53CA-4A6A-B545-59AC733F96D0}"/>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8EE4F67C-61A5-4A88-BDBD-FD4528243F44}"/>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06DD59E2-EE17-4A53-AF53-30EC87E68278}"/>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20369DFC-DCE0-44DA-8172-E3B95F59A959}"/>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D8779A16-887B-4632-9720-17E23CC380CD}"/>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4B9D7B37-7C09-47B1-91A6-149D1E2659FC}"/>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D56127B1-87F1-4293-BE6B-79AD15BC3B01}"/>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9034ED94-A2DC-4BB7-8956-B09AA5880A44}"/>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9D9EAE15-F196-4AFF-A2FB-11D5233C29A3}"/>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856FEE0D-A68E-4ED9-B8B3-7EBCD580A41D}"/>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B0B8E710-FE12-4A2F-BC18-A357566DC904}"/>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20D38495-68A5-4195-83BC-B66D14185774}"/>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063071A9-43BB-4CAE-88D8-364821859576}"/>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3E4F695B-F26E-4389-9340-E56DFA7B714B}"/>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A5F1202E-9B2C-4B85-B74B-4621F93761B9}"/>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5F7BFDF5-BBA6-41FD-BCD4-90FF59F6748D}"/>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D4C99B36-B5D6-428F-85F2-57DF2307A9E9}"/>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2DA90E51-7D37-48E7-B0E6-5DFDAEEA5B52}"/>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63C57E8C-994A-4AD3-82B6-CA93D241CCB4}"/>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A70DA317-39C1-4604-926C-62C6E044AF1C}"/>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ECCC3C3D-E003-4C00-9090-AD96A675F1A3}"/>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F0EE6027-701F-4F28-AA20-AD8E482BD55C}"/>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D77463E8-37B7-4C92-8838-E16D8981B29C}"/>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A6D711AF-C2CD-4AF4-AAE0-CF20005F79A7}"/>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9DA63030-0A66-4055-BC09-3982F4FF91E6}"/>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FDFC8994-4571-4A4B-B74D-F81E8EB74589}"/>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58EC70EE-65D5-4380-8612-31D6F7DDCB3C}"/>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AA4433DC-7650-4728-9E1D-89CAE82806D7}"/>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D2584B35-7919-4A90-B32D-C9905E976AB4}"/>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8" name="Rectangle 2">
            <a:extLst>
              <a:ext uri="{FF2B5EF4-FFF2-40B4-BE49-F238E27FC236}">
                <a16:creationId xmlns:a16="http://schemas.microsoft.com/office/drawing/2014/main" id="{13764EDE-1EEE-4AC3-A524-87CE6566FBF0}"/>
              </a:ext>
            </a:extLst>
          </p:cNvPr>
          <p:cNvSpPr>
            <a:spLocks noGrp="1" noChangeArrowheads="1"/>
          </p:cNvSpPr>
          <p:nvPr>
            <p:ph type="ctrTitle"/>
          </p:nvPr>
        </p:nvSpPr>
        <p:spPr>
          <a:xfrm>
            <a:off x="1866900" y="776378"/>
            <a:ext cx="8382000" cy="1143000"/>
          </a:xfrm>
        </p:spPr>
        <p:txBody>
          <a:bodyPr anchor="ctr">
            <a:normAutofit fontScale="90000"/>
          </a:bodyPr>
          <a:lstStyle/>
          <a:p>
            <a:r>
              <a:rPr lang="en-GB" altLang="en-US" sz="4400" b="1" dirty="0">
                <a:latin typeface="Verdana" panose="020B0604030504040204" pitchFamily="34" charset="0"/>
                <a:ea typeface="Verdana" panose="020B0604030504040204" pitchFamily="34" charset="0"/>
              </a:rPr>
              <a:t>The first thing to do is fully group the patient.</a:t>
            </a:r>
          </a:p>
        </p:txBody>
      </p:sp>
      <p:sp>
        <p:nvSpPr>
          <p:cNvPr id="280579" name="Rectangle 3">
            <a:extLst>
              <a:ext uri="{FF2B5EF4-FFF2-40B4-BE49-F238E27FC236}">
                <a16:creationId xmlns:a16="http://schemas.microsoft.com/office/drawing/2014/main" id="{CE3DC339-4EB8-4B50-AE51-1324445E3B56}"/>
              </a:ext>
            </a:extLst>
          </p:cNvPr>
          <p:cNvSpPr>
            <a:spLocks noGrp="1" noChangeArrowheads="1"/>
          </p:cNvSpPr>
          <p:nvPr>
            <p:ph type="subTitle" idx="1"/>
          </p:nvPr>
        </p:nvSpPr>
        <p:spPr>
          <a:xfrm>
            <a:off x="1866900" y="2552700"/>
            <a:ext cx="8458200" cy="1752600"/>
          </a:xfrm>
        </p:spPr>
        <p:txBody>
          <a:bodyPr>
            <a:noAutofit/>
          </a:bodyPr>
          <a:lstStyle/>
          <a:p>
            <a:r>
              <a:rPr lang="en-GB" altLang="en-US" sz="4000" b="1" dirty="0">
                <a:latin typeface="Verdana" panose="020B0604030504040204" pitchFamily="34" charset="0"/>
                <a:ea typeface="Verdana" panose="020B0604030504040204" pitchFamily="34" charset="0"/>
              </a:rPr>
              <a:t>She was found to be A</a:t>
            </a:r>
            <a:r>
              <a:rPr lang="en-GB" altLang="en-US" sz="4000" b="1" baseline="-25000" dirty="0">
                <a:latin typeface="Verdana" panose="020B0604030504040204" pitchFamily="34" charset="0"/>
                <a:ea typeface="Verdana" panose="020B0604030504040204" pitchFamily="34" charset="0"/>
              </a:rPr>
              <a:t>1</a:t>
            </a:r>
            <a:r>
              <a:rPr lang="en-GB" altLang="en-US" sz="4000" b="1" dirty="0">
                <a:latin typeface="Verdana" panose="020B0604030504040204" pitchFamily="34" charset="0"/>
                <a:ea typeface="Verdana" panose="020B0604030504040204" pitchFamily="34" charset="0"/>
              </a:rPr>
              <a:t>, R</a:t>
            </a:r>
            <a:r>
              <a:rPr lang="en-GB" altLang="en-US" sz="4000" b="1" baseline="-25000" dirty="0">
                <a:latin typeface="Verdana" panose="020B0604030504040204" pitchFamily="34" charset="0"/>
                <a:ea typeface="Verdana" panose="020B0604030504040204" pitchFamily="34" charset="0"/>
              </a:rPr>
              <a:t>1</a:t>
            </a:r>
            <a:r>
              <a:rPr lang="en-GB" altLang="en-US" sz="4000" b="1" dirty="0">
                <a:latin typeface="Verdana" panose="020B0604030504040204" pitchFamily="34" charset="0"/>
                <a:ea typeface="Verdana" panose="020B0604030504040204" pitchFamily="34" charset="0"/>
              </a:rPr>
              <a:t>R</a:t>
            </a:r>
            <a:r>
              <a:rPr lang="en-GB" altLang="en-US" sz="4000" b="1" baseline="-25000" dirty="0">
                <a:latin typeface="Verdana" panose="020B0604030504040204" pitchFamily="34" charset="0"/>
                <a:ea typeface="Verdana" panose="020B0604030504040204" pitchFamily="34" charset="0"/>
              </a:rPr>
              <a:t>2</a:t>
            </a:r>
            <a:r>
              <a:rPr lang="en-GB" altLang="en-US" sz="4000" b="1" dirty="0">
                <a:latin typeface="Verdana" panose="020B0604030504040204" pitchFamily="34" charset="0"/>
                <a:ea typeface="Verdana" panose="020B0604030504040204" pitchFamily="34" charset="0"/>
              </a:rPr>
              <a:t>, M+, N-, S-, s+, P1+, Lu(a-b+), K-, k+, </a:t>
            </a:r>
            <a:r>
              <a:rPr lang="en-GB" altLang="en-US" sz="4000" b="1" dirty="0" err="1">
                <a:latin typeface="Verdana" panose="020B0604030504040204" pitchFamily="34" charset="0"/>
                <a:ea typeface="Verdana" panose="020B0604030504040204" pitchFamily="34" charset="0"/>
              </a:rPr>
              <a:t>Kp</a:t>
            </a:r>
            <a:r>
              <a:rPr lang="en-GB" altLang="en-US" sz="4000" b="1" dirty="0">
                <a:latin typeface="Verdana" panose="020B0604030504040204" pitchFamily="34" charset="0"/>
                <a:ea typeface="Verdana" panose="020B0604030504040204" pitchFamily="34" charset="0"/>
              </a:rPr>
              <a:t>(a-b+), Le(a-b+), </a:t>
            </a:r>
            <a:r>
              <a:rPr lang="en-GB" altLang="en-US" sz="4000" b="1" dirty="0" err="1">
                <a:latin typeface="Verdana" panose="020B0604030504040204" pitchFamily="34" charset="0"/>
                <a:ea typeface="Verdana" panose="020B0604030504040204" pitchFamily="34" charset="0"/>
              </a:rPr>
              <a:t>Fy</a:t>
            </a:r>
            <a:r>
              <a:rPr lang="en-GB" altLang="en-US" sz="4000" b="1" dirty="0">
                <a:latin typeface="Verdana" panose="020B0604030504040204" pitchFamily="34" charset="0"/>
                <a:ea typeface="Verdana" panose="020B0604030504040204" pitchFamily="34" charset="0"/>
              </a:rPr>
              <a:t>(</a:t>
            </a:r>
            <a:r>
              <a:rPr lang="en-GB" altLang="en-US" sz="4000" b="1" dirty="0" err="1">
                <a:latin typeface="Verdana" panose="020B0604030504040204" pitchFamily="34" charset="0"/>
                <a:ea typeface="Verdana" panose="020B0604030504040204" pitchFamily="34" charset="0"/>
              </a:rPr>
              <a:t>a+b</a:t>
            </a:r>
            <a:r>
              <a:rPr lang="en-GB" altLang="en-US" sz="4000" b="1" dirty="0">
                <a:latin typeface="Verdana" panose="020B0604030504040204" pitchFamily="34" charset="0"/>
                <a:ea typeface="Verdana" panose="020B0604030504040204" pitchFamily="34" charset="0"/>
              </a:rPr>
              <a:t>+), </a:t>
            </a:r>
            <a:r>
              <a:rPr lang="en-GB" altLang="en-US" sz="4000" b="1" dirty="0" err="1">
                <a:latin typeface="Verdana" panose="020B0604030504040204" pitchFamily="34" charset="0"/>
                <a:ea typeface="Verdana" panose="020B0604030504040204" pitchFamily="34" charset="0"/>
              </a:rPr>
              <a:t>Jk</a:t>
            </a:r>
            <a:r>
              <a:rPr lang="en-GB" altLang="en-US" sz="4000" b="1" dirty="0">
                <a:latin typeface="Verdana" panose="020B0604030504040204" pitchFamily="34" charset="0"/>
                <a:ea typeface="Verdana" panose="020B0604030504040204" pitchFamily="34" charset="0"/>
              </a:rPr>
              <a:t>(</a:t>
            </a:r>
            <a:r>
              <a:rPr lang="en-GB" altLang="en-US" sz="4000" b="1" dirty="0" err="1">
                <a:latin typeface="Verdana" panose="020B0604030504040204" pitchFamily="34" charset="0"/>
                <a:ea typeface="Verdana" panose="020B0604030504040204" pitchFamily="34" charset="0"/>
              </a:rPr>
              <a:t>a+b</a:t>
            </a:r>
            <a:r>
              <a:rPr lang="en-GB" altLang="en-US" sz="4000" b="1" dirty="0">
                <a:latin typeface="Verdana" panose="020B0604030504040204" pitchFamily="34" charset="0"/>
                <a:ea typeface="Verdana" panose="020B0604030504040204" pitchFamily="34" charset="0"/>
              </a:rPr>
              <a:t>+).</a:t>
            </a:r>
          </a:p>
        </p:txBody>
      </p:sp>
      <p:grpSp>
        <p:nvGrpSpPr>
          <p:cNvPr id="4" name="Group 3">
            <a:extLst>
              <a:ext uri="{FF2B5EF4-FFF2-40B4-BE49-F238E27FC236}">
                <a16:creationId xmlns:a16="http://schemas.microsoft.com/office/drawing/2014/main" id="{1206420C-CCB5-41D8-BFB4-6E6EB8F66D28}"/>
              </a:ext>
            </a:extLst>
          </p:cNvPr>
          <p:cNvGrpSpPr/>
          <p:nvPr/>
        </p:nvGrpSpPr>
        <p:grpSpPr>
          <a:xfrm>
            <a:off x="0" y="5607698"/>
            <a:ext cx="12192000" cy="1250302"/>
            <a:chOff x="0" y="5607698"/>
            <a:chExt cx="12192000" cy="1250302"/>
          </a:xfrm>
        </p:grpSpPr>
        <p:sp>
          <p:nvSpPr>
            <p:cNvPr id="5" name="Rectangle 4">
              <a:extLst>
                <a:ext uri="{FF2B5EF4-FFF2-40B4-BE49-F238E27FC236}">
                  <a16:creationId xmlns:a16="http://schemas.microsoft.com/office/drawing/2014/main" id="{B9DBADAF-7774-4B3B-930A-CD344611A07A}"/>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6" name="Oval 5">
              <a:extLst>
                <a:ext uri="{FF2B5EF4-FFF2-40B4-BE49-F238E27FC236}">
                  <a16:creationId xmlns:a16="http://schemas.microsoft.com/office/drawing/2014/main" id="{6AB78556-77AA-4006-8293-965021967D60}"/>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7" name="Group 7">
              <a:extLst>
                <a:ext uri="{FF2B5EF4-FFF2-40B4-BE49-F238E27FC236}">
                  <a16:creationId xmlns:a16="http://schemas.microsoft.com/office/drawing/2014/main" id="{81B17CB4-8757-4684-AA32-72FEE14938EB}"/>
                </a:ext>
              </a:extLst>
            </p:cNvPr>
            <p:cNvGrpSpPr>
              <a:grpSpLocks noChangeAspect="1"/>
            </p:cNvGrpSpPr>
            <p:nvPr/>
          </p:nvGrpSpPr>
          <p:grpSpPr bwMode="auto">
            <a:xfrm>
              <a:off x="1446003" y="6071153"/>
              <a:ext cx="463617" cy="516607"/>
              <a:chOff x="2839" y="1944"/>
              <a:chExt cx="596" cy="664"/>
            </a:xfrm>
          </p:grpSpPr>
          <p:sp>
            <p:nvSpPr>
              <p:cNvPr id="279" name="Line 8">
                <a:extLst>
                  <a:ext uri="{FF2B5EF4-FFF2-40B4-BE49-F238E27FC236}">
                    <a16:creationId xmlns:a16="http://schemas.microsoft.com/office/drawing/2014/main" id="{050EC0A5-8D04-4B98-B58A-88FF9ACE0B98}"/>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9">
                <a:extLst>
                  <a:ext uri="{FF2B5EF4-FFF2-40B4-BE49-F238E27FC236}">
                    <a16:creationId xmlns:a16="http://schemas.microsoft.com/office/drawing/2014/main" id="{05402C42-C7B3-4903-9DBC-04A012437AC4}"/>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0">
                <a:extLst>
                  <a:ext uri="{FF2B5EF4-FFF2-40B4-BE49-F238E27FC236}">
                    <a16:creationId xmlns:a16="http://schemas.microsoft.com/office/drawing/2014/main" id="{C1B2E134-4C76-42E6-A9BC-736F407D140F}"/>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Line 11">
                <a:extLst>
                  <a:ext uri="{FF2B5EF4-FFF2-40B4-BE49-F238E27FC236}">
                    <a16:creationId xmlns:a16="http://schemas.microsoft.com/office/drawing/2014/main" id="{646707B3-E74D-4209-87F8-6C55BA534B38}"/>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3" name="Rectangle 12">
                <a:extLst>
                  <a:ext uri="{FF2B5EF4-FFF2-40B4-BE49-F238E27FC236}">
                    <a16:creationId xmlns:a16="http://schemas.microsoft.com/office/drawing/2014/main" id="{BA2C65F9-74E9-41CC-8BD8-8F7F66A0AD1C}"/>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4" name="Rectangle 13">
                <a:extLst>
                  <a:ext uri="{FF2B5EF4-FFF2-40B4-BE49-F238E27FC236}">
                    <a16:creationId xmlns:a16="http://schemas.microsoft.com/office/drawing/2014/main" id="{D5561ED8-3C82-424B-81AC-632C85B3C2B6}"/>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5" name="Rectangle 14">
                <a:extLst>
                  <a:ext uri="{FF2B5EF4-FFF2-40B4-BE49-F238E27FC236}">
                    <a16:creationId xmlns:a16="http://schemas.microsoft.com/office/drawing/2014/main" id="{EB665C59-902E-435E-8AC9-0D346A9824D1}"/>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5">
                <a:extLst>
                  <a:ext uri="{FF2B5EF4-FFF2-40B4-BE49-F238E27FC236}">
                    <a16:creationId xmlns:a16="http://schemas.microsoft.com/office/drawing/2014/main" id="{F391F56C-BCD3-41A6-9492-837D73CD83AA}"/>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6">
                <a:extLst>
                  <a:ext uri="{FF2B5EF4-FFF2-40B4-BE49-F238E27FC236}">
                    <a16:creationId xmlns:a16="http://schemas.microsoft.com/office/drawing/2014/main" id="{B594BC3A-ACAC-465A-92E5-91F33E07B67C}"/>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7">
                <a:extLst>
                  <a:ext uri="{FF2B5EF4-FFF2-40B4-BE49-F238E27FC236}">
                    <a16:creationId xmlns:a16="http://schemas.microsoft.com/office/drawing/2014/main" id="{5257C16C-539C-4470-B8E6-69515363E30C}"/>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8">
                <a:extLst>
                  <a:ext uri="{FF2B5EF4-FFF2-40B4-BE49-F238E27FC236}">
                    <a16:creationId xmlns:a16="http://schemas.microsoft.com/office/drawing/2014/main" id="{ED2B894F-B56B-4C50-A9D2-9FD59E9A774E}"/>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0" name="Rectangle 19">
                <a:extLst>
                  <a:ext uri="{FF2B5EF4-FFF2-40B4-BE49-F238E27FC236}">
                    <a16:creationId xmlns:a16="http://schemas.microsoft.com/office/drawing/2014/main" id="{F25BA1C6-2642-4A98-B6B3-2866DF676703}"/>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1" name="AutoShape 20">
                <a:extLst>
                  <a:ext uri="{FF2B5EF4-FFF2-40B4-BE49-F238E27FC236}">
                    <a16:creationId xmlns:a16="http://schemas.microsoft.com/office/drawing/2014/main" id="{1752CCDB-51A8-4B68-8355-560C5E6A7875}"/>
                  </a:ext>
                </a:extLst>
              </p:cNvPr>
              <p:cNvCxnSpPr>
                <a:cxnSpLocks noChangeAspect="1" noChangeShapeType="1"/>
                <a:stCxn id="290" idx="3"/>
                <a:endCxn id="290"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1">
                <a:extLst>
                  <a:ext uri="{FF2B5EF4-FFF2-40B4-BE49-F238E27FC236}">
                    <a16:creationId xmlns:a16="http://schemas.microsoft.com/office/drawing/2014/main" id="{6AAE84DF-E135-46EC-BB8C-AF50C43BAAF8}"/>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2">
                <a:extLst>
                  <a:ext uri="{FF2B5EF4-FFF2-40B4-BE49-F238E27FC236}">
                    <a16:creationId xmlns:a16="http://schemas.microsoft.com/office/drawing/2014/main" id="{02045048-7361-4409-9DB7-A8F5E6C9C8F0}"/>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3">
                <a:extLst>
                  <a:ext uri="{FF2B5EF4-FFF2-40B4-BE49-F238E27FC236}">
                    <a16:creationId xmlns:a16="http://schemas.microsoft.com/office/drawing/2014/main" id="{096CBC1B-7BD3-4018-82D8-00747DF5869E}"/>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4">
                <a:extLst>
                  <a:ext uri="{FF2B5EF4-FFF2-40B4-BE49-F238E27FC236}">
                    <a16:creationId xmlns:a16="http://schemas.microsoft.com/office/drawing/2014/main" id="{C68EA88A-3536-4FA3-8C28-B7B755408ACF}"/>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5">
                <a:extLst>
                  <a:ext uri="{FF2B5EF4-FFF2-40B4-BE49-F238E27FC236}">
                    <a16:creationId xmlns:a16="http://schemas.microsoft.com/office/drawing/2014/main" id="{D244DF69-E935-4737-98D7-8DA7C5EBFF31}"/>
                  </a:ext>
                </a:extLst>
              </p:cNvPr>
              <p:cNvCxnSpPr>
                <a:cxnSpLocks noChangeAspect="1" noChangeShapeType="1"/>
                <a:stCxn id="284" idx="3"/>
                <a:endCxn id="284"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6">
                <a:extLst>
                  <a:ext uri="{FF2B5EF4-FFF2-40B4-BE49-F238E27FC236}">
                    <a16:creationId xmlns:a16="http://schemas.microsoft.com/office/drawing/2014/main" id="{1EE2C881-540C-4362-B33D-8F49D8AE1B5E}"/>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7">
                <a:extLst>
                  <a:ext uri="{FF2B5EF4-FFF2-40B4-BE49-F238E27FC236}">
                    <a16:creationId xmlns:a16="http://schemas.microsoft.com/office/drawing/2014/main" id="{E91A1F5C-9B85-4DAA-BE0E-64DCD807C874}"/>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8">
                <a:extLst>
                  <a:ext uri="{FF2B5EF4-FFF2-40B4-BE49-F238E27FC236}">
                    <a16:creationId xmlns:a16="http://schemas.microsoft.com/office/drawing/2014/main" id="{92A1CAA6-AC01-4F90-B364-AF8EB1114A0F}"/>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29">
                <a:extLst>
                  <a:ext uri="{FF2B5EF4-FFF2-40B4-BE49-F238E27FC236}">
                    <a16:creationId xmlns:a16="http://schemas.microsoft.com/office/drawing/2014/main" id="{BE661815-1EBF-4E87-9567-934DBEF10AB4}"/>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0">
                <a:extLst>
                  <a:ext uri="{FF2B5EF4-FFF2-40B4-BE49-F238E27FC236}">
                    <a16:creationId xmlns:a16="http://schemas.microsoft.com/office/drawing/2014/main" id="{C585232F-FC14-48B9-881E-E7E6471C01F6}"/>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2" name="AutoShape 31">
                <a:extLst>
                  <a:ext uri="{FF2B5EF4-FFF2-40B4-BE49-F238E27FC236}">
                    <a16:creationId xmlns:a16="http://schemas.microsoft.com/office/drawing/2014/main" id="{90549488-AF19-47B0-A63C-81AFBB9A751D}"/>
                  </a:ext>
                </a:extLst>
              </p:cNvPr>
              <p:cNvCxnSpPr>
                <a:cxnSpLocks noChangeAspect="1" noChangeShapeType="1"/>
                <a:stCxn id="284" idx="1"/>
                <a:endCxn id="284"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3" name="Line 32">
                <a:extLst>
                  <a:ext uri="{FF2B5EF4-FFF2-40B4-BE49-F238E27FC236}">
                    <a16:creationId xmlns:a16="http://schemas.microsoft.com/office/drawing/2014/main" id="{CFA3E1F4-F834-49FA-9A29-7A6DDAF95C44}"/>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3">
                <a:extLst>
                  <a:ext uri="{FF2B5EF4-FFF2-40B4-BE49-F238E27FC236}">
                    <a16:creationId xmlns:a16="http://schemas.microsoft.com/office/drawing/2014/main" id="{2DB4AB60-D433-4E74-A21C-EEFE8085DB7F}"/>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4">
                <a:extLst>
                  <a:ext uri="{FF2B5EF4-FFF2-40B4-BE49-F238E27FC236}">
                    <a16:creationId xmlns:a16="http://schemas.microsoft.com/office/drawing/2014/main" id="{6B48542B-67FC-4B18-9587-C351A6CAD7EF}"/>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5">
                <a:extLst>
                  <a:ext uri="{FF2B5EF4-FFF2-40B4-BE49-F238E27FC236}">
                    <a16:creationId xmlns:a16="http://schemas.microsoft.com/office/drawing/2014/main" id="{8B16B57E-7D2D-4AB1-8BA4-49C66B924637}"/>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6">
                <a:extLst>
                  <a:ext uri="{FF2B5EF4-FFF2-40B4-BE49-F238E27FC236}">
                    <a16:creationId xmlns:a16="http://schemas.microsoft.com/office/drawing/2014/main" id="{DC1184BE-4134-491F-8E21-2C6B553AFBD2}"/>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7">
                <a:extLst>
                  <a:ext uri="{FF2B5EF4-FFF2-40B4-BE49-F238E27FC236}">
                    <a16:creationId xmlns:a16="http://schemas.microsoft.com/office/drawing/2014/main" id="{06337587-C465-4797-A936-B6E2C5FD631C}"/>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8">
                <a:extLst>
                  <a:ext uri="{FF2B5EF4-FFF2-40B4-BE49-F238E27FC236}">
                    <a16:creationId xmlns:a16="http://schemas.microsoft.com/office/drawing/2014/main" id="{EA269700-1101-479E-AAD5-9028C6263D08}"/>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39">
                <a:extLst>
                  <a:ext uri="{FF2B5EF4-FFF2-40B4-BE49-F238E27FC236}">
                    <a16:creationId xmlns:a16="http://schemas.microsoft.com/office/drawing/2014/main" id="{F1109FDB-0E66-4765-B728-171E270B66E0}"/>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0">
                <a:extLst>
                  <a:ext uri="{FF2B5EF4-FFF2-40B4-BE49-F238E27FC236}">
                    <a16:creationId xmlns:a16="http://schemas.microsoft.com/office/drawing/2014/main" id="{8777EED7-912C-4AF3-B846-DC2870AFA522}"/>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1">
                <a:extLst>
                  <a:ext uri="{FF2B5EF4-FFF2-40B4-BE49-F238E27FC236}">
                    <a16:creationId xmlns:a16="http://schemas.microsoft.com/office/drawing/2014/main" id="{41D12558-3D0B-43CA-8A8A-D7AEA7B19DAD}"/>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2">
                <a:extLst>
                  <a:ext uri="{FF2B5EF4-FFF2-40B4-BE49-F238E27FC236}">
                    <a16:creationId xmlns:a16="http://schemas.microsoft.com/office/drawing/2014/main" id="{6DA7AC58-81F5-4230-921E-5ED34355C171}"/>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43">
                <a:extLst>
                  <a:ext uri="{FF2B5EF4-FFF2-40B4-BE49-F238E27FC236}">
                    <a16:creationId xmlns:a16="http://schemas.microsoft.com/office/drawing/2014/main" id="{D9C94E74-BB25-4B0F-8D07-18408063EAB8}"/>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Oval 44">
                <a:extLst>
                  <a:ext uri="{FF2B5EF4-FFF2-40B4-BE49-F238E27FC236}">
                    <a16:creationId xmlns:a16="http://schemas.microsoft.com/office/drawing/2014/main" id="{534C642E-9199-4F43-B5AB-EDB940430E54}"/>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6" name="Oval 45">
                <a:extLst>
                  <a:ext uri="{FF2B5EF4-FFF2-40B4-BE49-F238E27FC236}">
                    <a16:creationId xmlns:a16="http://schemas.microsoft.com/office/drawing/2014/main" id="{73BF42F7-BF96-4DB9-ADB5-4F0855A481A4}"/>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8" name="Group 397">
              <a:extLst>
                <a:ext uri="{FF2B5EF4-FFF2-40B4-BE49-F238E27FC236}">
                  <a16:creationId xmlns:a16="http://schemas.microsoft.com/office/drawing/2014/main" id="{D95BC91B-ECD1-4B8C-BF00-93D1EF338387}"/>
                </a:ext>
              </a:extLst>
            </p:cNvPr>
            <p:cNvGrpSpPr>
              <a:grpSpLocks noChangeAspect="1"/>
            </p:cNvGrpSpPr>
            <p:nvPr/>
          </p:nvGrpSpPr>
          <p:grpSpPr bwMode="auto">
            <a:xfrm>
              <a:off x="1982621" y="5735053"/>
              <a:ext cx="1024036" cy="1019723"/>
              <a:chOff x="3600" y="1632"/>
              <a:chExt cx="1594" cy="1587"/>
            </a:xfrm>
          </p:grpSpPr>
          <p:sp>
            <p:nvSpPr>
              <p:cNvPr id="9" name="Line 141">
                <a:extLst>
                  <a:ext uri="{FF2B5EF4-FFF2-40B4-BE49-F238E27FC236}">
                    <a16:creationId xmlns:a16="http://schemas.microsoft.com/office/drawing/2014/main" id="{0D7CD4D1-B774-40EE-A612-B9B26C716C50}"/>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Line 142">
                <a:extLst>
                  <a:ext uri="{FF2B5EF4-FFF2-40B4-BE49-F238E27FC236}">
                    <a16:creationId xmlns:a16="http://schemas.microsoft.com/office/drawing/2014/main" id="{8C470FB6-0F39-4E85-A3F1-69EF613B3C12}"/>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1" name="Rectangle 126">
                <a:extLst>
                  <a:ext uri="{FF2B5EF4-FFF2-40B4-BE49-F238E27FC236}">
                    <a16:creationId xmlns:a16="http://schemas.microsoft.com/office/drawing/2014/main" id="{1FBB0E18-0187-4AF9-BDBE-17104D3BED65}"/>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7">
                <a:extLst>
                  <a:ext uri="{FF2B5EF4-FFF2-40B4-BE49-F238E27FC236}">
                    <a16:creationId xmlns:a16="http://schemas.microsoft.com/office/drawing/2014/main" id="{8E94EAA3-995A-4A25-AB48-BCE8E63A9E0B}"/>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 name="Rectangle 128">
                <a:extLst>
                  <a:ext uri="{FF2B5EF4-FFF2-40B4-BE49-F238E27FC236}">
                    <a16:creationId xmlns:a16="http://schemas.microsoft.com/office/drawing/2014/main" id="{BD2CB799-B593-4D0B-AE4B-234894B52557}"/>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4" name="Line 129">
                <a:extLst>
                  <a:ext uri="{FF2B5EF4-FFF2-40B4-BE49-F238E27FC236}">
                    <a16:creationId xmlns:a16="http://schemas.microsoft.com/office/drawing/2014/main" id="{D622CFB0-0E8B-4E4E-9ADB-FDEEE3B187CD}"/>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 name="Line 130">
                <a:extLst>
                  <a:ext uri="{FF2B5EF4-FFF2-40B4-BE49-F238E27FC236}">
                    <a16:creationId xmlns:a16="http://schemas.microsoft.com/office/drawing/2014/main" id="{89B09139-1D2E-406F-8169-7666EB8D340D}"/>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 name="Line 131">
                <a:extLst>
                  <a:ext uri="{FF2B5EF4-FFF2-40B4-BE49-F238E27FC236}">
                    <a16:creationId xmlns:a16="http://schemas.microsoft.com/office/drawing/2014/main" id="{195482F9-1964-449C-95BD-5CC7CB387FFC}"/>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2">
                <a:extLst>
                  <a:ext uri="{FF2B5EF4-FFF2-40B4-BE49-F238E27FC236}">
                    <a16:creationId xmlns:a16="http://schemas.microsoft.com/office/drawing/2014/main" id="{D15F0341-4660-4A2A-85D1-D2490D429836}"/>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3">
                <a:extLst>
                  <a:ext uri="{FF2B5EF4-FFF2-40B4-BE49-F238E27FC236}">
                    <a16:creationId xmlns:a16="http://schemas.microsoft.com/office/drawing/2014/main" id="{A40A5379-DD1D-4699-8FCF-E5AD137DAD96}"/>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9" name="Line 134">
                <a:extLst>
                  <a:ext uri="{FF2B5EF4-FFF2-40B4-BE49-F238E27FC236}">
                    <a16:creationId xmlns:a16="http://schemas.microsoft.com/office/drawing/2014/main" id="{E57A8A5E-509F-41E9-9EEE-BC63E8FFD17E}"/>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5">
                <a:extLst>
                  <a:ext uri="{FF2B5EF4-FFF2-40B4-BE49-F238E27FC236}">
                    <a16:creationId xmlns:a16="http://schemas.microsoft.com/office/drawing/2014/main" id="{43DD0D2F-D038-45EA-B4CA-58BF9820F37B}"/>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 name="Line 136">
                <a:extLst>
                  <a:ext uri="{FF2B5EF4-FFF2-40B4-BE49-F238E27FC236}">
                    <a16:creationId xmlns:a16="http://schemas.microsoft.com/office/drawing/2014/main" id="{91035073-6AEF-40F4-B5E2-4ACFBB204D27}"/>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7">
                <a:extLst>
                  <a:ext uri="{FF2B5EF4-FFF2-40B4-BE49-F238E27FC236}">
                    <a16:creationId xmlns:a16="http://schemas.microsoft.com/office/drawing/2014/main" id="{BFFA46A5-29E6-4113-AA37-E1CEE1F6AD13}"/>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8">
                <a:extLst>
                  <a:ext uri="{FF2B5EF4-FFF2-40B4-BE49-F238E27FC236}">
                    <a16:creationId xmlns:a16="http://schemas.microsoft.com/office/drawing/2014/main" id="{359AC444-5973-4450-BC82-14096474C04D}"/>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39">
                <a:extLst>
                  <a:ext uri="{FF2B5EF4-FFF2-40B4-BE49-F238E27FC236}">
                    <a16:creationId xmlns:a16="http://schemas.microsoft.com/office/drawing/2014/main" id="{9311A1E6-9374-407D-B0CD-EEB60E1EB12E}"/>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 name="Line 140">
                <a:extLst>
                  <a:ext uri="{FF2B5EF4-FFF2-40B4-BE49-F238E27FC236}">
                    <a16:creationId xmlns:a16="http://schemas.microsoft.com/office/drawing/2014/main" id="{192FC004-2C38-4DDA-B915-BB604AB6F79A}"/>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6" name="AutoShape 143">
                <a:extLst>
                  <a:ext uri="{FF2B5EF4-FFF2-40B4-BE49-F238E27FC236}">
                    <a16:creationId xmlns:a16="http://schemas.microsoft.com/office/drawing/2014/main" id="{F85406D7-3209-4A48-93A6-9B65B3511F8F}"/>
                  </a:ext>
                </a:extLst>
              </p:cNvPr>
              <p:cNvCxnSpPr>
                <a:cxnSpLocks noChangeAspect="1" noChangeShapeType="1"/>
                <a:stCxn id="33" idx="0"/>
                <a:endCxn id="30"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 name="Rectangle 144">
                <a:extLst>
                  <a:ext uri="{FF2B5EF4-FFF2-40B4-BE49-F238E27FC236}">
                    <a16:creationId xmlns:a16="http://schemas.microsoft.com/office/drawing/2014/main" id="{0A75D7CF-9944-4E0A-9E08-4727F6F3A5A7}"/>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 name="Rectangle 145">
                <a:extLst>
                  <a:ext uri="{FF2B5EF4-FFF2-40B4-BE49-F238E27FC236}">
                    <a16:creationId xmlns:a16="http://schemas.microsoft.com/office/drawing/2014/main" id="{DA83D7A1-1F11-4ACB-8144-ACA960B57A14}"/>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9" name="Rectangle 146">
                <a:extLst>
                  <a:ext uri="{FF2B5EF4-FFF2-40B4-BE49-F238E27FC236}">
                    <a16:creationId xmlns:a16="http://schemas.microsoft.com/office/drawing/2014/main" id="{DC74059B-AA18-4119-BC7D-80A28D64F297}"/>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7">
                <a:extLst>
                  <a:ext uri="{FF2B5EF4-FFF2-40B4-BE49-F238E27FC236}">
                    <a16:creationId xmlns:a16="http://schemas.microsoft.com/office/drawing/2014/main" id="{55ACFE2A-3EA5-47D6-BAA3-A54CBC59DA94}"/>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8">
                <a:extLst>
                  <a:ext uri="{FF2B5EF4-FFF2-40B4-BE49-F238E27FC236}">
                    <a16:creationId xmlns:a16="http://schemas.microsoft.com/office/drawing/2014/main" id="{BBAE4E1D-D35D-42AD-9950-671F4EC4FA20}"/>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49">
                <a:extLst>
                  <a:ext uri="{FF2B5EF4-FFF2-40B4-BE49-F238E27FC236}">
                    <a16:creationId xmlns:a16="http://schemas.microsoft.com/office/drawing/2014/main" id="{BA660550-2076-467E-BB50-0E6945D94C78}"/>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0">
                <a:extLst>
                  <a:ext uri="{FF2B5EF4-FFF2-40B4-BE49-F238E27FC236}">
                    <a16:creationId xmlns:a16="http://schemas.microsoft.com/office/drawing/2014/main" id="{76DDCAA7-889A-4C8D-BAEC-9F105EA968C5}"/>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 name="Rectangle 151">
                <a:extLst>
                  <a:ext uri="{FF2B5EF4-FFF2-40B4-BE49-F238E27FC236}">
                    <a16:creationId xmlns:a16="http://schemas.microsoft.com/office/drawing/2014/main" id="{C049E975-04FD-411D-8887-D55E9B0F812D}"/>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5" name="AutoShape 152">
                <a:extLst>
                  <a:ext uri="{FF2B5EF4-FFF2-40B4-BE49-F238E27FC236}">
                    <a16:creationId xmlns:a16="http://schemas.microsoft.com/office/drawing/2014/main" id="{EA429421-1713-4EC8-8D45-76D09A1C5413}"/>
                  </a:ext>
                </a:extLst>
              </p:cNvPr>
              <p:cNvCxnSpPr>
                <a:cxnSpLocks noChangeAspect="1" noChangeShapeType="1"/>
                <a:stCxn id="34" idx="3"/>
                <a:endCxn id="34"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3">
                <a:extLst>
                  <a:ext uri="{FF2B5EF4-FFF2-40B4-BE49-F238E27FC236}">
                    <a16:creationId xmlns:a16="http://schemas.microsoft.com/office/drawing/2014/main" id="{F77D0D26-49DE-478E-9073-5BF298A40E85}"/>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4">
                <a:extLst>
                  <a:ext uri="{FF2B5EF4-FFF2-40B4-BE49-F238E27FC236}">
                    <a16:creationId xmlns:a16="http://schemas.microsoft.com/office/drawing/2014/main" id="{91EE2131-D2B5-4489-A8F0-BE42614398BA}"/>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5">
                <a:extLst>
                  <a:ext uri="{FF2B5EF4-FFF2-40B4-BE49-F238E27FC236}">
                    <a16:creationId xmlns:a16="http://schemas.microsoft.com/office/drawing/2014/main" id="{A1529F26-B42E-4503-BF91-B52F3F9FE61B}"/>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6">
                <a:extLst>
                  <a:ext uri="{FF2B5EF4-FFF2-40B4-BE49-F238E27FC236}">
                    <a16:creationId xmlns:a16="http://schemas.microsoft.com/office/drawing/2014/main" id="{14C93BBD-DEE6-4711-93E3-9CD671C3332E}"/>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7">
                <a:extLst>
                  <a:ext uri="{FF2B5EF4-FFF2-40B4-BE49-F238E27FC236}">
                    <a16:creationId xmlns:a16="http://schemas.microsoft.com/office/drawing/2014/main" id="{783A09F3-E163-43F2-9F22-FC80BE2BBDB1}"/>
                  </a:ext>
                </a:extLst>
              </p:cNvPr>
              <p:cNvCxnSpPr>
                <a:cxnSpLocks noChangeAspect="1" noChangeShapeType="1"/>
                <a:stCxn id="28" idx="3"/>
                <a:endCxn id="28"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8">
                <a:extLst>
                  <a:ext uri="{FF2B5EF4-FFF2-40B4-BE49-F238E27FC236}">
                    <a16:creationId xmlns:a16="http://schemas.microsoft.com/office/drawing/2014/main" id="{976646C8-9844-45E6-8C8E-053B0B3E95F6}"/>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59">
                <a:extLst>
                  <a:ext uri="{FF2B5EF4-FFF2-40B4-BE49-F238E27FC236}">
                    <a16:creationId xmlns:a16="http://schemas.microsoft.com/office/drawing/2014/main" id="{448995C3-34A3-4A65-B526-925A88B27CA2}"/>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0">
                <a:extLst>
                  <a:ext uri="{FF2B5EF4-FFF2-40B4-BE49-F238E27FC236}">
                    <a16:creationId xmlns:a16="http://schemas.microsoft.com/office/drawing/2014/main" id="{C2899927-BF95-44EE-B559-F286B89330E7}"/>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1">
                <a:extLst>
                  <a:ext uri="{FF2B5EF4-FFF2-40B4-BE49-F238E27FC236}">
                    <a16:creationId xmlns:a16="http://schemas.microsoft.com/office/drawing/2014/main" id="{CEBECF3D-D63C-453A-87B0-4F699CBF1534}"/>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2">
                <a:extLst>
                  <a:ext uri="{FF2B5EF4-FFF2-40B4-BE49-F238E27FC236}">
                    <a16:creationId xmlns:a16="http://schemas.microsoft.com/office/drawing/2014/main" id="{B0C4639D-D0C2-46E0-A3D7-3FBE776D5B14}"/>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AutoShape 163">
                <a:extLst>
                  <a:ext uri="{FF2B5EF4-FFF2-40B4-BE49-F238E27FC236}">
                    <a16:creationId xmlns:a16="http://schemas.microsoft.com/office/drawing/2014/main" id="{97049359-D780-4B0F-AE08-0C8E236B7534}"/>
                  </a:ext>
                </a:extLst>
              </p:cNvPr>
              <p:cNvCxnSpPr>
                <a:cxnSpLocks noChangeAspect="1" noChangeShapeType="1"/>
                <a:stCxn id="28" idx="1"/>
                <a:endCxn id="28"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Line 164">
                <a:extLst>
                  <a:ext uri="{FF2B5EF4-FFF2-40B4-BE49-F238E27FC236}">
                    <a16:creationId xmlns:a16="http://schemas.microsoft.com/office/drawing/2014/main" id="{E919F43C-FE79-4F41-8DFF-133F792A77EE}"/>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5">
                <a:extLst>
                  <a:ext uri="{FF2B5EF4-FFF2-40B4-BE49-F238E27FC236}">
                    <a16:creationId xmlns:a16="http://schemas.microsoft.com/office/drawing/2014/main" id="{72607BE4-93F1-4CB3-A516-7A3A10FCFCBB}"/>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6">
                <a:extLst>
                  <a:ext uri="{FF2B5EF4-FFF2-40B4-BE49-F238E27FC236}">
                    <a16:creationId xmlns:a16="http://schemas.microsoft.com/office/drawing/2014/main" id="{BAC81F5C-1E98-4113-ADC7-150068BAFBAE}"/>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7">
                <a:extLst>
                  <a:ext uri="{FF2B5EF4-FFF2-40B4-BE49-F238E27FC236}">
                    <a16:creationId xmlns:a16="http://schemas.microsoft.com/office/drawing/2014/main" id="{ACC7DC89-1E8C-46DD-96FD-0E7C84135939}"/>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8">
                <a:extLst>
                  <a:ext uri="{FF2B5EF4-FFF2-40B4-BE49-F238E27FC236}">
                    <a16:creationId xmlns:a16="http://schemas.microsoft.com/office/drawing/2014/main" id="{B5EB912A-F796-421F-9BE4-2EA3770711DD}"/>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69">
                <a:extLst>
                  <a:ext uri="{FF2B5EF4-FFF2-40B4-BE49-F238E27FC236}">
                    <a16:creationId xmlns:a16="http://schemas.microsoft.com/office/drawing/2014/main" id="{BA1434AF-ADAE-41CA-B71C-180CF120007C}"/>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0">
                <a:extLst>
                  <a:ext uri="{FF2B5EF4-FFF2-40B4-BE49-F238E27FC236}">
                    <a16:creationId xmlns:a16="http://schemas.microsoft.com/office/drawing/2014/main" id="{260E7457-294C-46FA-A588-6DBD173256F5}"/>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1">
                <a:extLst>
                  <a:ext uri="{FF2B5EF4-FFF2-40B4-BE49-F238E27FC236}">
                    <a16:creationId xmlns:a16="http://schemas.microsoft.com/office/drawing/2014/main" id="{9F2BF1F7-04C3-450E-9F03-57D0C5D097D7}"/>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2">
                <a:extLst>
                  <a:ext uri="{FF2B5EF4-FFF2-40B4-BE49-F238E27FC236}">
                    <a16:creationId xmlns:a16="http://schemas.microsoft.com/office/drawing/2014/main" id="{C59B6210-C666-4A2E-856D-B5416A989637}"/>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3">
                <a:extLst>
                  <a:ext uri="{FF2B5EF4-FFF2-40B4-BE49-F238E27FC236}">
                    <a16:creationId xmlns:a16="http://schemas.microsoft.com/office/drawing/2014/main" id="{565FDD9B-EACF-4696-81B9-A65C2D3A95D5}"/>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4">
                <a:extLst>
                  <a:ext uri="{FF2B5EF4-FFF2-40B4-BE49-F238E27FC236}">
                    <a16:creationId xmlns:a16="http://schemas.microsoft.com/office/drawing/2014/main" id="{D51C567F-DE76-4F21-B070-0ED3E1F4E98A}"/>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5">
                <a:extLst>
                  <a:ext uri="{FF2B5EF4-FFF2-40B4-BE49-F238E27FC236}">
                    <a16:creationId xmlns:a16="http://schemas.microsoft.com/office/drawing/2014/main" id="{85F54CCF-25EB-4E74-A37C-625420AFA6B4}"/>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6">
                <a:extLst>
                  <a:ext uri="{FF2B5EF4-FFF2-40B4-BE49-F238E27FC236}">
                    <a16:creationId xmlns:a16="http://schemas.microsoft.com/office/drawing/2014/main" id="{B582CA03-5691-49CA-88CC-2463CCEFB392}"/>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Line 177">
                <a:extLst>
                  <a:ext uri="{FF2B5EF4-FFF2-40B4-BE49-F238E27FC236}">
                    <a16:creationId xmlns:a16="http://schemas.microsoft.com/office/drawing/2014/main" id="{8FD9CE5B-E775-4A98-81B8-86121C9A2B28}"/>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 name="Oval 178">
                <a:extLst>
                  <a:ext uri="{FF2B5EF4-FFF2-40B4-BE49-F238E27FC236}">
                    <a16:creationId xmlns:a16="http://schemas.microsoft.com/office/drawing/2014/main" id="{9E430DD7-9BA5-417F-9DF2-A418E73E14E1}"/>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79">
                <a:extLst>
                  <a:ext uri="{FF2B5EF4-FFF2-40B4-BE49-F238E27FC236}">
                    <a16:creationId xmlns:a16="http://schemas.microsoft.com/office/drawing/2014/main" id="{2B83C56B-35AC-4015-B675-B667491886B8}"/>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0">
                <a:extLst>
                  <a:ext uri="{FF2B5EF4-FFF2-40B4-BE49-F238E27FC236}">
                    <a16:creationId xmlns:a16="http://schemas.microsoft.com/office/drawing/2014/main" id="{BC463430-0296-47D4-8589-F4D1BE6AB97C}"/>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1">
                <a:extLst>
                  <a:ext uri="{FF2B5EF4-FFF2-40B4-BE49-F238E27FC236}">
                    <a16:creationId xmlns:a16="http://schemas.microsoft.com/office/drawing/2014/main" id="{E1CD6CC8-B6A7-433B-8FC2-EE41E13111B7}"/>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2">
                <a:extLst>
                  <a:ext uri="{FF2B5EF4-FFF2-40B4-BE49-F238E27FC236}">
                    <a16:creationId xmlns:a16="http://schemas.microsoft.com/office/drawing/2014/main" id="{885E14E1-ADE8-4041-A00F-0F79C21C6C48}"/>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3">
                <a:extLst>
                  <a:ext uri="{FF2B5EF4-FFF2-40B4-BE49-F238E27FC236}">
                    <a16:creationId xmlns:a16="http://schemas.microsoft.com/office/drawing/2014/main" id="{C397B1EB-6DA6-430D-8C36-9FEBC3DF0EAF}"/>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4">
                <a:extLst>
                  <a:ext uri="{FF2B5EF4-FFF2-40B4-BE49-F238E27FC236}">
                    <a16:creationId xmlns:a16="http://schemas.microsoft.com/office/drawing/2014/main" id="{FC6DB3D7-8C01-4C16-8CFA-9104E8976C9D}"/>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5">
                <a:extLst>
                  <a:ext uri="{FF2B5EF4-FFF2-40B4-BE49-F238E27FC236}">
                    <a16:creationId xmlns:a16="http://schemas.microsoft.com/office/drawing/2014/main" id="{EFBEF39F-F313-43B9-B1F8-F527FAFA783D}"/>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6">
                <a:extLst>
                  <a:ext uri="{FF2B5EF4-FFF2-40B4-BE49-F238E27FC236}">
                    <a16:creationId xmlns:a16="http://schemas.microsoft.com/office/drawing/2014/main" id="{ADBE2796-145E-42E6-B1CB-058C1D03080A}"/>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Oval 187">
                <a:extLst>
                  <a:ext uri="{FF2B5EF4-FFF2-40B4-BE49-F238E27FC236}">
                    <a16:creationId xmlns:a16="http://schemas.microsoft.com/office/drawing/2014/main" id="{21CEB0EC-6DD0-449E-BE69-3B9E5F4D93BC}"/>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 name="Line 188">
                <a:extLst>
                  <a:ext uri="{FF2B5EF4-FFF2-40B4-BE49-F238E27FC236}">
                    <a16:creationId xmlns:a16="http://schemas.microsoft.com/office/drawing/2014/main" id="{71BE9DC5-89B6-478A-8CEC-2A406179F204}"/>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89">
                <a:extLst>
                  <a:ext uri="{FF2B5EF4-FFF2-40B4-BE49-F238E27FC236}">
                    <a16:creationId xmlns:a16="http://schemas.microsoft.com/office/drawing/2014/main" id="{51AFFFA9-D206-4C14-80BB-BA77FA176A81}"/>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 name="Line 190">
                <a:extLst>
                  <a:ext uri="{FF2B5EF4-FFF2-40B4-BE49-F238E27FC236}">
                    <a16:creationId xmlns:a16="http://schemas.microsoft.com/office/drawing/2014/main" id="{26010993-4D82-4C7E-8EFC-511B5BACE190}"/>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4" name="AutoShape 191">
                <a:extLst>
                  <a:ext uri="{FF2B5EF4-FFF2-40B4-BE49-F238E27FC236}">
                    <a16:creationId xmlns:a16="http://schemas.microsoft.com/office/drawing/2014/main" id="{1814ABC4-E8C9-43F0-A8F6-A92B37B62BBD}"/>
                  </a:ext>
                </a:extLst>
              </p:cNvPr>
              <p:cNvCxnSpPr>
                <a:cxnSpLocks noChangeAspect="1" noChangeShapeType="1"/>
                <a:stCxn id="83" idx="0"/>
                <a:endCxn id="79"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5" name="Rectangle 192">
                <a:extLst>
                  <a:ext uri="{FF2B5EF4-FFF2-40B4-BE49-F238E27FC236}">
                    <a16:creationId xmlns:a16="http://schemas.microsoft.com/office/drawing/2014/main" id="{360DC8B2-5646-4219-9276-FE2A9C8968A4}"/>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3">
                <a:extLst>
                  <a:ext uri="{FF2B5EF4-FFF2-40B4-BE49-F238E27FC236}">
                    <a16:creationId xmlns:a16="http://schemas.microsoft.com/office/drawing/2014/main" id="{51BCF70C-0079-49B6-A4F9-DFEBB7EB5927}"/>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 name="Rectangle 194">
                <a:extLst>
                  <a:ext uri="{FF2B5EF4-FFF2-40B4-BE49-F238E27FC236}">
                    <a16:creationId xmlns:a16="http://schemas.microsoft.com/office/drawing/2014/main" id="{DD41D71D-9ADE-4EB7-A5A7-0DB4C41C2D6E}"/>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8" name="Rectangle 195">
                <a:extLst>
                  <a:ext uri="{FF2B5EF4-FFF2-40B4-BE49-F238E27FC236}">
                    <a16:creationId xmlns:a16="http://schemas.microsoft.com/office/drawing/2014/main" id="{70D80E3D-9197-4D39-8FFB-62D7211B424B}"/>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6">
                <a:extLst>
                  <a:ext uri="{FF2B5EF4-FFF2-40B4-BE49-F238E27FC236}">
                    <a16:creationId xmlns:a16="http://schemas.microsoft.com/office/drawing/2014/main" id="{C5836237-5275-4899-A7F1-AC9AF2208A68}"/>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7">
                <a:extLst>
                  <a:ext uri="{FF2B5EF4-FFF2-40B4-BE49-F238E27FC236}">
                    <a16:creationId xmlns:a16="http://schemas.microsoft.com/office/drawing/2014/main" id="{4E553DFB-FCAD-459D-9162-75584D563D0D}"/>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8">
                <a:extLst>
                  <a:ext uri="{FF2B5EF4-FFF2-40B4-BE49-F238E27FC236}">
                    <a16:creationId xmlns:a16="http://schemas.microsoft.com/office/drawing/2014/main" id="{A36430D7-9B07-469F-8DDC-AC2F6ED8302E}"/>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199">
                <a:extLst>
                  <a:ext uri="{FF2B5EF4-FFF2-40B4-BE49-F238E27FC236}">
                    <a16:creationId xmlns:a16="http://schemas.microsoft.com/office/drawing/2014/main" id="{F64960C2-2904-4462-AC6B-F6CE2CF10998}"/>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0">
                <a:extLst>
                  <a:ext uri="{FF2B5EF4-FFF2-40B4-BE49-F238E27FC236}">
                    <a16:creationId xmlns:a16="http://schemas.microsoft.com/office/drawing/2014/main" id="{AC3638B9-F302-4495-BA10-61F5695CFD2B}"/>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4" name="Rectangle 201">
                <a:extLst>
                  <a:ext uri="{FF2B5EF4-FFF2-40B4-BE49-F238E27FC236}">
                    <a16:creationId xmlns:a16="http://schemas.microsoft.com/office/drawing/2014/main" id="{2487DE19-D4AD-4659-888B-0CB56D4F0063}"/>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5" name="AutoShape 202">
                <a:extLst>
                  <a:ext uri="{FF2B5EF4-FFF2-40B4-BE49-F238E27FC236}">
                    <a16:creationId xmlns:a16="http://schemas.microsoft.com/office/drawing/2014/main" id="{FE753791-772A-48E4-9C2D-C39E8643A09C}"/>
                  </a:ext>
                </a:extLst>
              </p:cNvPr>
              <p:cNvCxnSpPr>
                <a:cxnSpLocks noChangeAspect="1" noChangeShapeType="1"/>
                <a:stCxn id="84" idx="3"/>
                <a:endCxn id="84"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3">
                <a:extLst>
                  <a:ext uri="{FF2B5EF4-FFF2-40B4-BE49-F238E27FC236}">
                    <a16:creationId xmlns:a16="http://schemas.microsoft.com/office/drawing/2014/main" id="{BE832415-BB33-41B6-BDDC-857D58C8C246}"/>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4">
                <a:extLst>
                  <a:ext uri="{FF2B5EF4-FFF2-40B4-BE49-F238E27FC236}">
                    <a16:creationId xmlns:a16="http://schemas.microsoft.com/office/drawing/2014/main" id="{9546293C-0782-454C-AB56-A36382107F88}"/>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5">
                <a:extLst>
                  <a:ext uri="{FF2B5EF4-FFF2-40B4-BE49-F238E27FC236}">
                    <a16:creationId xmlns:a16="http://schemas.microsoft.com/office/drawing/2014/main" id="{1B5F981F-25C4-4C84-BB30-CBDD1F69B487}"/>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6">
                <a:extLst>
                  <a:ext uri="{FF2B5EF4-FFF2-40B4-BE49-F238E27FC236}">
                    <a16:creationId xmlns:a16="http://schemas.microsoft.com/office/drawing/2014/main" id="{1B1929F3-E297-47A1-8D34-CD3328CBA798}"/>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7">
                <a:extLst>
                  <a:ext uri="{FF2B5EF4-FFF2-40B4-BE49-F238E27FC236}">
                    <a16:creationId xmlns:a16="http://schemas.microsoft.com/office/drawing/2014/main" id="{39EC5BD8-9629-4D98-BA54-44262DAE7939}"/>
                  </a:ext>
                </a:extLst>
              </p:cNvPr>
              <p:cNvCxnSpPr>
                <a:cxnSpLocks noChangeAspect="1" noChangeShapeType="1"/>
                <a:stCxn id="77" idx="3"/>
                <a:endCxn id="77"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8">
                <a:extLst>
                  <a:ext uri="{FF2B5EF4-FFF2-40B4-BE49-F238E27FC236}">
                    <a16:creationId xmlns:a16="http://schemas.microsoft.com/office/drawing/2014/main" id="{4F12BE3D-9E32-45A7-A371-321FBB6EADF2}"/>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09">
                <a:extLst>
                  <a:ext uri="{FF2B5EF4-FFF2-40B4-BE49-F238E27FC236}">
                    <a16:creationId xmlns:a16="http://schemas.microsoft.com/office/drawing/2014/main" id="{C8CC730A-37ED-4CF9-A8F3-0503FDB10583}"/>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0">
                <a:extLst>
                  <a:ext uri="{FF2B5EF4-FFF2-40B4-BE49-F238E27FC236}">
                    <a16:creationId xmlns:a16="http://schemas.microsoft.com/office/drawing/2014/main" id="{634D6152-9D6B-4B98-9AC5-E7793292AC02}"/>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1">
                <a:extLst>
                  <a:ext uri="{FF2B5EF4-FFF2-40B4-BE49-F238E27FC236}">
                    <a16:creationId xmlns:a16="http://schemas.microsoft.com/office/drawing/2014/main" id="{6E0E0488-74BC-48CF-821D-F48811E5E3AB}"/>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2">
                <a:extLst>
                  <a:ext uri="{FF2B5EF4-FFF2-40B4-BE49-F238E27FC236}">
                    <a16:creationId xmlns:a16="http://schemas.microsoft.com/office/drawing/2014/main" id="{B45D7E8D-8E03-4CC2-BFA7-2B404E1B5CD5}"/>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AutoShape 213">
                <a:extLst>
                  <a:ext uri="{FF2B5EF4-FFF2-40B4-BE49-F238E27FC236}">
                    <a16:creationId xmlns:a16="http://schemas.microsoft.com/office/drawing/2014/main" id="{73C72F5A-8DA8-44D7-BA6A-9080ABF8227F}"/>
                  </a:ext>
                </a:extLst>
              </p:cNvPr>
              <p:cNvCxnSpPr>
                <a:cxnSpLocks noChangeAspect="1" noChangeShapeType="1"/>
                <a:stCxn id="77" idx="1"/>
                <a:endCxn id="77"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7" name="Line 214">
                <a:extLst>
                  <a:ext uri="{FF2B5EF4-FFF2-40B4-BE49-F238E27FC236}">
                    <a16:creationId xmlns:a16="http://schemas.microsoft.com/office/drawing/2014/main" id="{67C0E025-2095-40B1-B739-7B9F127329E2}"/>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5">
                <a:extLst>
                  <a:ext uri="{FF2B5EF4-FFF2-40B4-BE49-F238E27FC236}">
                    <a16:creationId xmlns:a16="http://schemas.microsoft.com/office/drawing/2014/main" id="{900B192E-4B4E-4D6C-ABCA-2C10EE2CBCEE}"/>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6">
                <a:extLst>
                  <a:ext uri="{FF2B5EF4-FFF2-40B4-BE49-F238E27FC236}">
                    <a16:creationId xmlns:a16="http://schemas.microsoft.com/office/drawing/2014/main" id="{09BA9C37-A6D6-433B-A603-4574CF013E19}"/>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7">
                <a:extLst>
                  <a:ext uri="{FF2B5EF4-FFF2-40B4-BE49-F238E27FC236}">
                    <a16:creationId xmlns:a16="http://schemas.microsoft.com/office/drawing/2014/main" id="{ACB2511C-9DBF-4C1C-9209-9CEABEC6E80E}"/>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8">
                <a:extLst>
                  <a:ext uri="{FF2B5EF4-FFF2-40B4-BE49-F238E27FC236}">
                    <a16:creationId xmlns:a16="http://schemas.microsoft.com/office/drawing/2014/main" id="{E6010220-F99E-4FF6-A855-FDDAEEB8F870}"/>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19">
                <a:extLst>
                  <a:ext uri="{FF2B5EF4-FFF2-40B4-BE49-F238E27FC236}">
                    <a16:creationId xmlns:a16="http://schemas.microsoft.com/office/drawing/2014/main" id="{B085BA7C-EDBF-4F3A-980F-771113F94503}"/>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0">
                <a:extLst>
                  <a:ext uri="{FF2B5EF4-FFF2-40B4-BE49-F238E27FC236}">
                    <a16:creationId xmlns:a16="http://schemas.microsoft.com/office/drawing/2014/main" id="{9FCD9871-7BDB-41C5-AFEC-22AC2D28E157}"/>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1">
                <a:extLst>
                  <a:ext uri="{FF2B5EF4-FFF2-40B4-BE49-F238E27FC236}">
                    <a16:creationId xmlns:a16="http://schemas.microsoft.com/office/drawing/2014/main" id="{B2E45491-C6E6-45F8-ACD6-F02592B56CDD}"/>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2">
                <a:extLst>
                  <a:ext uri="{FF2B5EF4-FFF2-40B4-BE49-F238E27FC236}">
                    <a16:creationId xmlns:a16="http://schemas.microsoft.com/office/drawing/2014/main" id="{6E0AC9F0-C023-49B4-94B7-7BDCBDC9C287}"/>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3">
                <a:extLst>
                  <a:ext uri="{FF2B5EF4-FFF2-40B4-BE49-F238E27FC236}">
                    <a16:creationId xmlns:a16="http://schemas.microsoft.com/office/drawing/2014/main" id="{2CDE21B4-E7DD-4DF7-A7BD-E955D094E936}"/>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4">
                <a:extLst>
                  <a:ext uri="{FF2B5EF4-FFF2-40B4-BE49-F238E27FC236}">
                    <a16:creationId xmlns:a16="http://schemas.microsoft.com/office/drawing/2014/main" id="{FFB2C0A3-D2BD-480B-9FBC-1EF4BFF98F9C}"/>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5">
                <a:extLst>
                  <a:ext uri="{FF2B5EF4-FFF2-40B4-BE49-F238E27FC236}">
                    <a16:creationId xmlns:a16="http://schemas.microsoft.com/office/drawing/2014/main" id="{99EA15D3-6DA6-44A4-8B28-DF84D96DD5E5}"/>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6">
                <a:extLst>
                  <a:ext uri="{FF2B5EF4-FFF2-40B4-BE49-F238E27FC236}">
                    <a16:creationId xmlns:a16="http://schemas.microsoft.com/office/drawing/2014/main" id="{C66F63F3-CE38-40A6-898C-622DA8043BB6}"/>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Line 227">
                <a:extLst>
                  <a:ext uri="{FF2B5EF4-FFF2-40B4-BE49-F238E27FC236}">
                    <a16:creationId xmlns:a16="http://schemas.microsoft.com/office/drawing/2014/main" id="{00A43062-E85F-47ED-856C-DDFCA4DF3763}"/>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Oval 228">
                <a:extLst>
                  <a:ext uri="{FF2B5EF4-FFF2-40B4-BE49-F238E27FC236}">
                    <a16:creationId xmlns:a16="http://schemas.microsoft.com/office/drawing/2014/main" id="{0991F5E2-F1F5-44D5-ABD5-C8B9F4C751D2}"/>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29">
                <a:extLst>
                  <a:ext uri="{FF2B5EF4-FFF2-40B4-BE49-F238E27FC236}">
                    <a16:creationId xmlns:a16="http://schemas.microsoft.com/office/drawing/2014/main" id="{560354A4-993E-4FC3-AD6B-DD3FF3D85E93}"/>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0">
                <a:extLst>
                  <a:ext uri="{FF2B5EF4-FFF2-40B4-BE49-F238E27FC236}">
                    <a16:creationId xmlns:a16="http://schemas.microsoft.com/office/drawing/2014/main" id="{F6F93F1E-CADF-4124-8237-48DDEA168EE4}"/>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1">
                <a:extLst>
                  <a:ext uri="{FF2B5EF4-FFF2-40B4-BE49-F238E27FC236}">
                    <a16:creationId xmlns:a16="http://schemas.microsoft.com/office/drawing/2014/main" id="{5518A4D7-0ACA-49B6-83A1-DCBA5FD823EA}"/>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2">
                <a:extLst>
                  <a:ext uri="{FF2B5EF4-FFF2-40B4-BE49-F238E27FC236}">
                    <a16:creationId xmlns:a16="http://schemas.microsoft.com/office/drawing/2014/main" id="{FEF83AD3-084F-404D-8500-01D65BEA1993}"/>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3">
                <a:extLst>
                  <a:ext uri="{FF2B5EF4-FFF2-40B4-BE49-F238E27FC236}">
                    <a16:creationId xmlns:a16="http://schemas.microsoft.com/office/drawing/2014/main" id="{A70F5A0E-F762-460B-9C62-4BAA559613B4}"/>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4">
                <a:extLst>
                  <a:ext uri="{FF2B5EF4-FFF2-40B4-BE49-F238E27FC236}">
                    <a16:creationId xmlns:a16="http://schemas.microsoft.com/office/drawing/2014/main" id="{490B6C7F-1B77-4929-B8AE-EB5FD13DE37F}"/>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5">
                <a:extLst>
                  <a:ext uri="{FF2B5EF4-FFF2-40B4-BE49-F238E27FC236}">
                    <a16:creationId xmlns:a16="http://schemas.microsoft.com/office/drawing/2014/main" id="{6CD23CDF-8712-40D4-B909-603AF16D416A}"/>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6">
                <a:extLst>
                  <a:ext uri="{FF2B5EF4-FFF2-40B4-BE49-F238E27FC236}">
                    <a16:creationId xmlns:a16="http://schemas.microsoft.com/office/drawing/2014/main" id="{1A2380C8-F951-40A3-973B-D325B62B6690}"/>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Oval 237">
                <a:extLst>
                  <a:ext uri="{FF2B5EF4-FFF2-40B4-BE49-F238E27FC236}">
                    <a16:creationId xmlns:a16="http://schemas.microsoft.com/office/drawing/2014/main" id="{2BE473E1-8774-4521-9DC6-3DD52D2148E1}"/>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Line 238">
                <a:extLst>
                  <a:ext uri="{FF2B5EF4-FFF2-40B4-BE49-F238E27FC236}">
                    <a16:creationId xmlns:a16="http://schemas.microsoft.com/office/drawing/2014/main" id="{47FF06CC-B3AB-4612-8C80-9B63AFD3A1CF}"/>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39">
                <a:extLst>
                  <a:ext uri="{FF2B5EF4-FFF2-40B4-BE49-F238E27FC236}">
                    <a16:creationId xmlns:a16="http://schemas.microsoft.com/office/drawing/2014/main" id="{3196C666-09AD-49E2-99D3-39FDE5FAAFDE}"/>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 name="Line 240">
                <a:extLst>
                  <a:ext uri="{FF2B5EF4-FFF2-40B4-BE49-F238E27FC236}">
                    <a16:creationId xmlns:a16="http://schemas.microsoft.com/office/drawing/2014/main" id="{D692CCC1-2494-4255-ABEF-A3CAA6113B1A}"/>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4" name="AutoShape 241">
                <a:extLst>
                  <a:ext uri="{FF2B5EF4-FFF2-40B4-BE49-F238E27FC236}">
                    <a16:creationId xmlns:a16="http://schemas.microsoft.com/office/drawing/2014/main" id="{8F5619E7-52FF-4A1F-9C53-9B991B103F17}"/>
                  </a:ext>
                </a:extLst>
              </p:cNvPr>
              <p:cNvCxnSpPr>
                <a:cxnSpLocks noChangeAspect="1" noChangeShapeType="1"/>
                <a:stCxn id="133" idx="0"/>
                <a:endCxn id="129"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5" name="Rectangle 242">
                <a:extLst>
                  <a:ext uri="{FF2B5EF4-FFF2-40B4-BE49-F238E27FC236}">
                    <a16:creationId xmlns:a16="http://schemas.microsoft.com/office/drawing/2014/main" id="{7D220791-5A0F-4B23-B6F9-AC6E81C50426}"/>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3">
                <a:extLst>
                  <a:ext uri="{FF2B5EF4-FFF2-40B4-BE49-F238E27FC236}">
                    <a16:creationId xmlns:a16="http://schemas.microsoft.com/office/drawing/2014/main" id="{4C3251C8-3F05-4D16-B22C-CBAC9DBB0C07}"/>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 name="Rectangle 244">
                <a:extLst>
                  <a:ext uri="{FF2B5EF4-FFF2-40B4-BE49-F238E27FC236}">
                    <a16:creationId xmlns:a16="http://schemas.microsoft.com/office/drawing/2014/main" id="{9F2D6470-F161-41FD-AA0D-006BBEC593F8}"/>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8" name="Rectangle 245">
                <a:extLst>
                  <a:ext uri="{FF2B5EF4-FFF2-40B4-BE49-F238E27FC236}">
                    <a16:creationId xmlns:a16="http://schemas.microsoft.com/office/drawing/2014/main" id="{69855E7A-99FB-4E30-B4F1-FB5B24028974}"/>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6">
                <a:extLst>
                  <a:ext uri="{FF2B5EF4-FFF2-40B4-BE49-F238E27FC236}">
                    <a16:creationId xmlns:a16="http://schemas.microsoft.com/office/drawing/2014/main" id="{7DC9AB9E-01EF-404B-A4B1-41A1A2921E34}"/>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7">
                <a:extLst>
                  <a:ext uri="{FF2B5EF4-FFF2-40B4-BE49-F238E27FC236}">
                    <a16:creationId xmlns:a16="http://schemas.microsoft.com/office/drawing/2014/main" id="{D146D166-996D-4120-AC66-4B6DA75C4A15}"/>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8">
                <a:extLst>
                  <a:ext uri="{FF2B5EF4-FFF2-40B4-BE49-F238E27FC236}">
                    <a16:creationId xmlns:a16="http://schemas.microsoft.com/office/drawing/2014/main" id="{D2216113-5E89-4FBC-9B38-7E7F473FAF51}"/>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49">
                <a:extLst>
                  <a:ext uri="{FF2B5EF4-FFF2-40B4-BE49-F238E27FC236}">
                    <a16:creationId xmlns:a16="http://schemas.microsoft.com/office/drawing/2014/main" id="{B80C7FF5-C752-4799-8EF1-B636B18BF524}"/>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0">
                <a:extLst>
                  <a:ext uri="{FF2B5EF4-FFF2-40B4-BE49-F238E27FC236}">
                    <a16:creationId xmlns:a16="http://schemas.microsoft.com/office/drawing/2014/main" id="{9FE1AAEC-30D7-4BC2-A93E-486C842200A1}"/>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 name="Rectangle 251">
                <a:extLst>
                  <a:ext uri="{FF2B5EF4-FFF2-40B4-BE49-F238E27FC236}">
                    <a16:creationId xmlns:a16="http://schemas.microsoft.com/office/drawing/2014/main" id="{7BB01914-0F5E-4E3F-988F-E97FE50D0D03}"/>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5" name="AutoShape 252">
                <a:extLst>
                  <a:ext uri="{FF2B5EF4-FFF2-40B4-BE49-F238E27FC236}">
                    <a16:creationId xmlns:a16="http://schemas.microsoft.com/office/drawing/2014/main" id="{4DFE0545-6756-47C3-AE9E-EB2F36BC41CF}"/>
                  </a:ext>
                </a:extLst>
              </p:cNvPr>
              <p:cNvCxnSpPr>
                <a:cxnSpLocks noChangeAspect="1" noChangeShapeType="1"/>
                <a:stCxn id="134" idx="3"/>
                <a:endCxn id="134"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3">
                <a:extLst>
                  <a:ext uri="{FF2B5EF4-FFF2-40B4-BE49-F238E27FC236}">
                    <a16:creationId xmlns:a16="http://schemas.microsoft.com/office/drawing/2014/main" id="{7E42A9DE-68D5-4143-B425-C4F0975A26E4}"/>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4">
                <a:extLst>
                  <a:ext uri="{FF2B5EF4-FFF2-40B4-BE49-F238E27FC236}">
                    <a16:creationId xmlns:a16="http://schemas.microsoft.com/office/drawing/2014/main" id="{DB951740-E5E4-4B76-8A89-8408656E38D0}"/>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5">
                <a:extLst>
                  <a:ext uri="{FF2B5EF4-FFF2-40B4-BE49-F238E27FC236}">
                    <a16:creationId xmlns:a16="http://schemas.microsoft.com/office/drawing/2014/main" id="{CF28C3E4-8649-42F6-B89A-8F0600349295}"/>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6">
                <a:extLst>
                  <a:ext uri="{FF2B5EF4-FFF2-40B4-BE49-F238E27FC236}">
                    <a16:creationId xmlns:a16="http://schemas.microsoft.com/office/drawing/2014/main" id="{659FF19D-FBE4-437F-B87C-250A4C8252CE}"/>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7">
                <a:extLst>
                  <a:ext uri="{FF2B5EF4-FFF2-40B4-BE49-F238E27FC236}">
                    <a16:creationId xmlns:a16="http://schemas.microsoft.com/office/drawing/2014/main" id="{BF35828E-6DF3-4D88-BF07-FD68A376EECC}"/>
                  </a:ext>
                </a:extLst>
              </p:cNvPr>
              <p:cNvCxnSpPr>
                <a:cxnSpLocks noChangeAspect="1" noChangeShapeType="1"/>
                <a:stCxn id="127" idx="3"/>
                <a:endCxn id="127"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8">
                <a:extLst>
                  <a:ext uri="{FF2B5EF4-FFF2-40B4-BE49-F238E27FC236}">
                    <a16:creationId xmlns:a16="http://schemas.microsoft.com/office/drawing/2014/main" id="{2ED56CCD-6253-4E39-ABFC-21EFB7AC6063}"/>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59">
                <a:extLst>
                  <a:ext uri="{FF2B5EF4-FFF2-40B4-BE49-F238E27FC236}">
                    <a16:creationId xmlns:a16="http://schemas.microsoft.com/office/drawing/2014/main" id="{04B154F0-887D-4261-B65A-75F8B208D34E}"/>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0">
                <a:extLst>
                  <a:ext uri="{FF2B5EF4-FFF2-40B4-BE49-F238E27FC236}">
                    <a16:creationId xmlns:a16="http://schemas.microsoft.com/office/drawing/2014/main" id="{A707C33D-5763-4D7E-8910-4A8A1032859F}"/>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1">
                <a:extLst>
                  <a:ext uri="{FF2B5EF4-FFF2-40B4-BE49-F238E27FC236}">
                    <a16:creationId xmlns:a16="http://schemas.microsoft.com/office/drawing/2014/main" id="{6B19E4BA-EF50-41B6-A177-AAB1EDBB2C6F}"/>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2">
                <a:extLst>
                  <a:ext uri="{FF2B5EF4-FFF2-40B4-BE49-F238E27FC236}">
                    <a16:creationId xmlns:a16="http://schemas.microsoft.com/office/drawing/2014/main" id="{876B2FBA-6B1D-4079-8F31-06A92108D095}"/>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AutoShape 263">
                <a:extLst>
                  <a:ext uri="{FF2B5EF4-FFF2-40B4-BE49-F238E27FC236}">
                    <a16:creationId xmlns:a16="http://schemas.microsoft.com/office/drawing/2014/main" id="{8B8C0505-9601-4EC0-B727-B35AA28EB041}"/>
                  </a:ext>
                </a:extLst>
              </p:cNvPr>
              <p:cNvCxnSpPr>
                <a:cxnSpLocks noChangeAspect="1" noChangeShapeType="1"/>
                <a:stCxn id="127" idx="1"/>
                <a:endCxn id="127"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7" name="Line 264">
                <a:extLst>
                  <a:ext uri="{FF2B5EF4-FFF2-40B4-BE49-F238E27FC236}">
                    <a16:creationId xmlns:a16="http://schemas.microsoft.com/office/drawing/2014/main" id="{D3B83FE3-1B69-4262-975F-162B804BC557}"/>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5">
                <a:extLst>
                  <a:ext uri="{FF2B5EF4-FFF2-40B4-BE49-F238E27FC236}">
                    <a16:creationId xmlns:a16="http://schemas.microsoft.com/office/drawing/2014/main" id="{31ABCAE8-3779-4BFA-9A7F-648CC6EC7B43}"/>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6">
                <a:extLst>
                  <a:ext uri="{FF2B5EF4-FFF2-40B4-BE49-F238E27FC236}">
                    <a16:creationId xmlns:a16="http://schemas.microsoft.com/office/drawing/2014/main" id="{81E2E246-DA73-4643-B18B-49E40C01FD0C}"/>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7">
                <a:extLst>
                  <a:ext uri="{FF2B5EF4-FFF2-40B4-BE49-F238E27FC236}">
                    <a16:creationId xmlns:a16="http://schemas.microsoft.com/office/drawing/2014/main" id="{3FD89F87-34A5-48CF-A0CC-CEB1667CA82C}"/>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8">
                <a:extLst>
                  <a:ext uri="{FF2B5EF4-FFF2-40B4-BE49-F238E27FC236}">
                    <a16:creationId xmlns:a16="http://schemas.microsoft.com/office/drawing/2014/main" id="{7B2B3D51-06E6-45FA-9618-75FF90E26678}"/>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69">
                <a:extLst>
                  <a:ext uri="{FF2B5EF4-FFF2-40B4-BE49-F238E27FC236}">
                    <a16:creationId xmlns:a16="http://schemas.microsoft.com/office/drawing/2014/main" id="{B9091732-7A56-4BD7-8D07-AF586D3CE818}"/>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0">
                <a:extLst>
                  <a:ext uri="{FF2B5EF4-FFF2-40B4-BE49-F238E27FC236}">
                    <a16:creationId xmlns:a16="http://schemas.microsoft.com/office/drawing/2014/main" id="{1F49A2B8-44FE-4569-A221-5AD0C224DF3E}"/>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1">
                <a:extLst>
                  <a:ext uri="{FF2B5EF4-FFF2-40B4-BE49-F238E27FC236}">
                    <a16:creationId xmlns:a16="http://schemas.microsoft.com/office/drawing/2014/main" id="{253A8EC7-929A-4713-A309-234D0B658AFA}"/>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2">
                <a:extLst>
                  <a:ext uri="{FF2B5EF4-FFF2-40B4-BE49-F238E27FC236}">
                    <a16:creationId xmlns:a16="http://schemas.microsoft.com/office/drawing/2014/main" id="{A0F604D3-3C63-40B0-ACCF-89E3FF2AA2C8}"/>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3">
                <a:extLst>
                  <a:ext uri="{FF2B5EF4-FFF2-40B4-BE49-F238E27FC236}">
                    <a16:creationId xmlns:a16="http://schemas.microsoft.com/office/drawing/2014/main" id="{3C6D4DD4-A393-472B-849A-25A7A345DD8D}"/>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4">
                <a:extLst>
                  <a:ext uri="{FF2B5EF4-FFF2-40B4-BE49-F238E27FC236}">
                    <a16:creationId xmlns:a16="http://schemas.microsoft.com/office/drawing/2014/main" id="{652D83DF-7F40-4FDD-A947-8B01E1DA2EDE}"/>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5">
                <a:extLst>
                  <a:ext uri="{FF2B5EF4-FFF2-40B4-BE49-F238E27FC236}">
                    <a16:creationId xmlns:a16="http://schemas.microsoft.com/office/drawing/2014/main" id="{0F0A5D03-3627-4F5F-93FC-A52A6BD36FFD}"/>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6">
                <a:extLst>
                  <a:ext uri="{FF2B5EF4-FFF2-40B4-BE49-F238E27FC236}">
                    <a16:creationId xmlns:a16="http://schemas.microsoft.com/office/drawing/2014/main" id="{4E81FC40-4D92-4638-9B88-F3FF8839E034}"/>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Line 277">
                <a:extLst>
                  <a:ext uri="{FF2B5EF4-FFF2-40B4-BE49-F238E27FC236}">
                    <a16:creationId xmlns:a16="http://schemas.microsoft.com/office/drawing/2014/main" id="{57D9F792-4F8F-4DCB-AAD4-5B7B40ED360A}"/>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1" name="Oval 278">
                <a:extLst>
                  <a:ext uri="{FF2B5EF4-FFF2-40B4-BE49-F238E27FC236}">
                    <a16:creationId xmlns:a16="http://schemas.microsoft.com/office/drawing/2014/main" id="{D31BA739-9F05-4CB6-95B3-B3E08C5702BA}"/>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79">
                <a:extLst>
                  <a:ext uri="{FF2B5EF4-FFF2-40B4-BE49-F238E27FC236}">
                    <a16:creationId xmlns:a16="http://schemas.microsoft.com/office/drawing/2014/main" id="{ABB6FCC8-4856-4286-A6F5-4042B83C16B6}"/>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0">
                <a:extLst>
                  <a:ext uri="{FF2B5EF4-FFF2-40B4-BE49-F238E27FC236}">
                    <a16:creationId xmlns:a16="http://schemas.microsoft.com/office/drawing/2014/main" id="{0B4C84B2-2A44-4FEB-AA02-38100F55533F}"/>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1">
                <a:extLst>
                  <a:ext uri="{FF2B5EF4-FFF2-40B4-BE49-F238E27FC236}">
                    <a16:creationId xmlns:a16="http://schemas.microsoft.com/office/drawing/2014/main" id="{0C12F0F9-23D2-47CC-8A72-C715CDCDE6FA}"/>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2">
                <a:extLst>
                  <a:ext uri="{FF2B5EF4-FFF2-40B4-BE49-F238E27FC236}">
                    <a16:creationId xmlns:a16="http://schemas.microsoft.com/office/drawing/2014/main" id="{B8A2CB4F-481F-464B-BB32-18FADFA7F477}"/>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3">
                <a:extLst>
                  <a:ext uri="{FF2B5EF4-FFF2-40B4-BE49-F238E27FC236}">
                    <a16:creationId xmlns:a16="http://schemas.microsoft.com/office/drawing/2014/main" id="{26C0C162-649F-4790-B07D-90A89D2FC611}"/>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4">
                <a:extLst>
                  <a:ext uri="{FF2B5EF4-FFF2-40B4-BE49-F238E27FC236}">
                    <a16:creationId xmlns:a16="http://schemas.microsoft.com/office/drawing/2014/main" id="{235256F6-B87A-40D2-9F86-FB94E0354A75}"/>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5">
                <a:extLst>
                  <a:ext uri="{FF2B5EF4-FFF2-40B4-BE49-F238E27FC236}">
                    <a16:creationId xmlns:a16="http://schemas.microsoft.com/office/drawing/2014/main" id="{5AEF0F11-B0C8-4AD3-8794-608663165E06}"/>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6">
                <a:extLst>
                  <a:ext uri="{FF2B5EF4-FFF2-40B4-BE49-F238E27FC236}">
                    <a16:creationId xmlns:a16="http://schemas.microsoft.com/office/drawing/2014/main" id="{4E749BDF-1CFC-49C3-AE68-54A2CC812B7E}"/>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Oval 287">
                <a:extLst>
                  <a:ext uri="{FF2B5EF4-FFF2-40B4-BE49-F238E27FC236}">
                    <a16:creationId xmlns:a16="http://schemas.microsoft.com/office/drawing/2014/main" id="{6D1F5C56-BEA6-4E9B-BC71-3A4292732440}"/>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Line 288">
                <a:extLst>
                  <a:ext uri="{FF2B5EF4-FFF2-40B4-BE49-F238E27FC236}">
                    <a16:creationId xmlns:a16="http://schemas.microsoft.com/office/drawing/2014/main" id="{6FD73FE6-5B42-4311-8CA9-2E34527DC15D}"/>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89">
                <a:extLst>
                  <a:ext uri="{FF2B5EF4-FFF2-40B4-BE49-F238E27FC236}">
                    <a16:creationId xmlns:a16="http://schemas.microsoft.com/office/drawing/2014/main" id="{4DD1E8B3-C4D6-4355-A155-3E1A34075CD6}"/>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3" name="Line 290">
                <a:extLst>
                  <a:ext uri="{FF2B5EF4-FFF2-40B4-BE49-F238E27FC236}">
                    <a16:creationId xmlns:a16="http://schemas.microsoft.com/office/drawing/2014/main" id="{BA84C7E4-BFD9-4E0D-8AF9-B7EF2EECE1E9}"/>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4" name="AutoShape 291">
                <a:extLst>
                  <a:ext uri="{FF2B5EF4-FFF2-40B4-BE49-F238E27FC236}">
                    <a16:creationId xmlns:a16="http://schemas.microsoft.com/office/drawing/2014/main" id="{3CF01AE7-DE41-4546-89E9-D42B992ED0FA}"/>
                  </a:ext>
                </a:extLst>
              </p:cNvPr>
              <p:cNvCxnSpPr>
                <a:cxnSpLocks noChangeAspect="1" noChangeShapeType="1"/>
                <a:stCxn id="183" idx="0"/>
                <a:endCxn id="179"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5" name="Rectangle 292">
                <a:extLst>
                  <a:ext uri="{FF2B5EF4-FFF2-40B4-BE49-F238E27FC236}">
                    <a16:creationId xmlns:a16="http://schemas.microsoft.com/office/drawing/2014/main" id="{6EC3259D-8CC6-4B5B-BBEC-4C82C1210281}"/>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3">
                <a:extLst>
                  <a:ext uri="{FF2B5EF4-FFF2-40B4-BE49-F238E27FC236}">
                    <a16:creationId xmlns:a16="http://schemas.microsoft.com/office/drawing/2014/main" id="{DCBD5DFA-203B-43E0-A995-E696FD79EE84}"/>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7" name="Rectangle 294">
                <a:extLst>
                  <a:ext uri="{FF2B5EF4-FFF2-40B4-BE49-F238E27FC236}">
                    <a16:creationId xmlns:a16="http://schemas.microsoft.com/office/drawing/2014/main" id="{1158B2D2-5E1D-4F28-A0A3-A8192657AFB4}"/>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8" name="Rectangle 295">
                <a:extLst>
                  <a:ext uri="{FF2B5EF4-FFF2-40B4-BE49-F238E27FC236}">
                    <a16:creationId xmlns:a16="http://schemas.microsoft.com/office/drawing/2014/main" id="{949741E4-EABF-419F-BE97-A8815C5FAC57}"/>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6">
                <a:extLst>
                  <a:ext uri="{FF2B5EF4-FFF2-40B4-BE49-F238E27FC236}">
                    <a16:creationId xmlns:a16="http://schemas.microsoft.com/office/drawing/2014/main" id="{3DC88D99-6CA7-4D8D-9BF1-6951BC9869F2}"/>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7">
                <a:extLst>
                  <a:ext uri="{FF2B5EF4-FFF2-40B4-BE49-F238E27FC236}">
                    <a16:creationId xmlns:a16="http://schemas.microsoft.com/office/drawing/2014/main" id="{D2EDAE4F-80A7-43BD-9D0F-817F15396DBA}"/>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8">
                <a:extLst>
                  <a:ext uri="{FF2B5EF4-FFF2-40B4-BE49-F238E27FC236}">
                    <a16:creationId xmlns:a16="http://schemas.microsoft.com/office/drawing/2014/main" id="{5E08CB6A-4BDA-408D-8AD5-AF669699F662}"/>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299">
                <a:extLst>
                  <a:ext uri="{FF2B5EF4-FFF2-40B4-BE49-F238E27FC236}">
                    <a16:creationId xmlns:a16="http://schemas.microsoft.com/office/drawing/2014/main" id="{ADCC84BD-FB6D-44BA-98C4-AB27385B9642}"/>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0">
                <a:extLst>
                  <a:ext uri="{FF2B5EF4-FFF2-40B4-BE49-F238E27FC236}">
                    <a16:creationId xmlns:a16="http://schemas.microsoft.com/office/drawing/2014/main" id="{9ED2958E-BA7B-4528-BF64-7D1BFBD2AACF}"/>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4" name="Rectangle 301">
                <a:extLst>
                  <a:ext uri="{FF2B5EF4-FFF2-40B4-BE49-F238E27FC236}">
                    <a16:creationId xmlns:a16="http://schemas.microsoft.com/office/drawing/2014/main" id="{860B4949-9926-4A34-B8F8-9C4150DD433E}"/>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5" name="AutoShape 302">
                <a:extLst>
                  <a:ext uri="{FF2B5EF4-FFF2-40B4-BE49-F238E27FC236}">
                    <a16:creationId xmlns:a16="http://schemas.microsoft.com/office/drawing/2014/main" id="{291F265F-EF2C-4460-9299-446F25C12750}"/>
                  </a:ext>
                </a:extLst>
              </p:cNvPr>
              <p:cNvCxnSpPr>
                <a:cxnSpLocks noChangeAspect="1" noChangeShapeType="1"/>
                <a:stCxn id="184" idx="3"/>
                <a:endCxn id="184"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3">
                <a:extLst>
                  <a:ext uri="{FF2B5EF4-FFF2-40B4-BE49-F238E27FC236}">
                    <a16:creationId xmlns:a16="http://schemas.microsoft.com/office/drawing/2014/main" id="{A3E02A4B-A189-4D99-A1F7-555DAD84A182}"/>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4">
                <a:extLst>
                  <a:ext uri="{FF2B5EF4-FFF2-40B4-BE49-F238E27FC236}">
                    <a16:creationId xmlns:a16="http://schemas.microsoft.com/office/drawing/2014/main" id="{E899DDE1-08A3-4B7A-9C18-311D6F347B88}"/>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5">
                <a:extLst>
                  <a:ext uri="{FF2B5EF4-FFF2-40B4-BE49-F238E27FC236}">
                    <a16:creationId xmlns:a16="http://schemas.microsoft.com/office/drawing/2014/main" id="{DDE2BC54-1984-4A30-9EF9-DCC810247ECA}"/>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6">
                <a:extLst>
                  <a:ext uri="{FF2B5EF4-FFF2-40B4-BE49-F238E27FC236}">
                    <a16:creationId xmlns:a16="http://schemas.microsoft.com/office/drawing/2014/main" id="{6AD6E703-EBF6-48E1-990F-3CCFD76A8529}"/>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7">
                <a:extLst>
                  <a:ext uri="{FF2B5EF4-FFF2-40B4-BE49-F238E27FC236}">
                    <a16:creationId xmlns:a16="http://schemas.microsoft.com/office/drawing/2014/main" id="{FC58D910-B8B5-4693-B08C-7BC23F518DB5}"/>
                  </a:ext>
                </a:extLst>
              </p:cNvPr>
              <p:cNvCxnSpPr>
                <a:cxnSpLocks noChangeAspect="1" noChangeShapeType="1"/>
                <a:stCxn id="177" idx="3"/>
                <a:endCxn id="177"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8">
                <a:extLst>
                  <a:ext uri="{FF2B5EF4-FFF2-40B4-BE49-F238E27FC236}">
                    <a16:creationId xmlns:a16="http://schemas.microsoft.com/office/drawing/2014/main" id="{3ADB6981-A6CF-4D10-9AD7-947E21048E29}"/>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09">
                <a:extLst>
                  <a:ext uri="{FF2B5EF4-FFF2-40B4-BE49-F238E27FC236}">
                    <a16:creationId xmlns:a16="http://schemas.microsoft.com/office/drawing/2014/main" id="{BE233246-7B98-4F65-8EAB-34638FFB2685}"/>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0">
                <a:extLst>
                  <a:ext uri="{FF2B5EF4-FFF2-40B4-BE49-F238E27FC236}">
                    <a16:creationId xmlns:a16="http://schemas.microsoft.com/office/drawing/2014/main" id="{0D8414A4-6BEB-44D4-BD23-78AB89004E3F}"/>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1">
                <a:extLst>
                  <a:ext uri="{FF2B5EF4-FFF2-40B4-BE49-F238E27FC236}">
                    <a16:creationId xmlns:a16="http://schemas.microsoft.com/office/drawing/2014/main" id="{DD552E9A-5714-4306-A928-8E3ED45A7C98}"/>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2">
                <a:extLst>
                  <a:ext uri="{FF2B5EF4-FFF2-40B4-BE49-F238E27FC236}">
                    <a16:creationId xmlns:a16="http://schemas.microsoft.com/office/drawing/2014/main" id="{4DDE8FA8-8853-47CC-8493-B35539F32B81}"/>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AutoShape 313">
                <a:extLst>
                  <a:ext uri="{FF2B5EF4-FFF2-40B4-BE49-F238E27FC236}">
                    <a16:creationId xmlns:a16="http://schemas.microsoft.com/office/drawing/2014/main" id="{EBA183BD-8C9B-4407-B43E-69A28641D709}"/>
                  </a:ext>
                </a:extLst>
              </p:cNvPr>
              <p:cNvCxnSpPr>
                <a:cxnSpLocks noChangeAspect="1" noChangeShapeType="1"/>
                <a:stCxn id="177" idx="1"/>
                <a:endCxn id="177"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7" name="Line 314">
                <a:extLst>
                  <a:ext uri="{FF2B5EF4-FFF2-40B4-BE49-F238E27FC236}">
                    <a16:creationId xmlns:a16="http://schemas.microsoft.com/office/drawing/2014/main" id="{B27BCDF5-A588-4989-BE47-64FF83BE4A54}"/>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5">
                <a:extLst>
                  <a:ext uri="{FF2B5EF4-FFF2-40B4-BE49-F238E27FC236}">
                    <a16:creationId xmlns:a16="http://schemas.microsoft.com/office/drawing/2014/main" id="{7D417DF1-5F1B-4EE0-9B67-5A240646CF3A}"/>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6">
                <a:extLst>
                  <a:ext uri="{FF2B5EF4-FFF2-40B4-BE49-F238E27FC236}">
                    <a16:creationId xmlns:a16="http://schemas.microsoft.com/office/drawing/2014/main" id="{B4D9B84F-7806-45FF-AD26-799D599996EC}"/>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7">
                <a:extLst>
                  <a:ext uri="{FF2B5EF4-FFF2-40B4-BE49-F238E27FC236}">
                    <a16:creationId xmlns:a16="http://schemas.microsoft.com/office/drawing/2014/main" id="{0F1505B3-5E72-4FC9-BF6B-07D6D579A607}"/>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8">
                <a:extLst>
                  <a:ext uri="{FF2B5EF4-FFF2-40B4-BE49-F238E27FC236}">
                    <a16:creationId xmlns:a16="http://schemas.microsoft.com/office/drawing/2014/main" id="{793143C9-DD3E-43B3-B017-9A5CA5278448}"/>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19">
                <a:extLst>
                  <a:ext uri="{FF2B5EF4-FFF2-40B4-BE49-F238E27FC236}">
                    <a16:creationId xmlns:a16="http://schemas.microsoft.com/office/drawing/2014/main" id="{7B3E9234-CDF9-4DDF-BD98-2F17777E735D}"/>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0">
                <a:extLst>
                  <a:ext uri="{FF2B5EF4-FFF2-40B4-BE49-F238E27FC236}">
                    <a16:creationId xmlns:a16="http://schemas.microsoft.com/office/drawing/2014/main" id="{00217CDC-9643-45EA-A9DE-5F2FC3A3BDCE}"/>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1">
                <a:extLst>
                  <a:ext uri="{FF2B5EF4-FFF2-40B4-BE49-F238E27FC236}">
                    <a16:creationId xmlns:a16="http://schemas.microsoft.com/office/drawing/2014/main" id="{D907DF65-2453-49FC-85B4-C7AF8632D743}"/>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2">
                <a:extLst>
                  <a:ext uri="{FF2B5EF4-FFF2-40B4-BE49-F238E27FC236}">
                    <a16:creationId xmlns:a16="http://schemas.microsoft.com/office/drawing/2014/main" id="{B9F2FA17-42B7-4E99-9858-D64342E867BB}"/>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3">
                <a:extLst>
                  <a:ext uri="{FF2B5EF4-FFF2-40B4-BE49-F238E27FC236}">
                    <a16:creationId xmlns:a16="http://schemas.microsoft.com/office/drawing/2014/main" id="{52567C6C-B9A6-4188-A189-5065AE59C9A9}"/>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4">
                <a:extLst>
                  <a:ext uri="{FF2B5EF4-FFF2-40B4-BE49-F238E27FC236}">
                    <a16:creationId xmlns:a16="http://schemas.microsoft.com/office/drawing/2014/main" id="{90735938-E288-4438-BBAB-5BB7FF186BA3}"/>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5">
                <a:extLst>
                  <a:ext uri="{FF2B5EF4-FFF2-40B4-BE49-F238E27FC236}">
                    <a16:creationId xmlns:a16="http://schemas.microsoft.com/office/drawing/2014/main" id="{CE639DAD-A0AF-4991-B57B-8E519B53BBAB}"/>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6">
                <a:extLst>
                  <a:ext uri="{FF2B5EF4-FFF2-40B4-BE49-F238E27FC236}">
                    <a16:creationId xmlns:a16="http://schemas.microsoft.com/office/drawing/2014/main" id="{C31261BA-268F-4092-BBC3-9370454FD121}"/>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Line 327">
                <a:extLst>
                  <a:ext uri="{FF2B5EF4-FFF2-40B4-BE49-F238E27FC236}">
                    <a16:creationId xmlns:a16="http://schemas.microsoft.com/office/drawing/2014/main" id="{80347318-4647-4123-A9F3-CC803C43811D}"/>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Oval 328">
                <a:extLst>
                  <a:ext uri="{FF2B5EF4-FFF2-40B4-BE49-F238E27FC236}">
                    <a16:creationId xmlns:a16="http://schemas.microsoft.com/office/drawing/2014/main" id="{CFB931D8-1BFA-4153-ABF2-4B8BB0B90F03}"/>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29">
                <a:extLst>
                  <a:ext uri="{FF2B5EF4-FFF2-40B4-BE49-F238E27FC236}">
                    <a16:creationId xmlns:a16="http://schemas.microsoft.com/office/drawing/2014/main" id="{EAD7287E-4508-4C4E-B77E-147677F97786}"/>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0">
                <a:extLst>
                  <a:ext uri="{FF2B5EF4-FFF2-40B4-BE49-F238E27FC236}">
                    <a16:creationId xmlns:a16="http://schemas.microsoft.com/office/drawing/2014/main" id="{C1F1E5F8-27D5-4510-BD2F-63EB2DD45526}"/>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1">
                <a:extLst>
                  <a:ext uri="{FF2B5EF4-FFF2-40B4-BE49-F238E27FC236}">
                    <a16:creationId xmlns:a16="http://schemas.microsoft.com/office/drawing/2014/main" id="{34200F8F-0930-46D4-B4EE-528B864C1736}"/>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2">
                <a:extLst>
                  <a:ext uri="{FF2B5EF4-FFF2-40B4-BE49-F238E27FC236}">
                    <a16:creationId xmlns:a16="http://schemas.microsoft.com/office/drawing/2014/main" id="{E1234BB0-38E7-4A9F-9191-E3B7EA3CDEB8}"/>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3">
                <a:extLst>
                  <a:ext uri="{FF2B5EF4-FFF2-40B4-BE49-F238E27FC236}">
                    <a16:creationId xmlns:a16="http://schemas.microsoft.com/office/drawing/2014/main" id="{A96463B1-0642-4B10-BC12-AC35CA68D3C8}"/>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4">
                <a:extLst>
                  <a:ext uri="{FF2B5EF4-FFF2-40B4-BE49-F238E27FC236}">
                    <a16:creationId xmlns:a16="http://schemas.microsoft.com/office/drawing/2014/main" id="{EC8709F6-DE4F-40DE-A556-0E11BEA67AE6}"/>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5">
                <a:extLst>
                  <a:ext uri="{FF2B5EF4-FFF2-40B4-BE49-F238E27FC236}">
                    <a16:creationId xmlns:a16="http://schemas.microsoft.com/office/drawing/2014/main" id="{59342275-C0F7-4E25-A376-C5D79131A3C0}"/>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6">
                <a:extLst>
                  <a:ext uri="{FF2B5EF4-FFF2-40B4-BE49-F238E27FC236}">
                    <a16:creationId xmlns:a16="http://schemas.microsoft.com/office/drawing/2014/main" id="{D8189A9A-13A7-46A9-A5FA-8D0CDF355B5E}"/>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Oval 337">
                <a:extLst>
                  <a:ext uri="{FF2B5EF4-FFF2-40B4-BE49-F238E27FC236}">
                    <a16:creationId xmlns:a16="http://schemas.microsoft.com/office/drawing/2014/main" id="{8B912749-5250-421C-977A-2946EE1ECC69}"/>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Line 338">
                <a:extLst>
                  <a:ext uri="{FF2B5EF4-FFF2-40B4-BE49-F238E27FC236}">
                    <a16:creationId xmlns:a16="http://schemas.microsoft.com/office/drawing/2014/main" id="{95D79C50-1151-4B63-A8F7-0C9F36568BE2}"/>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39">
                <a:extLst>
                  <a:ext uri="{FF2B5EF4-FFF2-40B4-BE49-F238E27FC236}">
                    <a16:creationId xmlns:a16="http://schemas.microsoft.com/office/drawing/2014/main" id="{E6FA37FA-B08D-4D54-A77E-083B4B99385F}"/>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3" name="Line 340">
                <a:extLst>
                  <a:ext uri="{FF2B5EF4-FFF2-40B4-BE49-F238E27FC236}">
                    <a16:creationId xmlns:a16="http://schemas.microsoft.com/office/drawing/2014/main" id="{AB99971B-242B-4BBA-A2D0-59B7C4404259}"/>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4" name="AutoShape 341">
                <a:extLst>
                  <a:ext uri="{FF2B5EF4-FFF2-40B4-BE49-F238E27FC236}">
                    <a16:creationId xmlns:a16="http://schemas.microsoft.com/office/drawing/2014/main" id="{CB8F5669-0323-4EC9-8D57-F64811FD2C61}"/>
                  </a:ext>
                </a:extLst>
              </p:cNvPr>
              <p:cNvCxnSpPr>
                <a:cxnSpLocks noChangeAspect="1" noChangeShapeType="1"/>
                <a:stCxn id="233" idx="0"/>
                <a:endCxn id="229"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5" name="Rectangle 342">
                <a:extLst>
                  <a:ext uri="{FF2B5EF4-FFF2-40B4-BE49-F238E27FC236}">
                    <a16:creationId xmlns:a16="http://schemas.microsoft.com/office/drawing/2014/main" id="{001A121B-E5B2-42EB-9355-74FA4F051586}"/>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3">
                <a:extLst>
                  <a:ext uri="{FF2B5EF4-FFF2-40B4-BE49-F238E27FC236}">
                    <a16:creationId xmlns:a16="http://schemas.microsoft.com/office/drawing/2014/main" id="{7D227109-46BE-440F-9DDC-67E802109466}"/>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7" name="Rectangle 344">
                <a:extLst>
                  <a:ext uri="{FF2B5EF4-FFF2-40B4-BE49-F238E27FC236}">
                    <a16:creationId xmlns:a16="http://schemas.microsoft.com/office/drawing/2014/main" id="{07F3DFB9-B044-4BAC-B144-F56137421B4D}"/>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8" name="Rectangle 345">
                <a:extLst>
                  <a:ext uri="{FF2B5EF4-FFF2-40B4-BE49-F238E27FC236}">
                    <a16:creationId xmlns:a16="http://schemas.microsoft.com/office/drawing/2014/main" id="{3F7DC580-A1F3-4281-AE99-2DD6E961708A}"/>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6">
                <a:extLst>
                  <a:ext uri="{FF2B5EF4-FFF2-40B4-BE49-F238E27FC236}">
                    <a16:creationId xmlns:a16="http://schemas.microsoft.com/office/drawing/2014/main" id="{022ED140-27DD-40E6-B371-96A5CE5F4722}"/>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7">
                <a:extLst>
                  <a:ext uri="{FF2B5EF4-FFF2-40B4-BE49-F238E27FC236}">
                    <a16:creationId xmlns:a16="http://schemas.microsoft.com/office/drawing/2014/main" id="{115625E6-E0A5-410D-A1FB-6F8EE2162363}"/>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8">
                <a:extLst>
                  <a:ext uri="{FF2B5EF4-FFF2-40B4-BE49-F238E27FC236}">
                    <a16:creationId xmlns:a16="http://schemas.microsoft.com/office/drawing/2014/main" id="{A84D506F-5BB8-4337-92E8-0C827856ED5F}"/>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49">
                <a:extLst>
                  <a:ext uri="{FF2B5EF4-FFF2-40B4-BE49-F238E27FC236}">
                    <a16:creationId xmlns:a16="http://schemas.microsoft.com/office/drawing/2014/main" id="{A9265785-4AD7-47FC-84C6-9C45A0088CFD}"/>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0">
                <a:extLst>
                  <a:ext uri="{FF2B5EF4-FFF2-40B4-BE49-F238E27FC236}">
                    <a16:creationId xmlns:a16="http://schemas.microsoft.com/office/drawing/2014/main" id="{B4FC4849-0722-4D43-8F41-1C4ADBC70BEE}"/>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4" name="Rectangle 351">
                <a:extLst>
                  <a:ext uri="{FF2B5EF4-FFF2-40B4-BE49-F238E27FC236}">
                    <a16:creationId xmlns:a16="http://schemas.microsoft.com/office/drawing/2014/main" id="{8184A457-28E7-4CD9-BAAF-DF00C34C2D25}"/>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5" name="AutoShape 352">
                <a:extLst>
                  <a:ext uri="{FF2B5EF4-FFF2-40B4-BE49-F238E27FC236}">
                    <a16:creationId xmlns:a16="http://schemas.microsoft.com/office/drawing/2014/main" id="{E86BE965-F439-4FF7-8975-A4D68A4B90AC}"/>
                  </a:ext>
                </a:extLst>
              </p:cNvPr>
              <p:cNvCxnSpPr>
                <a:cxnSpLocks noChangeAspect="1" noChangeShapeType="1"/>
                <a:stCxn id="234" idx="3"/>
                <a:endCxn id="234"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3">
                <a:extLst>
                  <a:ext uri="{FF2B5EF4-FFF2-40B4-BE49-F238E27FC236}">
                    <a16:creationId xmlns:a16="http://schemas.microsoft.com/office/drawing/2014/main" id="{2A9A7CE7-3626-4E0A-B8C4-C839610B8EFF}"/>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4">
                <a:extLst>
                  <a:ext uri="{FF2B5EF4-FFF2-40B4-BE49-F238E27FC236}">
                    <a16:creationId xmlns:a16="http://schemas.microsoft.com/office/drawing/2014/main" id="{83A6E316-8BE7-49C3-AF2B-03DE9613BC1B}"/>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5">
                <a:extLst>
                  <a:ext uri="{FF2B5EF4-FFF2-40B4-BE49-F238E27FC236}">
                    <a16:creationId xmlns:a16="http://schemas.microsoft.com/office/drawing/2014/main" id="{24DA668B-DB40-4DC7-97D5-CFFE46DE9DA4}"/>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6">
                <a:extLst>
                  <a:ext uri="{FF2B5EF4-FFF2-40B4-BE49-F238E27FC236}">
                    <a16:creationId xmlns:a16="http://schemas.microsoft.com/office/drawing/2014/main" id="{11FFF71B-BF70-4E8A-A609-D8A8D44AA3BB}"/>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7">
                <a:extLst>
                  <a:ext uri="{FF2B5EF4-FFF2-40B4-BE49-F238E27FC236}">
                    <a16:creationId xmlns:a16="http://schemas.microsoft.com/office/drawing/2014/main" id="{A421FDE7-C9D2-4606-ABCC-5EE014338F3E}"/>
                  </a:ext>
                </a:extLst>
              </p:cNvPr>
              <p:cNvCxnSpPr>
                <a:cxnSpLocks noChangeAspect="1" noChangeShapeType="1"/>
                <a:stCxn id="227" idx="3"/>
                <a:endCxn id="227"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8">
                <a:extLst>
                  <a:ext uri="{FF2B5EF4-FFF2-40B4-BE49-F238E27FC236}">
                    <a16:creationId xmlns:a16="http://schemas.microsoft.com/office/drawing/2014/main" id="{8425BFC7-BC4A-4DB8-96B8-D60248456F1E}"/>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59">
                <a:extLst>
                  <a:ext uri="{FF2B5EF4-FFF2-40B4-BE49-F238E27FC236}">
                    <a16:creationId xmlns:a16="http://schemas.microsoft.com/office/drawing/2014/main" id="{5919B92F-FAC0-4056-A5B0-DB5541A12E11}"/>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0">
                <a:extLst>
                  <a:ext uri="{FF2B5EF4-FFF2-40B4-BE49-F238E27FC236}">
                    <a16:creationId xmlns:a16="http://schemas.microsoft.com/office/drawing/2014/main" id="{23EF1E10-BD47-45BC-AF17-5525DA3BCC03}"/>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1">
                <a:extLst>
                  <a:ext uri="{FF2B5EF4-FFF2-40B4-BE49-F238E27FC236}">
                    <a16:creationId xmlns:a16="http://schemas.microsoft.com/office/drawing/2014/main" id="{76551053-502C-44FC-9705-5880ED14F9C5}"/>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2">
                <a:extLst>
                  <a:ext uri="{FF2B5EF4-FFF2-40B4-BE49-F238E27FC236}">
                    <a16:creationId xmlns:a16="http://schemas.microsoft.com/office/drawing/2014/main" id="{CC4A835B-C175-45A7-A7E0-6A483B7E43CE}"/>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AutoShape 363">
                <a:extLst>
                  <a:ext uri="{FF2B5EF4-FFF2-40B4-BE49-F238E27FC236}">
                    <a16:creationId xmlns:a16="http://schemas.microsoft.com/office/drawing/2014/main" id="{89868445-1E35-4EDF-8839-F3818797EBD3}"/>
                  </a:ext>
                </a:extLst>
              </p:cNvPr>
              <p:cNvCxnSpPr>
                <a:cxnSpLocks noChangeAspect="1" noChangeShapeType="1"/>
                <a:stCxn id="227" idx="1"/>
                <a:endCxn id="227"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7" name="Line 364">
                <a:extLst>
                  <a:ext uri="{FF2B5EF4-FFF2-40B4-BE49-F238E27FC236}">
                    <a16:creationId xmlns:a16="http://schemas.microsoft.com/office/drawing/2014/main" id="{75AAA0FB-313B-44AF-B8AC-C0AE67D03697}"/>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5">
                <a:extLst>
                  <a:ext uri="{FF2B5EF4-FFF2-40B4-BE49-F238E27FC236}">
                    <a16:creationId xmlns:a16="http://schemas.microsoft.com/office/drawing/2014/main" id="{AF665526-B832-4EC7-B9D3-AD62EAC4726C}"/>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6">
                <a:extLst>
                  <a:ext uri="{FF2B5EF4-FFF2-40B4-BE49-F238E27FC236}">
                    <a16:creationId xmlns:a16="http://schemas.microsoft.com/office/drawing/2014/main" id="{CA45C064-B58F-459C-9CAE-D086D6FFD510}"/>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7">
                <a:extLst>
                  <a:ext uri="{FF2B5EF4-FFF2-40B4-BE49-F238E27FC236}">
                    <a16:creationId xmlns:a16="http://schemas.microsoft.com/office/drawing/2014/main" id="{C9074875-2317-4462-9AC1-2F4B9E3FCFE2}"/>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8">
                <a:extLst>
                  <a:ext uri="{FF2B5EF4-FFF2-40B4-BE49-F238E27FC236}">
                    <a16:creationId xmlns:a16="http://schemas.microsoft.com/office/drawing/2014/main" id="{9FE0E39D-8703-4B2B-A99E-1EC52815E666}"/>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69">
                <a:extLst>
                  <a:ext uri="{FF2B5EF4-FFF2-40B4-BE49-F238E27FC236}">
                    <a16:creationId xmlns:a16="http://schemas.microsoft.com/office/drawing/2014/main" id="{839FA565-C066-4477-850E-D8741A6E5EC2}"/>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0">
                <a:extLst>
                  <a:ext uri="{FF2B5EF4-FFF2-40B4-BE49-F238E27FC236}">
                    <a16:creationId xmlns:a16="http://schemas.microsoft.com/office/drawing/2014/main" id="{B66D1987-3B04-4062-BC78-6C554535B578}"/>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1">
                <a:extLst>
                  <a:ext uri="{FF2B5EF4-FFF2-40B4-BE49-F238E27FC236}">
                    <a16:creationId xmlns:a16="http://schemas.microsoft.com/office/drawing/2014/main" id="{B0272467-480E-4C52-84A4-65F5E7BED0E8}"/>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2">
                <a:extLst>
                  <a:ext uri="{FF2B5EF4-FFF2-40B4-BE49-F238E27FC236}">
                    <a16:creationId xmlns:a16="http://schemas.microsoft.com/office/drawing/2014/main" id="{3339FCD0-DBC9-4D6D-B8FB-4F638F3752F9}"/>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3">
                <a:extLst>
                  <a:ext uri="{FF2B5EF4-FFF2-40B4-BE49-F238E27FC236}">
                    <a16:creationId xmlns:a16="http://schemas.microsoft.com/office/drawing/2014/main" id="{1EE7F06E-2BAA-4733-85A8-EA5EC508668B}"/>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4">
                <a:extLst>
                  <a:ext uri="{FF2B5EF4-FFF2-40B4-BE49-F238E27FC236}">
                    <a16:creationId xmlns:a16="http://schemas.microsoft.com/office/drawing/2014/main" id="{0C603131-4746-47A8-ACF5-A722AA44B197}"/>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5">
                <a:extLst>
                  <a:ext uri="{FF2B5EF4-FFF2-40B4-BE49-F238E27FC236}">
                    <a16:creationId xmlns:a16="http://schemas.microsoft.com/office/drawing/2014/main" id="{1BC015DA-1380-40D7-BE7E-394025E66DBB}"/>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6">
                <a:extLst>
                  <a:ext uri="{FF2B5EF4-FFF2-40B4-BE49-F238E27FC236}">
                    <a16:creationId xmlns:a16="http://schemas.microsoft.com/office/drawing/2014/main" id="{7DC425CF-3674-4697-8915-2D27FAF76BA2}"/>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377">
                <a:extLst>
                  <a:ext uri="{FF2B5EF4-FFF2-40B4-BE49-F238E27FC236}">
                    <a16:creationId xmlns:a16="http://schemas.microsoft.com/office/drawing/2014/main" id="{68CA9661-2907-4765-9517-E08B5E601EA4}"/>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1" name="Oval 378">
                <a:extLst>
                  <a:ext uri="{FF2B5EF4-FFF2-40B4-BE49-F238E27FC236}">
                    <a16:creationId xmlns:a16="http://schemas.microsoft.com/office/drawing/2014/main" id="{F1D67F0C-51B3-4CC5-8F7B-E6E992F83E92}"/>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79">
                <a:extLst>
                  <a:ext uri="{FF2B5EF4-FFF2-40B4-BE49-F238E27FC236}">
                    <a16:creationId xmlns:a16="http://schemas.microsoft.com/office/drawing/2014/main" id="{39030579-C7CF-41FC-901D-413D7DE1C41E}"/>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0">
                <a:extLst>
                  <a:ext uri="{FF2B5EF4-FFF2-40B4-BE49-F238E27FC236}">
                    <a16:creationId xmlns:a16="http://schemas.microsoft.com/office/drawing/2014/main" id="{BB08CF23-3327-42F2-AB86-B8BADF187F1B}"/>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1">
                <a:extLst>
                  <a:ext uri="{FF2B5EF4-FFF2-40B4-BE49-F238E27FC236}">
                    <a16:creationId xmlns:a16="http://schemas.microsoft.com/office/drawing/2014/main" id="{7A66F0FB-2700-463B-94D9-7675E16AD9CF}"/>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2">
                <a:extLst>
                  <a:ext uri="{FF2B5EF4-FFF2-40B4-BE49-F238E27FC236}">
                    <a16:creationId xmlns:a16="http://schemas.microsoft.com/office/drawing/2014/main" id="{EA99996A-1EEE-4D64-B053-2CD68B4056B6}"/>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3">
                <a:extLst>
                  <a:ext uri="{FF2B5EF4-FFF2-40B4-BE49-F238E27FC236}">
                    <a16:creationId xmlns:a16="http://schemas.microsoft.com/office/drawing/2014/main" id="{7BAB7869-ACF1-4404-9F35-7DA8A5B0BA5C}"/>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4">
                <a:extLst>
                  <a:ext uri="{FF2B5EF4-FFF2-40B4-BE49-F238E27FC236}">
                    <a16:creationId xmlns:a16="http://schemas.microsoft.com/office/drawing/2014/main" id="{2A923FD1-6DA2-45BB-AC0F-B17261FAEE45}"/>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5">
                <a:extLst>
                  <a:ext uri="{FF2B5EF4-FFF2-40B4-BE49-F238E27FC236}">
                    <a16:creationId xmlns:a16="http://schemas.microsoft.com/office/drawing/2014/main" id="{70549027-7A8B-4CB4-8744-0C3036F11D08}"/>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6">
                <a:extLst>
                  <a:ext uri="{FF2B5EF4-FFF2-40B4-BE49-F238E27FC236}">
                    <a16:creationId xmlns:a16="http://schemas.microsoft.com/office/drawing/2014/main" id="{57242B34-8E84-4743-A3C5-E05995A3DAED}"/>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Oval 387">
                <a:extLst>
                  <a:ext uri="{FF2B5EF4-FFF2-40B4-BE49-F238E27FC236}">
                    <a16:creationId xmlns:a16="http://schemas.microsoft.com/office/drawing/2014/main" id="{A6ABB90A-338D-49B9-9B9A-57DF8E2B45E9}"/>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Line 388">
                <a:extLst>
                  <a:ext uri="{FF2B5EF4-FFF2-40B4-BE49-F238E27FC236}">
                    <a16:creationId xmlns:a16="http://schemas.microsoft.com/office/drawing/2014/main" id="{28ABD274-EBE2-4664-A645-D2FCE0C80E8E}"/>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Line 389">
                <a:extLst>
                  <a:ext uri="{FF2B5EF4-FFF2-40B4-BE49-F238E27FC236}">
                    <a16:creationId xmlns:a16="http://schemas.microsoft.com/office/drawing/2014/main" id="{77FCCE86-9120-445C-99E4-B9FD8A6C36FE}"/>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3" name="Text Box 391">
                <a:extLst>
                  <a:ext uri="{FF2B5EF4-FFF2-40B4-BE49-F238E27FC236}">
                    <a16:creationId xmlns:a16="http://schemas.microsoft.com/office/drawing/2014/main" id="{96071073-4C5C-4E13-958D-68B647463C6D}"/>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2">
                <a:extLst>
                  <a:ext uri="{FF2B5EF4-FFF2-40B4-BE49-F238E27FC236}">
                    <a16:creationId xmlns:a16="http://schemas.microsoft.com/office/drawing/2014/main" id="{FC8AF88A-EA85-434C-8807-624AC7E80C33}"/>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5" name="Text Box 393">
                <a:extLst>
                  <a:ext uri="{FF2B5EF4-FFF2-40B4-BE49-F238E27FC236}">
                    <a16:creationId xmlns:a16="http://schemas.microsoft.com/office/drawing/2014/main" id="{AF264FF4-00B1-4B21-8979-B82E81F54AB0}"/>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4">
                <a:extLst>
                  <a:ext uri="{FF2B5EF4-FFF2-40B4-BE49-F238E27FC236}">
                    <a16:creationId xmlns:a16="http://schemas.microsoft.com/office/drawing/2014/main" id="{7C4188F0-E24F-4B22-9ECD-96EBC8B7E410}"/>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Text Box 395">
                <a:extLst>
                  <a:ext uri="{FF2B5EF4-FFF2-40B4-BE49-F238E27FC236}">
                    <a16:creationId xmlns:a16="http://schemas.microsoft.com/office/drawing/2014/main" id="{673A755C-E739-470F-BD68-417F9FA838A5}"/>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8" name="Arc 396">
                <a:extLst>
                  <a:ext uri="{FF2B5EF4-FFF2-40B4-BE49-F238E27FC236}">
                    <a16:creationId xmlns:a16="http://schemas.microsoft.com/office/drawing/2014/main" id="{DB7C6F1B-226E-47CF-9C06-084AEC0E9346}"/>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80579">
                                            <p:txEl>
                                              <p:pRg st="0" end="0"/>
                                            </p:txEl>
                                          </p:spTgt>
                                        </p:tgtEl>
                                        <p:attrNameLst>
                                          <p:attrName>style.visibility</p:attrName>
                                        </p:attrNameLst>
                                      </p:cBhvr>
                                      <p:to>
                                        <p:strVal val="visible"/>
                                      </p:to>
                                    </p:set>
                                    <p:animEffect transition="in" filter="wipe(right)">
                                      <p:cBhvr>
                                        <p:cTn id="7" dur="1000"/>
                                        <p:tgtEl>
                                          <p:spTgt spid="28057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0579" grpId="0" build="p"/>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911A1AC-0BA4-4BF5-9F75-62D0FFAFE326}"/>
              </a:ext>
            </a:extLst>
          </p:cNvPr>
          <p:cNvSpPr>
            <a:spLocks noGrp="1"/>
          </p:cNvSpPr>
          <p:nvPr>
            <p:ph type="title"/>
          </p:nvPr>
        </p:nvSpPr>
        <p:spPr>
          <a:xfrm>
            <a:off x="838200" y="2334418"/>
            <a:ext cx="10515600" cy="1325563"/>
          </a:xfrm>
        </p:spPr>
        <p:txBody>
          <a:bodyPr>
            <a:normAutofit fontScale="90000"/>
          </a:bodyPr>
          <a:lstStyle/>
          <a:p>
            <a:pPr algn="ctr"/>
            <a:r>
              <a:rPr lang="en-GB" b="1" dirty="0">
                <a:latin typeface="Verdana" panose="020B0604030504040204" pitchFamily="34" charset="0"/>
                <a:ea typeface="Verdana" panose="020B0604030504040204" pitchFamily="34" charset="0"/>
              </a:rPr>
              <a:t>The next slide shows (in </a:t>
            </a:r>
            <a:r>
              <a:rPr lang="en-GB" b="1" dirty="0">
                <a:solidFill>
                  <a:srgbClr val="FF0000"/>
                </a:solidFill>
                <a:latin typeface="Verdana" panose="020B0604030504040204" pitchFamily="34" charset="0"/>
                <a:ea typeface="Verdana" panose="020B0604030504040204" pitchFamily="34" charset="0"/>
              </a:rPr>
              <a:t>red</a:t>
            </a:r>
            <a:r>
              <a:rPr lang="en-GB" b="1" dirty="0">
                <a:latin typeface="Verdana" panose="020B0604030504040204" pitchFamily="34" charset="0"/>
                <a:ea typeface="Verdana" panose="020B0604030504040204" pitchFamily="34" charset="0"/>
              </a:rPr>
              <a:t>) the antibody specificities that can immediately be ruled out.</a:t>
            </a:r>
          </a:p>
        </p:txBody>
      </p:sp>
      <p:grpSp>
        <p:nvGrpSpPr>
          <p:cNvPr id="3" name="Group 2">
            <a:extLst>
              <a:ext uri="{FF2B5EF4-FFF2-40B4-BE49-F238E27FC236}">
                <a16:creationId xmlns:a16="http://schemas.microsoft.com/office/drawing/2014/main" id="{6EAE33DB-330C-4B5A-AD13-ABF72CCD00ED}"/>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9017D4E2-8539-4DD1-9DD3-FEAA8F276D95}"/>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F216CAD4-955B-4939-BA0E-CB239C921296}"/>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03C40B27-5F9E-40B9-ADDF-F08BDEA67693}"/>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59D215A5-FCDA-46B6-9370-C516AADF015F}"/>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89BB72EC-1B33-4F2A-9FD4-F41CD25C946F}"/>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468E9B0E-1BF8-4668-9785-67E2CA03C7BD}"/>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6EBDCFDA-4D47-4DE1-BAC5-25D7A69D1EAD}"/>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B7A0C4B1-2877-4A26-8790-F6D75F3CFE38}"/>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BD10C7BF-709B-42B1-893B-86B9D8D2AAAB}"/>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4DD64276-74B9-4E5B-8918-63DEBED30205}"/>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4168A0CB-50A2-4612-A40B-EF8AEEF095B9}"/>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E119D5C3-72F0-402F-8E0D-05F52848CB83}"/>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C68A3669-CE75-47B8-9953-2AA66113FA6C}"/>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A8465629-48C7-498C-98E1-AD427374F5FF}"/>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BB298D0A-CA97-43FF-9E91-8AB62D908AAB}"/>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204CB9D4-A8B0-486B-87C0-87F4666CED38}"/>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6732EFF2-EA0D-4848-8CCF-DF94C2338E39}"/>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B92617E2-9BC5-4541-B3DA-3A6F0C38E705}"/>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5C4920FD-B9C8-4667-8570-7922D45257F5}"/>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E4AF245D-56A7-4A96-A640-91D6A7D761A5}"/>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881734EB-61FB-40C9-A9D3-5546AD7A7724}"/>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22E05A9F-C402-4176-9ED5-12A04F636654}"/>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7320774C-8E57-4D0C-8ECF-0417C1707915}"/>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68A8FE77-8051-45A8-A024-E8E373C4B760}"/>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135B6F91-55D7-4171-B3D0-5626F911EA94}"/>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9DC0C41B-45DA-4117-B97C-0043B3753A68}"/>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ED686ECE-9144-4E11-8B01-1AD0DFD30212}"/>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7754F237-5DBB-4858-8D7F-9FDD5A761D24}"/>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45BD4094-98FF-4DCA-9543-724DE3880EF0}"/>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AE1DAB5F-8B89-413F-B944-8F9DC518AD8A}"/>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18334FB3-A634-4F40-8571-1FD0C74D6600}"/>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A8BCE16D-5A15-46FE-9382-CD236034C4C2}"/>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4B8A7B82-A91E-431D-9FD6-A652CCB401BE}"/>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54D7E9E1-2721-40A8-8578-F518DC3BDB92}"/>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4FC6D381-5F88-4AB8-A0D7-44499E94BFDB}"/>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F5B72DBB-0DD6-4387-932F-1F7A5ECB0F77}"/>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A656A9B7-AA0B-49EF-B303-05415D8C320F}"/>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798C87F5-B00F-408E-96A9-99A50F7268EF}"/>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50974BB1-B434-40B1-95BD-F1EC53DA3F47}"/>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8FF2B1CF-4021-4600-85B9-80A1AB6B6310}"/>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F443120B-EE60-44BE-AD5E-4FE034CB667B}"/>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8F0D884B-63AB-404B-B7D4-2C36F450179F}"/>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FD7198FE-FAB8-43D2-92C0-6638C7673EB7}"/>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6B90A49C-DD4B-4113-B8BE-9A6D7517B70D}"/>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D4DB78F9-DC81-40C7-B158-113852ADBA92}"/>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DBD7CA98-0827-4471-817A-3E06C3B82177}"/>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0FDE935C-3228-4986-95E7-3F32F2CA1930}"/>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B9B598B4-741B-4DC5-BB79-02ACE4547F81}"/>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B3574759-A750-405E-B7C9-4F806D8D606C}"/>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8F3685D4-B1FB-4D5B-B4F0-EB5E707C205F}"/>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78C8C874-F672-4002-9FA2-AC762CB0DBF5}"/>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D05D36A7-E9FB-413B-99A2-E5C0762387EA}"/>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14AC0631-5B75-45CA-98BF-4441A3A5D40F}"/>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4258E93F-446C-496C-8FDC-D3613DF98DB6}"/>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20F71A37-7356-4025-B673-AAD9AB50FF1E}"/>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502BAE88-A237-4FA9-8AF8-591BCD1A095D}"/>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E363E693-1813-4B10-99DD-4A756F211511}"/>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F0785D29-7052-4C52-8999-A8B1EFFABA08}"/>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7B3074A9-47AE-46A9-98FD-CADA6D4BE366}"/>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713C5B83-7781-49CE-81B4-174AA43896B2}"/>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4ED8B0C7-ADCF-48BF-A6D6-03A51657F05E}"/>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2B091F4A-EB80-4E10-880B-CB00A9AB15C0}"/>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698DB8CB-3C06-4AAC-A7BD-DCC724DF0911}"/>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F4B9B81A-952E-43E7-877A-72AE4E8EDEDD}"/>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C3F81F5D-B1FA-4B42-B604-3880C26B7C83}"/>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A011A652-3325-420A-8A47-F25EBB5D6DA5}"/>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DB853168-19EE-4242-90BF-731CC99A011F}"/>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5BA018BC-B7CE-4AC8-8BFD-95F1ACF87EAF}"/>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D339A8C5-C118-4CD3-B742-6DFE232135E2}"/>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4BA6552A-7564-4AD2-B9C4-A8234492E691}"/>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CD4A23FF-C67F-4E02-94A3-850C1497B62D}"/>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39B9CCF5-217A-4E2C-A83C-4BA374EE4DB0}"/>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610E33D4-A6B4-414E-AD12-44DCC30DB5E6}"/>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0E576B4A-55A6-4FD7-AD61-468C0DD43D6D}"/>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209B6623-F8C3-471D-86A2-107BCF7E4AC2}"/>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3070A86B-EC84-4EFC-A1A2-687592D51C5C}"/>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79A191B1-21D4-4473-96F8-F37D7745A4AB}"/>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091BD10F-E4B6-4FFF-95D7-C39C00219755}"/>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93E5226A-669E-4483-B264-49EA8D323FB9}"/>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1C4E4F7E-53E0-4FA0-9B0F-9F8472FC5A0D}"/>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681BC166-1C0F-494B-BEC6-A73B6B091C2E}"/>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D14B2B56-6AEA-44BE-81A5-B1D3BA995DC1}"/>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8B3A2EBA-F7E1-4153-9EB4-324CFD0EFCC2}"/>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37DD916F-6080-493B-B930-C9576C12DD83}"/>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CA779A4D-260C-4B98-A25B-479AA01DD276}"/>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76B7CE79-485A-4FCA-AEB3-6F71ABF9FF87}"/>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DA223675-C7C5-4607-AFDD-2868D5D141C3}"/>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AD166311-2284-443D-88FB-997DFC584084}"/>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A595EAEE-3EB2-4858-90D7-309B3DD75A8B}"/>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0DA45F4A-5BF4-48A5-8126-B47CB12E61D4}"/>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46ABA8B8-A91D-4E62-B311-C085BEE99289}"/>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6D2B82A6-EAC5-414F-B935-6417B1F87C4D}"/>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48C3E3EB-FD04-49A2-8FD0-D50F3ACA4191}"/>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DCFE4806-952C-482C-9640-200E86124ECA}"/>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29665F3A-90C6-48E7-879A-0D0E06203186}"/>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8A4D9F6D-181C-4505-8DBD-4501AFFB3060}"/>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4D698DCB-F940-4A19-A23E-793C0FF33562}"/>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F7D516FC-35C9-4B24-BD42-E2814F556046}"/>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96EEBEFB-D917-4FBC-B485-D060E9E97570}"/>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987B851D-641B-4EBC-9764-298716F90A91}"/>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E62F8629-2B30-4DC2-A62B-5F8F459922E7}"/>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95395478-1E43-4184-A3A3-928076F0CF21}"/>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76E29837-E95E-4A2C-86D5-6D2A122BB0C3}"/>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54CDCC3E-C4D6-4757-96C1-DE828FBD05F7}"/>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9AC826C2-B85D-4B96-BFCA-F0F2A1F02B3B}"/>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54EBBADE-C8E7-47D3-8B88-52E4634D4F1D}"/>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0D80DFF0-BB43-41E0-BD11-81F5ED0847FD}"/>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ACB9D29E-BA36-4D17-A959-4DFC95EF928C}"/>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87D45307-6BF4-41F1-9764-346DDACCAF70}"/>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0D3FCE5E-4335-404D-B14A-BBD2FC05A6F2}"/>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CA03A047-6153-4ADA-B17B-9D3FB3442A9E}"/>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F57ACF82-0565-4AB2-8962-BEFFF896B159}"/>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1F410B0C-65B9-46E5-9B57-D7CF6708AB20}"/>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EDD7B829-D128-4469-AAC9-ABB5900385B2}"/>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DDCB80F4-37AE-4488-88A3-4BB0685FCC80}"/>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FB462988-5F6B-4509-8B58-0A56741E9EFE}"/>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02EB566B-DB71-44D9-9173-998DB57392FE}"/>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34D5CD8D-926F-4137-B697-EBB075D24EE0}"/>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E33FF1F4-B4FD-4B71-9F82-C124B3A1E4B9}"/>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7DA3EA23-0023-4952-8D98-EA12490C18AF}"/>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95439696-1BDD-4F69-896E-24509232FC6B}"/>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F732B4D6-31D8-41BE-9532-1D33B43D34D7}"/>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14BD21CF-1028-4488-8792-68791A6075E4}"/>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1CC7B2D7-A80B-489F-91F7-77F4CD7A66D4}"/>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218F3FBF-C215-4152-9D29-F109DEBBA7DE}"/>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FF9275A6-B9F3-4380-AC46-D403AA10B3EB}"/>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FD29ADA8-EA5F-4541-BE0D-74213DF44B36}"/>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0AC226F4-1717-4DCE-B2D9-862B354F8050}"/>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113206D8-9350-4541-B820-73A5160C9EDE}"/>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05AE9844-871E-4D16-9553-93DFEBCF039E}"/>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B8F62236-EC11-4A19-B900-0F353AE758C2}"/>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CAC90DF6-EA81-4D1F-8A39-BD783EF3CE11}"/>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83A2CF37-4B8F-4232-85A3-8B6524195C3D}"/>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11376B31-0268-4394-BD1B-5CFE6393F9EC}"/>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61A0C2DD-93DD-47D0-A2B8-A37E3D6F72EE}"/>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9B73B84E-852B-4C30-AAD6-F8094D25F5F0}"/>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EECF27B9-41F0-435D-BE45-CAE0E21AB7A1}"/>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0CC5C015-76A6-4672-999B-B9C5D13C1F42}"/>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ED8AF993-052B-41BF-BE53-23A4B9061D0A}"/>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53BC13D7-C8CA-46D6-914E-BEC7F92A82DA}"/>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C3DEE810-9D42-4676-B3CD-2293CE71CA09}"/>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B26EE1E2-EE80-45A2-8CBE-450A53B22545}"/>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1B90D675-2B22-43EB-AFFF-2637BB593454}"/>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96FD4929-4A8E-4429-87FE-51BF85507AD1}"/>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7E8B4552-7CA6-44C0-8935-69997846D210}"/>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09228179-91FE-46F1-A9CD-9FD30F848938}"/>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8881BD58-778B-4C0B-B436-201D26BEAC1E}"/>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B57E8A09-40A7-4B7A-9395-787B271923C1}"/>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B9FBEA40-4178-4537-A08B-DB0065648A50}"/>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5757C4C2-1F00-45D1-85C5-C1C4BDABAA86}"/>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5BC49F54-FEB9-4403-9ABB-53C7EF75D02A}"/>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61DDCF11-67D6-46F0-B1FA-77BA96510683}"/>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F308FAF5-DFB9-48F6-A9DF-D916F2479FC4}"/>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CED4448E-EE9E-4C10-8CCD-B4F50859B64F}"/>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1B5EBB66-A719-49D9-92F2-256F54D8198E}"/>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EE5936DE-2930-40ED-AC81-2BFCAF6ED95A}"/>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543F69BB-2E78-421E-AC3D-80B8187C740B}"/>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6A7C7229-C432-49E9-A11C-CEE17C6E77C7}"/>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7B23BAC0-D050-454C-8A0E-2A5E17FA3767}"/>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5525FB9E-BFC4-47E8-93D4-979852440E31}"/>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CCE03F05-FF60-42F8-AE74-C0961DFB2884}"/>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953E8DFE-5EB6-4EB3-A913-9BF19ED6E073}"/>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0BA1B9F4-9EA6-4E9F-B469-6FE874E362DA}"/>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F7228784-E251-4EC1-B9EC-171CA191986E}"/>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1F97294E-FC8A-4CBA-875E-2C7AE026AEED}"/>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1344776B-736E-4B24-9931-05D796F71252}"/>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8D98B5D7-E027-4A4F-8513-77417421106D}"/>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1E353867-D70E-4C12-85B5-E4E9D7F80D73}"/>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445CC09D-6FB9-43F9-A49A-00E28725D44F}"/>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496D4C74-85BA-4458-9706-5EDB577CD2BF}"/>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94E17090-5274-46CC-9AF9-B66D194D777C}"/>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02A0E0CE-EC05-468A-B92D-A702CE553C36}"/>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A9797441-AF44-49FD-8B05-4370A604AEAA}"/>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3909825C-B106-4812-9858-913564E85AF9}"/>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32990EDD-9233-4875-AF30-E4F084405A1F}"/>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D28C5653-F410-4145-9814-CEF9D9460F1D}"/>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982E28DD-1DC9-4D39-ABB0-5BE3831E4AB7}"/>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A4111907-E21D-4C26-AE78-2BCF1B4DF231}"/>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534FA37D-FAA5-4EA8-95AC-36644C681F38}"/>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567529E9-1666-4467-A925-2435BF455FF9}"/>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AE7C0C74-9B00-4171-AB59-166A4E9A03D3}"/>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1582A1AF-8CBF-498C-A9FD-141D2BDFF496}"/>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EEC1DDE1-C7E2-4112-9057-B304FAC487AF}"/>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B4572F80-1465-461C-97A1-ABD14E34E8CD}"/>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6A8F5C47-A9EA-4369-874F-CEC2243F4E67}"/>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2F68D023-A93D-4CAB-B544-3A25488C082B}"/>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045182E1-530B-4F3C-9AA0-EB5289B0F6C8}"/>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809E2A65-F943-446E-A137-3F75D179B91C}"/>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5A44A77A-2168-4265-9603-8BAD93E2D56C}"/>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D026D0DF-EFFD-45A2-844B-CCEEDD8B419A}"/>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843B047E-052B-48AA-9049-A39E29F02B94}"/>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FBE581D9-FC9D-4BCC-B9CC-9FF55FAB481E}"/>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CA10223E-FE5F-4AE0-B745-065C861E393E}"/>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A9F8F7FC-0DDF-4AF4-A232-AB67E1120BF7}"/>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B01E9B40-9C8E-41D0-BF4F-5327C853CB70}"/>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0DFA043F-E66B-4CDC-B250-203424CC2261}"/>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F633728C-59CB-4679-98D1-BA7F631A1A00}"/>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60505C33-D095-4B65-BDFA-8AF05804396A}"/>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2409A737-C746-481F-913A-53F68F42844E}"/>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C8301807-0A88-488B-A046-03466C209392}"/>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ACCBC58F-23B8-4AB4-8E87-A2B351719B68}"/>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3E63ECC0-5DF2-4268-BA03-785E949C63FB}"/>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D598B2A5-BA65-404B-B9AD-029BABA2711A}"/>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B52D7EFD-604A-47B9-ACFD-EC46F49E71D5}"/>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96C79B2C-0D09-4ACC-88F3-4D892319F152}"/>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B46DF962-C909-418C-9D7D-6B1719FCA2F3}"/>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030974D8-6056-49B2-B41E-A9EEFCE9C82E}"/>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DE620F00-1B52-47C5-BCF6-F64867C5D0D8}"/>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F6134963-A2C9-4881-87B8-484BF7669863}"/>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9B4E30CC-24E9-4BB4-959B-584A2B8445BC}"/>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677F2FF7-33D0-49F9-98D7-E03F0E28581E}"/>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9154FE87-F9D1-40E7-9EE1-F9FBD3559DFF}"/>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BF471975-B0EB-41C7-A7E3-1D11A263B42E}"/>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1D106A4F-5CAC-4AF7-86FF-0250DAFBB6A5}"/>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FA463942-49DF-48A4-8FE9-256C23AD7F8D}"/>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C78BD169-3D20-4CC4-B2B5-FC1A6E3545B5}"/>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13134E71-CF32-4493-A78D-9BE16484A91F}"/>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0D76FD32-DEB5-4112-9384-691EEDA9A859}"/>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051A3E8E-8D82-4898-B859-9D59BBC5A83E}"/>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C56F0FB1-FDBE-41B3-AA35-9A7C7BC428D6}"/>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8920D2FD-AC8D-4CE6-B49F-13CCDE492FD5}"/>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51052A7B-9CAB-4F43-B627-A3E13295BA9B}"/>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9EBCAE1F-3616-4D39-B3F8-3C278FA8AFD0}"/>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E077D5DE-5D36-492B-B863-FDF7DEDA6361}"/>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A63D9B39-09A5-40ED-A9B2-A1616811A623}"/>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C071B0DF-E4AD-4676-938F-86D5CCAF8020}"/>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DDF695F0-EB88-4B85-8B4D-327B367D6A56}"/>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578D5625-211D-4D82-86E4-9CE3BE87F845}"/>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32320E58-D06A-4580-9547-A3667C8151B7}"/>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E7A363BA-9D30-448E-AD6E-E632B5D8CF80}"/>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4AE5FEFA-5C10-4C9C-9A99-D0D32025A5E5}"/>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EF3BA07D-155B-4B72-A319-38BC076DCCB5}"/>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75F545FD-2711-4DAB-912D-B0A7256E0268}"/>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AFBCEAEE-B48C-46A2-BE02-7D977C2F39E0}"/>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4462DA30-C41C-496B-B43C-CD196A3C2DA7}"/>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42DE898E-C2D4-4F23-BA4F-5CB60ED15066}"/>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8588E469-0508-4B29-AE59-113CE0821323}"/>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3955BC17-D0D9-42A7-BD8D-CB10ABB12AF1}"/>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C7B6CD4F-BB9C-4439-88BF-A4B9C19582C4}"/>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A33695BE-4DFF-4A92-84B9-DE5A7F672D5F}"/>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DB2C7270-A37F-45E5-8542-76E7E6031127}"/>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180C27E9-E1C6-4F90-B825-B9586DDC2BFF}"/>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8A3E1B5B-0F14-472B-AB0C-170D9CA6CA93}"/>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55A0C2D1-E5FB-47E2-B029-976BEC3F5E1A}"/>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41DDEF62-3945-4775-BD9D-EF554BA6395F}"/>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553CC205-63D7-4765-B2D0-C48FCFE56ABD}"/>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2D6EEAB2-F8EC-4ED0-826E-6C53DDEDE1F3}"/>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6BFECA76-D526-428A-BB50-128B241C696B}"/>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A3800F67-C8F1-4D99-8C42-36AEAE6D746D}"/>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E3AE7E30-FB9B-4F4A-910E-F5E3EF08BB0C}"/>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AD0751DB-E1D8-45B6-AFF8-44E81EC8A5A7}"/>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EB8245D3-4001-406B-BE25-F2F8F22FF2E9}"/>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6CE3BAA5-D613-4F9D-8C07-312E45594272}"/>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978B2456-FF21-4645-B44B-74631085934A}"/>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1B178532-0C9B-43FB-B588-4D6D1C25AAA8}"/>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BC99E6A4-C52B-45D3-921D-00C16874D306}"/>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B825240B-3998-44A9-B11F-7BC8F883A18A}"/>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023FFFB8-25BC-4AE5-9116-AFA7AFFA30E2}"/>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3D7F5EF3-2CFD-44BA-9BB3-4BD241BB4453}"/>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9DF91AEA-2E3D-4A3C-A320-CDC573DB3B4D}"/>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3601B543-B146-4E24-9B8F-621148E6D587}"/>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31FC2460-5232-4C4A-8F6C-09E18AA091DE}"/>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E5648C6A-F2A3-43A2-8DB7-E089C6C53F4B}"/>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0D25993C-65D1-4C32-8261-41A900C9472B}"/>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0E577798-1FFC-437C-9F15-50B0620F1903}"/>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6D8241F4-EC18-4F46-8D2E-1AA4B82D8F5D}"/>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157CDBA6-A1E6-4EF6-ADF8-DBD044FBCC06}"/>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93DE9AE4-9821-41F5-A70F-674C3D13AE37}"/>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67D78B02-A4E4-4B2D-8438-CFD5B4A0C63E}"/>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5CFC7A75-DAF5-44BD-ADDD-77175D885767}"/>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8DB31D14-12B1-43C0-91FE-D341EC40B943}"/>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0339CE7E-0645-4FFF-A4BF-5190E12C91C2}"/>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D9450E93-393C-44D0-A69C-C34146C696F2}"/>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5A912B8D-5C81-4FC1-95F5-CBCCD33F3B20}"/>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51F80EEE-D0B2-4464-8857-0F4F12AEC1FD}"/>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357B9BB1-ECD4-4DED-8E09-46EF59144555}"/>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11689706-77E6-44AA-8418-29C68D1FB894}"/>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11F948C4-1191-49DE-9CED-99F52F030411}"/>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69E911EF-3DC5-4891-9F93-0B8BB2C4AB46}"/>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E67648F4-F50C-4907-8871-0AC848BCA0EB}"/>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0EAB0552-9DDA-47BC-B848-10E46833DA12}"/>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3D10C103-44DF-49D4-91D4-CC210B9A1234}"/>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FA25980D-A6CC-4A87-8178-9A8DC9C55C12}"/>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FD6F26B6-9E33-43F3-A6C5-179D58417A76}"/>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AEDF3019-83A7-4DCF-AA9A-791D68E4B270}"/>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C5C8D0AD-43C6-42E9-8998-63992060853D}"/>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9655843F-8A79-421C-8FD6-32D16929A937}"/>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0EE59CBD-D891-4696-9CAA-2EE88E288C5B}"/>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7DA95E3A-7CAB-4311-8D0A-1509BDACCA06}"/>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63C78828-D5A3-4530-98B1-6E7470D42B2D}"/>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2DEEB70D-AEF8-4D77-99AA-533E94A1EE09}"/>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832AC83C-6776-4E4C-8354-C194976DA199}"/>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F865A32B-05A0-4F28-95C3-5A0C3A59CFB0}"/>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C2FF8C21-5B61-4808-ACB4-D3EEC20F774A}"/>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CFE855BB-1270-4BE5-BF20-19A1BF971726}"/>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CCF36EC4-AD89-423A-B07A-96A7DE6D9236}"/>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9079F6B8-9A2D-4ADA-8FDC-8312E5E34A78}"/>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A82110DA-1427-433B-8C25-37F3C4F970B1}"/>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D9629799-44C3-4D3B-A68B-BFE1A46DF5CF}"/>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081C959C-181C-4F41-A777-395AF47A2E39}"/>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B06D9AAF-B4F2-4F5F-82C1-4DEA4DAD9FF7}"/>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3D5836FF-2958-4F06-A68F-3946B293751F}"/>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D403F6F8-B8BB-42E1-8784-6AC0F9D4E7B2}"/>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771866D5-C027-4E6C-B78E-13FC31301418}"/>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0FC85365-7EFA-4A56-AD82-8C80F458167A}"/>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31E1E6DD-6C16-49BE-8307-BF9EA709E659}"/>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6D5516F7-8EBC-48A5-8A4D-AAAEC0526681}"/>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D972E769-4BDE-4A5F-A1AA-1639D5584DE2}"/>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301FE4D4-20DE-4784-AA2D-331A74DA299F}"/>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73BF9F73-8F18-470E-A8D9-8DE6BA329D2F}"/>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4D2FC8B5-95D0-47D5-B107-B62FECB56F0B}"/>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60442C59-3952-4182-BC40-B72ABEB16A91}"/>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290" name="Group 305">
            <a:extLst>
              <a:ext uri="{FF2B5EF4-FFF2-40B4-BE49-F238E27FC236}">
                <a16:creationId xmlns:a16="http://schemas.microsoft.com/office/drawing/2014/main" id="{CE417B6C-5B69-4023-A128-C4FF6B30E225}"/>
              </a:ext>
            </a:extLst>
          </p:cNvPr>
          <p:cNvGrpSpPr>
            <a:grpSpLocks/>
          </p:cNvGrpSpPr>
          <p:nvPr/>
        </p:nvGrpSpPr>
        <p:grpSpPr bwMode="auto">
          <a:xfrm>
            <a:off x="1999456" y="333375"/>
            <a:ext cx="8193088" cy="4965699"/>
            <a:chOff x="280" y="527"/>
            <a:chExt cx="5161" cy="3128"/>
          </a:xfrm>
        </p:grpSpPr>
        <p:sp>
          <p:nvSpPr>
            <p:cNvPr id="12291" name="Line 4">
              <a:extLst>
                <a:ext uri="{FF2B5EF4-FFF2-40B4-BE49-F238E27FC236}">
                  <a16:creationId xmlns:a16="http://schemas.microsoft.com/office/drawing/2014/main" id="{95F22029-B5D1-4C1C-915A-746C5028E282}"/>
                </a:ext>
              </a:extLst>
            </p:cNvPr>
            <p:cNvSpPr>
              <a:spLocks noChangeShapeType="1"/>
            </p:cNvSpPr>
            <p:nvPr/>
          </p:nvSpPr>
          <p:spPr bwMode="auto">
            <a:xfrm flipH="1">
              <a:off x="521" y="527"/>
              <a:ext cx="1" cy="265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92" name="Line 5">
              <a:extLst>
                <a:ext uri="{FF2B5EF4-FFF2-40B4-BE49-F238E27FC236}">
                  <a16:creationId xmlns:a16="http://schemas.microsoft.com/office/drawing/2014/main" id="{35E5AF3B-C377-4721-B181-D9551F71DBFD}"/>
                </a:ext>
              </a:extLst>
            </p:cNvPr>
            <p:cNvSpPr>
              <a:spLocks noChangeShapeType="1"/>
            </p:cNvSpPr>
            <p:nvPr/>
          </p:nvSpPr>
          <p:spPr bwMode="auto">
            <a:xfrm flipH="1">
              <a:off x="954" y="527"/>
              <a:ext cx="4" cy="265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93" name="Line 6">
              <a:extLst>
                <a:ext uri="{FF2B5EF4-FFF2-40B4-BE49-F238E27FC236}">
                  <a16:creationId xmlns:a16="http://schemas.microsoft.com/office/drawing/2014/main" id="{4BB7B302-B7DF-45B9-A910-5C90A50C97DD}"/>
                </a:ext>
              </a:extLst>
            </p:cNvPr>
            <p:cNvSpPr>
              <a:spLocks noChangeShapeType="1"/>
            </p:cNvSpPr>
            <p:nvPr/>
          </p:nvSpPr>
          <p:spPr bwMode="auto">
            <a:xfrm flipH="1">
              <a:off x="5216" y="527"/>
              <a:ext cx="2" cy="265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94" name="Line 7">
              <a:extLst>
                <a:ext uri="{FF2B5EF4-FFF2-40B4-BE49-F238E27FC236}">
                  <a16:creationId xmlns:a16="http://schemas.microsoft.com/office/drawing/2014/main" id="{82E4DA62-B344-4262-8F57-13716F7D2CC4}"/>
                </a:ext>
              </a:extLst>
            </p:cNvPr>
            <p:cNvSpPr>
              <a:spLocks noChangeShapeType="1"/>
            </p:cNvSpPr>
            <p:nvPr/>
          </p:nvSpPr>
          <p:spPr bwMode="auto">
            <a:xfrm flipH="1">
              <a:off x="4991" y="527"/>
              <a:ext cx="6" cy="265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95" name="Line 8">
              <a:extLst>
                <a:ext uri="{FF2B5EF4-FFF2-40B4-BE49-F238E27FC236}">
                  <a16:creationId xmlns:a16="http://schemas.microsoft.com/office/drawing/2014/main" id="{5A8AE340-D23F-44C1-B55B-99EC2B1CA7F2}"/>
                </a:ext>
              </a:extLst>
            </p:cNvPr>
            <p:cNvSpPr>
              <a:spLocks noChangeShapeType="1"/>
            </p:cNvSpPr>
            <p:nvPr/>
          </p:nvSpPr>
          <p:spPr bwMode="auto">
            <a:xfrm flipH="1">
              <a:off x="4774" y="527"/>
              <a:ext cx="1" cy="265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96" name="Line 10">
              <a:extLst>
                <a:ext uri="{FF2B5EF4-FFF2-40B4-BE49-F238E27FC236}">
                  <a16:creationId xmlns:a16="http://schemas.microsoft.com/office/drawing/2014/main" id="{0C334B70-BA26-44D4-BC2B-648DCD09460F}"/>
                </a:ext>
              </a:extLst>
            </p:cNvPr>
            <p:cNvSpPr>
              <a:spLocks noChangeShapeType="1"/>
            </p:cNvSpPr>
            <p:nvPr/>
          </p:nvSpPr>
          <p:spPr bwMode="auto">
            <a:xfrm>
              <a:off x="4346" y="527"/>
              <a:ext cx="0" cy="265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97" name="Line 11">
              <a:extLst>
                <a:ext uri="{FF2B5EF4-FFF2-40B4-BE49-F238E27FC236}">
                  <a16:creationId xmlns:a16="http://schemas.microsoft.com/office/drawing/2014/main" id="{CB6E8C48-8379-4FAB-BBDE-21FD5928FBE1}"/>
                </a:ext>
              </a:extLst>
            </p:cNvPr>
            <p:cNvSpPr>
              <a:spLocks noChangeShapeType="1"/>
            </p:cNvSpPr>
            <p:nvPr/>
          </p:nvSpPr>
          <p:spPr bwMode="auto">
            <a:xfrm flipH="1">
              <a:off x="4100" y="527"/>
              <a:ext cx="11" cy="265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98" name="Line 12">
              <a:extLst>
                <a:ext uri="{FF2B5EF4-FFF2-40B4-BE49-F238E27FC236}">
                  <a16:creationId xmlns:a16="http://schemas.microsoft.com/office/drawing/2014/main" id="{AB44A531-0348-41E6-A6AB-2414201CDF33}"/>
                </a:ext>
              </a:extLst>
            </p:cNvPr>
            <p:cNvSpPr>
              <a:spLocks noChangeShapeType="1"/>
            </p:cNvSpPr>
            <p:nvPr/>
          </p:nvSpPr>
          <p:spPr bwMode="auto">
            <a:xfrm flipH="1">
              <a:off x="3875" y="527"/>
              <a:ext cx="14" cy="265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99" name="Line 13">
              <a:extLst>
                <a:ext uri="{FF2B5EF4-FFF2-40B4-BE49-F238E27FC236}">
                  <a16:creationId xmlns:a16="http://schemas.microsoft.com/office/drawing/2014/main" id="{D564817A-DAA0-4005-9375-204A3753AFBA}"/>
                </a:ext>
              </a:extLst>
            </p:cNvPr>
            <p:cNvSpPr>
              <a:spLocks noChangeShapeType="1"/>
            </p:cNvSpPr>
            <p:nvPr/>
          </p:nvSpPr>
          <p:spPr bwMode="auto">
            <a:xfrm flipH="1">
              <a:off x="3653" y="527"/>
              <a:ext cx="15" cy="265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00" name="Line 14">
              <a:extLst>
                <a:ext uri="{FF2B5EF4-FFF2-40B4-BE49-F238E27FC236}">
                  <a16:creationId xmlns:a16="http://schemas.microsoft.com/office/drawing/2014/main" id="{4098E313-6F78-4262-B65B-03801826B263}"/>
                </a:ext>
              </a:extLst>
            </p:cNvPr>
            <p:cNvSpPr>
              <a:spLocks noChangeShapeType="1"/>
            </p:cNvSpPr>
            <p:nvPr/>
          </p:nvSpPr>
          <p:spPr bwMode="auto">
            <a:xfrm flipH="1">
              <a:off x="3438" y="527"/>
              <a:ext cx="8" cy="265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01" name="Line 15">
              <a:extLst>
                <a:ext uri="{FF2B5EF4-FFF2-40B4-BE49-F238E27FC236}">
                  <a16:creationId xmlns:a16="http://schemas.microsoft.com/office/drawing/2014/main" id="{39102BEA-394C-4189-8FD9-C674D2A8764E}"/>
                </a:ext>
              </a:extLst>
            </p:cNvPr>
            <p:cNvSpPr>
              <a:spLocks noChangeShapeType="1"/>
            </p:cNvSpPr>
            <p:nvPr/>
          </p:nvSpPr>
          <p:spPr bwMode="auto">
            <a:xfrm flipH="1">
              <a:off x="3217" y="527"/>
              <a:ext cx="8" cy="265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02" name="Line 16">
              <a:extLst>
                <a:ext uri="{FF2B5EF4-FFF2-40B4-BE49-F238E27FC236}">
                  <a16:creationId xmlns:a16="http://schemas.microsoft.com/office/drawing/2014/main" id="{A07F4500-D33C-4773-9536-021329DB13DE}"/>
                </a:ext>
              </a:extLst>
            </p:cNvPr>
            <p:cNvSpPr>
              <a:spLocks noChangeShapeType="1"/>
            </p:cNvSpPr>
            <p:nvPr/>
          </p:nvSpPr>
          <p:spPr bwMode="auto">
            <a:xfrm flipH="1">
              <a:off x="2998" y="527"/>
              <a:ext cx="5" cy="265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03" name="Line 17">
              <a:extLst>
                <a:ext uri="{FF2B5EF4-FFF2-40B4-BE49-F238E27FC236}">
                  <a16:creationId xmlns:a16="http://schemas.microsoft.com/office/drawing/2014/main" id="{C46054C6-EF6F-413C-8A60-D7CEDD145807}"/>
                </a:ext>
              </a:extLst>
            </p:cNvPr>
            <p:cNvSpPr>
              <a:spLocks noChangeShapeType="1"/>
            </p:cNvSpPr>
            <p:nvPr/>
          </p:nvSpPr>
          <p:spPr bwMode="auto">
            <a:xfrm>
              <a:off x="2782" y="527"/>
              <a:ext cx="6" cy="265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04" name="Line 18">
              <a:extLst>
                <a:ext uri="{FF2B5EF4-FFF2-40B4-BE49-F238E27FC236}">
                  <a16:creationId xmlns:a16="http://schemas.microsoft.com/office/drawing/2014/main" id="{73E613DF-B5E8-4970-9515-2CA368B45AB7}"/>
                </a:ext>
              </a:extLst>
            </p:cNvPr>
            <p:cNvSpPr>
              <a:spLocks noChangeShapeType="1"/>
            </p:cNvSpPr>
            <p:nvPr/>
          </p:nvSpPr>
          <p:spPr bwMode="auto">
            <a:xfrm flipH="1">
              <a:off x="2552" y="527"/>
              <a:ext cx="8" cy="265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05" name="Line 19">
              <a:extLst>
                <a:ext uri="{FF2B5EF4-FFF2-40B4-BE49-F238E27FC236}">
                  <a16:creationId xmlns:a16="http://schemas.microsoft.com/office/drawing/2014/main" id="{752C9A82-D79B-4F53-8920-61878952CB9A}"/>
                </a:ext>
              </a:extLst>
            </p:cNvPr>
            <p:cNvSpPr>
              <a:spLocks noChangeShapeType="1"/>
            </p:cNvSpPr>
            <p:nvPr/>
          </p:nvSpPr>
          <p:spPr bwMode="auto">
            <a:xfrm flipH="1">
              <a:off x="2338" y="527"/>
              <a:ext cx="1" cy="265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06" name="Line 20">
              <a:extLst>
                <a:ext uri="{FF2B5EF4-FFF2-40B4-BE49-F238E27FC236}">
                  <a16:creationId xmlns:a16="http://schemas.microsoft.com/office/drawing/2014/main" id="{0B290A30-8E93-4E3F-971B-3DF3D6F71368}"/>
                </a:ext>
              </a:extLst>
            </p:cNvPr>
            <p:cNvSpPr>
              <a:spLocks noChangeShapeType="1"/>
            </p:cNvSpPr>
            <p:nvPr/>
          </p:nvSpPr>
          <p:spPr bwMode="auto">
            <a:xfrm>
              <a:off x="2117" y="527"/>
              <a:ext cx="0" cy="265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07" name="Line 21">
              <a:extLst>
                <a:ext uri="{FF2B5EF4-FFF2-40B4-BE49-F238E27FC236}">
                  <a16:creationId xmlns:a16="http://schemas.microsoft.com/office/drawing/2014/main" id="{4BFFECCD-512C-4FBA-B496-524E65EB5B4F}"/>
                </a:ext>
              </a:extLst>
            </p:cNvPr>
            <p:cNvSpPr>
              <a:spLocks noChangeShapeType="1"/>
            </p:cNvSpPr>
            <p:nvPr/>
          </p:nvSpPr>
          <p:spPr bwMode="auto">
            <a:xfrm flipH="1">
              <a:off x="1895" y="527"/>
              <a:ext cx="1" cy="265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08" name="Line 22">
              <a:extLst>
                <a:ext uri="{FF2B5EF4-FFF2-40B4-BE49-F238E27FC236}">
                  <a16:creationId xmlns:a16="http://schemas.microsoft.com/office/drawing/2014/main" id="{798641EB-BF9E-46A8-8D43-E400052B56F3}"/>
                </a:ext>
              </a:extLst>
            </p:cNvPr>
            <p:cNvSpPr>
              <a:spLocks noChangeShapeType="1"/>
            </p:cNvSpPr>
            <p:nvPr/>
          </p:nvSpPr>
          <p:spPr bwMode="auto">
            <a:xfrm flipH="1">
              <a:off x="1671" y="527"/>
              <a:ext cx="3" cy="265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09" name="Line 23">
              <a:extLst>
                <a:ext uri="{FF2B5EF4-FFF2-40B4-BE49-F238E27FC236}">
                  <a16:creationId xmlns:a16="http://schemas.microsoft.com/office/drawing/2014/main" id="{FF166435-1007-4660-A27F-BC6A945BB868}"/>
                </a:ext>
              </a:extLst>
            </p:cNvPr>
            <p:cNvSpPr>
              <a:spLocks noChangeShapeType="1"/>
            </p:cNvSpPr>
            <p:nvPr/>
          </p:nvSpPr>
          <p:spPr bwMode="auto">
            <a:xfrm flipH="1">
              <a:off x="1442" y="527"/>
              <a:ext cx="11" cy="265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10" name="Line 24">
              <a:extLst>
                <a:ext uri="{FF2B5EF4-FFF2-40B4-BE49-F238E27FC236}">
                  <a16:creationId xmlns:a16="http://schemas.microsoft.com/office/drawing/2014/main" id="{D04B85C9-6EEC-40D6-A46B-FFF8BEFBE21C}"/>
                </a:ext>
              </a:extLst>
            </p:cNvPr>
            <p:cNvSpPr>
              <a:spLocks noChangeShapeType="1"/>
            </p:cNvSpPr>
            <p:nvPr/>
          </p:nvSpPr>
          <p:spPr bwMode="auto">
            <a:xfrm flipH="1">
              <a:off x="1217" y="527"/>
              <a:ext cx="14" cy="265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577" name="Text Box 25">
              <a:extLst>
                <a:ext uri="{FF2B5EF4-FFF2-40B4-BE49-F238E27FC236}">
                  <a16:creationId xmlns:a16="http://schemas.microsoft.com/office/drawing/2014/main" id="{45C5A123-5B38-45DB-92A2-EADF5C49E6F2}"/>
                </a:ext>
              </a:extLst>
            </p:cNvPr>
            <p:cNvSpPr txBox="1">
              <a:spLocks noChangeArrowheads="1"/>
            </p:cNvSpPr>
            <p:nvPr/>
          </p:nvSpPr>
          <p:spPr bwMode="auto">
            <a:xfrm>
              <a:off x="345" y="793"/>
              <a:ext cx="180" cy="166"/>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r>
                <a:rPr lang="en-GB" altLang="en-US" sz="1108" b="1" dirty="0">
                  <a:latin typeface="Verdana" panose="020B0604030504040204" pitchFamily="34" charset="0"/>
                  <a:ea typeface="Verdana" panose="020B0604030504040204" pitchFamily="34" charset="0"/>
                </a:rPr>
                <a:t>1</a:t>
              </a:r>
              <a:endParaRPr lang="en-GB" altLang="en-US" sz="2215" b="1" dirty="0">
                <a:latin typeface="Verdana" panose="020B0604030504040204" pitchFamily="34" charset="0"/>
                <a:ea typeface="Verdana" panose="020B0604030504040204" pitchFamily="34" charset="0"/>
              </a:endParaRPr>
            </a:p>
          </p:txBody>
        </p:sp>
        <p:sp>
          <p:nvSpPr>
            <p:cNvPr id="23578" name="Text Box 26">
              <a:extLst>
                <a:ext uri="{FF2B5EF4-FFF2-40B4-BE49-F238E27FC236}">
                  <a16:creationId xmlns:a16="http://schemas.microsoft.com/office/drawing/2014/main" id="{7B97B70D-828E-496E-856F-80DA08AF65A0}"/>
                </a:ext>
              </a:extLst>
            </p:cNvPr>
            <p:cNvSpPr txBox="1">
              <a:spLocks noChangeArrowheads="1"/>
            </p:cNvSpPr>
            <p:nvPr/>
          </p:nvSpPr>
          <p:spPr bwMode="auto">
            <a:xfrm>
              <a:off x="345" y="1014"/>
              <a:ext cx="180" cy="166"/>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r>
                <a:rPr lang="en-GB" altLang="en-US" sz="1108" b="1" dirty="0">
                  <a:latin typeface="Verdana" panose="020B0604030504040204" pitchFamily="34" charset="0"/>
                  <a:ea typeface="Verdana" panose="020B0604030504040204" pitchFamily="34" charset="0"/>
                </a:rPr>
                <a:t>2</a:t>
              </a:r>
              <a:endParaRPr lang="en-GB" altLang="en-US" sz="2215" b="1" dirty="0">
                <a:latin typeface="Verdana" panose="020B0604030504040204" pitchFamily="34" charset="0"/>
                <a:ea typeface="Verdana" panose="020B0604030504040204" pitchFamily="34" charset="0"/>
              </a:endParaRPr>
            </a:p>
          </p:txBody>
        </p:sp>
        <p:sp>
          <p:nvSpPr>
            <p:cNvPr id="23579" name="Text Box 27">
              <a:extLst>
                <a:ext uri="{FF2B5EF4-FFF2-40B4-BE49-F238E27FC236}">
                  <a16:creationId xmlns:a16="http://schemas.microsoft.com/office/drawing/2014/main" id="{E15D921E-0800-44F7-8C10-A740FDEBB176}"/>
                </a:ext>
              </a:extLst>
            </p:cNvPr>
            <p:cNvSpPr txBox="1">
              <a:spLocks noChangeArrowheads="1"/>
            </p:cNvSpPr>
            <p:nvPr/>
          </p:nvSpPr>
          <p:spPr bwMode="auto">
            <a:xfrm>
              <a:off x="345" y="1236"/>
              <a:ext cx="180" cy="166"/>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3</a:t>
              </a:r>
            </a:p>
          </p:txBody>
        </p:sp>
        <p:sp>
          <p:nvSpPr>
            <p:cNvPr id="23580" name="Text Box 28">
              <a:extLst>
                <a:ext uri="{FF2B5EF4-FFF2-40B4-BE49-F238E27FC236}">
                  <a16:creationId xmlns:a16="http://schemas.microsoft.com/office/drawing/2014/main" id="{03108AD5-DD67-43ED-B5D4-9C5C34D687F2}"/>
                </a:ext>
              </a:extLst>
            </p:cNvPr>
            <p:cNvSpPr txBox="1">
              <a:spLocks noChangeArrowheads="1"/>
            </p:cNvSpPr>
            <p:nvPr/>
          </p:nvSpPr>
          <p:spPr bwMode="auto">
            <a:xfrm>
              <a:off x="340" y="1451"/>
              <a:ext cx="180" cy="166"/>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4</a:t>
              </a:r>
            </a:p>
          </p:txBody>
        </p:sp>
        <p:sp>
          <p:nvSpPr>
            <p:cNvPr id="23581" name="Text Box 29">
              <a:extLst>
                <a:ext uri="{FF2B5EF4-FFF2-40B4-BE49-F238E27FC236}">
                  <a16:creationId xmlns:a16="http://schemas.microsoft.com/office/drawing/2014/main" id="{3982F75F-BFDA-468F-939D-CBA62B85CC78}"/>
                </a:ext>
              </a:extLst>
            </p:cNvPr>
            <p:cNvSpPr txBox="1">
              <a:spLocks noChangeArrowheads="1"/>
            </p:cNvSpPr>
            <p:nvPr/>
          </p:nvSpPr>
          <p:spPr bwMode="auto">
            <a:xfrm>
              <a:off x="345" y="1679"/>
              <a:ext cx="180" cy="166"/>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5</a:t>
              </a:r>
            </a:p>
          </p:txBody>
        </p:sp>
        <p:sp>
          <p:nvSpPr>
            <p:cNvPr id="23582" name="Text Box 30">
              <a:extLst>
                <a:ext uri="{FF2B5EF4-FFF2-40B4-BE49-F238E27FC236}">
                  <a16:creationId xmlns:a16="http://schemas.microsoft.com/office/drawing/2014/main" id="{7289A108-F8BD-4F19-BEC9-9FF2D4C3D23F}"/>
                </a:ext>
              </a:extLst>
            </p:cNvPr>
            <p:cNvSpPr txBox="1">
              <a:spLocks noChangeArrowheads="1"/>
            </p:cNvSpPr>
            <p:nvPr/>
          </p:nvSpPr>
          <p:spPr bwMode="auto">
            <a:xfrm>
              <a:off x="345" y="1901"/>
              <a:ext cx="180" cy="166"/>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6</a:t>
              </a:r>
            </a:p>
          </p:txBody>
        </p:sp>
        <p:sp>
          <p:nvSpPr>
            <p:cNvPr id="23583" name="Text Box 31">
              <a:extLst>
                <a:ext uri="{FF2B5EF4-FFF2-40B4-BE49-F238E27FC236}">
                  <a16:creationId xmlns:a16="http://schemas.microsoft.com/office/drawing/2014/main" id="{6D7AD447-F750-4E58-805C-4483BD6F16AB}"/>
                </a:ext>
              </a:extLst>
            </p:cNvPr>
            <p:cNvSpPr txBox="1">
              <a:spLocks noChangeArrowheads="1"/>
            </p:cNvSpPr>
            <p:nvPr/>
          </p:nvSpPr>
          <p:spPr bwMode="auto">
            <a:xfrm>
              <a:off x="345" y="2122"/>
              <a:ext cx="180" cy="166"/>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7</a:t>
              </a:r>
            </a:p>
          </p:txBody>
        </p:sp>
        <p:sp>
          <p:nvSpPr>
            <p:cNvPr id="23584" name="Text Box 32">
              <a:extLst>
                <a:ext uri="{FF2B5EF4-FFF2-40B4-BE49-F238E27FC236}">
                  <a16:creationId xmlns:a16="http://schemas.microsoft.com/office/drawing/2014/main" id="{7FFFC06F-889D-4BBD-9611-737285EF3049}"/>
                </a:ext>
              </a:extLst>
            </p:cNvPr>
            <p:cNvSpPr txBox="1">
              <a:spLocks noChangeArrowheads="1"/>
            </p:cNvSpPr>
            <p:nvPr/>
          </p:nvSpPr>
          <p:spPr bwMode="auto">
            <a:xfrm>
              <a:off x="345" y="2344"/>
              <a:ext cx="180" cy="166"/>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8</a:t>
              </a:r>
            </a:p>
          </p:txBody>
        </p:sp>
        <p:sp>
          <p:nvSpPr>
            <p:cNvPr id="23585" name="Text Box 33">
              <a:extLst>
                <a:ext uri="{FF2B5EF4-FFF2-40B4-BE49-F238E27FC236}">
                  <a16:creationId xmlns:a16="http://schemas.microsoft.com/office/drawing/2014/main" id="{26E87AF0-8BF5-49D5-852E-8BC9F98731C8}"/>
                </a:ext>
              </a:extLst>
            </p:cNvPr>
            <p:cNvSpPr txBox="1">
              <a:spLocks noChangeArrowheads="1"/>
            </p:cNvSpPr>
            <p:nvPr/>
          </p:nvSpPr>
          <p:spPr bwMode="auto">
            <a:xfrm>
              <a:off x="345" y="2565"/>
              <a:ext cx="180" cy="166"/>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9</a:t>
              </a:r>
            </a:p>
          </p:txBody>
        </p:sp>
        <p:sp>
          <p:nvSpPr>
            <p:cNvPr id="23586" name="Text Box 34">
              <a:extLst>
                <a:ext uri="{FF2B5EF4-FFF2-40B4-BE49-F238E27FC236}">
                  <a16:creationId xmlns:a16="http://schemas.microsoft.com/office/drawing/2014/main" id="{A46C7796-F1CB-47D4-8B83-0A15460539C0}"/>
                </a:ext>
              </a:extLst>
            </p:cNvPr>
            <p:cNvSpPr txBox="1">
              <a:spLocks noChangeArrowheads="1"/>
            </p:cNvSpPr>
            <p:nvPr/>
          </p:nvSpPr>
          <p:spPr bwMode="auto">
            <a:xfrm>
              <a:off x="280" y="2782"/>
              <a:ext cx="244" cy="166"/>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10</a:t>
              </a:r>
            </a:p>
          </p:txBody>
        </p:sp>
        <p:sp>
          <p:nvSpPr>
            <p:cNvPr id="23602" name="Text Box 50">
              <a:extLst>
                <a:ext uri="{FF2B5EF4-FFF2-40B4-BE49-F238E27FC236}">
                  <a16:creationId xmlns:a16="http://schemas.microsoft.com/office/drawing/2014/main" id="{29FF29A6-BCE3-48AD-9CE4-A39F6B99C572}"/>
                </a:ext>
              </a:extLst>
            </p:cNvPr>
            <p:cNvSpPr txBox="1">
              <a:spLocks noChangeArrowheads="1"/>
            </p:cNvSpPr>
            <p:nvPr/>
          </p:nvSpPr>
          <p:spPr bwMode="auto">
            <a:xfrm>
              <a:off x="616" y="559"/>
              <a:ext cx="250" cy="166"/>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r>
                <a:rPr lang="en-GB" altLang="en-US" sz="1108" b="1" dirty="0">
                  <a:latin typeface="Verdana" panose="020B0604030504040204" pitchFamily="34" charset="0"/>
                  <a:ea typeface="Verdana" panose="020B0604030504040204" pitchFamily="34" charset="0"/>
                </a:rPr>
                <a:t>Rh</a:t>
              </a:r>
            </a:p>
          </p:txBody>
        </p:sp>
        <p:sp>
          <p:nvSpPr>
            <p:cNvPr id="23603" name="Text Box 51">
              <a:extLst>
                <a:ext uri="{FF2B5EF4-FFF2-40B4-BE49-F238E27FC236}">
                  <a16:creationId xmlns:a16="http://schemas.microsoft.com/office/drawing/2014/main" id="{98B1B47A-C58A-4633-91BD-9B02C73B550D}"/>
                </a:ext>
              </a:extLst>
            </p:cNvPr>
            <p:cNvSpPr txBox="1">
              <a:spLocks noChangeArrowheads="1"/>
            </p:cNvSpPr>
            <p:nvPr/>
          </p:nvSpPr>
          <p:spPr bwMode="auto">
            <a:xfrm>
              <a:off x="1898" y="564"/>
              <a:ext cx="246" cy="166"/>
            </a:xfrm>
            <a:prstGeom prst="rect">
              <a:avLst/>
            </a:prstGeom>
            <a:solidFill>
              <a:srgbClr val="FF0000"/>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P1</a:t>
              </a:r>
            </a:p>
          </p:txBody>
        </p:sp>
        <p:sp>
          <p:nvSpPr>
            <p:cNvPr id="23604" name="Text Box 52">
              <a:extLst>
                <a:ext uri="{FF2B5EF4-FFF2-40B4-BE49-F238E27FC236}">
                  <a16:creationId xmlns:a16="http://schemas.microsoft.com/office/drawing/2014/main" id="{F72E5AE3-C02C-461C-990A-2A3A263FDCAD}"/>
                </a:ext>
              </a:extLst>
            </p:cNvPr>
            <p:cNvSpPr txBox="1">
              <a:spLocks noChangeArrowheads="1"/>
            </p:cNvSpPr>
            <p:nvPr/>
          </p:nvSpPr>
          <p:spPr bwMode="auto">
            <a:xfrm>
              <a:off x="2099" y="564"/>
              <a:ext cx="276"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r>
                <a:rPr lang="en-GB" altLang="en-US" sz="1108" b="1" dirty="0" err="1">
                  <a:latin typeface="Verdana" panose="020B0604030504040204" pitchFamily="34" charset="0"/>
                  <a:ea typeface="Verdana" panose="020B0604030504040204" pitchFamily="34" charset="0"/>
                </a:rPr>
                <a:t>Lu</a:t>
              </a:r>
              <a:r>
                <a:rPr lang="en-GB" altLang="en-US" sz="1108" b="1" baseline="30000" dirty="0" err="1">
                  <a:latin typeface="Verdana" panose="020B0604030504040204" pitchFamily="34" charset="0"/>
                  <a:ea typeface="Verdana" panose="020B0604030504040204" pitchFamily="34" charset="0"/>
                </a:rPr>
                <a:t>a</a:t>
              </a:r>
              <a:endParaRPr lang="en-GB" altLang="en-US" sz="1108" b="1" dirty="0">
                <a:latin typeface="Verdana" panose="020B0604030504040204" pitchFamily="34" charset="0"/>
                <a:ea typeface="Verdana" panose="020B0604030504040204" pitchFamily="34" charset="0"/>
              </a:endParaRPr>
            </a:p>
          </p:txBody>
        </p:sp>
        <p:sp>
          <p:nvSpPr>
            <p:cNvPr id="23606" name="Text Box 54">
              <a:extLst>
                <a:ext uri="{FF2B5EF4-FFF2-40B4-BE49-F238E27FC236}">
                  <a16:creationId xmlns:a16="http://schemas.microsoft.com/office/drawing/2014/main" id="{F91ECD13-954D-4D1F-8542-D289AA2E96D5}"/>
                </a:ext>
              </a:extLst>
            </p:cNvPr>
            <p:cNvSpPr txBox="1">
              <a:spLocks noChangeArrowheads="1"/>
            </p:cNvSpPr>
            <p:nvPr/>
          </p:nvSpPr>
          <p:spPr bwMode="auto">
            <a:xfrm>
              <a:off x="2357" y="559"/>
              <a:ext cx="185" cy="166"/>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K</a:t>
              </a:r>
            </a:p>
          </p:txBody>
        </p:sp>
        <p:sp>
          <p:nvSpPr>
            <p:cNvPr id="23607" name="Text Box 55">
              <a:extLst>
                <a:ext uri="{FF2B5EF4-FFF2-40B4-BE49-F238E27FC236}">
                  <a16:creationId xmlns:a16="http://schemas.microsoft.com/office/drawing/2014/main" id="{1F44E6AB-5BE5-4F74-9AC1-65BD6FC2FCF3}"/>
                </a:ext>
              </a:extLst>
            </p:cNvPr>
            <p:cNvSpPr txBox="1">
              <a:spLocks noChangeArrowheads="1"/>
            </p:cNvSpPr>
            <p:nvPr/>
          </p:nvSpPr>
          <p:spPr bwMode="auto">
            <a:xfrm>
              <a:off x="2585" y="559"/>
              <a:ext cx="176" cy="166"/>
            </a:xfrm>
            <a:prstGeom prst="rect">
              <a:avLst/>
            </a:prstGeom>
            <a:solidFill>
              <a:srgbClr val="FF0000"/>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k</a:t>
              </a:r>
            </a:p>
          </p:txBody>
        </p:sp>
        <p:sp>
          <p:nvSpPr>
            <p:cNvPr id="23608" name="Text Box 56">
              <a:extLst>
                <a:ext uri="{FF2B5EF4-FFF2-40B4-BE49-F238E27FC236}">
                  <a16:creationId xmlns:a16="http://schemas.microsoft.com/office/drawing/2014/main" id="{44E51894-167D-453D-A85D-5DC21688B2FC}"/>
                </a:ext>
              </a:extLst>
            </p:cNvPr>
            <p:cNvSpPr txBox="1">
              <a:spLocks noChangeArrowheads="1"/>
            </p:cNvSpPr>
            <p:nvPr/>
          </p:nvSpPr>
          <p:spPr bwMode="auto">
            <a:xfrm>
              <a:off x="2754" y="559"/>
              <a:ext cx="287"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r>
                <a:rPr lang="en-GB" altLang="en-US" sz="1108" b="1" dirty="0" err="1">
                  <a:latin typeface="Verdana" panose="020B0604030504040204" pitchFamily="34" charset="0"/>
                  <a:ea typeface="Verdana" panose="020B0604030504040204" pitchFamily="34" charset="0"/>
                </a:rPr>
                <a:t>Kp</a:t>
              </a:r>
              <a:r>
                <a:rPr lang="en-GB" altLang="en-US" sz="1108" b="1" baseline="30000" dirty="0" err="1">
                  <a:latin typeface="Verdana" panose="020B0604030504040204" pitchFamily="34" charset="0"/>
                  <a:ea typeface="Verdana" panose="020B0604030504040204" pitchFamily="34" charset="0"/>
                </a:rPr>
                <a:t>a</a:t>
              </a:r>
              <a:endParaRPr lang="en-GB" altLang="en-US" sz="1108" b="1" dirty="0">
                <a:latin typeface="Verdana" panose="020B0604030504040204" pitchFamily="34" charset="0"/>
                <a:ea typeface="Verdana" panose="020B0604030504040204" pitchFamily="34" charset="0"/>
              </a:endParaRPr>
            </a:p>
          </p:txBody>
        </p:sp>
        <p:sp>
          <p:nvSpPr>
            <p:cNvPr id="23610" name="Text Box 58">
              <a:extLst>
                <a:ext uri="{FF2B5EF4-FFF2-40B4-BE49-F238E27FC236}">
                  <a16:creationId xmlns:a16="http://schemas.microsoft.com/office/drawing/2014/main" id="{7DDD2BC6-5A91-4148-AA81-410A2566420E}"/>
                </a:ext>
              </a:extLst>
            </p:cNvPr>
            <p:cNvSpPr txBox="1">
              <a:spLocks noChangeArrowheads="1"/>
            </p:cNvSpPr>
            <p:nvPr/>
          </p:nvSpPr>
          <p:spPr bwMode="auto">
            <a:xfrm>
              <a:off x="2985" y="565"/>
              <a:ext cx="272" cy="166"/>
            </a:xfrm>
            <a:prstGeom prst="rect">
              <a:avLst/>
            </a:prstGeom>
            <a:solidFill>
              <a:srgbClr val="FF0000"/>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r>
                <a:rPr lang="en-GB" altLang="en-US" sz="1108" b="1" dirty="0">
                  <a:latin typeface="Verdana" panose="020B0604030504040204" pitchFamily="34" charset="0"/>
                  <a:ea typeface="Verdana" panose="020B0604030504040204" pitchFamily="34" charset="0"/>
                </a:rPr>
                <a:t>Le</a:t>
              </a:r>
              <a:r>
                <a:rPr lang="en-GB" altLang="en-US" sz="1108" b="1" baseline="30000" dirty="0">
                  <a:latin typeface="Verdana" panose="020B0604030504040204" pitchFamily="34" charset="0"/>
                  <a:ea typeface="Verdana" panose="020B0604030504040204" pitchFamily="34" charset="0"/>
                </a:rPr>
                <a:t>a</a:t>
              </a:r>
              <a:endParaRPr lang="en-GB" altLang="en-US" sz="1108" b="1" dirty="0">
                <a:latin typeface="Verdana" panose="020B0604030504040204" pitchFamily="34" charset="0"/>
                <a:ea typeface="Verdana" panose="020B0604030504040204" pitchFamily="34" charset="0"/>
              </a:endParaRPr>
            </a:p>
          </p:txBody>
        </p:sp>
        <p:sp>
          <p:nvSpPr>
            <p:cNvPr id="23611" name="Text Box 59">
              <a:extLst>
                <a:ext uri="{FF2B5EF4-FFF2-40B4-BE49-F238E27FC236}">
                  <a16:creationId xmlns:a16="http://schemas.microsoft.com/office/drawing/2014/main" id="{28FE1765-C540-40A3-8093-4684AAFDE9FF}"/>
                </a:ext>
              </a:extLst>
            </p:cNvPr>
            <p:cNvSpPr txBox="1">
              <a:spLocks noChangeArrowheads="1"/>
            </p:cNvSpPr>
            <p:nvPr/>
          </p:nvSpPr>
          <p:spPr bwMode="auto">
            <a:xfrm>
              <a:off x="3213" y="564"/>
              <a:ext cx="274" cy="166"/>
            </a:xfrm>
            <a:prstGeom prst="rect">
              <a:avLst/>
            </a:prstGeom>
            <a:solidFill>
              <a:srgbClr val="FF0000"/>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r>
                <a:rPr lang="en-GB" altLang="en-US" sz="1108" b="1" dirty="0" err="1">
                  <a:latin typeface="Verdana" panose="020B0604030504040204" pitchFamily="34" charset="0"/>
                  <a:ea typeface="Verdana" panose="020B0604030504040204" pitchFamily="34" charset="0"/>
                </a:rPr>
                <a:t>Le</a:t>
              </a:r>
              <a:r>
                <a:rPr lang="en-GB" altLang="en-US" sz="1108" b="1" baseline="30000" dirty="0" err="1">
                  <a:latin typeface="Verdana" panose="020B0604030504040204" pitchFamily="34" charset="0"/>
                  <a:ea typeface="Verdana" panose="020B0604030504040204" pitchFamily="34" charset="0"/>
                </a:rPr>
                <a:t>b</a:t>
              </a:r>
              <a:endParaRPr lang="en-GB" altLang="en-US" sz="1108" b="1" dirty="0">
                <a:latin typeface="Verdana" panose="020B0604030504040204" pitchFamily="34" charset="0"/>
                <a:ea typeface="Verdana" panose="020B0604030504040204" pitchFamily="34" charset="0"/>
              </a:endParaRPr>
            </a:p>
          </p:txBody>
        </p:sp>
        <p:sp>
          <p:nvSpPr>
            <p:cNvPr id="23612" name="Text Box 60">
              <a:extLst>
                <a:ext uri="{FF2B5EF4-FFF2-40B4-BE49-F238E27FC236}">
                  <a16:creationId xmlns:a16="http://schemas.microsoft.com/office/drawing/2014/main" id="{C0E9DAD9-7799-4AD0-B9B5-DBEC8F5484BE}"/>
                </a:ext>
              </a:extLst>
            </p:cNvPr>
            <p:cNvSpPr txBox="1">
              <a:spLocks noChangeArrowheads="1"/>
            </p:cNvSpPr>
            <p:nvPr/>
          </p:nvSpPr>
          <p:spPr bwMode="auto">
            <a:xfrm>
              <a:off x="3876" y="564"/>
              <a:ext cx="265" cy="166"/>
            </a:xfrm>
            <a:prstGeom prst="rect">
              <a:avLst/>
            </a:prstGeom>
            <a:solidFill>
              <a:srgbClr val="FF0000"/>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r>
                <a:rPr lang="en-GB" altLang="en-US" sz="1108" b="1" dirty="0" err="1">
                  <a:latin typeface="Verdana" panose="020B0604030504040204" pitchFamily="34" charset="0"/>
                  <a:ea typeface="Verdana" panose="020B0604030504040204" pitchFamily="34" charset="0"/>
                </a:rPr>
                <a:t>Jk</a:t>
              </a:r>
              <a:r>
                <a:rPr lang="en-GB" altLang="en-US" sz="1108" b="1" baseline="30000" dirty="0" err="1">
                  <a:latin typeface="Verdana" panose="020B0604030504040204" pitchFamily="34" charset="0"/>
                  <a:ea typeface="Verdana" panose="020B0604030504040204" pitchFamily="34" charset="0"/>
                </a:rPr>
                <a:t>a</a:t>
              </a:r>
              <a:endParaRPr lang="en-GB" altLang="en-US" sz="1108" b="1" dirty="0">
                <a:latin typeface="Verdana" panose="020B0604030504040204" pitchFamily="34" charset="0"/>
                <a:ea typeface="Verdana" panose="020B0604030504040204" pitchFamily="34" charset="0"/>
              </a:endParaRPr>
            </a:p>
          </p:txBody>
        </p:sp>
        <p:sp>
          <p:nvSpPr>
            <p:cNvPr id="23613" name="Text Box 61">
              <a:extLst>
                <a:ext uri="{FF2B5EF4-FFF2-40B4-BE49-F238E27FC236}">
                  <a16:creationId xmlns:a16="http://schemas.microsoft.com/office/drawing/2014/main" id="{3EB5149E-7336-468B-A1CA-47F99A660DD6}"/>
                </a:ext>
              </a:extLst>
            </p:cNvPr>
            <p:cNvSpPr txBox="1">
              <a:spLocks noChangeArrowheads="1"/>
            </p:cNvSpPr>
            <p:nvPr/>
          </p:nvSpPr>
          <p:spPr bwMode="auto">
            <a:xfrm>
              <a:off x="4094" y="568"/>
              <a:ext cx="267" cy="166"/>
            </a:xfrm>
            <a:prstGeom prst="rect">
              <a:avLst/>
            </a:prstGeom>
            <a:solidFill>
              <a:srgbClr val="FF0000"/>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r>
                <a:rPr lang="en-GB" altLang="en-US" sz="1108" b="1" dirty="0" err="1">
                  <a:latin typeface="Verdana" panose="020B0604030504040204" pitchFamily="34" charset="0"/>
                  <a:ea typeface="Verdana" panose="020B0604030504040204" pitchFamily="34" charset="0"/>
                </a:rPr>
                <a:t>Jk</a:t>
              </a:r>
              <a:r>
                <a:rPr lang="en-GB" altLang="en-US" sz="1108" b="1" baseline="30000" dirty="0" err="1">
                  <a:latin typeface="Verdana" panose="020B0604030504040204" pitchFamily="34" charset="0"/>
                  <a:ea typeface="Verdana" panose="020B0604030504040204" pitchFamily="34" charset="0"/>
                </a:rPr>
                <a:t>b</a:t>
              </a:r>
              <a:endParaRPr lang="en-GB" altLang="en-US" sz="1108" b="1" dirty="0">
                <a:latin typeface="Verdana" panose="020B0604030504040204" pitchFamily="34" charset="0"/>
                <a:ea typeface="Verdana" panose="020B0604030504040204" pitchFamily="34" charset="0"/>
              </a:endParaRPr>
            </a:p>
          </p:txBody>
        </p:sp>
        <p:sp>
          <p:nvSpPr>
            <p:cNvPr id="23614" name="Text Box 62">
              <a:extLst>
                <a:ext uri="{FF2B5EF4-FFF2-40B4-BE49-F238E27FC236}">
                  <a16:creationId xmlns:a16="http://schemas.microsoft.com/office/drawing/2014/main" id="{03F07F19-AAAA-4F70-A06A-DB23792AE72F}"/>
                </a:ext>
              </a:extLst>
            </p:cNvPr>
            <p:cNvSpPr txBox="1">
              <a:spLocks noChangeArrowheads="1"/>
            </p:cNvSpPr>
            <p:nvPr/>
          </p:nvSpPr>
          <p:spPr bwMode="auto">
            <a:xfrm>
              <a:off x="4793" y="571"/>
              <a:ext cx="186"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r>
                <a:rPr lang="en-GB" altLang="en-US" sz="1108" b="1" dirty="0">
                  <a:solidFill>
                    <a:srgbClr val="0070C0"/>
                  </a:solidFill>
                  <a:latin typeface="Verdana" panose="020B0604030504040204" pitchFamily="34" charset="0"/>
                  <a:ea typeface="Verdana" panose="020B0604030504040204" pitchFamily="34" charset="0"/>
                </a:rPr>
                <a:t>A</a:t>
              </a:r>
            </a:p>
          </p:txBody>
        </p:sp>
        <p:sp>
          <p:nvSpPr>
            <p:cNvPr id="23615" name="Text Box 63">
              <a:extLst>
                <a:ext uri="{FF2B5EF4-FFF2-40B4-BE49-F238E27FC236}">
                  <a16:creationId xmlns:a16="http://schemas.microsoft.com/office/drawing/2014/main" id="{423DBA23-2515-422D-B3D0-B5A823BCECD6}"/>
                </a:ext>
              </a:extLst>
            </p:cNvPr>
            <p:cNvSpPr txBox="1">
              <a:spLocks noChangeArrowheads="1"/>
            </p:cNvSpPr>
            <p:nvPr/>
          </p:nvSpPr>
          <p:spPr bwMode="auto">
            <a:xfrm>
              <a:off x="5023" y="571"/>
              <a:ext cx="185"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r>
                <a:rPr lang="en-GB" altLang="en-US" sz="1108" b="1" dirty="0">
                  <a:solidFill>
                    <a:schemeClr val="accent4">
                      <a:lumMod val="60000"/>
                      <a:lumOff val="40000"/>
                    </a:schemeClr>
                  </a:solidFill>
                  <a:latin typeface="Verdana" panose="020B0604030504040204" pitchFamily="34" charset="0"/>
                  <a:ea typeface="Verdana" panose="020B0604030504040204" pitchFamily="34" charset="0"/>
                </a:rPr>
                <a:t>B</a:t>
              </a:r>
            </a:p>
          </p:txBody>
        </p:sp>
        <p:sp>
          <p:nvSpPr>
            <p:cNvPr id="23616" name="Text Box 64">
              <a:extLst>
                <a:ext uri="{FF2B5EF4-FFF2-40B4-BE49-F238E27FC236}">
                  <a16:creationId xmlns:a16="http://schemas.microsoft.com/office/drawing/2014/main" id="{1AF76B6E-669A-4D92-A0EC-18C4B32AA9F6}"/>
                </a:ext>
              </a:extLst>
            </p:cNvPr>
            <p:cNvSpPr txBox="1">
              <a:spLocks noChangeArrowheads="1"/>
            </p:cNvSpPr>
            <p:nvPr/>
          </p:nvSpPr>
          <p:spPr bwMode="auto">
            <a:xfrm>
              <a:off x="545" y="776"/>
              <a:ext cx="399" cy="166"/>
            </a:xfrm>
            <a:prstGeom prst="rect">
              <a:avLst/>
            </a:prstGeom>
            <a:solidFill>
              <a:srgbClr val="FF0000"/>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r>
                <a:rPr lang="en-GB" altLang="en-US" sz="1108" b="1" dirty="0">
                  <a:latin typeface="Verdana" panose="020B0604030504040204" pitchFamily="34" charset="0"/>
                  <a:ea typeface="Verdana" panose="020B0604030504040204" pitchFamily="34" charset="0"/>
                </a:rPr>
                <a:t>R</a:t>
              </a:r>
              <a:r>
                <a:rPr lang="en-GB" altLang="en-US" sz="1108" b="1" baseline="-25000" dirty="0">
                  <a:latin typeface="Verdana" panose="020B0604030504040204" pitchFamily="34" charset="0"/>
                  <a:ea typeface="Verdana" panose="020B0604030504040204" pitchFamily="34" charset="0"/>
                </a:rPr>
                <a:t>1</a:t>
              </a:r>
              <a:r>
                <a:rPr lang="en-GB" altLang="en-US" sz="1108" b="1" baseline="30000" dirty="0">
                  <a:latin typeface="Verdana" panose="020B0604030504040204" pitchFamily="34" charset="0"/>
                  <a:ea typeface="Verdana" panose="020B0604030504040204" pitchFamily="34" charset="0"/>
                </a:rPr>
                <a:t>w</a:t>
              </a:r>
              <a:r>
                <a:rPr lang="en-GB" altLang="en-US" sz="1108" b="1" dirty="0">
                  <a:latin typeface="Verdana" panose="020B0604030504040204" pitchFamily="34" charset="0"/>
                  <a:ea typeface="Verdana" panose="020B0604030504040204" pitchFamily="34" charset="0"/>
                </a:rPr>
                <a:t>R</a:t>
              </a:r>
              <a:r>
                <a:rPr lang="en-GB" altLang="en-US" sz="1108" b="1" baseline="-25000" dirty="0">
                  <a:latin typeface="Verdana" panose="020B0604030504040204" pitchFamily="34" charset="0"/>
                  <a:ea typeface="Verdana" panose="020B0604030504040204" pitchFamily="34" charset="0"/>
                </a:rPr>
                <a:t>1</a:t>
              </a:r>
              <a:endParaRPr lang="en-GB" altLang="en-US" sz="1108" b="1" dirty="0">
                <a:latin typeface="Verdana" panose="020B0604030504040204" pitchFamily="34" charset="0"/>
                <a:ea typeface="Verdana" panose="020B0604030504040204" pitchFamily="34" charset="0"/>
              </a:endParaRPr>
            </a:p>
          </p:txBody>
        </p:sp>
        <p:sp>
          <p:nvSpPr>
            <p:cNvPr id="23617" name="Text Box 65">
              <a:extLst>
                <a:ext uri="{FF2B5EF4-FFF2-40B4-BE49-F238E27FC236}">
                  <a16:creationId xmlns:a16="http://schemas.microsoft.com/office/drawing/2014/main" id="{77722F28-DE10-4151-AB6C-F7C179031EA1}"/>
                </a:ext>
              </a:extLst>
            </p:cNvPr>
            <p:cNvSpPr txBox="1">
              <a:spLocks noChangeArrowheads="1"/>
            </p:cNvSpPr>
            <p:nvPr/>
          </p:nvSpPr>
          <p:spPr bwMode="auto">
            <a:xfrm>
              <a:off x="589" y="1218"/>
              <a:ext cx="340" cy="166"/>
            </a:xfrm>
            <a:prstGeom prst="rect">
              <a:avLst/>
            </a:prstGeom>
            <a:solidFill>
              <a:srgbClr val="FF0000"/>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r>
                <a:rPr lang="en-GB" altLang="en-US" sz="1108" b="1" dirty="0">
                  <a:latin typeface="Verdana" panose="020B0604030504040204" pitchFamily="34" charset="0"/>
                  <a:ea typeface="Verdana" panose="020B0604030504040204" pitchFamily="34" charset="0"/>
                </a:rPr>
                <a:t>R</a:t>
              </a:r>
              <a:r>
                <a:rPr lang="en-GB" altLang="en-US" sz="1108" b="1" baseline="-25000" dirty="0">
                  <a:latin typeface="Verdana" panose="020B0604030504040204" pitchFamily="34" charset="0"/>
                  <a:ea typeface="Verdana" panose="020B0604030504040204" pitchFamily="34" charset="0"/>
                </a:rPr>
                <a:t>2</a:t>
              </a:r>
              <a:r>
                <a:rPr lang="en-GB" altLang="en-US" sz="1108" b="1" dirty="0">
                  <a:latin typeface="Verdana" panose="020B0604030504040204" pitchFamily="34" charset="0"/>
                  <a:ea typeface="Verdana" panose="020B0604030504040204" pitchFamily="34" charset="0"/>
                </a:rPr>
                <a:t>R</a:t>
              </a:r>
              <a:r>
                <a:rPr lang="en-GB" altLang="en-US" sz="1108" b="1" baseline="-25000" dirty="0">
                  <a:latin typeface="Verdana" panose="020B0604030504040204" pitchFamily="34" charset="0"/>
                  <a:ea typeface="Verdana" panose="020B0604030504040204" pitchFamily="34" charset="0"/>
                </a:rPr>
                <a:t>2</a:t>
              </a:r>
              <a:endParaRPr lang="en-GB" altLang="en-US" sz="1108" b="1" dirty="0">
                <a:latin typeface="Verdana" panose="020B0604030504040204" pitchFamily="34" charset="0"/>
                <a:ea typeface="Verdana" panose="020B0604030504040204" pitchFamily="34" charset="0"/>
              </a:endParaRPr>
            </a:p>
          </p:txBody>
        </p:sp>
        <p:sp>
          <p:nvSpPr>
            <p:cNvPr id="23618" name="Text Box 66">
              <a:extLst>
                <a:ext uri="{FF2B5EF4-FFF2-40B4-BE49-F238E27FC236}">
                  <a16:creationId xmlns:a16="http://schemas.microsoft.com/office/drawing/2014/main" id="{BF5A2A2A-4221-475A-91B5-96795CD9001C}"/>
                </a:ext>
              </a:extLst>
            </p:cNvPr>
            <p:cNvSpPr txBox="1">
              <a:spLocks noChangeArrowheads="1"/>
            </p:cNvSpPr>
            <p:nvPr/>
          </p:nvSpPr>
          <p:spPr bwMode="auto">
            <a:xfrm>
              <a:off x="590" y="999"/>
              <a:ext cx="340" cy="166"/>
            </a:xfrm>
            <a:prstGeom prst="rect">
              <a:avLst/>
            </a:prstGeom>
            <a:solidFill>
              <a:srgbClr val="FF0000"/>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r>
                <a:rPr lang="en-GB" altLang="en-US" sz="1108" b="1" dirty="0">
                  <a:latin typeface="Verdana" panose="020B0604030504040204" pitchFamily="34" charset="0"/>
                  <a:ea typeface="Verdana" panose="020B0604030504040204" pitchFamily="34" charset="0"/>
                </a:rPr>
                <a:t>R</a:t>
              </a:r>
              <a:r>
                <a:rPr lang="en-GB" altLang="en-US" sz="1108" b="1" baseline="-25000" dirty="0">
                  <a:latin typeface="Verdana" panose="020B0604030504040204" pitchFamily="34" charset="0"/>
                  <a:ea typeface="Verdana" panose="020B0604030504040204" pitchFamily="34" charset="0"/>
                </a:rPr>
                <a:t>1</a:t>
              </a:r>
              <a:r>
                <a:rPr lang="en-GB" altLang="en-US" sz="1108" b="1" dirty="0">
                  <a:latin typeface="Verdana" panose="020B0604030504040204" pitchFamily="34" charset="0"/>
                  <a:ea typeface="Verdana" panose="020B0604030504040204" pitchFamily="34" charset="0"/>
                </a:rPr>
                <a:t>R</a:t>
              </a:r>
              <a:r>
                <a:rPr lang="en-GB" altLang="en-US" sz="1108" b="1" baseline="-25000" dirty="0">
                  <a:latin typeface="Verdana" panose="020B0604030504040204" pitchFamily="34" charset="0"/>
                  <a:ea typeface="Verdana" panose="020B0604030504040204" pitchFamily="34" charset="0"/>
                </a:rPr>
                <a:t>1</a:t>
              </a:r>
              <a:endParaRPr lang="en-GB" altLang="en-US" sz="1108" b="1" dirty="0">
                <a:latin typeface="Verdana" panose="020B0604030504040204" pitchFamily="34" charset="0"/>
                <a:ea typeface="Verdana" panose="020B0604030504040204" pitchFamily="34" charset="0"/>
              </a:endParaRPr>
            </a:p>
          </p:txBody>
        </p:sp>
        <p:sp>
          <p:nvSpPr>
            <p:cNvPr id="23619" name="Text Box 67">
              <a:extLst>
                <a:ext uri="{FF2B5EF4-FFF2-40B4-BE49-F238E27FC236}">
                  <a16:creationId xmlns:a16="http://schemas.microsoft.com/office/drawing/2014/main" id="{2986E800-772F-450C-A5A2-83368F706601}"/>
                </a:ext>
              </a:extLst>
            </p:cNvPr>
            <p:cNvSpPr txBox="1">
              <a:spLocks noChangeArrowheads="1"/>
            </p:cNvSpPr>
            <p:nvPr/>
          </p:nvSpPr>
          <p:spPr bwMode="auto">
            <a:xfrm>
              <a:off x="634" y="1443"/>
              <a:ext cx="234" cy="166"/>
            </a:xfrm>
            <a:prstGeom prst="rect">
              <a:avLst/>
            </a:prstGeom>
            <a:solidFill>
              <a:srgbClr val="FF0000"/>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r>
                <a:rPr lang="en-GB" altLang="en-US" sz="1108" b="1" dirty="0" err="1">
                  <a:latin typeface="Verdana" panose="020B0604030504040204" pitchFamily="34" charset="0"/>
                  <a:ea typeface="Verdana" panose="020B0604030504040204" pitchFamily="34" charset="0"/>
                </a:rPr>
                <a:t>r’r</a:t>
              </a:r>
              <a:endParaRPr lang="en-GB" altLang="en-US" sz="1108" b="1" dirty="0">
                <a:latin typeface="Verdana" panose="020B0604030504040204" pitchFamily="34" charset="0"/>
                <a:ea typeface="Verdana" panose="020B0604030504040204" pitchFamily="34" charset="0"/>
              </a:endParaRPr>
            </a:p>
          </p:txBody>
        </p:sp>
        <p:sp>
          <p:nvSpPr>
            <p:cNvPr id="23620" name="Text Box 68">
              <a:extLst>
                <a:ext uri="{FF2B5EF4-FFF2-40B4-BE49-F238E27FC236}">
                  <a16:creationId xmlns:a16="http://schemas.microsoft.com/office/drawing/2014/main" id="{4D20F802-FD61-430E-8ADE-E0CBC693C6C5}"/>
                </a:ext>
              </a:extLst>
            </p:cNvPr>
            <p:cNvSpPr txBox="1">
              <a:spLocks noChangeArrowheads="1"/>
            </p:cNvSpPr>
            <p:nvPr/>
          </p:nvSpPr>
          <p:spPr bwMode="auto">
            <a:xfrm>
              <a:off x="622" y="1664"/>
              <a:ext cx="258" cy="166"/>
            </a:xfrm>
            <a:prstGeom prst="rect">
              <a:avLst/>
            </a:prstGeom>
            <a:solidFill>
              <a:srgbClr val="FF0000"/>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err="1">
                  <a:latin typeface="Verdana" panose="020B0604030504040204" pitchFamily="34" charset="0"/>
                  <a:ea typeface="Verdana" panose="020B0604030504040204" pitchFamily="34" charset="0"/>
                </a:rPr>
                <a:t>r”r</a:t>
              </a:r>
              <a:endParaRPr lang="en-GB" altLang="en-US" sz="1108" b="1" dirty="0">
                <a:latin typeface="Verdana" panose="020B0604030504040204" pitchFamily="34" charset="0"/>
                <a:ea typeface="Verdana" panose="020B0604030504040204" pitchFamily="34" charset="0"/>
              </a:endParaRPr>
            </a:p>
          </p:txBody>
        </p:sp>
        <p:sp>
          <p:nvSpPr>
            <p:cNvPr id="23621" name="Text Box 69">
              <a:extLst>
                <a:ext uri="{FF2B5EF4-FFF2-40B4-BE49-F238E27FC236}">
                  <a16:creationId xmlns:a16="http://schemas.microsoft.com/office/drawing/2014/main" id="{2381FA59-E202-4CEC-A44A-6026D4434A5F}"/>
                </a:ext>
              </a:extLst>
            </p:cNvPr>
            <p:cNvSpPr txBox="1">
              <a:spLocks noChangeArrowheads="1"/>
            </p:cNvSpPr>
            <p:nvPr/>
          </p:nvSpPr>
          <p:spPr bwMode="auto">
            <a:xfrm>
              <a:off x="646" y="1884"/>
              <a:ext cx="205" cy="166"/>
            </a:xfrm>
            <a:prstGeom prst="rect">
              <a:avLst/>
            </a:prstGeom>
            <a:solidFill>
              <a:srgbClr val="FF0000"/>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err="1">
                  <a:latin typeface="Verdana" panose="020B0604030504040204" pitchFamily="34" charset="0"/>
                  <a:ea typeface="Verdana" panose="020B0604030504040204" pitchFamily="34" charset="0"/>
                </a:rPr>
                <a:t>rr</a:t>
              </a:r>
              <a:endParaRPr lang="en-GB" altLang="en-US" sz="1108" b="1" dirty="0">
                <a:latin typeface="Verdana" panose="020B0604030504040204" pitchFamily="34" charset="0"/>
                <a:ea typeface="Verdana" panose="020B0604030504040204" pitchFamily="34" charset="0"/>
              </a:endParaRPr>
            </a:p>
          </p:txBody>
        </p:sp>
        <p:sp>
          <p:nvSpPr>
            <p:cNvPr id="23622" name="Text Box 70">
              <a:extLst>
                <a:ext uri="{FF2B5EF4-FFF2-40B4-BE49-F238E27FC236}">
                  <a16:creationId xmlns:a16="http://schemas.microsoft.com/office/drawing/2014/main" id="{79B2E0A2-1E1A-47F5-825B-106EF0058FF9}"/>
                </a:ext>
              </a:extLst>
            </p:cNvPr>
            <p:cNvSpPr txBox="1">
              <a:spLocks noChangeArrowheads="1"/>
            </p:cNvSpPr>
            <p:nvPr/>
          </p:nvSpPr>
          <p:spPr bwMode="auto">
            <a:xfrm>
              <a:off x="641" y="2108"/>
              <a:ext cx="205" cy="166"/>
            </a:xfrm>
            <a:prstGeom prst="rect">
              <a:avLst/>
            </a:prstGeom>
            <a:solidFill>
              <a:srgbClr val="FF0000"/>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err="1">
                  <a:latin typeface="Verdana" panose="020B0604030504040204" pitchFamily="34" charset="0"/>
                  <a:ea typeface="Verdana" panose="020B0604030504040204" pitchFamily="34" charset="0"/>
                </a:rPr>
                <a:t>rr</a:t>
              </a:r>
              <a:endParaRPr lang="en-GB" altLang="en-US" sz="1108" b="1" dirty="0">
                <a:latin typeface="Verdana" panose="020B0604030504040204" pitchFamily="34" charset="0"/>
                <a:ea typeface="Verdana" panose="020B0604030504040204" pitchFamily="34" charset="0"/>
              </a:endParaRPr>
            </a:p>
          </p:txBody>
        </p:sp>
        <p:sp>
          <p:nvSpPr>
            <p:cNvPr id="23623" name="Text Box 71">
              <a:extLst>
                <a:ext uri="{FF2B5EF4-FFF2-40B4-BE49-F238E27FC236}">
                  <a16:creationId xmlns:a16="http://schemas.microsoft.com/office/drawing/2014/main" id="{0F02A270-FA4C-4DC7-8445-1E0EFCE540E8}"/>
                </a:ext>
              </a:extLst>
            </p:cNvPr>
            <p:cNvSpPr txBox="1">
              <a:spLocks noChangeArrowheads="1"/>
            </p:cNvSpPr>
            <p:nvPr/>
          </p:nvSpPr>
          <p:spPr bwMode="auto">
            <a:xfrm>
              <a:off x="646" y="2332"/>
              <a:ext cx="205" cy="166"/>
            </a:xfrm>
            <a:prstGeom prst="rect">
              <a:avLst/>
            </a:prstGeom>
            <a:solidFill>
              <a:srgbClr val="FF0000"/>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err="1">
                  <a:latin typeface="Verdana" panose="020B0604030504040204" pitchFamily="34" charset="0"/>
                  <a:ea typeface="Verdana" panose="020B0604030504040204" pitchFamily="34" charset="0"/>
                </a:rPr>
                <a:t>rr</a:t>
              </a:r>
              <a:endParaRPr lang="en-GB" altLang="en-US" sz="1108" b="1" dirty="0">
                <a:latin typeface="Verdana" panose="020B0604030504040204" pitchFamily="34" charset="0"/>
                <a:ea typeface="Verdana" panose="020B0604030504040204" pitchFamily="34" charset="0"/>
              </a:endParaRPr>
            </a:p>
          </p:txBody>
        </p:sp>
        <p:sp>
          <p:nvSpPr>
            <p:cNvPr id="23624" name="Text Box 72">
              <a:extLst>
                <a:ext uri="{FF2B5EF4-FFF2-40B4-BE49-F238E27FC236}">
                  <a16:creationId xmlns:a16="http://schemas.microsoft.com/office/drawing/2014/main" id="{57F1516A-308E-4739-B0A3-FA935992833A}"/>
                </a:ext>
              </a:extLst>
            </p:cNvPr>
            <p:cNvSpPr txBox="1">
              <a:spLocks noChangeArrowheads="1"/>
            </p:cNvSpPr>
            <p:nvPr/>
          </p:nvSpPr>
          <p:spPr bwMode="auto">
            <a:xfrm>
              <a:off x="646" y="2550"/>
              <a:ext cx="205" cy="166"/>
            </a:xfrm>
            <a:prstGeom prst="rect">
              <a:avLst/>
            </a:prstGeom>
            <a:solidFill>
              <a:srgbClr val="FF0000"/>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err="1">
                  <a:latin typeface="Verdana" panose="020B0604030504040204" pitchFamily="34" charset="0"/>
                  <a:ea typeface="Verdana" panose="020B0604030504040204" pitchFamily="34" charset="0"/>
                </a:rPr>
                <a:t>rr</a:t>
              </a:r>
              <a:endParaRPr lang="en-GB" altLang="en-US" sz="1108" b="1" dirty="0">
                <a:latin typeface="Verdana" panose="020B0604030504040204" pitchFamily="34" charset="0"/>
                <a:ea typeface="Verdana" panose="020B0604030504040204" pitchFamily="34" charset="0"/>
              </a:endParaRPr>
            </a:p>
          </p:txBody>
        </p:sp>
        <p:sp>
          <p:nvSpPr>
            <p:cNvPr id="23625" name="Text Box 73">
              <a:extLst>
                <a:ext uri="{FF2B5EF4-FFF2-40B4-BE49-F238E27FC236}">
                  <a16:creationId xmlns:a16="http://schemas.microsoft.com/office/drawing/2014/main" id="{6653D7BF-F6E7-4880-B3C9-00E1C41244B1}"/>
                </a:ext>
              </a:extLst>
            </p:cNvPr>
            <p:cNvSpPr txBox="1">
              <a:spLocks noChangeArrowheads="1"/>
            </p:cNvSpPr>
            <p:nvPr/>
          </p:nvSpPr>
          <p:spPr bwMode="auto">
            <a:xfrm>
              <a:off x="648" y="2770"/>
              <a:ext cx="205" cy="166"/>
            </a:xfrm>
            <a:prstGeom prst="rect">
              <a:avLst/>
            </a:prstGeom>
            <a:solidFill>
              <a:srgbClr val="FF0000"/>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err="1">
                  <a:latin typeface="Verdana" panose="020B0604030504040204" pitchFamily="34" charset="0"/>
                  <a:ea typeface="Verdana" panose="020B0604030504040204" pitchFamily="34" charset="0"/>
                </a:rPr>
                <a:t>rr</a:t>
              </a:r>
              <a:endParaRPr lang="en-GB" altLang="en-US" sz="1108" b="1" dirty="0">
                <a:latin typeface="Verdana" panose="020B0604030504040204" pitchFamily="34" charset="0"/>
                <a:ea typeface="Verdana" panose="020B0604030504040204" pitchFamily="34" charset="0"/>
              </a:endParaRPr>
            </a:p>
          </p:txBody>
        </p:sp>
        <p:sp>
          <p:nvSpPr>
            <p:cNvPr id="23627" name="Rectangle 75">
              <a:extLst>
                <a:ext uri="{FF2B5EF4-FFF2-40B4-BE49-F238E27FC236}">
                  <a16:creationId xmlns:a16="http://schemas.microsoft.com/office/drawing/2014/main" id="{47865183-4405-41D7-A0C9-132E470500CB}"/>
                </a:ext>
              </a:extLst>
            </p:cNvPr>
            <p:cNvSpPr>
              <a:spLocks noChangeArrowheads="1"/>
            </p:cNvSpPr>
            <p:nvPr/>
          </p:nvSpPr>
          <p:spPr bwMode="auto">
            <a:xfrm>
              <a:off x="1231" y="527"/>
              <a:ext cx="886" cy="3102"/>
            </a:xfrm>
            <a:prstGeom prst="rect">
              <a:avLst/>
            </a:prstGeom>
            <a:noFill/>
            <a:ln>
              <a:noFill/>
            </a:ln>
            <a:effectLst/>
            <a:extLst>
              <a:ext uri="{909E8E84-426E-40DD-AFC4-6F175D3DCCD1}">
                <a14:hiddenFill xmlns:a14="http://schemas.microsoft.com/office/drawing/2010/main">
                  <a:solidFill>
                    <a:schemeClr val="bg1">
                      <a:alpha val="50195"/>
                    </a:schemeClr>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endParaRPr lang="en-US" altLang="en-US" sz="2215"/>
            </a:p>
          </p:txBody>
        </p:sp>
        <p:sp>
          <p:nvSpPr>
            <p:cNvPr id="12344" name="Line 77">
              <a:extLst>
                <a:ext uri="{FF2B5EF4-FFF2-40B4-BE49-F238E27FC236}">
                  <a16:creationId xmlns:a16="http://schemas.microsoft.com/office/drawing/2014/main" id="{6499CD52-B60A-44AA-A154-C5FA8B146D42}"/>
                </a:ext>
              </a:extLst>
            </p:cNvPr>
            <p:cNvSpPr>
              <a:spLocks noChangeShapeType="1"/>
            </p:cNvSpPr>
            <p:nvPr/>
          </p:nvSpPr>
          <p:spPr bwMode="auto">
            <a:xfrm>
              <a:off x="298" y="527"/>
              <a:ext cx="5139"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45" name="Line 79">
              <a:extLst>
                <a:ext uri="{FF2B5EF4-FFF2-40B4-BE49-F238E27FC236}">
                  <a16:creationId xmlns:a16="http://schemas.microsoft.com/office/drawing/2014/main" id="{CCE82208-408C-4DF6-B52C-7282158BA3FF}"/>
                </a:ext>
              </a:extLst>
            </p:cNvPr>
            <p:cNvSpPr>
              <a:spLocks noChangeShapeType="1"/>
            </p:cNvSpPr>
            <p:nvPr/>
          </p:nvSpPr>
          <p:spPr bwMode="auto">
            <a:xfrm>
              <a:off x="301" y="527"/>
              <a:ext cx="3" cy="265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46" name="Line 80">
              <a:extLst>
                <a:ext uri="{FF2B5EF4-FFF2-40B4-BE49-F238E27FC236}">
                  <a16:creationId xmlns:a16="http://schemas.microsoft.com/office/drawing/2014/main" id="{A75F2A53-91F8-4049-9BE2-C093CAD4FF45}"/>
                </a:ext>
              </a:extLst>
            </p:cNvPr>
            <p:cNvSpPr>
              <a:spLocks noChangeShapeType="1"/>
            </p:cNvSpPr>
            <p:nvPr/>
          </p:nvSpPr>
          <p:spPr bwMode="auto">
            <a:xfrm flipH="1">
              <a:off x="5437" y="527"/>
              <a:ext cx="3" cy="265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47" name="Line 81">
              <a:extLst>
                <a:ext uri="{FF2B5EF4-FFF2-40B4-BE49-F238E27FC236}">
                  <a16:creationId xmlns:a16="http://schemas.microsoft.com/office/drawing/2014/main" id="{C0D56441-34E5-481E-A83E-6D85C6113857}"/>
                </a:ext>
              </a:extLst>
            </p:cNvPr>
            <p:cNvSpPr>
              <a:spLocks noChangeShapeType="1"/>
            </p:cNvSpPr>
            <p:nvPr/>
          </p:nvSpPr>
          <p:spPr bwMode="auto">
            <a:xfrm>
              <a:off x="301" y="749"/>
              <a:ext cx="5139"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48" name="Line 82">
              <a:extLst>
                <a:ext uri="{FF2B5EF4-FFF2-40B4-BE49-F238E27FC236}">
                  <a16:creationId xmlns:a16="http://schemas.microsoft.com/office/drawing/2014/main" id="{83DD988D-3297-41E8-8602-B1C3D329AA0B}"/>
                </a:ext>
              </a:extLst>
            </p:cNvPr>
            <p:cNvSpPr>
              <a:spLocks noChangeShapeType="1"/>
            </p:cNvSpPr>
            <p:nvPr/>
          </p:nvSpPr>
          <p:spPr bwMode="auto">
            <a:xfrm>
              <a:off x="301" y="970"/>
              <a:ext cx="5139"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49" name="Line 83">
              <a:extLst>
                <a:ext uri="{FF2B5EF4-FFF2-40B4-BE49-F238E27FC236}">
                  <a16:creationId xmlns:a16="http://schemas.microsoft.com/office/drawing/2014/main" id="{1585A81C-9C55-4FD0-AB66-72FF4003EC50}"/>
                </a:ext>
              </a:extLst>
            </p:cNvPr>
            <p:cNvSpPr>
              <a:spLocks noChangeShapeType="1"/>
            </p:cNvSpPr>
            <p:nvPr/>
          </p:nvSpPr>
          <p:spPr bwMode="auto">
            <a:xfrm>
              <a:off x="301" y="1192"/>
              <a:ext cx="5139"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50" name="Line 84">
              <a:extLst>
                <a:ext uri="{FF2B5EF4-FFF2-40B4-BE49-F238E27FC236}">
                  <a16:creationId xmlns:a16="http://schemas.microsoft.com/office/drawing/2014/main" id="{2ACD10B4-673C-4229-A2B8-E23D92DCA054}"/>
                </a:ext>
              </a:extLst>
            </p:cNvPr>
            <p:cNvSpPr>
              <a:spLocks noChangeShapeType="1"/>
            </p:cNvSpPr>
            <p:nvPr/>
          </p:nvSpPr>
          <p:spPr bwMode="auto">
            <a:xfrm>
              <a:off x="301" y="1413"/>
              <a:ext cx="5139"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51" name="Line 85">
              <a:extLst>
                <a:ext uri="{FF2B5EF4-FFF2-40B4-BE49-F238E27FC236}">
                  <a16:creationId xmlns:a16="http://schemas.microsoft.com/office/drawing/2014/main" id="{D43E3BF3-CFC1-435B-AA3E-D38565D16826}"/>
                </a:ext>
              </a:extLst>
            </p:cNvPr>
            <p:cNvSpPr>
              <a:spLocks noChangeShapeType="1"/>
            </p:cNvSpPr>
            <p:nvPr/>
          </p:nvSpPr>
          <p:spPr bwMode="auto">
            <a:xfrm>
              <a:off x="301" y="1635"/>
              <a:ext cx="5139"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52" name="Line 86">
              <a:extLst>
                <a:ext uri="{FF2B5EF4-FFF2-40B4-BE49-F238E27FC236}">
                  <a16:creationId xmlns:a16="http://schemas.microsoft.com/office/drawing/2014/main" id="{CD0A530A-FF7A-4C51-8E3D-6F473B168588}"/>
                </a:ext>
              </a:extLst>
            </p:cNvPr>
            <p:cNvSpPr>
              <a:spLocks noChangeShapeType="1"/>
            </p:cNvSpPr>
            <p:nvPr/>
          </p:nvSpPr>
          <p:spPr bwMode="auto">
            <a:xfrm>
              <a:off x="301" y="1856"/>
              <a:ext cx="5139"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53" name="Line 87">
              <a:extLst>
                <a:ext uri="{FF2B5EF4-FFF2-40B4-BE49-F238E27FC236}">
                  <a16:creationId xmlns:a16="http://schemas.microsoft.com/office/drawing/2014/main" id="{D3ED0C65-C5DA-46DB-AEAC-8366BA46C8FD}"/>
                </a:ext>
              </a:extLst>
            </p:cNvPr>
            <p:cNvSpPr>
              <a:spLocks noChangeShapeType="1"/>
            </p:cNvSpPr>
            <p:nvPr/>
          </p:nvSpPr>
          <p:spPr bwMode="auto">
            <a:xfrm>
              <a:off x="301" y="2078"/>
              <a:ext cx="5139"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54" name="Line 88">
              <a:extLst>
                <a:ext uri="{FF2B5EF4-FFF2-40B4-BE49-F238E27FC236}">
                  <a16:creationId xmlns:a16="http://schemas.microsoft.com/office/drawing/2014/main" id="{E1993827-DC8D-4027-899E-82FABB67CB70}"/>
                </a:ext>
              </a:extLst>
            </p:cNvPr>
            <p:cNvSpPr>
              <a:spLocks noChangeShapeType="1"/>
            </p:cNvSpPr>
            <p:nvPr/>
          </p:nvSpPr>
          <p:spPr bwMode="auto">
            <a:xfrm>
              <a:off x="301" y="2300"/>
              <a:ext cx="5139"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55" name="Line 89">
              <a:extLst>
                <a:ext uri="{FF2B5EF4-FFF2-40B4-BE49-F238E27FC236}">
                  <a16:creationId xmlns:a16="http://schemas.microsoft.com/office/drawing/2014/main" id="{850E4B01-B0B1-4E67-8390-2E088ED0EC36}"/>
                </a:ext>
              </a:extLst>
            </p:cNvPr>
            <p:cNvSpPr>
              <a:spLocks noChangeShapeType="1"/>
            </p:cNvSpPr>
            <p:nvPr/>
          </p:nvSpPr>
          <p:spPr bwMode="auto">
            <a:xfrm>
              <a:off x="301" y="2521"/>
              <a:ext cx="5139"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56" name="Line 90">
              <a:extLst>
                <a:ext uri="{FF2B5EF4-FFF2-40B4-BE49-F238E27FC236}">
                  <a16:creationId xmlns:a16="http://schemas.microsoft.com/office/drawing/2014/main" id="{E072E6B8-1546-4F74-9F7A-98C453EEA2A1}"/>
                </a:ext>
              </a:extLst>
            </p:cNvPr>
            <p:cNvSpPr>
              <a:spLocks noChangeShapeType="1"/>
            </p:cNvSpPr>
            <p:nvPr/>
          </p:nvSpPr>
          <p:spPr bwMode="auto">
            <a:xfrm>
              <a:off x="301" y="2743"/>
              <a:ext cx="5139"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57" name="Line 91">
              <a:extLst>
                <a:ext uri="{FF2B5EF4-FFF2-40B4-BE49-F238E27FC236}">
                  <a16:creationId xmlns:a16="http://schemas.microsoft.com/office/drawing/2014/main" id="{AA0BD0DC-49C1-4EC1-8E42-781C8A58FED7}"/>
                </a:ext>
              </a:extLst>
            </p:cNvPr>
            <p:cNvSpPr>
              <a:spLocks noChangeShapeType="1"/>
            </p:cNvSpPr>
            <p:nvPr/>
          </p:nvSpPr>
          <p:spPr bwMode="auto">
            <a:xfrm>
              <a:off x="301" y="2964"/>
              <a:ext cx="5139"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58" name="Line 92">
              <a:extLst>
                <a:ext uri="{FF2B5EF4-FFF2-40B4-BE49-F238E27FC236}">
                  <a16:creationId xmlns:a16="http://schemas.microsoft.com/office/drawing/2014/main" id="{27E329C8-63AF-4049-AFDC-230BD16282C5}"/>
                </a:ext>
              </a:extLst>
            </p:cNvPr>
            <p:cNvSpPr>
              <a:spLocks noChangeShapeType="1"/>
            </p:cNvSpPr>
            <p:nvPr/>
          </p:nvSpPr>
          <p:spPr bwMode="auto">
            <a:xfrm>
              <a:off x="301" y="3186"/>
              <a:ext cx="5139"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645" name="Text Box 93">
              <a:extLst>
                <a:ext uri="{FF2B5EF4-FFF2-40B4-BE49-F238E27FC236}">
                  <a16:creationId xmlns:a16="http://schemas.microsoft.com/office/drawing/2014/main" id="{0E9C4D9A-85B5-4485-89A6-87222985D17B}"/>
                </a:ext>
              </a:extLst>
            </p:cNvPr>
            <p:cNvSpPr txBox="1">
              <a:spLocks noChangeArrowheads="1"/>
            </p:cNvSpPr>
            <p:nvPr/>
          </p:nvSpPr>
          <p:spPr bwMode="auto">
            <a:xfrm>
              <a:off x="999" y="556"/>
              <a:ext cx="201" cy="166"/>
            </a:xfrm>
            <a:prstGeom prst="rect">
              <a:avLst/>
            </a:prstGeom>
            <a:solidFill>
              <a:srgbClr val="FF0000"/>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r>
                <a:rPr lang="en-GB" altLang="en-US" sz="1108" b="1" dirty="0">
                  <a:latin typeface="Verdana" panose="020B0604030504040204" pitchFamily="34" charset="0"/>
                  <a:ea typeface="Verdana" panose="020B0604030504040204" pitchFamily="34" charset="0"/>
                </a:rPr>
                <a:t>M</a:t>
              </a:r>
            </a:p>
          </p:txBody>
        </p:sp>
        <p:sp>
          <p:nvSpPr>
            <p:cNvPr id="23646" name="Text Box 94">
              <a:extLst>
                <a:ext uri="{FF2B5EF4-FFF2-40B4-BE49-F238E27FC236}">
                  <a16:creationId xmlns:a16="http://schemas.microsoft.com/office/drawing/2014/main" id="{9E9D2470-7A1C-4740-B8F7-9D629FCC239D}"/>
                </a:ext>
              </a:extLst>
            </p:cNvPr>
            <p:cNvSpPr txBox="1">
              <a:spLocks noChangeArrowheads="1"/>
            </p:cNvSpPr>
            <p:nvPr/>
          </p:nvSpPr>
          <p:spPr bwMode="auto">
            <a:xfrm>
              <a:off x="1247" y="555"/>
              <a:ext cx="192"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N</a:t>
              </a:r>
            </a:p>
          </p:txBody>
        </p:sp>
        <p:sp>
          <p:nvSpPr>
            <p:cNvPr id="23647" name="Text Box 95">
              <a:extLst>
                <a:ext uri="{FF2B5EF4-FFF2-40B4-BE49-F238E27FC236}">
                  <a16:creationId xmlns:a16="http://schemas.microsoft.com/office/drawing/2014/main" id="{7216C37F-B70A-4CD7-8453-0FEAA4707C7B}"/>
                </a:ext>
              </a:extLst>
            </p:cNvPr>
            <p:cNvSpPr txBox="1">
              <a:spLocks noChangeArrowheads="1"/>
            </p:cNvSpPr>
            <p:nvPr/>
          </p:nvSpPr>
          <p:spPr bwMode="auto">
            <a:xfrm>
              <a:off x="1473" y="561"/>
              <a:ext cx="180" cy="166"/>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S</a:t>
              </a:r>
            </a:p>
          </p:txBody>
        </p:sp>
        <p:sp>
          <p:nvSpPr>
            <p:cNvPr id="23648" name="Text Box 96">
              <a:extLst>
                <a:ext uri="{FF2B5EF4-FFF2-40B4-BE49-F238E27FC236}">
                  <a16:creationId xmlns:a16="http://schemas.microsoft.com/office/drawing/2014/main" id="{36766F39-3DCF-4C9E-8A81-3643DAFDA415}"/>
                </a:ext>
              </a:extLst>
            </p:cNvPr>
            <p:cNvSpPr txBox="1">
              <a:spLocks noChangeArrowheads="1"/>
            </p:cNvSpPr>
            <p:nvPr/>
          </p:nvSpPr>
          <p:spPr bwMode="auto">
            <a:xfrm>
              <a:off x="1696" y="564"/>
              <a:ext cx="170" cy="166"/>
            </a:xfrm>
            <a:prstGeom prst="rect">
              <a:avLst/>
            </a:prstGeom>
            <a:solidFill>
              <a:srgbClr val="FF0000"/>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s</a:t>
              </a:r>
            </a:p>
          </p:txBody>
        </p:sp>
        <p:sp>
          <p:nvSpPr>
            <p:cNvPr id="23649" name="Rectangle 97">
              <a:extLst>
                <a:ext uri="{FF2B5EF4-FFF2-40B4-BE49-F238E27FC236}">
                  <a16:creationId xmlns:a16="http://schemas.microsoft.com/office/drawing/2014/main" id="{EEA33991-6F41-4C3E-986E-E06A685EA293}"/>
                </a:ext>
              </a:extLst>
            </p:cNvPr>
            <p:cNvSpPr>
              <a:spLocks noChangeArrowheads="1"/>
            </p:cNvSpPr>
            <p:nvPr/>
          </p:nvSpPr>
          <p:spPr bwMode="auto">
            <a:xfrm>
              <a:off x="4111" y="527"/>
              <a:ext cx="443" cy="3102"/>
            </a:xfrm>
            <a:prstGeom prst="rect">
              <a:avLst/>
            </a:prstGeom>
            <a:noFill/>
            <a:ln>
              <a:noFill/>
            </a:ln>
            <a:effectLst/>
            <a:extLst>
              <a:ext uri="{909E8E84-426E-40DD-AFC4-6F175D3DCCD1}">
                <a14:hiddenFill xmlns:a14="http://schemas.microsoft.com/office/drawing/2010/main">
                  <a:solidFill>
                    <a:schemeClr val="bg1">
                      <a:alpha val="50195"/>
                    </a:schemeClr>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endParaRPr lang="en-US" altLang="en-US" sz="2215"/>
            </a:p>
          </p:txBody>
        </p:sp>
        <p:sp>
          <p:nvSpPr>
            <p:cNvPr id="23650" name="Text Box 98">
              <a:extLst>
                <a:ext uri="{FF2B5EF4-FFF2-40B4-BE49-F238E27FC236}">
                  <a16:creationId xmlns:a16="http://schemas.microsoft.com/office/drawing/2014/main" id="{9816338D-ABB0-4EC0-83E9-65B1B3B147A5}"/>
                </a:ext>
              </a:extLst>
            </p:cNvPr>
            <p:cNvSpPr txBox="1">
              <a:spLocks noChangeArrowheads="1"/>
            </p:cNvSpPr>
            <p:nvPr/>
          </p:nvSpPr>
          <p:spPr bwMode="auto">
            <a:xfrm>
              <a:off x="3431" y="562"/>
              <a:ext cx="273" cy="166"/>
            </a:xfrm>
            <a:prstGeom prst="rect">
              <a:avLst/>
            </a:prstGeom>
            <a:solidFill>
              <a:srgbClr val="FF0000"/>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r>
                <a:rPr lang="en-GB" altLang="en-US" sz="1108" b="1" dirty="0" err="1">
                  <a:latin typeface="Verdana" panose="020B0604030504040204" pitchFamily="34" charset="0"/>
                  <a:ea typeface="Verdana" panose="020B0604030504040204" pitchFamily="34" charset="0"/>
                </a:rPr>
                <a:t>Fy</a:t>
              </a:r>
              <a:r>
                <a:rPr lang="en-GB" altLang="en-US" sz="1108" b="1" baseline="30000" dirty="0" err="1">
                  <a:latin typeface="Verdana" panose="020B0604030504040204" pitchFamily="34" charset="0"/>
                  <a:ea typeface="Verdana" panose="020B0604030504040204" pitchFamily="34" charset="0"/>
                </a:rPr>
                <a:t>a</a:t>
              </a:r>
              <a:endParaRPr lang="en-GB" altLang="en-US" sz="1108" b="1" dirty="0">
                <a:latin typeface="Verdana" panose="020B0604030504040204" pitchFamily="34" charset="0"/>
                <a:ea typeface="Verdana" panose="020B0604030504040204" pitchFamily="34" charset="0"/>
              </a:endParaRPr>
            </a:p>
          </p:txBody>
        </p:sp>
        <p:sp>
          <p:nvSpPr>
            <p:cNvPr id="23651" name="Text Box 99">
              <a:extLst>
                <a:ext uri="{FF2B5EF4-FFF2-40B4-BE49-F238E27FC236}">
                  <a16:creationId xmlns:a16="http://schemas.microsoft.com/office/drawing/2014/main" id="{A6AA9531-706D-4E3F-B69E-4959AE01B409}"/>
                </a:ext>
              </a:extLst>
            </p:cNvPr>
            <p:cNvSpPr txBox="1">
              <a:spLocks noChangeArrowheads="1"/>
            </p:cNvSpPr>
            <p:nvPr/>
          </p:nvSpPr>
          <p:spPr bwMode="auto">
            <a:xfrm>
              <a:off x="3655" y="564"/>
              <a:ext cx="275" cy="166"/>
            </a:xfrm>
            <a:prstGeom prst="rect">
              <a:avLst/>
            </a:prstGeom>
            <a:solidFill>
              <a:srgbClr val="FF0000"/>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r>
                <a:rPr lang="en-GB" altLang="en-US" sz="1108" b="1" dirty="0" err="1">
                  <a:latin typeface="Verdana" panose="020B0604030504040204" pitchFamily="34" charset="0"/>
                  <a:ea typeface="Verdana" panose="020B0604030504040204" pitchFamily="34" charset="0"/>
                </a:rPr>
                <a:t>Fy</a:t>
              </a:r>
              <a:r>
                <a:rPr lang="en-GB" altLang="en-US" sz="1108" b="1" baseline="30000" dirty="0" err="1">
                  <a:latin typeface="Verdana" panose="020B0604030504040204" pitchFamily="34" charset="0"/>
                  <a:ea typeface="Verdana" panose="020B0604030504040204" pitchFamily="34" charset="0"/>
                </a:rPr>
                <a:t>b</a:t>
              </a:r>
              <a:endParaRPr lang="en-GB" altLang="en-US" sz="1108" b="1" dirty="0">
                <a:latin typeface="Verdana" panose="020B0604030504040204" pitchFamily="34" charset="0"/>
                <a:ea typeface="Verdana" panose="020B0604030504040204" pitchFamily="34" charset="0"/>
              </a:endParaRPr>
            </a:p>
          </p:txBody>
        </p:sp>
        <p:sp>
          <p:nvSpPr>
            <p:cNvPr id="23652" name="Text Box 100">
              <a:extLst>
                <a:ext uri="{FF2B5EF4-FFF2-40B4-BE49-F238E27FC236}">
                  <a16:creationId xmlns:a16="http://schemas.microsoft.com/office/drawing/2014/main" id="{A80A94CD-40EC-4ED2-8438-830BDB4FE294}"/>
                </a:ext>
              </a:extLst>
            </p:cNvPr>
            <p:cNvSpPr txBox="1">
              <a:spLocks noChangeArrowheads="1"/>
            </p:cNvSpPr>
            <p:nvPr/>
          </p:nvSpPr>
          <p:spPr bwMode="auto">
            <a:xfrm>
              <a:off x="1012" y="773"/>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653" name="Text Box 101">
              <a:extLst>
                <a:ext uri="{FF2B5EF4-FFF2-40B4-BE49-F238E27FC236}">
                  <a16:creationId xmlns:a16="http://schemas.microsoft.com/office/drawing/2014/main" id="{63CC26F9-7E52-4807-A48D-470E5EAFE3E3}"/>
                </a:ext>
              </a:extLst>
            </p:cNvPr>
            <p:cNvSpPr txBox="1">
              <a:spLocks noChangeArrowheads="1"/>
            </p:cNvSpPr>
            <p:nvPr/>
          </p:nvSpPr>
          <p:spPr bwMode="auto">
            <a:xfrm>
              <a:off x="1009" y="997"/>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654" name="Text Box 102">
              <a:extLst>
                <a:ext uri="{FF2B5EF4-FFF2-40B4-BE49-F238E27FC236}">
                  <a16:creationId xmlns:a16="http://schemas.microsoft.com/office/drawing/2014/main" id="{AD65ADB8-0F6C-4040-AEC7-67D94440F495}"/>
                </a:ext>
              </a:extLst>
            </p:cNvPr>
            <p:cNvSpPr txBox="1">
              <a:spLocks noChangeArrowheads="1"/>
            </p:cNvSpPr>
            <p:nvPr/>
          </p:nvSpPr>
          <p:spPr bwMode="auto">
            <a:xfrm>
              <a:off x="1006" y="1218"/>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655" name="Text Box 103">
              <a:extLst>
                <a:ext uri="{FF2B5EF4-FFF2-40B4-BE49-F238E27FC236}">
                  <a16:creationId xmlns:a16="http://schemas.microsoft.com/office/drawing/2014/main" id="{9131DFAB-CF63-454E-984C-964C12052D1D}"/>
                </a:ext>
              </a:extLst>
            </p:cNvPr>
            <p:cNvSpPr txBox="1">
              <a:spLocks noChangeArrowheads="1"/>
            </p:cNvSpPr>
            <p:nvPr/>
          </p:nvSpPr>
          <p:spPr bwMode="auto">
            <a:xfrm>
              <a:off x="1004" y="1442"/>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656" name="Text Box 104">
              <a:extLst>
                <a:ext uri="{FF2B5EF4-FFF2-40B4-BE49-F238E27FC236}">
                  <a16:creationId xmlns:a16="http://schemas.microsoft.com/office/drawing/2014/main" id="{B24B4B24-246A-4A7B-8246-CF6E93BB4480}"/>
                </a:ext>
              </a:extLst>
            </p:cNvPr>
            <p:cNvSpPr txBox="1">
              <a:spLocks noChangeArrowheads="1"/>
            </p:cNvSpPr>
            <p:nvPr/>
          </p:nvSpPr>
          <p:spPr bwMode="auto">
            <a:xfrm>
              <a:off x="1006" y="2108"/>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657" name="Text Box 105">
              <a:extLst>
                <a:ext uri="{FF2B5EF4-FFF2-40B4-BE49-F238E27FC236}">
                  <a16:creationId xmlns:a16="http://schemas.microsoft.com/office/drawing/2014/main" id="{71987C3A-7B79-4944-BAFE-498B3D76E226}"/>
                </a:ext>
              </a:extLst>
            </p:cNvPr>
            <p:cNvSpPr txBox="1">
              <a:spLocks noChangeArrowheads="1"/>
            </p:cNvSpPr>
            <p:nvPr/>
          </p:nvSpPr>
          <p:spPr bwMode="auto">
            <a:xfrm>
              <a:off x="1001" y="2332"/>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658" name="Text Box 106">
              <a:extLst>
                <a:ext uri="{FF2B5EF4-FFF2-40B4-BE49-F238E27FC236}">
                  <a16:creationId xmlns:a16="http://schemas.microsoft.com/office/drawing/2014/main" id="{8275A6E3-CE39-4E15-96B5-A93FEE7641CA}"/>
                </a:ext>
              </a:extLst>
            </p:cNvPr>
            <p:cNvSpPr txBox="1">
              <a:spLocks noChangeArrowheads="1"/>
            </p:cNvSpPr>
            <p:nvPr/>
          </p:nvSpPr>
          <p:spPr bwMode="auto">
            <a:xfrm>
              <a:off x="1004" y="1892"/>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659" name="Text Box 107">
              <a:extLst>
                <a:ext uri="{FF2B5EF4-FFF2-40B4-BE49-F238E27FC236}">
                  <a16:creationId xmlns:a16="http://schemas.microsoft.com/office/drawing/2014/main" id="{E4362694-CCD2-477E-830A-E2808E8120F0}"/>
                </a:ext>
              </a:extLst>
            </p:cNvPr>
            <p:cNvSpPr txBox="1">
              <a:spLocks noChangeArrowheads="1"/>
            </p:cNvSpPr>
            <p:nvPr/>
          </p:nvSpPr>
          <p:spPr bwMode="auto">
            <a:xfrm>
              <a:off x="1252" y="2329"/>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660" name="Text Box 108">
              <a:extLst>
                <a:ext uri="{FF2B5EF4-FFF2-40B4-BE49-F238E27FC236}">
                  <a16:creationId xmlns:a16="http://schemas.microsoft.com/office/drawing/2014/main" id="{4C017278-F238-4E7D-A416-73E9809EB401}"/>
                </a:ext>
              </a:extLst>
            </p:cNvPr>
            <p:cNvSpPr txBox="1">
              <a:spLocks noChangeArrowheads="1"/>
            </p:cNvSpPr>
            <p:nvPr/>
          </p:nvSpPr>
          <p:spPr bwMode="auto">
            <a:xfrm>
              <a:off x="1247" y="2554"/>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661" name="Text Box 109">
              <a:extLst>
                <a:ext uri="{FF2B5EF4-FFF2-40B4-BE49-F238E27FC236}">
                  <a16:creationId xmlns:a16="http://schemas.microsoft.com/office/drawing/2014/main" id="{C9C9DAB1-277F-466C-99BD-70D82ACE42F0}"/>
                </a:ext>
              </a:extLst>
            </p:cNvPr>
            <p:cNvSpPr txBox="1">
              <a:spLocks noChangeArrowheads="1"/>
            </p:cNvSpPr>
            <p:nvPr/>
          </p:nvSpPr>
          <p:spPr bwMode="auto">
            <a:xfrm>
              <a:off x="1001" y="2772"/>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664" name="Text Box 112">
              <a:extLst>
                <a:ext uri="{FF2B5EF4-FFF2-40B4-BE49-F238E27FC236}">
                  <a16:creationId xmlns:a16="http://schemas.microsoft.com/office/drawing/2014/main" id="{FB228661-F544-4E09-B2A4-E5E7B7087302}"/>
                </a:ext>
              </a:extLst>
            </p:cNvPr>
            <p:cNvSpPr txBox="1">
              <a:spLocks noChangeArrowheads="1"/>
            </p:cNvSpPr>
            <p:nvPr/>
          </p:nvSpPr>
          <p:spPr bwMode="auto">
            <a:xfrm>
              <a:off x="1253" y="782"/>
              <a:ext cx="194" cy="166"/>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665" name="Text Box 113">
              <a:extLst>
                <a:ext uri="{FF2B5EF4-FFF2-40B4-BE49-F238E27FC236}">
                  <a16:creationId xmlns:a16="http://schemas.microsoft.com/office/drawing/2014/main" id="{ABC8FA2C-403B-4F17-B8E7-CA5B1F20100C}"/>
                </a:ext>
              </a:extLst>
            </p:cNvPr>
            <p:cNvSpPr txBox="1">
              <a:spLocks noChangeArrowheads="1"/>
            </p:cNvSpPr>
            <p:nvPr/>
          </p:nvSpPr>
          <p:spPr bwMode="auto">
            <a:xfrm>
              <a:off x="1253" y="1004"/>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666" name="Text Box 114">
              <a:extLst>
                <a:ext uri="{FF2B5EF4-FFF2-40B4-BE49-F238E27FC236}">
                  <a16:creationId xmlns:a16="http://schemas.microsoft.com/office/drawing/2014/main" id="{75F631D8-3DDE-473A-B2A1-9F1FF5B5C203}"/>
                </a:ext>
              </a:extLst>
            </p:cNvPr>
            <p:cNvSpPr txBox="1">
              <a:spLocks noChangeArrowheads="1"/>
            </p:cNvSpPr>
            <p:nvPr/>
          </p:nvSpPr>
          <p:spPr bwMode="auto">
            <a:xfrm>
              <a:off x="1249" y="1219"/>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667" name="Text Box 115">
              <a:extLst>
                <a:ext uri="{FF2B5EF4-FFF2-40B4-BE49-F238E27FC236}">
                  <a16:creationId xmlns:a16="http://schemas.microsoft.com/office/drawing/2014/main" id="{1ACD71FE-2CE5-4D33-BDFC-3A646159C690}"/>
                </a:ext>
              </a:extLst>
            </p:cNvPr>
            <p:cNvSpPr txBox="1">
              <a:spLocks noChangeArrowheads="1"/>
            </p:cNvSpPr>
            <p:nvPr/>
          </p:nvSpPr>
          <p:spPr bwMode="auto">
            <a:xfrm>
              <a:off x="1476" y="1442"/>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668" name="Text Box 116">
              <a:extLst>
                <a:ext uri="{FF2B5EF4-FFF2-40B4-BE49-F238E27FC236}">
                  <a16:creationId xmlns:a16="http://schemas.microsoft.com/office/drawing/2014/main" id="{A43AA98E-F976-4DAE-91D3-1FAC4C2D9B62}"/>
                </a:ext>
              </a:extLst>
            </p:cNvPr>
            <p:cNvSpPr txBox="1">
              <a:spLocks noChangeArrowheads="1"/>
            </p:cNvSpPr>
            <p:nvPr/>
          </p:nvSpPr>
          <p:spPr bwMode="auto">
            <a:xfrm>
              <a:off x="1250" y="2108"/>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669" name="Text Box 117">
              <a:extLst>
                <a:ext uri="{FF2B5EF4-FFF2-40B4-BE49-F238E27FC236}">
                  <a16:creationId xmlns:a16="http://schemas.microsoft.com/office/drawing/2014/main" id="{30924916-A1C2-48A5-8B50-D5A2274F0777}"/>
                </a:ext>
              </a:extLst>
            </p:cNvPr>
            <p:cNvSpPr txBox="1">
              <a:spLocks noChangeArrowheads="1"/>
            </p:cNvSpPr>
            <p:nvPr/>
          </p:nvSpPr>
          <p:spPr bwMode="auto">
            <a:xfrm>
              <a:off x="994" y="1657"/>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670" name="Text Box 118">
              <a:extLst>
                <a:ext uri="{FF2B5EF4-FFF2-40B4-BE49-F238E27FC236}">
                  <a16:creationId xmlns:a16="http://schemas.microsoft.com/office/drawing/2014/main" id="{BE6D7C52-D404-4EC3-B547-2A38C23FC654}"/>
                </a:ext>
              </a:extLst>
            </p:cNvPr>
            <p:cNvSpPr txBox="1">
              <a:spLocks noChangeArrowheads="1"/>
            </p:cNvSpPr>
            <p:nvPr/>
          </p:nvSpPr>
          <p:spPr bwMode="auto">
            <a:xfrm>
              <a:off x="1000" y="2553"/>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671" name="Text Box 119">
              <a:extLst>
                <a:ext uri="{FF2B5EF4-FFF2-40B4-BE49-F238E27FC236}">
                  <a16:creationId xmlns:a16="http://schemas.microsoft.com/office/drawing/2014/main" id="{B7B48B24-4933-46D1-811D-D16FFB19262F}"/>
                </a:ext>
              </a:extLst>
            </p:cNvPr>
            <p:cNvSpPr txBox="1">
              <a:spLocks noChangeArrowheads="1"/>
            </p:cNvSpPr>
            <p:nvPr/>
          </p:nvSpPr>
          <p:spPr bwMode="auto">
            <a:xfrm>
              <a:off x="1923" y="1888"/>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1</a:t>
              </a:r>
            </a:p>
          </p:txBody>
        </p:sp>
        <p:sp>
          <p:nvSpPr>
            <p:cNvPr id="23672" name="Text Box 120">
              <a:extLst>
                <a:ext uri="{FF2B5EF4-FFF2-40B4-BE49-F238E27FC236}">
                  <a16:creationId xmlns:a16="http://schemas.microsoft.com/office/drawing/2014/main" id="{80F46BCF-0925-4314-9F72-A293381690DC}"/>
                </a:ext>
              </a:extLst>
            </p:cNvPr>
            <p:cNvSpPr txBox="1">
              <a:spLocks noChangeArrowheads="1"/>
            </p:cNvSpPr>
            <p:nvPr/>
          </p:nvSpPr>
          <p:spPr bwMode="auto">
            <a:xfrm>
              <a:off x="1472" y="2554"/>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673" name="Text Box 121">
              <a:extLst>
                <a:ext uri="{FF2B5EF4-FFF2-40B4-BE49-F238E27FC236}">
                  <a16:creationId xmlns:a16="http://schemas.microsoft.com/office/drawing/2014/main" id="{CE20E0A4-8412-4E9F-ADA6-C13E751FE43B}"/>
                </a:ext>
              </a:extLst>
            </p:cNvPr>
            <p:cNvSpPr txBox="1">
              <a:spLocks noChangeArrowheads="1"/>
            </p:cNvSpPr>
            <p:nvPr/>
          </p:nvSpPr>
          <p:spPr bwMode="auto">
            <a:xfrm>
              <a:off x="1253" y="2773"/>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676" name="Text Box 124">
              <a:extLst>
                <a:ext uri="{FF2B5EF4-FFF2-40B4-BE49-F238E27FC236}">
                  <a16:creationId xmlns:a16="http://schemas.microsoft.com/office/drawing/2014/main" id="{926F07E5-B632-4118-BFF1-AF233AF48522}"/>
                </a:ext>
              </a:extLst>
            </p:cNvPr>
            <p:cNvSpPr txBox="1">
              <a:spLocks noChangeArrowheads="1"/>
            </p:cNvSpPr>
            <p:nvPr/>
          </p:nvSpPr>
          <p:spPr bwMode="auto">
            <a:xfrm>
              <a:off x="1480" y="782"/>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677" name="Text Box 125">
              <a:extLst>
                <a:ext uri="{FF2B5EF4-FFF2-40B4-BE49-F238E27FC236}">
                  <a16:creationId xmlns:a16="http://schemas.microsoft.com/office/drawing/2014/main" id="{275CB84B-EA52-495E-B3EB-575ABA1CE11A}"/>
                </a:ext>
              </a:extLst>
            </p:cNvPr>
            <p:cNvSpPr txBox="1">
              <a:spLocks noChangeArrowheads="1"/>
            </p:cNvSpPr>
            <p:nvPr/>
          </p:nvSpPr>
          <p:spPr bwMode="auto">
            <a:xfrm>
              <a:off x="1479" y="1003"/>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678" name="Text Box 126">
              <a:extLst>
                <a:ext uri="{FF2B5EF4-FFF2-40B4-BE49-F238E27FC236}">
                  <a16:creationId xmlns:a16="http://schemas.microsoft.com/office/drawing/2014/main" id="{F710457E-F30C-4481-9D2A-4B3DE24A2C15}"/>
                </a:ext>
              </a:extLst>
            </p:cNvPr>
            <p:cNvSpPr txBox="1">
              <a:spLocks noChangeArrowheads="1"/>
            </p:cNvSpPr>
            <p:nvPr/>
          </p:nvSpPr>
          <p:spPr bwMode="auto">
            <a:xfrm>
              <a:off x="1253" y="1443"/>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679" name="Text Box 127">
              <a:extLst>
                <a:ext uri="{FF2B5EF4-FFF2-40B4-BE49-F238E27FC236}">
                  <a16:creationId xmlns:a16="http://schemas.microsoft.com/office/drawing/2014/main" id="{E01760D7-8059-4D45-853A-BB4B15105BED}"/>
                </a:ext>
              </a:extLst>
            </p:cNvPr>
            <p:cNvSpPr txBox="1">
              <a:spLocks noChangeArrowheads="1"/>
            </p:cNvSpPr>
            <p:nvPr/>
          </p:nvSpPr>
          <p:spPr bwMode="auto">
            <a:xfrm>
              <a:off x="1474" y="1664"/>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680" name="Text Box 128">
              <a:extLst>
                <a:ext uri="{FF2B5EF4-FFF2-40B4-BE49-F238E27FC236}">
                  <a16:creationId xmlns:a16="http://schemas.microsoft.com/office/drawing/2014/main" id="{722480C7-38A6-4C2B-B7EA-8C8B7B08EE70}"/>
                </a:ext>
              </a:extLst>
            </p:cNvPr>
            <p:cNvSpPr txBox="1">
              <a:spLocks noChangeArrowheads="1"/>
            </p:cNvSpPr>
            <p:nvPr/>
          </p:nvSpPr>
          <p:spPr bwMode="auto">
            <a:xfrm>
              <a:off x="1255" y="1663"/>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681" name="Text Box 129">
              <a:extLst>
                <a:ext uri="{FF2B5EF4-FFF2-40B4-BE49-F238E27FC236}">
                  <a16:creationId xmlns:a16="http://schemas.microsoft.com/office/drawing/2014/main" id="{653C5F68-4473-42E4-B22F-BD65380E6B9C}"/>
                </a:ext>
              </a:extLst>
            </p:cNvPr>
            <p:cNvSpPr txBox="1">
              <a:spLocks noChangeArrowheads="1"/>
            </p:cNvSpPr>
            <p:nvPr/>
          </p:nvSpPr>
          <p:spPr bwMode="auto">
            <a:xfrm>
              <a:off x="1697" y="1890"/>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682" name="Text Box 130">
              <a:extLst>
                <a:ext uri="{FF2B5EF4-FFF2-40B4-BE49-F238E27FC236}">
                  <a16:creationId xmlns:a16="http://schemas.microsoft.com/office/drawing/2014/main" id="{DD9810FC-FA57-4200-A301-EC161C395850}"/>
                </a:ext>
              </a:extLst>
            </p:cNvPr>
            <p:cNvSpPr txBox="1">
              <a:spLocks noChangeArrowheads="1"/>
            </p:cNvSpPr>
            <p:nvPr/>
          </p:nvSpPr>
          <p:spPr bwMode="auto">
            <a:xfrm>
              <a:off x="1696" y="2110"/>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683" name="Text Box 131">
              <a:extLst>
                <a:ext uri="{FF2B5EF4-FFF2-40B4-BE49-F238E27FC236}">
                  <a16:creationId xmlns:a16="http://schemas.microsoft.com/office/drawing/2014/main" id="{451929E5-4AE1-4138-A15A-53D1FDB2F7F3}"/>
                </a:ext>
              </a:extLst>
            </p:cNvPr>
            <p:cNvSpPr txBox="1">
              <a:spLocks noChangeArrowheads="1"/>
            </p:cNvSpPr>
            <p:nvPr/>
          </p:nvSpPr>
          <p:spPr bwMode="auto">
            <a:xfrm>
              <a:off x="1699" y="2328"/>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684" name="Text Box 132">
              <a:extLst>
                <a:ext uri="{FF2B5EF4-FFF2-40B4-BE49-F238E27FC236}">
                  <a16:creationId xmlns:a16="http://schemas.microsoft.com/office/drawing/2014/main" id="{DB8163E2-E259-45FC-8253-AC36CAA986FD}"/>
                </a:ext>
              </a:extLst>
            </p:cNvPr>
            <p:cNvSpPr txBox="1">
              <a:spLocks noChangeArrowheads="1"/>
            </p:cNvSpPr>
            <p:nvPr/>
          </p:nvSpPr>
          <p:spPr bwMode="auto">
            <a:xfrm>
              <a:off x="1697" y="2550"/>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685" name="Text Box 133">
              <a:extLst>
                <a:ext uri="{FF2B5EF4-FFF2-40B4-BE49-F238E27FC236}">
                  <a16:creationId xmlns:a16="http://schemas.microsoft.com/office/drawing/2014/main" id="{F6A229EC-ECE5-486A-A568-3F07DBD00826}"/>
                </a:ext>
              </a:extLst>
            </p:cNvPr>
            <p:cNvSpPr txBox="1">
              <a:spLocks noChangeArrowheads="1"/>
            </p:cNvSpPr>
            <p:nvPr/>
          </p:nvSpPr>
          <p:spPr bwMode="auto">
            <a:xfrm>
              <a:off x="1705" y="1002"/>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688" name="Text Box 136">
              <a:extLst>
                <a:ext uri="{FF2B5EF4-FFF2-40B4-BE49-F238E27FC236}">
                  <a16:creationId xmlns:a16="http://schemas.microsoft.com/office/drawing/2014/main" id="{911FE786-399D-45B9-BD45-4A5AA60B12E3}"/>
                </a:ext>
              </a:extLst>
            </p:cNvPr>
            <p:cNvSpPr txBox="1">
              <a:spLocks noChangeArrowheads="1"/>
            </p:cNvSpPr>
            <p:nvPr/>
          </p:nvSpPr>
          <p:spPr bwMode="auto">
            <a:xfrm>
              <a:off x="1699" y="779"/>
              <a:ext cx="194" cy="166"/>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689" name="Text Box 137">
              <a:extLst>
                <a:ext uri="{FF2B5EF4-FFF2-40B4-BE49-F238E27FC236}">
                  <a16:creationId xmlns:a16="http://schemas.microsoft.com/office/drawing/2014/main" id="{DDF7D7BD-05D0-48E5-A8A8-175336303FEC}"/>
                </a:ext>
              </a:extLst>
            </p:cNvPr>
            <p:cNvSpPr txBox="1">
              <a:spLocks noChangeArrowheads="1"/>
            </p:cNvSpPr>
            <p:nvPr/>
          </p:nvSpPr>
          <p:spPr bwMode="auto">
            <a:xfrm>
              <a:off x="1702" y="2772"/>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690" name="Text Box 138">
              <a:extLst>
                <a:ext uri="{FF2B5EF4-FFF2-40B4-BE49-F238E27FC236}">
                  <a16:creationId xmlns:a16="http://schemas.microsoft.com/office/drawing/2014/main" id="{4C95C433-4087-445D-9054-DD35F34CE3D6}"/>
                </a:ext>
              </a:extLst>
            </p:cNvPr>
            <p:cNvSpPr txBox="1">
              <a:spLocks noChangeArrowheads="1"/>
            </p:cNvSpPr>
            <p:nvPr/>
          </p:nvSpPr>
          <p:spPr bwMode="auto">
            <a:xfrm>
              <a:off x="1479" y="1222"/>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691" name="Text Box 139">
              <a:extLst>
                <a:ext uri="{FF2B5EF4-FFF2-40B4-BE49-F238E27FC236}">
                  <a16:creationId xmlns:a16="http://schemas.microsoft.com/office/drawing/2014/main" id="{3BEE09C6-79C2-4018-B556-598AB73459F5}"/>
                </a:ext>
              </a:extLst>
            </p:cNvPr>
            <p:cNvSpPr txBox="1">
              <a:spLocks noChangeArrowheads="1"/>
            </p:cNvSpPr>
            <p:nvPr/>
          </p:nvSpPr>
          <p:spPr bwMode="auto">
            <a:xfrm>
              <a:off x="1703" y="1219"/>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692" name="Text Box 140">
              <a:extLst>
                <a:ext uri="{FF2B5EF4-FFF2-40B4-BE49-F238E27FC236}">
                  <a16:creationId xmlns:a16="http://schemas.microsoft.com/office/drawing/2014/main" id="{4CD42627-CAE6-4582-B6ED-7CCF0435E38D}"/>
                </a:ext>
              </a:extLst>
            </p:cNvPr>
            <p:cNvSpPr txBox="1">
              <a:spLocks noChangeArrowheads="1"/>
            </p:cNvSpPr>
            <p:nvPr/>
          </p:nvSpPr>
          <p:spPr bwMode="auto">
            <a:xfrm>
              <a:off x="1922" y="1669"/>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2</a:t>
              </a:r>
            </a:p>
          </p:txBody>
        </p:sp>
        <p:sp>
          <p:nvSpPr>
            <p:cNvPr id="23693" name="Text Box 141">
              <a:extLst>
                <a:ext uri="{FF2B5EF4-FFF2-40B4-BE49-F238E27FC236}">
                  <a16:creationId xmlns:a16="http://schemas.microsoft.com/office/drawing/2014/main" id="{AE03884D-7C97-4617-A91F-8D488934D3B0}"/>
                </a:ext>
              </a:extLst>
            </p:cNvPr>
            <p:cNvSpPr txBox="1">
              <a:spLocks noChangeArrowheads="1"/>
            </p:cNvSpPr>
            <p:nvPr/>
          </p:nvSpPr>
          <p:spPr bwMode="auto">
            <a:xfrm>
              <a:off x="1475" y="1888"/>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694" name="Text Box 142">
              <a:extLst>
                <a:ext uri="{FF2B5EF4-FFF2-40B4-BE49-F238E27FC236}">
                  <a16:creationId xmlns:a16="http://schemas.microsoft.com/office/drawing/2014/main" id="{4215C28D-D9CE-4A4A-B139-E22BE11BA107}"/>
                </a:ext>
              </a:extLst>
            </p:cNvPr>
            <p:cNvSpPr txBox="1">
              <a:spLocks noChangeArrowheads="1"/>
            </p:cNvSpPr>
            <p:nvPr/>
          </p:nvSpPr>
          <p:spPr bwMode="auto">
            <a:xfrm>
              <a:off x="1254" y="1889"/>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695" name="Text Box 143">
              <a:extLst>
                <a:ext uri="{FF2B5EF4-FFF2-40B4-BE49-F238E27FC236}">
                  <a16:creationId xmlns:a16="http://schemas.microsoft.com/office/drawing/2014/main" id="{62332BBF-B8B3-41D8-A3C4-E6446D51D164}"/>
                </a:ext>
              </a:extLst>
            </p:cNvPr>
            <p:cNvSpPr txBox="1">
              <a:spLocks noChangeArrowheads="1"/>
            </p:cNvSpPr>
            <p:nvPr/>
          </p:nvSpPr>
          <p:spPr bwMode="auto">
            <a:xfrm>
              <a:off x="1925" y="2109"/>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4</a:t>
              </a:r>
            </a:p>
          </p:txBody>
        </p:sp>
        <p:sp>
          <p:nvSpPr>
            <p:cNvPr id="23696" name="Text Box 144">
              <a:extLst>
                <a:ext uri="{FF2B5EF4-FFF2-40B4-BE49-F238E27FC236}">
                  <a16:creationId xmlns:a16="http://schemas.microsoft.com/office/drawing/2014/main" id="{F279B0FF-8E9B-426E-9B09-ACB58301F2D9}"/>
                </a:ext>
              </a:extLst>
            </p:cNvPr>
            <p:cNvSpPr txBox="1">
              <a:spLocks noChangeArrowheads="1"/>
            </p:cNvSpPr>
            <p:nvPr/>
          </p:nvSpPr>
          <p:spPr bwMode="auto">
            <a:xfrm>
              <a:off x="1923" y="2550"/>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3</a:t>
              </a:r>
            </a:p>
          </p:txBody>
        </p:sp>
        <p:sp>
          <p:nvSpPr>
            <p:cNvPr id="23697" name="Text Box 145">
              <a:extLst>
                <a:ext uri="{FF2B5EF4-FFF2-40B4-BE49-F238E27FC236}">
                  <a16:creationId xmlns:a16="http://schemas.microsoft.com/office/drawing/2014/main" id="{7FD0F943-F262-41AA-B900-0564D67AA68B}"/>
                </a:ext>
              </a:extLst>
            </p:cNvPr>
            <p:cNvSpPr txBox="1">
              <a:spLocks noChangeArrowheads="1"/>
            </p:cNvSpPr>
            <p:nvPr/>
          </p:nvSpPr>
          <p:spPr bwMode="auto">
            <a:xfrm>
              <a:off x="1925" y="2771"/>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00" name="Text Box 148">
              <a:extLst>
                <a:ext uri="{FF2B5EF4-FFF2-40B4-BE49-F238E27FC236}">
                  <a16:creationId xmlns:a16="http://schemas.microsoft.com/office/drawing/2014/main" id="{DECDB47E-77B8-48C0-96B5-696204FEEDF9}"/>
                </a:ext>
              </a:extLst>
            </p:cNvPr>
            <p:cNvSpPr txBox="1">
              <a:spLocks noChangeArrowheads="1"/>
            </p:cNvSpPr>
            <p:nvPr/>
          </p:nvSpPr>
          <p:spPr bwMode="auto">
            <a:xfrm>
              <a:off x="1926" y="780"/>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01" name="Text Box 149">
              <a:extLst>
                <a:ext uri="{FF2B5EF4-FFF2-40B4-BE49-F238E27FC236}">
                  <a16:creationId xmlns:a16="http://schemas.microsoft.com/office/drawing/2014/main" id="{CF69B56D-3E38-414C-ABDA-A86B8F44FF8F}"/>
                </a:ext>
              </a:extLst>
            </p:cNvPr>
            <p:cNvSpPr txBox="1">
              <a:spLocks noChangeArrowheads="1"/>
            </p:cNvSpPr>
            <p:nvPr/>
          </p:nvSpPr>
          <p:spPr bwMode="auto">
            <a:xfrm>
              <a:off x="1930" y="1002"/>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02" name="Text Box 150">
              <a:extLst>
                <a:ext uri="{FF2B5EF4-FFF2-40B4-BE49-F238E27FC236}">
                  <a16:creationId xmlns:a16="http://schemas.microsoft.com/office/drawing/2014/main" id="{267E8175-A3A4-4149-9AE5-0CD3BA1050CA}"/>
                </a:ext>
              </a:extLst>
            </p:cNvPr>
            <p:cNvSpPr txBox="1">
              <a:spLocks noChangeArrowheads="1"/>
            </p:cNvSpPr>
            <p:nvPr/>
          </p:nvSpPr>
          <p:spPr bwMode="auto">
            <a:xfrm>
              <a:off x="1922" y="1222"/>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3</a:t>
              </a:r>
            </a:p>
          </p:txBody>
        </p:sp>
        <p:sp>
          <p:nvSpPr>
            <p:cNvPr id="23703" name="Text Box 151">
              <a:extLst>
                <a:ext uri="{FF2B5EF4-FFF2-40B4-BE49-F238E27FC236}">
                  <a16:creationId xmlns:a16="http://schemas.microsoft.com/office/drawing/2014/main" id="{99AA195E-3795-420C-893B-184DABEA6A36}"/>
                </a:ext>
              </a:extLst>
            </p:cNvPr>
            <p:cNvSpPr txBox="1">
              <a:spLocks noChangeArrowheads="1"/>
            </p:cNvSpPr>
            <p:nvPr/>
          </p:nvSpPr>
          <p:spPr bwMode="auto">
            <a:xfrm>
              <a:off x="1926" y="1443"/>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04" name="Text Box 152">
              <a:extLst>
                <a:ext uri="{FF2B5EF4-FFF2-40B4-BE49-F238E27FC236}">
                  <a16:creationId xmlns:a16="http://schemas.microsoft.com/office/drawing/2014/main" id="{0844790F-8C67-4EE9-8CA5-B9E528D2E218}"/>
                </a:ext>
              </a:extLst>
            </p:cNvPr>
            <p:cNvSpPr txBox="1">
              <a:spLocks noChangeArrowheads="1"/>
            </p:cNvSpPr>
            <p:nvPr/>
          </p:nvSpPr>
          <p:spPr bwMode="auto">
            <a:xfrm>
              <a:off x="2149" y="1665"/>
              <a:ext cx="180" cy="166"/>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05" name="Text Box 153">
              <a:extLst>
                <a:ext uri="{FF2B5EF4-FFF2-40B4-BE49-F238E27FC236}">
                  <a16:creationId xmlns:a16="http://schemas.microsoft.com/office/drawing/2014/main" id="{DFAB831D-C0ED-4205-B72F-F240F5C6F691}"/>
                </a:ext>
              </a:extLst>
            </p:cNvPr>
            <p:cNvSpPr txBox="1">
              <a:spLocks noChangeArrowheads="1"/>
            </p:cNvSpPr>
            <p:nvPr/>
          </p:nvSpPr>
          <p:spPr bwMode="auto">
            <a:xfrm>
              <a:off x="2143" y="1884"/>
              <a:ext cx="180" cy="166"/>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06" name="Text Box 154">
              <a:extLst>
                <a:ext uri="{FF2B5EF4-FFF2-40B4-BE49-F238E27FC236}">
                  <a16:creationId xmlns:a16="http://schemas.microsoft.com/office/drawing/2014/main" id="{488FE039-09BC-4D4F-A7FE-71F2EA6B53D1}"/>
                </a:ext>
              </a:extLst>
            </p:cNvPr>
            <p:cNvSpPr txBox="1">
              <a:spLocks noChangeArrowheads="1"/>
            </p:cNvSpPr>
            <p:nvPr/>
          </p:nvSpPr>
          <p:spPr bwMode="auto">
            <a:xfrm>
              <a:off x="2149" y="2108"/>
              <a:ext cx="180" cy="166"/>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07" name="Text Box 155">
              <a:extLst>
                <a:ext uri="{FF2B5EF4-FFF2-40B4-BE49-F238E27FC236}">
                  <a16:creationId xmlns:a16="http://schemas.microsoft.com/office/drawing/2014/main" id="{0BE02058-F9A1-4DCA-9D1C-BA94A2C06B86}"/>
                </a:ext>
              </a:extLst>
            </p:cNvPr>
            <p:cNvSpPr txBox="1">
              <a:spLocks noChangeArrowheads="1"/>
            </p:cNvSpPr>
            <p:nvPr/>
          </p:nvSpPr>
          <p:spPr bwMode="auto">
            <a:xfrm>
              <a:off x="2147" y="2330"/>
              <a:ext cx="180" cy="166"/>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08" name="Text Box 156">
              <a:extLst>
                <a:ext uri="{FF2B5EF4-FFF2-40B4-BE49-F238E27FC236}">
                  <a16:creationId xmlns:a16="http://schemas.microsoft.com/office/drawing/2014/main" id="{98169820-2708-4013-BBE2-5F8C2B6E6EC0}"/>
                </a:ext>
              </a:extLst>
            </p:cNvPr>
            <p:cNvSpPr txBox="1">
              <a:spLocks noChangeArrowheads="1"/>
            </p:cNvSpPr>
            <p:nvPr/>
          </p:nvSpPr>
          <p:spPr bwMode="auto">
            <a:xfrm>
              <a:off x="2149" y="2553"/>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09" name="Text Box 157">
              <a:extLst>
                <a:ext uri="{FF2B5EF4-FFF2-40B4-BE49-F238E27FC236}">
                  <a16:creationId xmlns:a16="http://schemas.microsoft.com/office/drawing/2014/main" id="{0C0EC7E0-0483-429F-800B-45E6347E2F27}"/>
                </a:ext>
              </a:extLst>
            </p:cNvPr>
            <p:cNvSpPr txBox="1">
              <a:spLocks noChangeArrowheads="1"/>
            </p:cNvSpPr>
            <p:nvPr/>
          </p:nvSpPr>
          <p:spPr bwMode="auto">
            <a:xfrm>
              <a:off x="2145" y="1446"/>
              <a:ext cx="180" cy="166"/>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12" name="Text Box 160">
              <a:extLst>
                <a:ext uri="{FF2B5EF4-FFF2-40B4-BE49-F238E27FC236}">
                  <a16:creationId xmlns:a16="http://schemas.microsoft.com/office/drawing/2014/main" id="{2EE8EE99-7A55-4DC5-BFAD-541E2B0EFEB2}"/>
                </a:ext>
              </a:extLst>
            </p:cNvPr>
            <p:cNvSpPr txBox="1">
              <a:spLocks noChangeArrowheads="1"/>
            </p:cNvSpPr>
            <p:nvPr/>
          </p:nvSpPr>
          <p:spPr bwMode="auto">
            <a:xfrm>
              <a:off x="2368" y="998"/>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713" name="Text Box 161">
              <a:extLst>
                <a:ext uri="{FF2B5EF4-FFF2-40B4-BE49-F238E27FC236}">
                  <a16:creationId xmlns:a16="http://schemas.microsoft.com/office/drawing/2014/main" id="{D35D3328-22AE-4EC1-90C3-9AE68E1EAB72}"/>
                </a:ext>
              </a:extLst>
            </p:cNvPr>
            <p:cNvSpPr txBox="1">
              <a:spLocks noChangeArrowheads="1"/>
            </p:cNvSpPr>
            <p:nvPr/>
          </p:nvSpPr>
          <p:spPr bwMode="auto">
            <a:xfrm>
              <a:off x="2363" y="2107"/>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714" name="Text Box 162">
              <a:extLst>
                <a:ext uri="{FF2B5EF4-FFF2-40B4-BE49-F238E27FC236}">
                  <a16:creationId xmlns:a16="http://schemas.microsoft.com/office/drawing/2014/main" id="{06CE21F5-6BD8-40CC-963F-86F16498AB52}"/>
                </a:ext>
              </a:extLst>
            </p:cNvPr>
            <p:cNvSpPr txBox="1">
              <a:spLocks noChangeArrowheads="1"/>
            </p:cNvSpPr>
            <p:nvPr/>
          </p:nvSpPr>
          <p:spPr bwMode="auto">
            <a:xfrm>
              <a:off x="2365" y="778"/>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15" name="Text Box 163">
              <a:extLst>
                <a:ext uri="{FF2B5EF4-FFF2-40B4-BE49-F238E27FC236}">
                  <a16:creationId xmlns:a16="http://schemas.microsoft.com/office/drawing/2014/main" id="{7A78F30E-ADED-4FC8-8F13-9FE93AE5105F}"/>
                </a:ext>
              </a:extLst>
            </p:cNvPr>
            <p:cNvSpPr txBox="1">
              <a:spLocks noChangeArrowheads="1"/>
            </p:cNvSpPr>
            <p:nvPr/>
          </p:nvSpPr>
          <p:spPr bwMode="auto">
            <a:xfrm flipH="1">
              <a:off x="2368" y="1222"/>
              <a:ext cx="158" cy="16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16" name="Text Box 164">
              <a:extLst>
                <a:ext uri="{FF2B5EF4-FFF2-40B4-BE49-F238E27FC236}">
                  <a16:creationId xmlns:a16="http://schemas.microsoft.com/office/drawing/2014/main" id="{87DFA8A9-75EE-40F1-A4D2-45FEE965E320}"/>
                </a:ext>
              </a:extLst>
            </p:cNvPr>
            <p:cNvSpPr txBox="1">
              <a:spLocks noChangeArrowheads="1"/>
            </p:cNvSpPr>
            <p:nvPr/>
          </p:nvSpPr>
          <p:spPr bwMode="auto">
            <a:xfrm>
              <a:off x="2366" y="1447"/>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17" name="Text Box 165">
              <a:extLst>
                <a:ext uri="{FF2B5EF4-FFF2-40B4-BE49-F238E27FC236}">
                  <a16:creationId xmlns:a16="http://schemas.microsoft.com/office/drawing/2014/main" id="{64E4C40E-9794-4FB6-8696-62242DE28CC5}"/>
                </a:ext>
              </a:extLst>
            </p:cNvPr>
            <p:cNvSpPr txBox="1">
              <a:spLocks noChangeArrowheads="1"/>
            </p:cNvSpPr>
            <p:nvPr/>
          </p:nvSpPr>
          <p:spPr bwMode="auto">
            <a:xfrm>
              <a:off x="2364" y="1666"/>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18" name="Text Box 166">
              <a:extLst>
                <a:ext uri="{FF2B5EF4-FFF2-40B4-BE49-F238E27FC236}">
                  <a16:creationId xmlns:a16="http://schemas.microsoft.com/office/drawing/2014/main" id="{01A42231-067D-465B-8C50-00997C5DD73C}"/>
                </a:ext>
              </a:extLst>
            </p:cNvPr>
            <p:cNvSpPr txBox="1">
              <a:spLocks noChangeArrowheads="1"/>
            </p:cNvSpPr>
            <p:nvPr/>
          </p:nvSpPr>
          <p:spPr bwMode="auto">
            <a:xfrm>
              <a:off x="2365" y="2330"/>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19" name="Text Box 167">
              <a:extLst>
                <a:ext uri="{FF2B5EF4-FFF2-40B4-BE49-F238E27FC236}">
                  <a16:creationId xmlns:a16="http://schemas.microsoft.com/office/drawing/2014/main" id="{7FF123CA-65E7-4749-942A-B632EFE9C476}"/>
                </a:ext>
              </a:extLst>
            </p:cNvPr>
            <p:cNvSpPr txBox="1">
              <a:spLocks noChangeArrowheads="1"/>
            </p:cNvSpPr>
            <p:nvPr/>
          </p:nvSpPr>
          <p:spPr bwMode="auto">
            <a:xfrm>
              <a:off x="1927" y="2330"/>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20" name="Text Box 168">
              <a:extLst>
                <a:ext uri="{FF2B5EF4-FFF2-40B4-BE49-F238E27FC236}">
                  <a16:creationId xmlns:a16="http://schemas.microsoft.com/office/drawing/2014/main" id="{9A212D6A-F91F-4EB6-8AAF-6898C03C9422}"/>
                </a:ext>
              </a:extLst>
            </p:cNvPr>
            <p:cNvSpPr txBox="1">
              <a:spLocks noChangeArrowheads="1"/>
            </p:cNvSpPr>
            <p:nvPr/>
          </p:nvSpPr>
          <p:spPr bwMode="auto">
            <a:xfrm>
              <a:off x="2366" y="2553"/>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21" name="Text Box 169">
              <a:extLst>
                <a:ext uri="{FF2B5EF4-FFF2-40B4-BE49-F238E27FC236}">
                  <a16:creationId xmlns:a16="http://schemas.microsoft.com/office/drawing/2014/main" id="{D102DA0F-D444-4E90-966C-E4AE17604CFB}"/>
                </a:ext>
              </a:extLst>
            </p:cNvPr>
            <p:cNvSpPr txBox="1">
              <a:spLocks noChangeArrowheads="1"/>
            </p:cNvSpPr>
            <p:nvPr/>
          </p:nvSpPr>
          <p:spPr bwMode="auto">
            <a:xfrm>
              <a:off x="2362" y="2774"/>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36" name="Text Box 184">
              <a:extLst>
                <a:ext uri="{FF2B5EF4-FFF2-40B4-BE49-F238E27FC236}">
                  <a16:creationId xmlns:a16="http://schemas.microsoft.com/office/drawing/2014/main" id="{A6FE01F8-4BA9-4D82-8CAD-F5A87BBC7D48}"/>
                </a:ext>
              </a:extLst>
            </p:cNvPr>
            <p:cNvSpPr txBox="1">
              <a:spLocks noChangeArrowheads="1"/>
            </p:cNvSpPr>
            <p:nvPr/>
          </p:nvSpPr>
          <p:spPr bwMode="auto">
            <a:xfrm>
              <a:off x="3468" y="1220"/>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737" name="Text Box 185">
              <a:extLst>
                <a:ext uri="{FF2B5EF4-FFF2-40B4-BE49-F238E27FC236}">
                  <a16:creationId xmlns:a16="http://schemas.microsoft.com/office/drawing/2014/main" id="{E2ED07D6-D840-4FDB-B53D-E9E5CDFABEAD}"/>
                </a:ext>
              </a:extLst>
            </p:cNvPr>
            <p:cNvSpPr txBox="1">
              <a:spLocks noChangeArrowheads="1"/>
            </p:cNvSpPr>
            <p:nvPr/>
          </p:nvSpPr>
          <p:spPr bwMode="auto">
            <a:xfrm>
              <a:off x="2809" y="2329"/>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738" name="Text Box 186">
              <a:extLst>
                <a:ext uri="{FF2B5EF4-FFF2-40B4-BE49-F238E27FC236}">
                  <a16:creationId xmlns:a16="http://schemas.microsoft.com/office/drawing/2014/main" id="{1C780B16-7FB4-400F-B66C-1A18B9525316}"/>
                </a:ext>
              </a:extLst>
            </p:cNvPr>
            <p:cNvSpPr txBox="1">
              <a:spLocks noChangeArrowheads="1"/>
            </p:cNvSpPr>
            <p:nvPr/>
          </p:nvSpPr>
          <p:spPr bwMode="auto">
            <a:xfrm>
              <a:off x="3246" y="2553"/>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740" name="Text Box 188">
              <a:extLst>
                <a:ext uri="{FF2B5EF4-FFF2-40B4-BE49-F238E27FC236}">
                  <a16:creationId xmlns:a16="http://schemas.microsoft.com/office/drawing/2014/main" id="{E68689C4-8B04-4314-833B-50FED4A7D212}"/>
                </a:ext>
              </a:extLst>
            </p:cNvPr>
            <p:cNvSpPr txBox="1">
              <a:spLocks noChangeArrowheads="1"/>
            </p:cNvSpPr>
            <p:nvPr/>
          </p:nvSpPr>
          <p:spPr bwMode="auto">
            <a:xfrm>
              <a:off x="2809" y="779"/>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41" name="Text Box 189">
              <a:extLst>
                <a:ext uri="{FF2B5EF4-FFF2-40B4-BE49-F238E27FC236}">
                  <a16:creationId xmlns:a16="http://schemas.microsoft.com/office/drawing/2014/main" id="{932DEC41-4AF7-4E68-ABFE-0131CF7C2880}"/>
                </a:ext>
              </a:extLst>
            </p:cNvPr>
            <p:cNvSpPr txBox="1">
              <a:spLocks noChangeArrowheads="1"/>
            </p:cNvSpPr>
            <p:nvPr/>
          </p:nvSpPr>
          <p:spPr bwMode="auto">
            <a:xfrm>
              <a:off x="2808" y="1224"/>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42" name="Text Box 190">
              <a:extLst>
                <a:ext uri="{FF2B5EF4-FFF2-40B4-BE49-F238E27FC236}">
                  <a16:creationId xmlns:a16="http://schemas.microsoft.com/office/drawing/2014/main" id="{514C1C7D-C289-4CFF-90C2-5E48DE15037E}"/>
                </a:ext>
              </a:extLst>
            </p:cNvPr>
            <p:cNvSpPr txBox="1">
              <a:spLocks noChangeArrowheads="1"/>
            </p:cNvSpPr>
            <p:nvPr/>
          </p:nvSpPr>
          <p:spPr bwMode="auto">
            <a:xfrm>
              <a:off x="2808" y="1442"/>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43" name="Text Box 191">
              <a:extLst>
                <a:ext uri="{FF2B5EF4-FFF2-40B4-BE49-F238E27FC236}">
                  <a16:creationId xmlns:a16="http://schemas.microsoft.com/office/drawing/2014/main" id="{1E56027A-3C98-4338-B503-185D04CADF16}"/>
                </a:ext>
              </a:extLst>
            </p:cNvPr>
            <p:cNvSpPr txBox="1">
              <a:spLocks noChangeArrowheads="1"/>
            </p:cNvSpPr>
            <p:nvPr/>
          </p:nvSpPr>
          <p:spPr bwMode="auto">
            <a:xfrm>
              <a:off x="2812" y="1664"/>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44" name="Text Box 192">
              <a:extLst>
                <a:ext uri="{FF2B5EF4-FFF2-40B4-BE49-F238E27FC236}">
                  <a16:creationId xmlns:a16="http://schemas.microsoft.com/office/drawing/2014/main" id="{B3264838-D731-4D03-A3EC-2945A340249D}"/>
                </a:ext>
              </a:extLst>
            </p:cNvPr>
            <p:cNvSpPr txBox="1">
              <a:spLocks noChangeArrowheads="1"/>
            </p:cNvSpPr>
            <p:nvPr/>
          </p:nvSpPr>
          <p:spPr bwMode="auto">
            <a:xfrm>
              <a:off x="2809" y="1887"/>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45" name="Text Box 193">
              <a:extLst>
                <a:ext uri="{FF2B5EF4-FFF2-40B4-BE49-F238E27FC236}">
                  <a16:creationId xmlns:a16="http://schemas.microsoft.com/office/drawing/2014/main" id="{02957228-E094-424E-9028-7C07F1A34A37}"/>
                </a:ext>
              </a:extLst>
            </p:cNvPr>
            <p:cNvSpPr txBox="1">
              <a:spLocks noChangeArrowheads="1"/>
            </p:cNvSpPr>
            <p:nvPr/>
          </p:nvSpPr>
          <p:spPr bwMode="auto">
            <a:xfrm>
              <a:off x="2814" y="996"/>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46" name="Text Box 194">
              <a:extLst>
                <a:ext uri="{FF2B5EF4-FFF2-40B4-BE49-F238E27FC236}">
                  <a16:creationId xmlns:a16="http://schemas.microsoft.com/office/drawing/2014/main" id="{E360DBDB-7E44-47D5-BA4C-25FA98EDD218}"/>
                </a:ext>
              </a:extLst>
            </p:cNvPr>
            <p:cNvSpPr txBox="1">
              <a:spLocks noChangeArrowheads="1"/>
            </p:cNvSpPr>
            <p:nvPr/>
          </p:nvSpPr>
          <p:spPr bwMode="auto">
            <a:xfrm>
              <a:off x="2810" y="2553"/>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48" name="Text Box 196">
              <a:extLst>
                <a:ext uri="{FF2B5EF4-FFF2-40B4-BE49-F238E27FC236}">
                  <a16:creationId xmlns:a16="http://schemas.microsoft.com/office/drawing/2014/main" id="{C67AE7BF-562D-4CCA-B1B6-F427D4D82506}"/>
                </a:ext>
              </a:extLst>
            </p:cNvPr>
            <p:cNvSpPr txBox="1">
              <a:spLocks noChangeArrowheads="1"/>
            </p:cNvSpPr>
            <p:nvPr/>
          </p:nvSpPr>
          <p:spPr bwMode="auto">
            <a:xfrm>
              <a:off x="3026" y="2551"/>
              <a:ext cx="180" cy="166"/>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49" name="Text Box 197">
              <a:extLst>
                <a:ext uri="{FF2B5EF4-FFF2-40B4-BE49-F238E27FC236}">
                  <a16:creationId xmlns:a16="http://schemas.microsoft.com/office/drawing/2014/main" id="{DE950900-BE81-4E91-BF8D-6803595CD85F}"/>
                </a:ext>
              </a:extLst>
            </p:cNvPr>
            <p:cNvSpPr txBox="1">
              <a:spLocks noChangeArrowheads="1"/>
            </p:cNvSpPr>
            <p:nvPr/>
          </p:nvSpPr>
          <p:spPr bwMode="auto">
            <a:xfrm>
              <a:off x="3471" y="1445"/>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750" name="Text Box 198">
              <a:extLst>
                <a:ext uri="{FF2B5EF4-FFF2-40B4-BE49-F238E27FC236}">
                  <a16:creationId xmlns:a16="http://schemas.microsoft.com/office/drawing/2014/main" id="{9D99EAF0-5113-4501-B8B2-F995D92C7082}"/>
                </a:ext>
              </a:extLst>
            </p:cNvPr>
            <p:cNvSpPr txBox="1">
              <a:spLocks noChangeArrowheads="1"/>
            </p:cNvSpPr>
            <p:nvPr/>
          </p:nvSpPr>
          <p:spPr bwMode="auto">
            <a:xfrm>
              <a:off x="3691" y="778"/>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751" name="Text Box 199">
              <a:extLst>
                <a:ext uri="{FF2B5EF4-FFF2-40B4-BE49-F238E27FC236}">
                  <a16:creationId xmlns:a16="http://schemas.microsoft.com/office/drawing/2014/main" id="{5427DF55-9237-45C1-AA11-BD74BE239C66}"/>
                </a:ext>
              </a:extLst>
            </p:cNvPr>
            <p:cNvSpPr txBox="1">
              <a:spLocks noChangeArrowheads="1"/>
            </p:cNvSpPr>
            <p:nvPr/>
          </p:nvSpPr>
          <p:spPr bwMode="auto">
            <a:xfrm>
              <a:off x="3030" y="1220"/>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752" name="Text Box 200">
              <a:extLst>
                <a:ext uri="{FF2B5EF4-FFF2-40B4-BE49-F238E27FC236}">
                  <a16:creationId xmlns:a16="http://schemas.microsoft.com/office/drawing/2014/main" id="{5EE20D0A-8E2F-4E27-B946-5226C073BF72}"/>
                </a:ext>
              </a:extLst>
            </p:cNvPr>
            <p:cNvSpPr txBox="1">
              <a:spLocks noChangeArrowheads="1"/>
            </p:cNvSpPr>
            <p:nvPr/>
          </p:nvSpPr>
          <p:spPr bwMode="auto">
            <a:xfrm>
              <a:off x="3253" y="783"/>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753" name="Text Box 201">
              <a:extLst>
                <a:ext uri="{FF2B5EF4-FFF2-40B4-BE49-F238E27FC236}">
                  <a16:creationId xmlns:a16="http://schemas.microsoft.com/office/drawing/2014/main" id="{F4E667F4-5DFC-4910-B7F8-3CD8AA44D400}"/>
                </a:ext>
              </a:extLst>
            </p:cNvPr>
            <p:cNvSpPr txBox="1">
              <a:spLocks noChangeArrowheads="1"/>
            </p:cNvSpPr>
            <p:nvPr/>
          </p:nvSpPr>
          <p:spPr bwMode="auto">
            <a:xfrm>
              <a:off x="3250" y="1444"/>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754" name="Text Box 202">
              <a:extLst>
                <a:ext uri="{FF2B5EF4-FFF2-40B4-BE49-F238E27FC236}">
                  <a16:creationId xmlns:a16="http://schemas.microsoft.com/office/drawing/2014/main" id="{D8B3FA82-C7E9-4655-93FC-086093B2E98D}"/>
                </a:ext>
              </a:extLst>
            </p:cNvPr>
            <p:cNvSpPr txBox="1">
              <a:spLocks noChangeArrowheads="1"/>
            </p:cNvSpPr>
            <p:nvPr/>
          </p:nvSpPr>
          <p:spPr bwMode="auto">
            <a:xfrm>
              <a:off x="3248" y="1668"/>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755" name="Text Box 203">
              <a:extLst>
                <a:ext uri="{FF2B5EF4-FFF2-40B4-BE49-F238E27FC236}">
                  <a16:creationId xmlns:a16="http://schemas.microsoft.com/office/drawing/2014/main" id="{68F261FB-1625-4F28-B8FE-9714B01ADA31}"/>
                </a:ext>
              </a:extLst>
            </p:cNvPr>
            <p:cNvSpPr txBox="1">
              <a:spLocks noChangeArrowheads="1"/>
            </p:cNvSpPr>
            <p:nvPr/>
          </p:nvSpPr>
          <p:spPr bwMode="auto">
            <a:xfrm>
              <a:off x="3027" y="2105"/>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756" name="Text Box 204">
              <a:extLst>
                <a:ext uri="{FF2B5EF4-FFF2-40B4-BE49-F238E27FC236}">
                  <a16:creationId xmlns:a16="http://schemas.microsoft.com/office/drawing/2014/main" id="{A987F791-CD29-44F9-8294-D41499446A77}"/>
                </a:ext>
              </a:extLst>
            </p:cNvPr>
            <p:cNvSpPr txBox="1">
              <a:spLocks noChangeArrowheads="1"/>
            </p:cNvSpPr>
            <p:nvPr/>
          </p:nvSpPr>
          <p:spPr bwMode="auto">
            <a:xfrm>
              <a:off x="3250" y="1885"/>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757" name="Text Box 205">
              <a:extLst>
                <a:ext uri="{FF2B5EF4-FFF2-40B4-BE49-F238E27FC236}">
                  <a16:creationId xmlns:a16="http://schemas.microsoft.com/office/drawing/2014/main" id="{10C3446D-B4B0-4C2D-B467-DD5C69D7B64C}"/>
                </a:ext>
              </a:extLst>
            </p:cNvPr>
            <p:cNvSpPr txBox="1">
              <a:spLocks noChangeArrowheads="1"/>
            </p:cNvSpPr>
            <p:nvPr/>
          </p:nvSpPr>
          <p:spPr bwMode="auto">
            <a:xfrm>
              <a:off x="3245" y="2331"/>
              <a:ext cx="169" cy="16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760" name="Text Box 208">
              <a:extLst>
                <a:ext uri="{FF2B5EF4-FFF2-40B4-BE49-F238E27FC236}">
                  <a16:creationId xmlns:a16="http://schemas.microsoft.com/office/drawing/2014/main" id="{8E8A9502-8C28-4483-A979-716E18B55833}"/>
                </a:ext>
              </a:extLst>
            </p:cNvPr>
            <p:cNvSpPr txBox="1">
              <a:spLocks noChangeArrowheads="1"/>
            </p:cNvSpPr>
            <p:nvPr/>
          </p:nvSpPr>
          <p:spPr bwMode="auto">
            <a:xfrm>
              <a:off x="3026" y="2772"/>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761" name="Text Box 209">
              <a:extLst>
                <a:ext uri="{FF2B5EF4-FFF2-40B4-BE49-F238E27FC236}">
                  <a16:creationId xmlns:a16="http://schemas.microsoft.com/office/drawing/2014/main" id="{DE372CFC-F0EB-45A1-9F01-5C250008F1AB}"/>
                </a:ext>
              </a:extLst>
            </p:cNvPr>
            <p:cNvSpPr txBox="1">
              <a:spLocks noChangeArrowheads="1"/>
            </p:cNvSpPr>
            <p:nvPr/>
          </p:nvSpPr>
          <p:spPr bwMode="auto">
            <a:xfrm>
              <a:off x="3025" y="780"/>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62" name="Text Box 210">
              <a:extLst>
                <a:ext uri="{FF2B5EF4-FFF2-40B4-BE49-F238E27FC236}">
                  <a16:creationId xmlns:a16="http://schemas.microsoft.com/office/drawing/2014/main" id="{25F7C0AE-7A62-4830-A0B1-6C099AF5DC35}"/>
                </a:ext>
              </a:extLst>
            </p:cNvPr>
            <p:cNvSpPr txBox="1">
              <a:spLocks noChangeArrowheads="1"/>
            </p:cNvSpPr>
            <p:nvPr/>
          </p:nvSpPr>
          <p:spPr bwMode="auto">
            <a:xfrm>
              <a:off x="3027" y="998"/>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63" name="Text Box 211">
              <a:extLst>
                <a:ext uri="{FF2B5EF4-FFF2-40B4-BE49-F238E27FC236}">
                  <a16:creationId xmlns:a16="http://schemas.microsoft.com/office/drawing/2014/main" id="{BC596924-D6E7-4E53-8FBA-C3DDA8827CB8}"/>
                </a:ext>
              </a:extLst>
            </p:cNvPr>
            <p:cNvSpPr txBox="1">
              <a:spLocks noChangeArrowheads="1"/>
            </p:cNvSpPr>
            <p:nvPr/>
          </p:nvSpPr>
          <p:spPr bwMode="auto">
            <a:xfrm>
              <a:off x="3250" y="1001"/>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64" name="Text Box 212">
              <a:extLst>
                <a:ext uri="{FF2B5EF4-FFF2-40B4-BE49-F238E27FC236}">
                  <a16:creationId xmlns:a16="http://schemas.microsoft.com/office/drawing/2014/main" id="{D925E78A-8021-48D2-90EE-729A6FE5CECD}"/>
                </a:ext>
              </a:extLst>
            </p:cNvPr>
            <p:cNvSpPr txBox="1">
              <a:spLocks noChangeArrowheads="1"/>
            </p:cNvSpPr>
            <p:nvPr/>
          </p:nvSpPr>
          <p:spPr bwMode="auto">
            <a:xfrm>
              <a:off x="3028" y="1442"/>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65" name="Text Box 213">
              <a:extLst>
                <a:ext uri="{FF2B5EF4-FFF2-40B4-BE49-F238E27FC236}">
                  <a16:creationId xmlns:a16="http://schemas.microsoft.com/office/drawing/2014/main" id="{9F56A304-E903-4C37-B892-F52B0983CC32}"/>
                </a:ext>
              </a:extLst>
            </p:cNvPr>
            <p:cNvSpPr txBox="1">
              <a:spLocks noChangeArrowheads="1"/>
            </p:cNvSpPr>
            <p:nvPr/>
          </p:nvSpPr>
          <p:spPr bwMode="auto">
            <a:xfrm>
              <a:off x="3025" y="1667"/>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66" name="Text Box 214">
              <a:extLst>
                <a:ext uri="{FF2B5EF4-FFF2-40B4-BE49-F238E27FC236}">
                  <a16:creationId xmlns:a16="http://schemas.microsoft.com/office/drawing/2014/main" id="{6C3DA631-C4FD-42E5-B404-3966129664D6}"/>
                </a:ext>
              </a:extLst>
            </p:cNvPr>
            <p:cNvSpPr txBox="1">
              <a:spLocks noChangeArrowheads="1"/>
            </p:cNvSpPr>
            <p:nvPr/>
          </p:nvSpPr>
          <p:spPr bwMode="auto">
            <a:xfrm>
              <a:off x="3024" y="1886"/>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67" name="Text Box 215">
              <a:extLst>
                <a:ext uri="{FF2B5EF4-FFF2-40B4-BE49-F238E27FC236}">
                  <a16:creationId xmlns:a16="http://schemas.microsoft.com/office/drawing/2014/main" id="{7A6E8643-17F2-4658-A420-C9CAAB20F41D}"/>
                </a:ext>
              </a:extLst>
            </p:cNvPr>
            <p:cNvSpPr txBox="1">
              <a:spLocks noChangeArrowheads="1"/>
            </p:cNvSpPr>
            <p:nvPr/>
          </p:nvSpPr>
          <p:spPr bwMode="auto">
            <a:xfrm>
              <a:off x="3026" y="2326"/>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68" name="Text Box 216">
              <a:extLst>
                <a:ext uri="{FF2B5EF4-FFF2-40B4-BE49-F238E27FC236}">
                  <a16:creationId xmlns:a16="http://schemas.microsoft.com/office/drawing/2014/main" id="{238EC02B-EB91-4376-B993-E6B8D0825E08}"/>
                </a:ext>
              </a:extLst>
            </p:cNvPr>
            <p:cNvSpPr txBox="1">
              <a:spLocks noChangeArrowheads="1"/>
            </p:cNvSpPr>
            <p:nvPr/>
          </p:nvSpPr>
          <p:spPr bwMode="auto">
            <a:xfrm>
              <a:off x="3248" y="2105"/>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69" name="Text Box 217">
              <a:extLst>
                <a:ext uri="{FF2B5EF4-FFF2-40B4-BE49-F238E27FC236}">
                  <a16:creationId xmlns:a16="http://schemas.microsoft.com/office/drawing/2014/main" id="{79DA83D6-F659-4563-9A2D-381E7A638B01}"/>
                </a:ext>
              </a:extLst>
            </p:cNvPr>
            <p:cNvSpPr txBox="1">
              <a:spLocks noChangeArrowheads="1"/>
            </p:cNvSpPr>
            <p:nvPr/>
          </p:nvSpPr>
          <p:spPr bwMode="auto">
            <a:xfrm>
              <a:off x="3246" y="2774"/>
              <a:ext cx="180" cy="166"/>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84" name="Text Box 232">
              <a:extLst>
                <a:ext uri="{FF2B5EF4-FFF2-40B4-BE49-F238E27FC236}">
                  <a16:creationId xmlns:a16="http://schemas.microsoft.com/office/drawing/2014/main" id="{8BB0FE4E-5A07-43FA-93BD-C4839E0AA102}"/>
                </a:ext>
              </a:extLst>
            </p:cNvPr>
            <p:cNvSpPr txBox="1">
              <a:spLocks noChangeArrowheads="1"/>
            </p:cNvSpPr>
            <p:nvPr/>
          </p:nvSpPr>
          <p:spPr bwMode="auto">
            <a:xfrm flipH="1">
              <a:off x="3468" y="783"/>
              <a:ext cx="175" cy="16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85" name="Text Box 233">
              <a:extLst>
                <a:ext uri="{FF2B5EF4-FFF2-40B4-BE49-F238E27FC236}">
                  <a16:creationId xmlns:a16="http://schemas.microsoft.com/office/drawing/2014/main" id="{FA686F49-B57A-4909-BE9A-F285E4A3B800}"/>
                </a:ext>
              </a:extLst>
            </p:cNvPr>
            <p:cNvSpPr txBox="1">
              <a:spLocks noChangeArrowheads="1"/>
            </p:cNvSpPr>
            <p:nvPr/>
          </p:nvSpPr>
          <p:spPr bwMode="auto">
            <a:xfrm>
              <a:off x="3468" y="999"/>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786" name="Text Box 234">
              <a:extLst>
                <a:ext uri="{FF2B5EF4-FFF2-40B4-BE49-F238E27FC236}">
                  <a16:creationId xmlns:a16="http://schemas.microsoft.com/office/drawing/2014/main" id="{16DDDA17-AACD-4AF1-99B1-1046B9242EA5}"/>
                </a:ext>
              </a:extLst>
            </p:cNvPr>
            <p:cNvSpPr txBox="1">
              <a:spLocks noChangeArrowheads="1"/>
            </p:cNvSpPr>
            <p:nvPr/>
          </p:nvSpPr>
          <p:spPr bwMode="auto">
            <a:xfrm>
              <a:off x="3694" y="1221"/>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87" name="Text Box 235">
              <a:extLst>
                <a:ext uri="{FF2B5EF4-FFF2-40B4-BE49-F238E27FC236}">
                  <a16:creationId xmlns:a16="http://schemas.microsoft.com/office/drawing/2014/main" id="{85218147-6948-4A6A-BC71-DB2AAA28CA8A}"/>
                </a:ext>
              </a:extLst>
            </p:cNvPr>
            <p:cNvSpPr txBox="1">
              <a:spLocks noChangeArrowheads="1"/>
            </p:cNvSpPr>
            <p:nvPr/>
          </p:nvSpPr>
          <p:spPr bwMode="auto">
            <a:xfrm>
              <a:off x="3691" y="1445"/>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88" name="Text Box 236">
              <a:extLst>
                <a:ext uri="{FF2B5EF4-FFF2-40B4-BE49-F238E27FC236}">
                  <a16:creationId xmlns:a16="http://schemas.microsoft.com/office/drawing/2014/main" id="{0282186E-B5E2-4348-B54E-B4950891E524}"/>
                </a:ext>
              </a:extLst>
            </p:cNvPr>
            <p:cNvSpPr txBox="1">
              <a:spLocks noChangeArrowheads="1"/>
            </p:cNvSpPr>
            <p:nvPr/>
          </p:nvSpPr>
          <p:spPr bwMode="auto">
            <a:xfrm>
              <a:off x="4142" y="1441"/>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89" name="Text Box 237">
              <a:extLst>
                <a:ext uri="{FF2B5EF4-FFF2-40B4-BE49-F238E27FC236}">
                  <a16:creationId xmlns:a16="http://schemas.microsoft.com/office/drawing/2014/main" id="{D644D91C-C0C0-4278-BA39-F6CCD2D47C6E}"/>
                </a:ext>
              </a:extLst>
            </p:cNvPr>
            <p:cNvSpPr txBox="1">
              <a:spLocks noChangeArrowheads="1"/>
            </p:cNvSpPr>
            <p:nvPr/>
          </p:nvSpPr>
          <p:spPr bwMode="auto">
            <a:xfrm>
              <a:off x="3689" y="1667"/>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790" name="Text Box 238">
              <a:extLst>
                <a:ext uri="{FF2B5EF4-FFF2-40B4-BE49-F238E27FC236}">
                  <a16:creationId xmlns:a16="http://schemas.microsoft.com/office/drawing/2014/main" id="{BBC4CC34-C42E-4C10-BC10-C635D50BB09A}"/>
                </a:ext>
              </a:extLst>
            </p:cNvPr>
            <p:cNvSpPr txBox="1">
              <a:spLocks noChangeArrowheads="1"/>
            </p:cNvSpPr>
            <p:nvPr/>
          </p:nvSpPr>
          <p:spPr bwMode="auto">
            <a:xfrm>
              <a:off x="3466" y="2105"/>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791" name="Text Box 239">
              <a:extLst>
                <a:ext uri="{FF2B5EF4-FFF2-40B4-BE49-F238E27FC236}">
                  <a16:creationId xmlns:a16="http://schemas.microsoft.com/office/drawing/2014/main" id="{5812DE5B-DC94-4856-BE49-BF92A2274C12}"/>
                </a:ext>
              </a:extLst>
            </p:cNvPr>
            <p:cNvSpPr txBox="1">
              <a:spLocks noChangeArrowheads="1"/>
            </p:cNvSpPr>
            <p:nvPr/>
          </p:nvSpPr>
          <p:spPr bwMode="auto">
            <a:xfrm>
              <a:off x="3469" y="1887"/>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92" name="Text Box 240">
              <a:extLst>
                <a:ext uri="{FF2B5EF4-FFF2-40B4-BE49-F238E27FC236}">
                  <a16:creationId xmlns:a16="http://schemas.microsoft.com/office/drawing/2014/main" id="{8C82AEA2-EDC5-475B-A59E-C7DFE1AAED51}"/>
                </a:ext>
              </a:extLst>
            </p:cNvPr>
            <p:cNvSpPr txBox="1">
              <a:spLocks noChangeArrowheads="1"/>
            </p:cNvSpPr>
            <p:nvPr/>
          </p:nvSpPr>
          <p:spPr bwMode="auto">
            <a:xfrm>
              <a:off x="3684" y="2328"/>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93" name="Text Box 241">
              <a:extLst>
                <a:ext uri="{FF2B5EF4-FFF2-40B4-BE49-F238E27FC236}">
                  <a16:creationId xmlns:a16="http://schemas.microsoft.com/office/drawing/2014/main" id="{7E69AD9C-1F7E-4BA1-B2C6-EDE739E03C97}"/>
                </a:ext>
              </a:extLst>
            </p:cNvPr>
            <p:cNvSpPr txBox="1">
              <a:spLocks noChangeArrowheads="1"/>
            </p:cNvSpPr>
            <p:nvPr/>
          </p:nvSpPr>
          <p:spPr bwMode="auto">
            <a:xfrm>
              <a:off x="3684" y="2550"/>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94" name="Text Box 242">
              <a:extLst>
                <a:ext uri="{FF2B5EF4-FFF2-40B4-BE49-F238E27FC236}">
                  <a16:creationId xmlns:a16="http://schemas.microsoft.com/office/drawing/2014/main" id="{B7AAFA97-294C-4608-8F91-1F4912C85C61}"/>
                </a:ext>
              </a:extLst>
            </p:cNvPr>
            <p:cNvSpPr txBox="1">
              <a:spLocks noChangeArrowheads="1"/>
            </p:cNvSpPr>
            <p:nvPr/>
          </p:nvSpPr>
          <p:spPr bwMode="auto">
            <a:xfrm>
              <a:off x="3464" y="2775"/>
              <a:ext cx="180" cy="166"/>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97" name="Text Box 245">
              <a:extLst>
                <a:ext uri="{FF2B5EF4-FFF2-40B4-BE49-F238E27FC236}">
                  <a16:creationId xmlns:a16="http://schemas.microsoft.com/office/drawing/2014/main" id="{A94A67F4-E052-49E6-8B14-D6DA5BFF2E9F}"/>
                </a:ext>
              </a:extLst>
            </p:cNvPr>
            <p:cNvSpPr txBox="1">
              <a:spLocks noChangeArrowheads="1"/>
            </p:cNvSpPr>
            <p:nvPr/>
          </p:nvSpPr>
          <p:spPr bwMode="auto">
            <a:xfrm>
              <a:off x="3912" y="1001"/>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798" name="Text Box 246">
              <a:extLst>
                <a:ext uri="{FF2B5EF4-FFF2-40B4-BE49-F238E27FC236}">
                  <a16:creationId xmlns:a16="http://schemas.microsoft.com/office/drawing/2014/main" id="{32117521-C28A-4FE1-87CD-076CC7F5D3B4}"/>
                </a:ext>
              </a:extLst>
            </p:cNvPr>
            <p:cNvSpPr txBox="1">
              <a:spLocks noChangeArrowheads="1"/>
            </p:cNvSpPr>
            <p:nvPr/>
          </p:nvSpPr>
          <p:spPr bwMode="auto">
            <a:xfrm>
              <a:off x="3916" y="779"/>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799" name="Text Box 247">
              <a:extLst>
                <a:ext uri="{FF2B5EF4-FFF2-40B4-BE49-F238E27FC236}">
                  <a16:creationId xmlns:a16="http://schemas.microsoft.com/office/drawing/2014/main" id="{7A23FBF0-CBFC-4FB5-97EA-2F709F400738}"/>
                </a:ext>
              </a:extLst>
            </p:cNvPr>
            <p:cNvSpPr txBox="1">
              <a:spLocks noChangeArrowheads="1"/>
            </p:cNvSpPr>
            <p:nvPr/>
          </p:nvSpPr>
          <p:spPr bwMode="auto">
            <a:xfrm>
              <a:off x="4142" y="1219"/>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800" name="Text Box 248">
              <a:extLst>
                <a:ext uri="{FF2B5EF4-FFF2-40B4-BE49-F238E27FC236}">
                  <a16:creationId xmlns:a16="http://schemas.microsoft.com/office/drawing/2014/main" id="{7531FF7D-10AB-4312-94FA-AFEBBDA9ACFF}"/>
                </a:ext>
              </a:extLst>
            </p:cNvPr>
            <p:cNvSpPr txBox="1">
              <a:spLocks noChangeArrowheads="1"/>
            </p:cNvSpPr>
            <p:nvPr/>
          </p:nvSpPr>
          <p:spPr bwMode="auto">
            <a:xfrm>
              <a:off x="4144" y="1661"/>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801" name="Text Box 249">
              <a:extLst>
                <a:ext uri="{FF2B5EF4-FFF2-40B4-BE49-F238E27FC236}">
                  <a16:creationId xmlns:a16="http://schemas.microsoft.com/office/drawing/2014/main" id="{EFA0372D-4807-44BD-AA8A-CFC7550F0F53}"/>
                </a:ext>
              </a:extLst>
            </p:cNvPr>
            <p:cNvSpPr txBox="1">
              <a:spLocks noChangeArrowheads="1"/>
            </p:cNvSpPr>
            <p:nvPr/>
          </p:nvSpPr>
          <p:spPr bwMode="auto">
            <a:xfrm>
              <a:off x="4137" y="2112"/>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802" name="Text Box 250">
              <a:extLst>
                <a:ext uri="{FF2B5EF4-FFF2-40B4-BE49-F238E27FC236}">
                  <a16:creationId xmlns:a16="http://schemas.microsoft.com/office/drawing/2014/main" id="{8CEA52E6-B973-4F55-AFBC-317A249A4DF6}"/>
                </a:ext>
              </a:extLst>
            </p:cNvPr>
            <p:cNvSpPr txBox="1">
              <a:spLocks noChangeArrowheads="1"/>
            </p:cNvSpPr>
            <p:nvPr/>
          </p:nvSpPr>
          <p:spPr bwMode="auto">
            <a:xfrm>
              <a:off x="3908" y="2112"/>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803" name="Text Box 251">
              <a:extLst>
                <a:ext uri="{FF2B5EF4-FFF2-40B4-BE49-F238E27FC236}">
                  <a16:creationId xmlns:a16="http://schemas.microsoft.com/office/drawing/2014/main" id="{DA567109-5E2F-4056-A511-1B86AFF06976}"/>
                </a:ext>
              </a:extLst>
            </p:cNvPr>
            <p:cNvSpPr txBox="1">
              <a:spLocks noChangeArrowheads="1"/>
            </p:cNvSpPr>
            <p:nvPr/>
          </p:nvSpPr>
          <p:spPr bwMode="auto">
            <a:xfrm>
              <a:off x="3903" y="2334"/>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804" name="Text Box 252">
              <a:extLst>
                <a:ext uri="{FF2B5EF4-FFF2-40B4-BE49-F238E27FC236}">
                  <a16:creationId xmlns:a16="http://schemas.microsoft.com/office/drawing/2014/main" id="{524B8C04-B464-4B57-A736-230F5032CA36}"/>
                </a:ext>
              </a:extLst>
            </p:cNvPr>
            <p:cNvSpPr txBox="1">
              <a:spLocks noChangeArrowheads="1"/>
            </p:cNvSpPr>
            <p:nvPr/>
          </p:nvSpPr>
          <p:spPr bwMode="auto">
            <a:xfrm>
              <a:off x="4138" y="2551"/>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805" name="Text Box 253">
              <a:extLst>
                <a:ext uri="{FF2B5EF4-FFF2-40B4-BE49-F238E27FC236}">
                  <a16:creationId xmlns:a16="http://schemas.microsoft.com/office/drawing/2014/main" id="{8BD38CE6-8F98-4A3A-BF8D-E810CE6C225F}"/>
                </a:ext>
              </a:extLst>
            </p:cNvPr>
            <p:cNvSpPr txBox="1">
              <a:spLocks noChangeArrowheads="1"/>
            </p:cNvSpPr>
            <p:nvPr/>
          </p:nvSpPr>
          <p:spPr bwMode="auto">
            <a:xfrm>
              <a:off x="3907" y="2774"/>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808" name="Text Box 256">
              <a:extLst>
                <a:ext uri="{FF2B5EF4-FFF2-40B4-BE49-F238E27FC236}">
                  <a16:creationId xmlns:a16="http://schemas.microsoft.com/office/drawing/2014/main" id="{6825F50E-F251-4CC5-9F1A-57B93056FBDF}"/>
                </a:ext>
              </a:extLst>
            </p:cNvPr>
            <p:cNvSpPr txBox="1">
              <a:spLocks noChangeArrowheads="1"/>
            </p:cNvSpPr>
            <p:nvPr/>
          </p:nvSpPr>
          <p:spPr bwMode="auto">
            <a:xfrm>
              <a:off x="4141" y="778"/>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809" name="Text Box 257">
              <a:extLst>
                <a:ext uri="{FF2B5EF4-FFF2-40B4-BE49-F238E27FC236}">
                  <a16:creationId xmlns:a16="http://schemas.microsoft.com/office/drawing/2014/main" id="{C2298A6C-B4F5-4057-8BF0-407EB3B6893F}"/>
                </a:ext>
              </a:extLst>
            </p:cNvPr>
            <p:cNvSpPr txBox="1">
              <a:spLocks noChangeArrowheads="1"/>
            </p:cNvSpPr>
            <p:nvPr/>
          </p:nvSpPr>
          <p:spPr bwMode="auto">
            <a:xfrm>
              <a:off x="2150" y="1222"/>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810" name="Text Box 258">
              <a:extLst>
                <a:ext uri="{FF2B5EF4-FFF2-40B4-BE49-F238E27FC236}">
                  <a16:creationId xmlns:a16="http://schemas.microsoft.com/office/drawing/2014/main" id="{33986F25-01F3-49BC-8463-E8D37F4965E7}"/>
                </a:ext>
              </a:extLst>
            </p:cNvPr>
            <p:cNvSpPr txBox="1">
              <a:spLocks noChangeArrowheads="1"/>
            </p:cNvSpPr>
            <p:nvPr/>
          </p:nvSpPr>
          <p:spPr bwMode="auto">
            <a:xfrm>
              <a:off x="2144" y="782"/>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811" name="Text Box 259">
              <a:extLst>
                <a:ext uri="{FF2B5EF4-FFF2-40B4-BE49-F238E27FC236}">
                  <a16:creationId xmlns:a16="http://schemas.microsoft.com/office/drawing/2014/main" id="{C60AE764-0E45-40B8-BA34-BA2F7B5E4801}"/>
                </a:ext>
              </a:extLst>
            </p:cNvPr>
            <p:cNvSpPr txBox="1">
              <a:spLocks noChangeArrowheads="1"/>
            </p:cNvSpPr>
            <p:nvPr/>
          </p:nvSpPr>
          <p:spPr bwMode="auto">
            <a:xfrm>
              <a:off x="2364" y="1885"/>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812" name="Text Box 260">
              <a:extLst>
                <a:ext uri="{FF2B5EF4-FFF2-40B4-BE49-F238E27FC236}">
                  <a16:creationId xmlns:a16="http://schemas.microsoft.com/office/drawing/2014/main" id="{4E2DCD39-075F-49AB-90DC-0F97772AA19D}"/>
                </a:ext>
              </a:extLst>
            </p:cNvPr>
            <p:cNvSpPr txBox="1">
              <a:spLocks noChangeArrowheads="1"/>
            </p:cNvSpPr>
            <p:nvPr/>
          </p:nvSpPr>
          <p:spPr bwMode="auto">
            <a:xfrm>
              <a:off x="4144" y="1002"/>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813" name="Text Box 261">
              <a:extLst>
                <a:ext uri="{FF2B5EF4-FFF2-40B4-BE49-F238E27FC236}">
                  <a16:creationId xmlns:a16="http://schemas.microsoft.com/office/drawing/2014/main" id="{7D704D35-C14D-4203-86A0-A8E267D3AA82}"/>
                </a:ext>
              </a:extLst>
            </p:cNvPr>
            <p:cNvSpPr txBox="1">
              <a:spLocks noChangeArrowheads="1"/>
            </p:cNvSpPr>
            <p:nvPr/>
          </p:nvSpPr>
          <p:spPr bwMode="auto">
            <a:xfrm>
              <a:off x="2588" y="779"/>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814" name="Text Box 262">
              <a:extLst>
                <a:ext uri="{FF2B5EF4-FFF2-40B4-BE49-F238E27FC236}">
                  <a16:creationId xmlns:a16="http://schemas.microsoft.com/office/drawing/2014/main" id="{EE0A4AB4-DE62-4BCC-95CE-13DE970D7CF8}"/>
                </a:ext>
              </a:extLst>
            </p:cNvPr>
            <p:cNvSpPr txBox="1">
              <a:spLocks noChangeArrowheads="1"/>
            </p:cNvSpPr>
            <p:nvPr/>
          </p:nvSpPr>
          <p:spPr bwMode="auto">
            <a:xfrm>
              <a:off x="2146" y="2776"/>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815" name="Text Box 263">
              <a:extLst>
                <a:ext uri="{FF2B5EF4-FFF2-40B4-BE49-F238E27FC236}">
                  <a16:creationId xmlns:a16="http://schemas.microsoft.com/office/drawing/2014/main" id="{796B9147-10A1-4986-9054-237E2E0FD3C2}"/>
                </a:ext>
              </a:extLst>
            </p:cNvPr>
            <p:cNvSpPr txBox="1">
              <a:spLocks noChangeArrowheads="1"/>
            </p:cNvSpPr>
            <p:nvPr/>
          </p:nvSpPr>
          <p:spPr bwMode="auto">
            <a:xfrm>
              <a:off x="2592" y="1890"/>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816" name="Text Box 264">
              <a:extLst>
                <a:ext uri="{FF2B5EF4-FFF2-40B4-BE49-F238E27FC236}">
                  <a16:creationId xmlns:a16="http://schemas.microsoft.com/office/drawing/2014/main" id="{6761CBE9-93A9-4D73-BBD3-15EFDA4D40CD}"/>
                </a:ext>
              </a:extLst>
            </p:cNvPr>
            <p:cNvSpPr txBox="1">
              <a:spLocks noChangeArrowheads="1"/>
            </p:cNvSpPr>
            <p:nvPr/>
          </p:nvSpPr>
          <p:spPr bwMode="auto">
            <a:xfrm>
              <a:off x="3911" y="1221"/>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817" name="Text Box 265">
              <a:extLst>
                <a:ext uri="{FF2B5EF4-FFF2-40B4-BE49-F238E27FC236}">
                  <a16:creationId xmlns:a16="http://schemas.microsoft.com/office/drawing/2014/main" id="{6F555A50-A92B-4250-A18A-52CD7149F0BD}"/>
                </a:ext>
              </a:extLst>
            </p:cNvPr>
            <p:cNvSpPr txBox="1">
              <a:spLocks noChangeArrowheads="1"/>
            </p:cNvSpPr>
            <p:nvPr/>
          </p:nvSpPr>
          <p:spPr bwMode="auto">
            <a:xfrm>
              <a:off x="2589" y="1668"/>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818" name="Text Box 266">
              <a:extLst>
                <a:ext uri="{FF2B5EF4-FFF2-40B4-BE49-F238E27FC236}">
                  <a16:creationId xmlns:a16="http://schemas.microsoft.com/office/drawing/2014/main" id="{4B27DB19-6BA7-4BE1-91A9-37B91C7C0199}"/>
                </a:ext>
              </a:extLst>
            </p:cNvPr>
            <p:cNvSpPr txBox="1">
              <a:spLocks noChangeArrowheads="1"/>
            </p:cNvSpPr>
            <p:nvPr/>
          </p:nvSpPr>
          <p:spPr bwMode="auto">
            <a:xfrm>
              <a:off x="2150" y="1002"/>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819" name="Text Box 267">
              <a:extLst>
                <a:ext uri="{FF2B5EF4-FFF2-40B4-BE49-F238E27FC236}">
                  <a16:creationId xmlns:a16="http://schemas.microsoft.com/office/drawing/2014/main" id="{88068AB9-40E2-4380-B969-E09F69F900A5}"/>
                </a:ext>
              </a:extLst>
            </p:cNvPr>
            <p:cNvSpPr txBox="1">
              <a:spLocks noChangeArrowheads="1"/>
            </p:cNvSpPr>
            <p:nvPr/>
          </p:nvSpPr>
          <p:spPr bwMode="auto">
            <a:xfrm>
              <a:off x="2585" y="1002"/>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820" name="Text Box 268">
              <a:extLst>
                <a:ext uri="{FF2B5EF4-FFF2-40B4-BE49-F238E27FC236}">
                  <a16:creationId xmlns:a16="http://schemas.microsoft.com/office/drawing/2014/main" id="{6C3DE68B-A2EA-43AD-9A2F-395705205AE3}"/>
                </a:ext>
              </a:extLst>
            </p:cNvPr>
            <p:cNvSpPr txBox="1">
              <a:spLocks noChangeArrowheads="1"/>
            </p:cNvSpPr>
            <p:nvPr/>
          </p:nvSpPr>
          <p:spPr bwMode="auto">
            <a:xfrm>
              <a:off x="3912" y="1447"/>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821" name="Text Box 269">
              <a:extLst>
                <a:ext uri="{FF2B5EF4-FFF2-40B4-BE49-F238E27FC236}">
                  <a16:creationId xmlns:a16="http://schemas.microsoft.com/office/drawing/2014/main" id="{06C0CA27-07AE-46E0-A866-9E41DFC6797E}"/>
                </a:ext>
              </a:extLst>
            </p:cNvPr>
            <p:cNvSpPr txBox="1">
              <a:spLocks noChangeArrowheads="1"/>
            </p:cNvSpPr>
            <p:nvPr/>
          </p:nvSpPr>
          <p:spPr bwMode="auto">
            <a:xfrm>
              <a:off x="2812" y="2107"/>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822" name="Text Box 270">
              <a:extLst>
                <a:ext uri="{FF2B5EF4-FFF2-40B4-BE49-F238E27FC236}">
                  <a16:creationId xmlns:a16="http://schemas.microsoft.com/office/drawing/2014/main" id="{D51E2664-2B77-4209-8847-B8E8ED6A4F94}"/>
                </a:ext>
              </a:extLst>
            </p:cNvPr>
            <p:cNvSpPr txBox="1">
              <a:spLocks noChangeArrowheads="1"/>
            </p:cNvSpPr>
            <p:nvPr/>
          </p:nvSpPr>
          <p:spPr bwMode="auto">
            <a:xfrm>
              <a:off x="2810" y="2774"/>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823" name="Text Box 271">
              <a:extLst>
                <a:ext uri="{FF2B5EF4-FFF2-40B4-BE49-F238E27FC236}">
                  <a16:creationId xmlns:a16="http://schemas.microsoft.com/office/drawing/2014/main" id="{493444F9-3DA4-461A-87DE-AC8327A03C94}"/>
                </a:ext>
              </a:extLst>
            </p:cNvPr>
            <p:cNvSpPr txBox="1">
              <a:spLocks noChangeArrowheads="1"/>
            </p:cNvSpPr>
            <p:nvPr/>
          </p:nvSpPr>
          <p:spPr bwMode="auto">
            <a:xfrm>
              <a:off x="2585" y="1225"/>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824" name="Text Box 272">
              <a:extLst>
                <a:ext uri="{FF2B5EF4-FFF2-40B4-BE49-F238E27FC236}">
                  <a16:creationId xmlns:a16="http://schemas.microsoft.com/office/drawing/2014/main" id="{2CC8C5DA-532C-4768-9862-73235FA1ECDF}"/>
                </a:ext>
              </a:extLst>
            </p:cNvPr>
            <p:cNvSpPr txBox="1">
              <a:spLocks noChangeArrowheads="1"/>
            </p:cNvSpPr>
            <p:nvPr/>
          </p:nvSpPr>
          <p:spPr bwMode="auto">
            <a:xfrm>
              <a:off x="3911" y="1670"/>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825" name="Text Box 273">
              <a:extLst>
                <a:ext uri="{FF2B5EF4-FFF2-40B4-BE49-F238E27FC236}">
                  <a16:creationId xmlns:a16="http://schemas.microsoft.com/office/drawing/2014/main" id="{7156FFD2-ACC7-4C87-8586-85C060BFB6AA}"/>
                </a:ext>
              </a:extLst>
            </p:cNvPr>
            <p:cNvSpPr txBox="1">
              <a:spLocks noChangeArrowheads="1"/>
            </p:cNvSpPr>
            <p:nvPr/>
          </p:nvSpPr>
          <p:spPr bwMode="auto">
            <a:xfrm>
              <a:off x="2583" y="2108"/>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826" name="Text Box 274">
              <a:extLst>
                <a:ext uri="{FF2B5EF4-FFF2-40B4-BE49-F238E27FC236}">
                  <a16:creationId xmlns:a16="http://schemas.microsoft.com/office/drawing/2014/main" id="{0F04A715-8110-4F5E-A8C4-EFE020962965}"/>
                </a:ext>
              </a:extLst>
            </p:cNvPr>
            <p:cNvSpPr txBox="1">
              <a:spLocks noChangeArrowheads="1"/>
            </p:cNvSpPr>
            <p:nvPr/>
          </p:nvSpPr>
          <p:spPr bwMode="auto">
            <a:xfrm>
              <a:off x="2586" y="1446"/>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827" name="Text Box 275">
              <a:extLst>
                <a:ext uri="{FF2B5EF4-FFF2-40B4-BE49-F238E27FC236}">
                  <a16:creationId xmlns:a16="http://schemas.microsoft.com/office/drawing/2014/main" id="{7E09C58F-932D-41A2-B86B-9A00F7B73435}"/>
                </a:ext>
              </a:extLst>
            </p:cNvPr>
            <p:cNvSpPr txBox="1">
              <a:spLocks noChangeArrowheads="1"/>
            </p:cNvSpPr>
            <p:nvPr/>
          </p:nvSpPr>
          <p:spPr bwMode="auto">
            <a:xfrm>
              <a:off x="3252" y="1220"/>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828" name="Text Box 276">
              <a:extLst>
                <a:ext uri="{FF2B5EF4-FFF2-40B4-BE49-F238E27FC236}">
                  <a16:creationId xmlns:a16="http://schemas.microsoft.com/office/drawing/2014/main" id="{F1CE0560-A6E4-4578-8AB8-873802AB4B7B}"/>
                </a:ext>
              </a:extLst>
            </p:cNvPr>
            <p:cNvSpPr txBox="1">
              <a:spLocks noChangeArrowheads="1"/>
            </p:cNvSpPr>
            <p:nvPr/>
          </p:nvSpPr>
          <p:spPr bwMode="auto">
            <a:xfrm>
              <a:off x="4129" y="1876"/>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829" name="Text Box 277">
              <a:extLst>
                <a:ext uri="{FF2B5EF4-FFF2-40B4-BE49-F238E27FC236}">
                  <a16:creationId xmlns:a16="http://schemas.microsoft.com/office/drawing/2014/main" id="{A364290E-D610-40C9-8233-026F8EBF30BD}"/>
                </a:ext>
              </a:extLst>
            </p:cNvPr>
            <p:cNvSpPr txBox="1">
              <a:spLocks noChangeArrowheads="1"/>
            </p:cNvSpPr>
            <p:nvPr/>
          </p:nvSpPr>
          <p:spPr bwMode="auto">
            <a:xfrm>
              <a:off x="2582" y="2330"/>
              <a:ext cx="169" cy="16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830" name="Text Box 278">
              <a:extLst>
                <a:ext uri="{FF2B5EF4-FFF2-40B4-BE49-F238E27FC236}">
                  <a16:creationId xmlns:a16="http://schemas.microsoft.com/office/drawing/2014/main" id="{24E0E24D-F6E5-48F9-BCF7-3C5C4FFA3E51}"/>
                </a:ext>
              </a:extLst>
            </p:cNvPr>
            <p:cNvSpPr txBox="1">
              <a:spLocks noChangeArrowheads="1"/>
            </p:cNvSpPr>
            <p:nvPr/>
          </p:nvSpPr>
          <p:spPr bwMode="auto">
            <a:xfrm>
              <a:off x="2571" y="2773"/>
              <a:ext cx="198"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831" name="Text Box 279">
              <a:extLst>
                <a:ext uri="{FF2B5EF4-FFF2-40B4-BE49-F238E27FC236}">
                  <a16:creationId xmlns:a16="http://schemas.microsoft.com/office/drawing/2014/main" id="{8E105460-EEAC-4F2C-8D43-7036350F8E23}"/>
                </a:ext>
              </a:extLst>
            </p:cNvPr>
            <p:cNvSpPr txBox="1">
              <a:spLocks noChangeArrowheads="1"/>
            </p:cNvSpPr>
            <p:nvPr/>
          </p:nvSpPr>
          <p:spPr bwMode="auto">
            <a:xfrm>
              <a:off x="3692" y="998"/>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832" name="Text Box 280">
              <a:extLst>
                <a:ext uri="{FF2B5EF4-FFF2-40B4-BE49-F238E27FC236}">
                  <a16:creationId xmlns:a16="http://schemas.microsoft.com/office/drawing/2014/main" id="{86C96943-B8AD-4E2D-B981-17F94ECF0B30}"/>
                </a:ext>
              </a:extLst>
            </p:cNvPr>
            <p:cNvSpPr txBox="1">
              <a:spLocks noChangeArrowheads="1"/>
            </p:cNvSpPr>
            <p:nvPr/>
          </p:nvSpPr>
          <p:spPr bwMode="auto">
            <a:xfrm>
              <a:off x="3914" y="1883"/>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833" name="Text Box 281">
              <a:extLst>
                <a:ext uri="{FF2B5EF4-FFF2-40B4-BE49-F238E27FC236}">
                  <a16:creationId xmlns:a16="http://schemas.microsoft.com/office/drawing/2014/main" id="{5C01742F-97AC-4AED-8A2F-F9B984B2526D}"/>
                </a:ext>
              </a:extLst>
            </p:cNvPr>
            <p:cNvSpPr txBox="1">
              <a:spLocks noChangeArrowheads="1"/>
            </p:cNvSpPr>
            <p:nvPr/>
          </p:nvSpPr>
          <p:spPr bwMode="auto">
            <a:xfrm>
              <a:off x="2585" y="2551"/>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834" name="Text Box 282">
              <a:extLst>
                <a:ext uri="{FF2B5EF4-FFF2-40B4-BE49-F238E27FC236}">
                  <a16:creationId xmlns:a16="http://schemas.microsoft.com/office/drawing/2014/main" id="{EA35BE94-BA4F-4095-A893-3432401BCF38}"/>
                </a:ext>
              </a:extLst>
            </p:cNvPr>
            <p:cNvSpPr txBox="1">
              <a:spLocks noChangeArrowheads="1"/>
            </p:cNvSpPr>
            <p:nvPr/>
          </p:nvSpPr>
          <p:spPr bwMode="auto">
            <a:xfrm>
              <a:off x="3470" y="1664"/>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835" name="Text Box 283">
              <a:extLst>
                <a:ext uri="{FF2B5EF4-FFF2-40B4-BE49-F238E27FC236}">
                  <a16:creationId xmlns:a16="http://schemas.microsoft.com/office/drawing/2014/main" id="{56DA340C-0707-41C7-B5E5-14C87C1ABA80}"/>
                </a:ext>
              </a:extLst>
            </p:cNvPr>
            <p:cNvSpPr txBox="1">
              <a:spLocks noChangeArrowheads="1"/>
            </p:cNvSpPr>
            <p:nvPr/>
          </p:nvSpPr>
          <p:spPr bwMode="auto">
            <a:xfrm>
              <a:off x="3687" y="1883"/>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837" name="Text Box 285">
              <a:extLst>
                <a:ext uri="{FF2B5EF4-FFF2-40B4-BE49-F238E27FC236}">
                  <a16:creationId xmlns:a16="http://schemas.microsoft.com/office/drawing/2014/main" id="{5D4345CF-7347-4F9A-AF6E-4D711F749E2D}"/>
                </a:ext>
              </a:extLst>
            </p:cNvPr>
            <p:cNvSpPr txBox="1">
              <a:spLocks noChangeArrowheads="1"/>
            </p:cNvSpPr>
            <p:nvPr/>
          </p:nvSpPr>
          <p:spPr bwMode="auto">
            <a:xfrm>
              <a:off x="3687" y="2104"/>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838" name="Text Box 286">
              <a:extLst>
                <a:ext uri="{FF2B5EF4-FFF2-40B4-BE49-F238E27FC236}">
                  <a16:creationId xmlns:a16="http://schemas.microsoft.com/office/drawing/2014/main" id="{8B3AC430-EFB9-46B3-8B4F-C7B43312E6B6}"/>
                </a:ext>
              </a:extLst>
            </p:cNvPr>
            <p:cNvSpPr txBox="1">
              <a:spLocks noChangeArrowheads="1"/>
            </p:cNvSpPr>
            <p:nvPr/>
          </p:nvSpPr>
          <p:spPr bwMode="auto">
            <a:xfrm>
              <a:off x="3465" y="2331"/>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839" name="Text Box 287">
              <a:extLst>
                <a:ext uri="{FF2B5EF4-FFF2-40B4-BE49-F238E27FC236}">
                  <a16:creationId xmlns:a16="http://schemas.microsoft.com/office/drawing/2014/main" id="{C8923BB7-67E8-4893-BFE5-25CDC2C2FEB3}"/>
                </a:ext>
              </a:extLst>
            </p:cNvPr>
            <p:cNvSpPr txBox="1">
              <a:spLocks noChangeArrowheads="1"/>
            </p:cNvSpPr>
            <p:nvPr/>
          </p:nvSpPr>
          <p:spPr bwMode="auto">
            <a:xfrm>
              <a:off x="4141" y="2328"/>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841" name="Text Box 289">
              <a:extLst>
                <a:ext uri="{FF2B5EF4-FFF2-40B4-BE49-F238E27FC236}">
                  <a16:creationId xmlns:a16="http://schemas.microsoft.com/office/drawing/2014/main" id="{9202D19F-2F06-4D83-AAD1-C12FF72513A3}"/>
                </a:ext>
              </a:extLst>
            </p:cNvPr>
            <p:cNvSpPr txBox="1">
              <a:spLocks noChangeArrowheads="1"/>
            </p:cNvSpPr>
            <p:nvPr/>
          </p:nvSpPr>
          <p:spPr bwMode="auto">
            <a:xfrm>
              <a:off x="3910" y="2551"/>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842" name="Text Box 290">
              <a:extLst>
                <a:ext uri="{FF2B5EF4-FFF2-40B4-BE49-F238E27FC236}">
                  <a16:creationId xmlns:a16="http://schemas.microsoft.com/office/drawing/2014/main" id="{92781F82-347F-4429-894C-11A8881BE769}"/>
                </a:ext>
              </a:extLst>
            </p:cNvPr>
            <p:cNvSpPr txBox="1">
              <a:spLocks noChangeArrowheads="1"/>
            </p:cNvSpPr>
            <p:nvPr/>
          </p:nvSpPr>
          <p:spPr bwMode="auto">
            <a:xfrm>
              <a:off x="3465" y="2553"/>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845" name="Text Box 293">
              <a:extLst>
                <a:ext uri="{FF2B5EF4-FFF2-40B4-BE49-F238E27FC236}">
                  <a16:creationId xmlns:a16="http://schemas.microsoft.com/office/drawing/2014/main" id="{8AA50FE0-A252-4C3E-85E4-3D4DCC7093D2}"/>
                </a:ext>
              </a:extLst>
            </p:cNvPr>
            <p:cNvSpPr txBox="1">
              <a:spLocks noChangeArrowheads="1"/>
            </p:cNvSpPr>
            <p:nvPr/>
          </p:nvSpPr>
          <p:spPr bwMode="auto">
            <a:xfrm>
              <a:off x="4140" y="2772"/>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3846" name="Text Box 294">
              <a:extLst>
                <a:ext uri="{FF2B5EF4-FFF2-40B4-BE49-F238E27FC236}">
                  <a16:creationId xmlns:a16="http://schemas.microsoft.com/office/drawing/2014/main" id="{942C5F6B-CEF8-4040-AF88-7EFA6861EDC5}"/>
                </a:ext>
              </a:extLst>
            </p:cNvPr>
            <p:cNvSpPr txBox="1">
              <a:spLocks noChangeArrowheads="1"/>
            </p:cNvSpPr>
            <p:nvPr/>
          </p:nvSpPr>
          <p:spPr bwMode="auto">
            <a:xfrm>
              <a:off x="3683" y="2772"/>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856" name="Text Box 304">
              <a:extLst>
                <a:ext uri="{FF2B5EF4-FFF2-40B4-BE49-F238E27FC236}">
                  <a16:creationId xmlns:a16="http://schemas.microsoft.com/office/drawing/2014/main" id="{492180B4-D463-4903-B716-C554887B93BA}"/>
                </a:ext>
              </a:extLst>
            </p:cNvPr>
            <p:cNvSpPr txBox="1">
              <a:spLocks noChangeArrowheads="1"/>
            </p:cNvSpPr>
            <p:nvPr/>
          </p:nvSpPr>
          <p:spPr bwMode="auto">
            <a:xfrm>
              <a:off x="4802" y="778"/>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solidFill>
                    <a:srgbClr val="FF0000"/>
                  </a:solidFill>
                  <a:latin typeface="Verdana" panose="020B0604030504040204" pitchFamily="34" charset="0"/>
                  <a:ea typeface="Verdana" panose="020B0604030504040204" pitchFamily="34" charset="0"/>
                </a:rPr>
                <a:t>1</a:t>
              </a:r>
            </a:p>
          </p:txBody>
        </p:sp>
        <p:sp>
          <p:nvSpPr>
            <p:cNvPr id="23857" name="Text Box 305">
              <a:extLst>
                <a:ext uri="{FF2B5EF4-FFF2-40B4-BE49-F238E27FC236}">
                  <a16:creationId xmlns:a16="http://schemas.microsoft.com/office/drawing/2014/main" id="{A51A61B5-D7D6-41A9-8A3B-A25901CD519A}"/>
                </a:ext>
              </a:extLst>
            </p:cNvPr>
            <p:cNvSpPr txBox="1">
              <a:spLocks noChangeArrowheads="1"/>
            </p:cNvSpPr>
            <p:nvPr/>
          </p:nvSpPr>
          <p:spPr bwMode="auto">
            <a:xfrm>
              <a:off x="4802" y="999"/>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solidFill>
                    <a:srgbClr val="FF0000"/>
                  </a:solidFill>
                  <a:latin typeface="Verdana" panose="020B0604030504040204" pitchFamily="34" charset="0"/>
                  <a:ea typeface="Verdana" panose="020B0604030504040204" pitchFamily="34" charset="0"/>
                </a:rPr>
                <a:t>2</a:t>
              </a:r>
            </a:p>
          </p:txBody>
        </p:sp>
        <p:sp>
          <p:nvSpPr>
            <p:cNvPr id="12513" name="Text Box 306">
              <a:extLst>
                <a:ext uri="{FF2B5EF4-FFF2-40B4-BE49-F238E27FC236}">
                  <a16:creationId xmlns:a16="http://schemas.microsoft.com/office/drawing/2014/main" id="{3E9E76FA-F762-403B-9206-4539132DC83F}"/>
                </a:ext>
              </a:extLst>
            </p:cNvPr>
            <p:cNvSpPr txBox="1">
              <a:spLocks noChangeArrowheads="1"/>
            </p:cNvSpPr>
            <p:nvPr/>
          </p:nvSpPr>
          <p:spPr bwMode="auto">
            <a:xfrm>
              <a:off x="4801" y="1223"/>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cs typeface="Arial" panose="020B0604020202020204" pitchFamily="34" charset="0"/>
                </a:defRPr>
              </a:lvl1pPr>
              <a:lvl2pPr marL="742950" indent="-285750" defTabSz="762000">
                <a:defRPr>
                  <a:solidFill>
                    <a:schemeClr val="tx1"/>
                  </a:solidFill>
                  <a:latin typeface="Arial" panose="020B0604020202020204" pitchFamily="34" charset="0"/>
                  <a:cs typeface="Arial" panose="020B0604020202020204" pitchFamily="34" charset="0"/>
                </a:defRPr>
              </a:lvl2pPr>
              <a:lvl3pPr marL="1143000" indent="-228600" defTabSz="762000">
                <a:defRPr>
                  <a:solidFill>
                    <a:schemeClr val="tx1"/>
                  </a:solidFill>
                  <a:latin typeface="Arial" panose="020B0604020202020204" pitchFamily="34" charset="0"/>
                  <a:cs typeface="Arial" panose="020B0604020202020204" pitchFamily="34" charset="0"/>
                </a:defRPr>
              </a:lvl3pPr>
              <a:lvl4pPr marL="1600200" indent="-228600" defTabSz="762000">
                <a:defRPr>
                  <a:solidFill>
                    <a:schemeClr val="tx1"/>
                  </a:solidFill>
                  <a:latin typeface="Arial" panose="020B0604020202020204" pitchFamily="34" charset="0"/>
                  <a:cs typeface="Arial" panose="020B0604020202020204" pitchFamily="34" charset="0"/>
                </a:defRPr>
              </a:lvl4pPr>
              <a:lvl5pPr marL="2057400" indent="-228600" defTabSz="762000">
                <a:defRPr>
                  <a:solidFill>
                    <a:schemeClr val="tx1"/>
                  </a:solidFill>
                  <a:latin typeface="Arial" panose="020B0604020202020204" pitchFamily="34" charset="0"/>
                  <a:cs typeface="Arial" panose="020B0604020202020204" pitchFamily="34" charset="0"/>
                </a:defRPr>
              </a:lvl5pPr>
              <a:lvl6pPr marL="25146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defRPr/>
              </a:pPr>
              <a:r>
                <a:rPr lang="en-GB" altLang="en-US" sz="1108" b="1" dirty="0">
                  <a:solidFill>
                    <a:srgbClr val="FF0000"/>
                  </a:solidFill>
                  <a:latin typeface="Verdana" panose="020B0604030504040204" pitchFamily="34" charset="0"/>
                  <a:ea typeface="Verdana" panose="020B0604030504040204" pitchFamily="34" charset="0"/>
                  <a:cs typeface="+mn-cs"/>
                </a:rPr>
                <a:t>1</a:t>
              </a:r>
            </a:p>
          </p:txBody>
        </p:sp>
        <p:sp>
          <p:nvSpPr>
            <p:cNvPr id="23859" name="Text Box 307">
              <a:extLst>
                <a:ext uri="{FF2B5EF4-FFF2-40B4-BE49-F238E27FC236}">
                  <a16:creationId xmlns:a16="http://schemas.microsoft.com/office/drawing/2014/main" id="{F743B825-0E82-46FA-91A7-8B23072EED9A}"/>
                </a:ext>
              </a:extLst>
            </p:cNvPr>
            <p:cNvSpPr txBox="1">
              <a:spLocks noChangeArrowheads="1"/>
            </p:cNvSpPr>
            <p:nvPr/>
          </p:nvSpPr>
          <p:spPr bwMode="auto">
            <a:xfrm>
              <a:off x="4799" y="1440"/>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solidFill>
                    <a:srgbClr val="FF0000"/>
                  </a:solidFill>
                  <a:latin typeface="Verdana" panose="020B0604030504040204" pitchFamily="34" charset="0"/>
                  <a:ea typeface="Verdana" panose="020B0604030504040204" pitchFamily="34" charset="0"/>
                </a:rPr>
                <a:t>1</a:t>
              </a:r>
            </a:p>
          </p:txBody>
        </p:sp>
        <p:sp>
          <p:nvSpPr>
            <p:cNvPr id="12515" name="Text Box 308">
              <a:extLst>
                <a:ext uri="{FF2B5EF4-FFF2-40B4-BE49-F238E27FC236}">
                  <a16:creationId xmlns:a16="http://schemas.microsoft.com/office/drawing/2014/main" id="{20C84FE2-04DB-4E46-86C2-517A35EFFA4A}"/>
                </a:ext>
              </a:extLst>
            </p:cNvPr>
            <p:cNvSpPr txBox="1">
              <a:spLocks noChangeArrowheads="1"/>
            </p:cNvSpPr>
            <p:nvPr/>
          </p:nvSpPr>
          <p:spPr bwMode="auto">
            <a:xfrm>
              <a:off x="4794" y="1665"/>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cs typeface="Arial" panose="020B0604020202020204" pitchFamily="34" charset="0"/>
                </a:defRPr>
              </a:lvl1pPr>
              <a:lvl2pPr marL="742950" indent="-285750" defTabSz="762000">
                <a:defRPr>
                  <a:solidFill>
                    <a:schemeClr val="tx1"/>
                  </a:solidFill>
                  <a:latin typeface="Arial" panose="020B0604020202020204" pitchFamily="34" charset="0"/>
                  <a:cs typeface="Arial" panose="020B0604020202020204" pitchFamily="34" charset="0"/>
                </a:defRPr>
              </a:lvl2pPr>
              <a:lvl3pPr marL="1143000" indent="-228600" defTabSz="762000">
                <a:defRPr>
                  <a:solidFill>
                    <a:schemeClr val="tx1"/>
                  </a:solidFill>
                  <a:latin typeface="Arial" panose="020B0604020202020204" pitchFamily="34" charset="0"/>
                  <a:cs typeface="Arial" panose="020B0604020202020204" pitchFamily="34" charset="0"/>
                </a:defRPr>
              </a:lvl3pPr>
              <a:lvl4pPr marL="1600200" indent="-228600" defTabSz="762000">
                <a:defRPr>
                  <a:solidFill>
                    <a:schemeClr val="tx1"/>
                  </a:solidFill>
                  <a:latin typeface="Arial" panose="020B0604020202020204" pitchFamily="34" charset="0"/>
                  <a:cs typeface="Arial" panose="020B0604020202020204" pitchFamily="34" charset="0"/>
                </a:defRPr>
              </a:lvl4pPr>
              <a:lvl5pPr marL="2057400" indent="-228600" defTabSz="762000">
                <a:defRPr>
                  <a:solidFill>
                    <a:schemeClr val="tx1"/>
                  </a:solidFill>
                  <a:latin typeface="Arial" panose="020B0604020202020204" pitchFamily="34" charset="0"/>
                  <a:cs typeface="Arial" panose="020B0604020202020204" pitchFamily="34" charset="0"/>
                </a:defRPr>
              </a:lvl5pPr>
              <a:lvl6pPr marL="25146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defRPr/>
              </a:pPr>
              <a:r>
                <a:rPr lang="en-GB" altLang="en-US" sz="1108" b="1" dirty="0">
                  <a:solidFill>
                    <a:srgbClr val="FF0000"/>
                  </a:solidFill>
                  <a:latin typeface="Verdana" panose="020B0604030504040204" pitchFamily="34" charset="0"/>
                  <a:ea typeface="Verdana" panose="020B0604030504040204" pitchFamily="34" charset="0"/>
                  <a:cs typeface="+mn-cs"/>
                </a:rPr>
                <a:t>2</a:t>
              </a:r>
            </a:p>
          </p:txBody>
        </p:sp>
        <p:sp>
          <p:nvSpPr>
            <p:cNvPr id="12516" name="Text Box 309">
              <a:extLst>
                <a:ext uri="{FF2B5EF4-FFF2-40B4-BE49-F238E27FC236}">
                  <a16:creationId xmlns:a16="http://schemas.microsoft.com/office/drawing/2014/main" id="{1FB840F4-5B5A-4A2A-A437-9A054468E1D2}"/>
                </a:ext>
              </a:extLst>
            </p:cNvPr>
            <p:cNvSpPr txBox="1">
              <a:spLocks noChangeArrowheads="1"/>
            </p:cNvSpPr>
            <p:nvPr/>
          </p:nvSpPr>
          <p:spPr bwMode="auto">
            <a:xfrm>
              <a:off x="4799" y="1884"/>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cs typeface="Arial" panose="020B0604020202020204" pitchFamily="34" charset="0"/>
                </a:defRPr>
              </a:lvl1pPr>
              <a:lvl2pPr marL="742950" indent="-285750" defTabSz="762000">
                <a:defRPr>
                  <a:solidFill>
                    <a:schemeClr val="tx1"/>
                  </a:solidFill>
                  <a:latin typeface="Arial" panose="020B0604020202020204" pitchFamily="34" charset="0"/>
                  <a:cs typeface="Arial" panose="020B0604020202020204" pitchFamily="34" charset="0"/>
                </a:defRPr>
              </a:lvl2pPr>
              <a:lvl3pPr marL="1143000" indent="-228600" defTabSz="762000">
                <a:defRPr>
                  <a:solidFill>
                    <a:schemeClr val="tx1"/>
                  </a:solidFill>
                  <a:latin typeface="Arial" panose="020B0604020202020204" pitchFamily="34" charset="0"/>
                  <a:cs typeface="Arial" panose="020B0604020202020204" pitchFamily="34" charset="0"/>
                </a:defRPr>
              </a:lvl3pPr>
              <a:lvl4pPr marL="1600200" indent="-228600" defTabSz="762000">
                <a:defRPr>
                  <a:solidFill>
                    <a:schemeClr val="tx1"/>
                  </a:solidFill>
                  <a:latin typeface="Arial" panose="020B0604020202020204" pitchFamily="34" charset="0"/>
                  <a:cs typeface="Arial" panose="020B0604020202020204" pitchFamily="34" charset="0"/>
                </a:defRPr>
              </a:lvl4pPr>
              <a:lvl5pPr marL="2057400" indent="-228600" defTabSz="762000">
                <a:defRPr>
                  <a:solidFill>
                    <a:schemeClr val="tx1"/>
                  </a:solidFill>
                  <a:latin typeface="Arial" panose="020B0604020202020204" pitchFamily="34" charset="0"/>
                  <a:cs typeface="Arial" panose="020B0604020202020204" pitchFamily="34" charset="0"/>
                </a:defRPr>
              </a:lvl5pPr>
              <a:lvl6pPr marL="25146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defRPr/>
              </a:pPr>
              <a:r>
                <a:rPr lang="en-GB" altLang="en-US" sz="1108" b="1" dirty="0">
                  <a:solidFill>
                    <a:srgbClr val="FF0000"/>
                  </a:solidFill>
                  <a:latin typeface="Verdana" panose="020B0604030504040204" pitchFamily="34" charset="0"/>
                  <a:ea typeface="Verdana" panose="020B0604030504040204" pitchFamily="34" charset="0"/>
                  <a:cs typeface="+mn-cs"/>
                </a:rPr>
                <a:t>1</a:t>
              </a:r>
            </a:p>
          </p:txBody>
        </p:sp>
        <p:sp>
          <p:nvSpPr>
            <p:cNvPr id="12517" name="Text Box 310">
              <a:extLst>
                <a:ext uri="{FF2B5EF4-FFF2-40B4-BE49-F238E27FC236}">
                  <a16:creationId xmlns:a16="http://schemas.microsoft.com/office/drawing/2014/main" id="{7E9FB3F5-CFAD-4DEA-A8A3-55153E613899}"/>
                </a:ext>
              </a:extLst>
            </p:cNvPr>
            <p:cNvSpPr txBox="1">
              <a:spLocks noChangeArrowheads="1"/>
            </p:cNvSpPr>
            <p:nvPr/>
          </p:nvSpPr>
          <p:spPr bwMode="auto">
            <a:xfrm>
              <a:off x="4799" y="2105"/>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cs typeface="Arial" panose="020B0604020202020204" pitchFamily="34" charset="0"/>
                </a:defRPr>
              </a:lvl1pPr>
              <a:lvl2pPr marL="742950" indent="-285750" defTabSz="762000">
                <a:defRPr>
                  <a:solidFill>
                    <a:schemeClr val="tx1"/>
                  </a:solidFill>
                  <a:latin typeface="Arial" panose="020B0604020202020204" pitchFamily="34" charset="0"/>
                  <a:cs typeface="Arial" panose="020B0604020202020204" pitchFamily="34" charset="0"/>
                </a:defRPr>
              </a:lvl2pPr>
              <a:lvl3pPr marL="1143000" indent="-228600" defTabSz="762000">
                <a:defRPr>
                  <a:solidFill>
                    <a:schemeClr val="tx1"/>
                  </a:solidFill>
                  <a:latin typeface="Arial" panose="020B0604020202020204" pitchFamily="34" charset="0"/>
                  <a:cs typeface="Arial" panose="020B0604020202020204" pitchFamily="34" charset="0"/>
                </a:defRPr>
              </a:lvl3pPr>
              <a:lvl4pPr marL="1600200" indent="-228600" defTabSz="762000">
                <a:defRPr>
                  <a:solidFill>
                    <a:schemeClr val="tx1"/>
                  </a:solidFill>
                  <a:latin typeface="Arial" panose="020B0604020202020204" pitchFamily="34" charset="0"/>
                  <a:cs typeface="Arial" panose="020B0604020202020204" pitchFamily="34" charset="0"/>
                </a:defRPr>
              </a:lvl4pPr>
              <a:lvl5pPr marL="2057400" indent="-228600" defTabSz="762000">
                <a:defRPr>
                  <a:solidFill>
                    <a:schemeClr val="tx1"/>
                  </a:solidFill>
                  <a:latin typeface="Arial" panose="020B0604020202020204" pitchFamily="34" charset="0"/>
                  <a:cs typeface="Arial" panose="020B0604020202020204" pitchFamily="34" charset="0"/>
                </a:defRPr>
              </a:lvl5pPr>
              <a:lvl6pPr marL="25146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defRPr/>
              </a:pPr>
              <a:r>
                <a:rPr lang="en-GB" altLang="en-US" sz="1108" b="1" dirty="0">
                  <a:solidFill>
                    <a:srgbClr val="FF0000"/>
                  </a:solidFill>
                  <a:latin typeface="Verdana" panose="020B0604030504040204" pitchFamily="34" charset="0"/>
                  <a:ea typeface="Verdana" panose="020B0604030504040204" pitchFamily="34" charset="0"/>
                  <a:cs typeface="+mn-cs"/>
                </a:rPr>
                <a:t>1</a:t>
              </a:r>
            </a:p>
          </p:txBody>
        </p:sp>
        <p:sp>
          <p:nvSpPr>
            <p:cNvPr id="12518" name="Text Box 311">
              <a:extLst>
                <a:ext uri="{FF2B5EF4-FFF2-40B4-BE49-F238E27FC236}">
                  <a16:creationId xmlns:a16="http://schemas.microsoft.com/office/drawing/2014/main" id="{3F9D3686-B5C1-4A4B-A231-FF5AF83C8E8D}"/>
                </a:ext>
              </a:extLst>
            </p:cNvPr>
            <p:cNvSpPr txBox="1">
              <a:spLocks noChangeArrowheads="1"/>
            </p:cNvSpPr>
            <p:nvPr/>
          </p:nvSpPr>
          <p:spPr bwMode="auto">
            <a:xfrm>
              <a:off x="4798" y="2329"/>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cs typeface="Arial" panose="020B0604020202020204" pitchFamily="34" charset="0"/>
                </a:defRPr>
              </a:lvl1pPr>
              <a:lvl2pPr marL="742950" indent="-285750" defTabSz="762000">
                <a:defRPr>
                  <a:solidFill>
                    <a:schemeClr val="tx1"/>
                  </a:solidFill>
                  <a:latin typeface="Arial" panose="020B0604020202020204" pitchFamily="34" charset="0"/>
                  <a:cs typeface="Arial" panose="020B0604020202020204" pitchFamily="34" charset="0"/>
                </a:defRPr>
              </a:lvl2pPr>
              <a:lvl3pPr marL="1143000" indent="-228600" defTabSz="762000">
                <a:defRPr>
                  <a:solidFill>
                    <a:schemeClr val="tx1"/>
                  </a:solidFill>
                  <a:latin typeface="Arial" panose="020B0604020202020204" pitchFamily="34" charset="0"/>
                  <a:cs typeface="Arial" panose="020B0604020202020204" pitchFamily="34" charset="0"/>
                </a:defRPr>
              </a:lvl3pPr>
              <a:lvl4pPr marL="1600200" indent="-228600" defTabSz="762000">
                <a:defRPr>
                  <a:solidFill>
                    <a:schemeClr val="tx1"/>
                  </a:solidFill>
                  <a:latin typeface="Arial" panose="020B0604020202020204" pitchFamily="34" charset="0"/>
                  <a:cs typeface="Arial" panose="020B0604020202020204" pitchFamily="34" charset="0"/>
                </a:defRPr>
              </a:lvl4pPr>
              <a:lvl5pPr marL="2057400" indent="-228600" defTabSz="762000">
                <a:defRPr>
                  <a:solidFill>
                    <a:schemeClr val="tx1"/>
                  </a:solidFill>
                  <a:latin typeface="Arial" panose="020B0604020202020204" pitchFamily="34" charset="0"/>
                  <a:cs typeface="Arial" panose="020B0604020202020204" pitchFamily="34" charset="0"/>
                </a:defRPr>
              </a:lvl5pPr>
              <a:lvl6pPr marL="25146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defRPr/>
              </a:pPr>
              <a:r>
                <a:rPr lang="en-GB" altLang="en-US" sz="1108" b="1" dirty="0">
                  <a:solidFill>
                    <a:srgbClr val="FF0000"/>
                  </a:solidFill>
                  <a:latin typeface="Verdana" panose="020B0604030504040204" pitchFamily="34" charset="0"/>
                  <a:ea typeface="Verdana" panose="020B0604030504040204" pitchFamily="34" charset="0"/>
                  <a:cs typeface="+mn-cs"/>
                </a:rPr>
                <a:t>1</a:t>
              </a:r>
            </a:p>
          </p:txBody>
        </p:sp>
        <p:sp>
          <p:nvSpPr>
            <p:cNvPr id="12519" name="Text Box 312">
              <a:extLst>
                <a:ext uri="{FF2B5EF4-FFF2-40B4-BE49-F238E27FC236}">
                  <a16:creationId xmlns:a16="http://schemas.microsoft.com/office/drawing/2014/main" id="{E0DE524C-A305-44B7-A9C5-5B8D184FE999}"/>
                </a:ext>
              </a:extLst>
            </p:cNvPr>
            <p:cNvSpPr txBox="1">
              <a:spLocks noChangeArrowheads="1"/>
            </p:cNvSpPr>
            <p:nvPr/>
          </p:nvSpPr>
          <p:spPr bwMode="auto">
            <a:xfrm>
              <a:off x="4800" y="2554"/>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cs typeface="Arial" panose="020B0604020202020204" pitchFamily="34" charset="0"/>
                </a:defRPr>
              </a:lvl1pPr>
              <a:lvl2pPr marL="742950" indent="-285750" defTabSz="762000">
                <a:defRPr>
                  <a:solidFill>
                    <a:schemeClr val="tx1"/>
                  </a:solidFill>
                  <a:latin typeface="Arial" panose="020B0604020202020204" pitchFamily="34" charset="0"/>
                  <a:cs typeface="Arial" panose="020B0604020202020204" pitchFamily="34" charset="0"/>
                </a:defRPr>
              </a:lvl2pPr>
              <a:lvl3pPr marL="1143000" indent="-228600" defTabSz="762000">
                <a:defRPr>
                  <a:solidFill>
                    <a:schemeClr val="tx1"/>
                  </a:solidFill>
                  <a:latin typeface="Arial" panose="020B0604020202020204" pitchFamily="34" charset="0"/>
                  <a:cs typeface="Arial" panose="020B0604020202020204" pitchFamily="34" charset="0"/>
                </a:defRPr>
              </a:lvl3pPr>
              <a:lvl4pPr marL="1600200" indent="-228600" defTabSz="762000">
                <a:defRPr>
                  <a:solidFill>
                    <a:schemeClr val="tx1"/>
                  </a:solidFill>
                  <a:latin typeface="Arial" panose="020B0604020202020204" pitchFamily="34" charset="0"/>
                  <a:cs typeface="Arial" panose="020B0604020202020204" pitchFamily="34" charset="0"/>
                </a:defRPr>
              </a:lvl4pPr>
              <a:lvl5pPr marL="2057400" indent="-228600" defTabSz="762000">
                <a:defRPr>
                  <a:solidFill>
                    <a:schemeClr val="tx1"/>
                  </a:solidFill>
                  <a:latin typeface="Arial" panose="020B0604020202020204" pitchFamily="34" charset="0"/>
                  <a:cs typeface="Arial" panose="020B0604020202020204" pitchFamily="34" charset="0"/>
                </a:defRPr>
              </a:lvl5pPr>
              <a:lvl6pPr marL="25146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defRPr/>
              </a:pPr>
              <a:r>
                <a:rPr lang="en-GB" altLang="en-US" sz="1108" b="1" dirty="0">
                  <a:solidFill>
                    <a:srgbClr val="FF0000"/>
                  </a:solidFill>
                  <a:latin typeface="Verdana" panose="020B0604030504040204" pitchFamily="34" charset="0"/>
                  <a:ea typeface="Verdana" panose="020B0604030504040204" pitchFamily="34" charset="0"/>
                  <a:cs typeface="+mn-cs"/>
                </a:rPr>
                <a:t>1</a:t>
              </a:r>
            </a:p>
          </p:txBody>
        </p:sp>
        <p:sp>
          <p:nvSpPr>
            <p:cNvPr id="12520" name="Text Box 313">
              <a:extLst>
                <a:ext uri="{FF2B5EF4-FFF2-40B4-BE49-F238E27FC236}">
                  <a16:creationId xmlns:a16="http://schemas.microsoft.com/office/drawing/2014/main" id="{20057909-B4EC-4305-B8D3-64E855979D5D}"/>
                </a:ext>
              </a:extLst>
            </p:cNvPr>
            <p:cNvSpPr txBox="1">
              <a:spLocks noChangeArrowheads="1"/>
            </p:cNvSpPr>
            <p:nvPr/>
          </p:nvSpPr>
          <p:spPr bwMode="auto">
            <a:xfrm>
              <a:off x="4800" y="2770"/>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cs typeface="Arial" panose="020B0604020202020204" pitchFamily="34" charset="0"/>
                </a:defRPr>
              </a:lvl1pPr>
              <a:lvl2pPr marL="742950" indent="-285750" defTabSz="762000">
                <a:defRPr>
                  <a:solidFill>
                    <a:schemeClr val="tx1"/>
                  </a:solidFill>
                  <a:latin typeface="Arial" panose="020B0604020202020204" pitchFamily="34" charset="0"/>
                  <a:cs typeface="Arial" panose="020B0604020202020204" pitchFamily="34" charset="0"/>
                </a:defRPr>
              </a:lvl2pPr>
              <a:lvl3pPr marL="1143000" indent="-228600" defTabSz="762000">
                <a:defRPr>
                  <a:solidFill>
                    <a:schemeClr val="tx1"/>
                  </a:solidFill>
                  <a:latin typeface="Arial" panose="020B0604020202020204" pitchFamily="34" charset="0"/>
                  <a:cs typeface="Arial" panose="020B0604020202020204" pitchFamily="34" charset="0"/>
                </a:defRPr>
              </a:lvl3pPr>
              <a:lvl4pPr marL="1600200" indent="-228600" defTabSz="762000">
                <a:defRPr>
                  <a:solidFill>
                    <a:schemeClr val="tx1"/>
                  </a:solidFill>
                  <a:latin typeface="Arial" panose="020B0604020202020204" pitchFamily="34" charset="0"/>
                  <a:cs typeface="Arial" panose="020B0604020202020204" pitchFamily="34" charset="0"/>
                </a:defRPr>
              </a:lvl4pPr>
              <a:lvl5pPr marL="2057400" indent="-228600" defTabSz="762000">
                <a:defRPr>
                  <a:solidFill>
                    <a:schemeClr val="tx1"/>
                  </a:solidFill>
                  <a:latin typeface="Arial" panose="020B0604020202020204" pitchFamily="34" charset="0"/>
                  <a:cs typeface="Arial" panose="020B0604020202020204" pitchFamily="34" charset="0"/>
                </a:defRPr>
              </a:lvl5pPr>
              <a:lvl6pPr marL="25146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defRPr/>
              </a:pPr>
              <a:r>
                <a:rPr lang="en-GB" altLang="en-US" sz="1108" b="1" dirty="0">
                  <a:solidFill>
                    <a:srgbClr val="FF0000"/>
                  </a:solidFill>
                  <a:latin typeface="Verdana" panose="020B0604030504040204" pitchFamily="34" charset="0"/>
                  <a:ea typeface="Verdana" panose="020B0604030504040204" pitchFamily="34" charset="0"/>
                  <a:cs typeface="+mn-cs"/>
                </a:rPr>
                <a:t>1</a:t>
              </a:r>
            </a:p>
          </p:txBody>
        </p:sp>
        <p:sp>
          <p:nvSpPr>
            <p:cNvPr id="23866" name="Text Box 314">
              <a:extLst>
                <a:ext uri="{FF2B5EF4-FFF2-40B4-BE49-F238E27FC236}">
                  <a16:creationId xmlns:a16="http://schemas.microsoft.com/office/drawing/2014/main" id="{8165A417-0700-497B-9C76-FBA4700C6725}"/>
                </a:ext>
              </a:extLst>
            </p:cNvPr>
            <p:cNvSpPr txBox="1">
              <a:spLocks noChangeArrowheads="1"/>
            </p:cNvSpPr>
            <p:nvPr/>
          </p:nvSpPr>
          <p:spPr bwMode="auto">
            <a:xfrm>
              <a:off x="4802" y="2998"/>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solidFill>
                    <a:srgbClr val="00B050"/>
                  </a:solidFill>
                  <a:latin typeface="Verdana" panose="020B0604030504040204" pitchFamily="34" charset="0"/>
                  <a:ea typeface="Verdana" panose="020B0604030504040204" pitchFamily="34" charset="0"/>
                </a:rPr>
                <a:t>0</a:t>
              </a:r>
            </a:p>
          </p:txBody>
        </p:sp>
        <p:sp>
          <p:nvSpPr>
            <p:cNvPr id="23870" name="Text Box 318">
              <a:extLst>
                <a:ext uri="{FF2B5EF4-FFF2-40B4-BE49-F238E27FC236}">
                  <a16:creationId xmlns:a16="http://schemas.microsoft.com/office/drawing/2014/main" id="{ACEA426A-2FD9-4A53-A60B-4FA8BF95D107}"/>
                </a:ext>
              </a:extLst>
            </p:cNvPr>
            <p:cNvSpPr txBox="1">
              <a:spLocks noChangeArrowheads="1"/>
            </p:cNvSpPr>
            <p:nvPr/>
          </p:nvSpPr>
          <p:spPr bwMode="auto">
            <a:xfrm>
              <a:off x="5027" y="781"/>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solidFill>
                    <a:srgbClr val="00B050"/>
                  </a:solidFill>
                  <a:latin typeface="Verdana" panose="020B0604030504040204" pitchFamily="34" charset="0"/>
                  <a:ea typeface="Verdana" panose="020B0604030504040204" pitchFamily="34" charset="0"/>
                </a:rPr>
                <a:t>0</a:t>
              </a:r>
            </a:p>
          </p:txBody>
        </p:sp>
        <p:sp>
          <p:nvSpPr>
            <p:cNvPr id="23871" name="Text Box 319">
              <a:extLst>
                <a:ext uri="{FF2B5EF4-FFF2-40B4-BE49-F238E27FC236}">
                  <a16:creationId xmlns:a16="http://schemas.microsoft.com/office/drawing/2014/main" id="{1DE3581E-CB0E-42E6-90C1-8BC838AE0CBF}"/>
                </a:ext>
              </a:extLst>
            </p:cNvPr>
            <p:cNvSpPr txBox="1">
              <a:spLocks noChangeArrowheads="1"/>
            </p:cNvSpPr>
            <p:nvPr/>
          </p:nvSpPr>
          <p:spPr bwMode="auto">
            <a:xfrm>
              <a:off x="5026" y="1002"/>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solidFill>
                    <a:srgbClr val="00B050"/>
                  </a:solidFill>
                  <a:latin typeface="Verdana" panose="020B0604030504040204" pitchFamily="34" charset="0"/>
                  <a:ea typeface="Verdana" panose="020B0604030504040204" pitchFamily="34" charset="0"/>
                </a:rPr>
                <a:t>0</a:t>
              </a:r>
            </a:p>
          </p:txBody>
        </p:sp>
        <p:sp>
          <p:nvSpPr>
            <p:cNvPr id="12524" name="Text Box 320">
              <a:extLst>
                <a:ext uri="{FF2B5EF4-FFF2-40B4-BE49-F238E27FC236}">
                  <a16:creationId xmlns:a16="http://schemas.microsoft.com/office/drawing/2014/main" id="{69CDBD91-BBA9-443D-9386-6F4766F7D259}"/>
                </a:ext>
              </a:extLst>
            </p:cNvPr>
            <p:cNvSpPr txBox="1">
              <a:spLocks noChangeArrowheads="1"/>
            </p:cNvSpPr>
            <p:nvPr/>
          </p:nvSpPr>
          <p:spPr bwMode="auto">
            <a:xfrm>
              <a:off x="5023" y="1222"/>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cs typeface="Arial" panose="020B0604020202020204" pitchFamily="34" charset="0"/>
                </a:defRPr>
              </a:lvl1pPr>
              <a:lvl2pPr marL="742950" indent="-285750" defTabSz="762000">
                <a:defRPr>
                  <a:solidFill>
                    <a:schemeClr val="tx1"/>
                  </a:solidFill>
                  <a:latin typeface="Arial" panose="020B0604020202020204" pitchFamily="34" charset="0"/>
                  <a:cs typeface="Arial" panose="020B0604020202020204" pitchFamily="34" charset="0"/>
                </a:defRPr>
              </a:lvl2pPr>
              <a:lvl3pPr marL="1143000" indent="-228600" defTabSz="762000">
                <a:defRPr>
                  <a:solidFill>
                    <a:schemeClr val="tx1"/>
                  </a:solidFill>
                  <a:latin typeface="Arial" panose="020B0604020202020204" pitchFamily="34" charset="0"/>
                  <a:cs typeface="Arial" panose="020B0604020202020204" pitchFamily="34" charset="0"/>
                </a:defRPr>
              </a:lvl3pPr>
              <a:lvl4pPr marL="1600200" indent="-228600" defTabSz="762000">
                <a:defRPr>
                  <a:solidFill>
                    <a:schemeClr val="tx1"/>
                  </a:solidFill>
                  <a:latin typeface="Arial" panose="020B0604020202020204" pitchFamily="34" charset="0"/>
                  <a:cs typeface="Arial" panose="020B0604020202020204" pitchFamily="34" charset="0"/>
                </a:defRPr>
              </a:lvl4pPr>
              <a:lvl5pPr marL="2057400" indent="-228600" defTabSz="762000">
                <a:defRPr>
                  <a:solidFill>
                    <a:schemeClr val="tx1"/>
                  </a:solidFill>
                  <a:latin typeface="Arial" panose="020B0604020202020204" pitchFamily="34" charset="0"/>
                  <a:cs typeface="Arial" panose="020B0604020202020204" pitchFamily="34" charset="0"/>
                </a:defRPr>
              </a:lvl5pPr>
              <a:lvl6pPr marL="25146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defRPr/>
              </a:pPr>
              <a:r>
                <a:rPr lang="en-GB" altLang="en-US" sz="1108" b="1" dirty="0">
                  <a:solidFill>
                    <a:srgbClr val="00B050"/>
                  </a:solidFill>
                  <a:latin typeface="Verdana" panose="020B0604030504040204" pitchFamily="34" charset="0"/>
                  <a:ea typeface="Verdana" panose="020B0604030504040204" pitchFamily="34" charset="0"/>
                  <a:cs typeface="+mn-cs"/>
                </a:rPr>
                <a:t>0</a:t>
              </a:r>
            </a:p>
          </p:txBody>
        </p:sp>
        <p:sp>
          <p:nvSpPr>
            <p:cNvPr id="23873" name="Text Box 321">
              <a:extLst>
                <a:ext uri="{FF2B5EF4-FFF2-40B4-BE49-F238E27FC236}">
                  <a16:creationId xmlns:a16="http://schemas.microsoft.com/office/drawing/2014/main" id="{29A93091-5B7D-4A78-976B-DA1EB6C8A4E5}"/>
                </a:ext>
              </a:extLst>
            </p:cNvPr>
            <p:cNvSpPr txBox="1">
              <a:spLocks noChangeArrowheads="1"/>
            </p:cNvSpPr>
            <p:nvPr/>
          </p:nvSpPr>
          <p:spPr bwMode="auto">
            <a:xfrm>
              <a:off x="5029" y="1445"/>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solidFill>
                    <a:srgbClr val="00B050"/>
                  </a:solidFill>
                  <a:latin typeface="Verdana" panose="020B0604030504040204" pitchFamily="34" charset="0"/>
                  <a:ea typeface="Verdana" panose="020B0604030504040204" pitchFamily="34" charset="0"/>
                </a:rPr>
                <a:t>0</a:t>
              </a:r>
            </a:p>
          </p:txBody>
        </p:sp>
        <p:sp>
          <p:nvSpPr>
            <p:cNvPr id="12526" name="Text Box 322">
              <a:extLst>
                <a:ext uri="{FF2B5EF4-FFF2-40B4-BE49-F238E27FC236}">
                  <a16:creationId xmlns:a16="http://schemas.microsoft.com/office/drawing/2014/main" id="{38967D2C-417F-441C-8393-A04DA0BB12A6}"/>
                </a:ext>
              </a:extLst>
            </p:cNvPr>
            <p:cNvSpPr txBox="1">
              <a:spLocks noChangeArrowheads="1"/>
            </p:cNvSpPr>
            <p:nvPr/>
          </p:nvSpPr>
          <p:spPr bwMode="auto">
            <a:xfrm>
              <a:off x="5023" y="1666"/>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cs typeface="Arial" panose="020B0604020202020204" pitchFamily="34" charset="0"/>
                </a:defRPr>
              </a:lvl1pPr>
              <a:lvl2pPr marL="742950" indent="-285750" defTabSz="762000">
                <a:defRPr>
                  <a:solidFill>
                    <a:schemeClr val="tx1"/>
                  </a:solidFill>
                  <a:latin typeface="Arial" panose="020B0604020202020204" pitchFamily="34" charset="0"/>
                  <a:cs typeface="Arial" panose="020B0604020202020204" pitchFamily="34" charset="0"/>
                </a:defRPr>
              </a:lvl2pPr>
              <a:lvl3pPr marL="1143000" indent="-228600" defTabSz="762000">
                <a:defRPr>
                  <a:solidFill>
                    <a:schemeClr val="tx1"/>
                  </a:solidFill>
                  <a:latin typeface="Arial" panose="020B0604020202020204" pitchFamily="34" charset="0"/>
                  <a:cs typeface="Arial" panose="020B0604020202020204" pitchFamily="34" charset="0"/>
                </a:defRPr>
              </a:lvl3pPr>
              <a:lvl4pPr marL="1600200" indent="-228600" defTabSz="762000">
                <a:defRPr>
                  <a:solidFill>
                    <a:schemeClr val="tx1"/>
                  </a:solidFill>
                  <a:latin typeface="Arial" panose="020B0604020202020204" pitchFamily="34" charset="0"/>
                  <a:cs typeface="Arial" panose="020B0604020202020204" pitchFamily="34" charset="0"/>
                </a:defRPr>
              </a:lvl4pPr>
              <a:lvl5pPr marL="2057400" indent="-228600" defTabSz="762000">
                <a:defRPr>
                  <a:solidFill>
                    <a:schemeClr val="tx1"/>
                  </a:solidFill>
                  <a:latin typeface="Arial" panose="020B0604020202020204" pitchFamily="34" charset="0"/>
                  <a:cs typeface="Arial" panose="020B0604020202020204" pitchFamily="34" charset="0"/>
                </a:defRPr>
              </a:lvl5pPr>
              <a:lvl6pPr marL="25146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defRPr/>
              </a:pPr>
              <a:r>
                <a:rPr lang="en-GB" altLang="en-US" sz="1108" b="1" dirty="0">
                  <a:solidFill>
                    <a:srgbClr val="00B050"/>
                  </a:solidFill>
                  <a:latin typeface="Verdana" panose="020B0604030504040204" pitchFamily="34" charset="0"/>
                  <a:ea typeface="Verdana" panose="020B0604030504040204" pitchFamily="34" charset="0"/>
                  <a:cs typeface="+mn-cs"/>
                </a:rPr>
                <a:t>0</a:t>
              </a:r>
            </a:p>
          </p:txBody>
        </p:sp>
        <p:sp>
          <p:nvSpPr>
            <p:cNvPr id="12527" name="Text Box 323">
              <a:extLst>
                <a:ext uri="{FF2B5EF4-FFF2-40B4-BE49-F238E27FC236}">
                  <a16:creationId xmlns:a16="http://schemas.microsoft.com/office/drawing/2014/main" id="{02A86099-175B-41BA-9508-B994EF35B5F0}"/>
                </a:ext>
              </a:extLst>
            </p:cNvPr>
            <p:cNvSpPr txBox="1">
              <a:spLocks noChangeArrowheads="1"/>
            </p:cNvSpPr>
            <p:nvPr/>
          </p:nvSpPr>
          <p:spPr bwMode="auto">
            <a:xfrm>
              <a:off x="5022" y="1887"/>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cs typeface="Arial" panose="020B0604020202020204" pitchFamily="34" charset="0"/>
                </a:defRPr>
              </a:lvl1pPr>
              <a:lvl2pPr marL="742950" indent="-285750" defTabSz="762000">
                <a:defRPr>
                  <a:solidFill>
                    <a:schemeClr val="tx1"/>
                  </a:solidFill>
                  <a:latin typeface="Arial" panose="020B0604020202020204" pitchFamily="34" charset="0"/>
                  <a:cs typeface="Arial" panose="020B0604020202020204" pitchFamily="34" charset="0"/>
                </a:defRPr>
              </a:lvl2pPr>
              <a:lvl3pPr marL="1143000" indent="-228600" defTabSz="762000">
                <a:defRPr>
                  <a:solidFill>
                    <a:schemeClr val="tx1"/>
                  </a:solidFill>
                  <a:latin typeface="Arial" panose="020B0604020202020204" pitchFamily="34" charset="0"/>
                  <a:cs typeface="Arial" panose="020B0604020202020204" pitchFamily="34" charset="0"/>
                </a:defRPr>
              </a:lvl3pPr>
              <a:lvl4pPr marL="1600200" indent="-228600" defTabSz="762000">
                <a:defRPr>
                  <a:solidFill>
                    <a:schemeClr val="tx1"/>
                  </a:solidFill>
                  <a:latin typeface="Arial" panose="020B0604020202020204" pitchFamily="34" charset="0"/>
                  <a:cs typeface="Arial" panose="020B0604020202020204" pitchFamily="34" charset="0"/>
                </a:defRPr>
              </a:lvl4pPr>
              <a:lvl5pPr marL="2057400" indent="-228600" defTabSz="762000">
                <a:defRPr>
                  <a:solidFill>
                    <a:schemeClr val="tx1"/>
                  </a:solidFill>
                  <a:latin typeface="Arial" panose="020B0604020202020204" pitchFamily="34" charset="0"/>
                  <a:cs typeface="Arial" panose="020B0604020202020204" pitchFamily="34" charset="0"/>
                </a:defRPr>
              </a:lvl5pPr>
              <a:lvl6pPr marL="25146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defRPr/>
              </a:pPr>
              <a:r>
                <a:rPr lang="en-GB" altLang="en-US" sz="1108" b="1" dirty="0">
                  <a:solidFill>
                    <a:srgbClr val="00B050"/>
                  </a:solidFill>
                  <a:latin typeface="Verdana" panose="020B0604030504040204" pitchFamily="34" charset="0"/>
                  <a:ea typeface="Verdana" panose="020B0604030504040204" pitchFamily="34" charset="0"/>
                  <a:cs typeface="+mn-cs"/>
                </a:rPr>
                <a:t>0</a:t>
              </a:r>
            </a:p>
          </p:txBody>
        </p:sp>
        <p:sp>
          <p:nvSpPr>
            <p:cNvPr id="351" name="Text Box 317">
              <a:extLst>
                <a:ext uri="{FF2B5EF4-FFF2-40B4-BE49-F238E27FC236}">
                  <a16:creationId xmlns:a16="http://schemas.microsoft.com/office/drawing/2014/main" id="{5E2BFFC1-F604-4711-903C-A0A70AFD1A66}"/>
                </a:ext>
              </a:extLst>
            </p:cNvPr>
            <p:cNvSpPr txBox="1">
              <a:spLocks noChangeArrowheads="1"/>
            </p:cNvSpPr>
            <p:nvPr/>
          </p:nvSpPr>
          <p:spPr bwMode="auto">
            <a:xfrm>
              <a:off x="285" y="3015"/>
              <a:ext cx="274" cy="13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r>
                <a:rPr lang="en-GB" altLang="en-US" sz="738" b="1" dirty="0">
                  <a:latin typeface="Verdana" panose="020B0604030504040204" pitchFamily="34" charset="0"/>
                  <a:ea typeface="Verdana" panose="020B0604030504040204" pitchFamily="34" charset="0"/>
                </a:rPr>
                <a:t>Auto</a:t>
              </a:r>
            </a:p>
          </p:txBody>
        </p:sp>
        <p:sp>
          <p:nvSpPr>
            <p:cNvPr id="252" name="Text Box 141">
              <a:extLst>
                <a:ext uri="{FF2B5EF4-FFF2-40B4-BE49-F238E27FC236}">
                  <a16:creationId xmlns:a16="http://schemas.microsoft.com/office/drawing/2014/main" id="{B33E33AD-0C18-4B20-9E07-D9ECA670E155}"/>
                </a:ext>
              </a:extLst>
            </p:cNvPr>
            <p:cNvSpPr txBox="1">
              <a:spLocks noChangeArrowheads="1"/>
            </p:cNvSpPr>
            <p:nvPr/>
          </p:nvSpPr>
          <p:spPr bwMode="auto">
            <a:xfrm>
              <a:off x="1472" y="2771"/>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53" name="Text Box 141">
              <a:extLst>
                <a:ext uri="{FF2B5EF4-FFF2-40B4-BE49-F238E27FC236}">
                  <a16:creationId xmlns:a16="http://schemas.microsoft.com/office/drawing/2014/main" id="{E85B436B-A067-4103-9F7D-143E13886A17}"/>
                </a:ext>
              </a:extLst>
            </p:cNvPr>
            <p:cNvSpPr txBox="1">
              <a:spLocks noChangeArrowheads="1"/>
            </p:cNvSpPr>
            <p:nvPr/>
          </p:nvSpPr>
          <p:spPr bwMode="auto">
            <a:xfrm>
              <a:off x="1478" y="2326"/>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54" name="Text Box 141">
              <a:extLst>
                <a:ext uri="{FF2B5EF4-FFF2-40B4-BE49-F238E27FC236}">
                  <a16:creationId xmlns:a16="http://schemas.microsoft.com/office/drawing/2014/main" id="{3BA12045-0B9F-4993-8B31-494BB2CFEA72}"/>
                </a:ext>
              </a:extLst>
            </p:cNvPr>
            <p:cNvSpPr txBox="1">
              <a:spLocks noChangeArrowheads="1"/>
            </p:cNvSpPr>
            <p:nvPr/>
          </p:nvSpPr>
          <p:spPr bwMode="auto">
            <a:xfrm>
              <a:off x="1475" y="2108"/>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55" name="Text Box 141">
              <a:extLst>
                <a:ext uri="{FF2B5EF4-FFF2-40B4-BE49-F238E27FC236}">
                  <a16:creationId xmlns:a16="http://schemas.microsoft.com/office/drawing/2014/main" id="{8D83404E-178A-410B-BE38-8F5748B77B22}"/>
                </a:ext>
              </a:extLst>
            </p:cNvPr>
            <p:cNvSpPr txBox="1">
              <a:spLocks noChangeArrowheads="1"/>
            </p:cNvSpPr>
            <p:nvPr/>
          </p:nvSpPr>
          <p:spPr bwMode="auto">
            <a:xfrm>
              <a:off x="1704" y="1440"/>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56" name="Text Box 141">
              <a:extLst>
                <a:ext uri="{FF2B5EF4-FFF2-40B4-BE49-F238E27FC236}">
                  <a16:creationId xmlns:a16="http://schemas.microsoft.com/office/drawing/2014/main" id="{256387EE-BE82-44E4-9357-8762844FD41C}"/>
                </a:ext>
              </a:extLst>
            </p:cNvPr>
            <p:cNvSpPr txBox="1">
              <a:spLocks noChangeArrowheads="1"/>
            </p:cNvSpPr>
            <p:nvPr/>
          </p:nvSpPr>
          <p:spPr bwMode="auto">
            <a:xfrm>
              <a:off x="1706" y="1667"/>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 name="TextBox 1">
              <a:extLst>
                <a:ext uri="{FF2B5EF4-FFF2-40B4-BE49-F238E27FC236}">
                  <a16:creationId xmlns:a16="http://schemas.microsoft.com/office/drawing/2014/main" id="{60A60D59-C841-4A6A-A82D-098968506B3B}"/>
                </a:ext>
              </a:extLst>
            </p:cNvPr>
            <p:cNvSpPr txBox="1"/>
            <p:nvPr/>
          </p:nvSpPr>
          <p:spPr>
            <a:xfrm>
              <a:off x="4387" y="561"/>
              <a:ext cx="400" cy="166"/>
            </a:xfrm>
            <a:prstGeom prst="rect">
              <a:avLst/>
            </a:prstGeom>
            <a:noFill/>
          </p:spPr>
          <p:txBody>
            <a:bodyPr wrap="none">
              <a:spAutoFit/>
            </a:bodyPr>
            <a:lstStyle/>
            <a:p>
              <a:pPr defTabSz="762000">
                <a:defRPr/>
              </a:pPr>
              <a:r>
                <a:rPr lang="en-GB" sz="1108" b="1" dirty="0">
                  <a:latin typeface="Verdana" panose="020B0604030504040204" pitchFamily="34" charset="0"/>
                  <a:ea typeface="Verdana" panose="020B0604030504040204" pitchFamily="34" charset="0"/>
                </a:rPr>
                <a:t>Other</a:t>
              </a:r>
            </a:p>
          </p:txBody>
        </p:sp>
        <p:sp>
          <p:nvSpPr>
            <p:cNvPr id="3" name="TextBox 2">
              <a:extLst>
                <a:ext uri="{FF2B5EF4-FFF2-40B4-BE49-F238E27FC236}">
                  <a16:creationId xmlns:a16="http://schemas.microsoft.com/office/drawing/2014/main" id="{2995F932-ACA7-4DA0-8DA5-319540E4A692}"/>
                </a:ext>
              </a:extLst>
            </p:cNvPr>
            <p:cNvSpPr txBox="1"/>
            <p:nvPr/>
          </p:nvSpPr>
          <p:spPr>
            <a:xfrm>
              <a:off x="4328" y="2112"/>
              <a:ext cx="480" cy="166"/>
            </a:xfrm>
            <a:prstGeom prst="rect">
              <a:avLst/>
            </a:prstGeom>
            <a:noFill/>
          </p:spPr>
          <p:txBody>
            <a:bodyPr wrap="none">
              <a:spAutoFit/>
            </a:bodyPr>
            <a:lstStyle/>
            <a:p>
              <a:pPr defTabSz="762000">
                <a:defRPr/>
              </a:pPr>
              <a:r>
                <a:rPr lang="en-GB" sz="1108" b="1" dirty="0">
                  <a:latin typeface="Verdana" panose="020B0604030504040204" pitchFamily="34" charset="0"/>
                  <a:ea typeface="Verdana" panose="020B0604030504040204" pitchFamily="34" charset="0"/>
                </a:rPr>
                <a:t>Co(b+)</a:t>
              </a:r>
            </a:p>
          </p:txBody>
        </p:sp>
        <p:cxnSp>
          <p:nvCxnSpPr>
            <p:cNvPr id="7" name="Straight Connector 6">
              <a:extLst>
                <a:ext uri="{FF2B5EF4-FFF2-40B4-BE49-F238E27FC236}">
                  <a16:creationId xmlns:a16="http://schemas.microsoft.com/office/drawing/2014/main" id="{B12337E0-CB56-4839-821A-CBB6765D9FB2}"/>
                </a:ext>
              </a:extLst>
            </p:cNvPr>
            <p:cNvCxnSpPr>
              <a:stCxn id="12346" idx="0"/>
            </p:cNvCxnSpPr>
            <p:nvPr/>
          </p:nvCxnSpPr>
          <p:spPr>
            <a:xfrm flipH="1">
              <a:off x="5220" y="527"/>
              <a:ext cx="221" cy="2659"/>
            </a:xfrm>
            <a:prstGeom prst="line">
              <a:avLst/>
            </a:prstGeom>
            <a:ln/>
          </p:spPr>
          <p:style>
            <a:lnRef idx="1">
              <a:schemeClr val="dk1"/>
            </a:lnRef>
            <a:fillRef idx="0">
              <a:schemeClr val="dk1"/>
            </a:fillRef>
            <a:effectRef idx="0">
              <a:schemeClr val="dk1"/>
            </a:effectRef>
            <a:fontRef idx="minor">
              <a:schemeClr val="tx1"/>
            </a:fontRef>
          </p:style>
        </p:cxnSp>
        <p:grpSp>
          <p:nvGrpSpPr>
            <p:cNvPr id="12537" name="Group 3">
              <a:extLst>
                <a:ext uri="{FF2B5EF4-FFF2-40B4-BE49-F238E27FC236}">
                  <a16:creationId xmlns:a16="http://schemas.microsoft.com/office/drawing/2014/main" id="{AA1FDF46-8905-49C8-87E2-A21CFD5D297C}"/>
                </a:ext>
              </a:extLst>
            </p:cNvPr>
            <p:cNvGrpSpPr>
              <a:grpSpLocks/>
            </p:cNvGrpSpPr>
            <p:nvPr/>
          </p:nvGrpSpPr>
          <p:grpSpPr bwMode="auto">
            <a:xfrm>
              <a:off x="331" y="3285"/>
              <a:ext cx="1191" cy="370"/>
              <a:chOff x="525463" y="5208588"/>
              <a:chExt cx="1890122" cy="586679"/>
            </a:xfrm>
          </p:grpSpPr>
          <p:sp>
            <p:nvSpPr>
              <p:cNvPr id="257" name="Text Box 62">
                <a:extLst>
                  <a:ext uri="{FF2B5EF4-FFF2-40B4-BE49-F238E27FC236}">
                    <a16:creationId xmlns:a16="http://schemas.microsoft.com/office/drawing/2014/main" id="{097A2CA9-6815-41A4-B51D-711EF421CE78}"/>
                  </a:ext>
                </a:extLst>
              </p:cNvPr>
              <p:cNvSpPr txBox="1">
                <a:spLocks noChangeArrowheads="1"/>
              </p:cNvSpPr>
              <p:nvPr/>
            </p:nvSpPr>
            <p:spPr bwMode="auto">
              <a:xfrm>
                <a:off x="525463" y="5208588"/>
                <a:ext cx="1544012" cy="26282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r>
                  <a:rPr lang="en-GB" altLang="en-US" sz="1108" b="1" dirty="0">
                    <a:solidFill>
                      <a:srgbClr val="0070C0"/>
                    </a:solidFill>
                    <a:latin typeface="Verdana" panose="020B0604030504040204" pitchFamily="34" charset="0"/>
                    <a:ea typeface="Verdana" panose="020B0604030504040204" pitchFamily="34" charset="0"/>
                  </a:rPr>
                  <a:t>A	</a:t>
                </a:r>
                <a:r>
                  <a:rPr lang="en-GB" altLang="en-US" sz="1108" b="1" dirty="0">
                    <a:latin typeface="Verdana" panose="020B0604030504040204" pitchFamily="34" charset="0"/>
                    <a:ea typeface="Verdana" panose="020B0604030504040204" pitchFamily="34" charset="0"/>
                  </a:rPr>
                  <a:t>Gel IAT</a:t>
                </a:r>
              </a:p>
            </p:txBody>
          </p:sp>
          <p:sp>
            <p:nvSpPr>
              <p:cNvPr id="258" name="Text Box 63">
                <a:extLst>
                  <a:ext uri="{FF2B5EF4-FFF2-40B4-BE49-F238E27FC236}">
                    <a16:creationId xmlns:a16="http://schemas.microsoft.com/office/drawing/2014/main" id="{EB08050F-0334-4ED4-B09A-53EF3D3FE3EA}"/>
                  </a:ext>
                </a:extLst>
              </p:cNvPr>
              <p:cNvSpPr txBox="1">
                <a:spLocks noChangeArrowheads="1"/>
              </p:cNvSpPr>
              <p:nvPr/>
            </p:nvSpPr>
            <p:spPr bwMode="auto">
              <a:xfrm>
                <a:off x="539750" y="5532438"/>
                <a:ext cx="1875835" cy="26282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defRPr/>
                </a:pPr>
                <a:r>
                  <a:rPr lang="en-GB" altLang="en-US" sz="1108" b="1" dirty="0">
                    <a:solidFill>
                      <a:schemeClr val="accent4">
                        <a:lumMod val="60000"/>
                        <a:lumOff val="40000"/>
                      </a:schemeClr>
                    </a:solidFill>
                    <a:latin typeface="Verdana" panose="020B0604030504040204" pitchFamily="34" charset="0"/>
                    <a:ea typeface="Verdana" panose="020B0604030504040204" pitchFamily="34" charset="0"/>
                  </a:rPr>
                  <a:t>B	</a:t>
                </a:r>
                <a:r>
                  <a:rPr lang="en-GB" altLang="en-US" sz="1108" b="1" dirty="0">
                    <a:latin typeface="Verdana" panose="020B0604030504040204" pitchFamily="34" charset="0"/>
                    <a:ea typeface="Verdana" panose="020B0604030504040204" pitchFamily="34" charset="0"/>
                  </a:rPr>
                  <a:t>Gel </a:t>
                </a:r>
                <a:r>
                  <a:rPr lang="en-GB" altLang="en-US" sz="1108" b="1" dirty="0" err="1">
                    <a:latin typeface="Verdana" panose="020B0604030504040204" pitchFamily="34" charset="0"/>
                    <a:ea typeface="Verdana" panose="020B0604030504040204" pitchFamily="34" charset="0"/>
                  </a:rPr>
                  <a:t>Enz</a:t>
                </a:r>
                <a:r>
                  <a:rPr lang="en-GB" altLang="en-US" sz="1108" b="1" dirty="0">
                    <a:latin typeface="Verdana" panose="020B0604030504040204" pitchFamily="34" charset="0"/>
                    <a:ea typeface="Verdana" panose="020B0604030504040204" pitchFamily="34" charset="0"/>
                  </a:rPr>
                  <a:t> IAT</a:t>
                </a:r>
              </a:p>
            </p:txBody>
          </p:sp>
        </p:grpSp>
        <p:sp>
          <p:nvSpPr>
            <p:cNvPr id="12538" name="TextBox 3">
              <a:extLst>
                <a:ext uri="{FF2B5EF4-FFF2-40B4-BE49-F238E27FC236}">
                  <a16:creationId xmlns:a16="http://schemas.microsoft.com/office/drawing/2014/main" id="{14DB2C12-6A32-48CC-BD95-F4E39E6A7361}"/>
                </a:ext>
              </a:extLst>
            </p:cNvPr>
            <p:cNvSpPr txBox="1">
              <a:spLocks noChangeArrowheads="1"/>
            </p:cNvSpPr>
            <p:nvPr/>
          </p:nvSpPr>
          <p:spPr bwMode="auto">
            <a:xfrm>
              <a:off x="568" y="2990"/>
              <a:ext cx="340"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762000">
                <a:defRPr>
                  <a:solidFill>
                    <a:schemeClr val="tx1"/>
                  </a:solidFill>
                  <a:latin typeface="Arial" panose="020B0604020202020204" pitchFamily="34" charset="0"/>
                  <a:cs typeface="Arial" panose="020B0604020202020204" pitchFamily="34" charset="0"/>
                </a:defRPr>
              </a:lvl1pPr>
              <a:lvl2pPr marL="742950" indent="-285750" defTabSz="762000">
                <a:defRPr>
                  <a:solidFill>
                    <a:schemeClr val="tx1"/>
                  </a:solidFill>
                  <a:latin typeface="Arial" panose="020B0604020202020204" pitchFamily="34" charset="0"/>
                  <a:cs typeface="Arial" panose="020B0604020202020204" pitchFamily="34" charset="0"/>
                </a:defRPr>
              </a:lvl2pPr>
              <a:lvl3pPr marL="1143000" indent="-228600" defTabSz="762000">
                <a:defRPr>
                  <a:solidFill>
                    <a:schemeClr val="tx1"/>
                  </a:solidFill>
                  <a:latin typeface="Arial" panose="020B0604020202020204" pitchFamily="34" charset="0"/>
                  <a:cs typeface="Arial" panose="020B0604020202020204" pitchFamily="34" charset="0"/>
                </a:defRPr>
              </a:lvl3pPr>
              <a:lvl4pPr marL="1600200" indent="-228600" defTabSz="762000">
                <a:defRPr>
                  <a:solidFill>
                    <a:schemeClr val="tx1"/>
                  </a:solidFill>
                  <a:latin typeface="Arial" panose="020B0604020202020204" pitchFamily="34" charset="0"/>
                  <a:cs typeface="Arial" panose="020B0604020202020204" pitchFamily="34" charset="0"/>
                </a:defRPr>
              </a:lvl4pPr>
              <a:lvl5pPr marL="2057400" indent="-228600" defTabSz="762000">
                <a:defRPr>
                  <a:solidFill>
                    <a:schemeClr val="tx1"/>
                  </a:solidFill>
                  <a:latin typeface="Arial" panose="020B0604020202020204" pitchFamily="34" charset="0"/>
                  <a:cs typeface="Arial" panose="020B0604020202020204" pitchFamily="34" charset="0"/>
                </a:defRPr>
              </a:lvl5pPr>
              <a:lvl6pPr marL="25146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en-GB" altLang="en-US" sz="1100" b="1" dirty="0">
                  <a:latin typeface="Verdana" panose="020B0604030504040204" pitchFamily="34" charset="0"/>
                  <a:ea typeface="Verdana" panose="020B0604030504040204" pitchFamily="34" charset="0"/>
                </a:rPr>
                <a:t>R</a:t>
              </a:r>
              <a:r>
                <a:rPr lang="en-GB" altLang="en-US" sz="1100" b="1" baseline="-25000" dirty="0">
                  <a:latin typeface="Verdana" panose="020B0604030504040204" pitchFamily="34" charset="0"/>
                  <a:ea typeface="Verdana" panose="020B0604030504040204" pitchFamily="34" charset="0"/>
                </a:rPr>
                <a:t>1</a:t>
              </a:r>
              <a:r>
                <a:rPr lang="en-GB" altLang="en-US" sz="1100" b="1" dirty="0">
                  <a:latin typeface="Verdana" panose="020B0604030504040204" pitchFamily="34" charset="0"/>
                  <a:ea typeface="Verdana" panose="020B0604030504040204" pitchFamily="34" charset="0"/>
                </a:rPr>
                <a:t>R</a:t>
              </a:r>
              <a:r>
                <a:rPr lang="en-GB" altLang="en-US" sz="1100" b="1" baseline="-25000" dirty="0">
                  <a:latin typeface="Verdana" panose="020B0604030504040204" pitchFamily="34" charset="0"/>
                  <a:ea typeface="Verdana" panose="020B0604030504040204" pitchFamily="34" charset="0"/>
                </a:rPr>
                <a:t>2</a:t>
              </a:r>
              <a:endParaRPr lang="en-GB" altLang="en-US" sz="1100" b="1" dirty="0">
                <a:latin typeface="Verdana" panose="020B0604030504040204" pitchFamily="34" charset="0"/>
                <a:ea typeface="Verdana" panose="020B0604030504040204" pitchFamily="34" charset="0"/>
              </a:endParaRPr>
            </a:p>
          </p:txBody>
        </p:sp>
        <p:sp>
          <p:nvSpPr>
            <p:cNvPr id="6" name="TextBox 5">
              <a:extLst>
                <a:ext uri="{FF2B5EF4-FFF2-40B4-BE49-F238E27FC236}">
                  <a16:creationId xmlns:a16="http://schemas.microsoft.com/office/drawing/2014/main" id="{B79AC4B1-4F94-4E48-8AC0-35734CAE27C4}"/>
                </a:ext>
              </a:extLst>
            </p:cNvPr>
            <p:cNvSpPr txBox="1"/>
            <p:nvPr/>
          </p:nvSpPr>
          <p:spPr>
            <a:xfrm>
              <a:off x="2365" y="2994"/>
              <a:ext cx="180" cy="166"/>
            </a:xfrm>
            <a:prstGeom prst="rect">
              <a:avLst/>
            </a:prstGeom>
            <a:noFill/>
          </p:spPr>
          <p:txBody>
            <a:bodyPr wrap="none">
              <a:spAutoFit/>
            </a:bodyPr>
            <a:lstStyle/>
            <a:p>
              <a:pPr defTabSz="762000">
                <a:defRPr/>
              </a:pPr>
              <a:r>
                <a:rPr lang="en-GB" sz="1108" b="1" dirty="0">
                  <a:latin typeface="Verdana" panose="020B0604030504040204" pitchFamily="34" charset="0"/>
                  <a:ea typeface="Verdana" panose="020B0604030504040204" pitchFamily="34" charset="0"/>
                </a:rPr>
                <a:t>0</a:t>
              </a:r>
            </a:p>
          </p:txBody>
        </p:sp>
        <p:sp>
          <p:nvSpPr>
            <p:cNvPr id="12540" name="Text Box 323">
              <a:extLst>
                <a:ext uri="{FF2B5EF4-FFF2-40B4-BE49-F238E27FC236}">
                  <a16:creationId xmlns:a16="http://schemas.microsoft.com/office/drawing/2014/main" id="{D0FF384A-4FB4-4D13-946B-C2E3D19B2288}"/>
                </a:ext>
              </a:extLst>
            </p:cNvPr>
            <p:cNvSpPr txBox="1">
              <a:spLocks noChangeArrowheads="1"/>
            </p:cNvSpPr>
            <p:nvPr/>
          </p:nvSpPr>
          <p:spPr bwMode="auto">
            <a:xfrm>
              <a:off x="5022" y="2104"/>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cs typeface="Arial" panose="020B0604020202020204" pitchFamily="34" charset="0"/>
                </a:defRPr>
              </a:lvl1pPr>
              <a:lvl2pPr marL="742950" indent="-285750" defTabSz="762000">
                <a:defRPr>
                  <a:solidFill>
                    <a:schemeClr val="tx1"/>
                  </a:solidFill>
                  <a:latin typeface="Arial" panose="020B0604020202020204" pitchFamily="34" charset="0"/>
                  <a:cs typeface="Arial" panose="020B0604020202020204" pitchFamily="34" charset="0"/>
                </a:defRPr>
              </a:lvl2pPr>
              <a:lvl3pPr marL="1143000" indent="-228600" defTabSz="762000">
                <a:defRPr>
                  <a:solidFill>
                    <a:schemeClr val="tx1"/>
                  </a:solidFill>
                  <a:latin typeface="Arial" panose="020B0604020202020204" pitchFamily="34" charset="0"/>
                  <a:cs typeface="Arial" panose="020B0604020202020204" pitchFamily="34" charset="0"/>
                </a:defRPr>
              </a:lvl3pPr>
              <a:lvl4pPr marL="1600200" indent="-228600" defTabSz="762000">
                <a:defRPr>
                  <a:solidFill>
                    <a:schemeClr val="tx1"/>
                  </a:solidFill>
                  <a:latin typeface="Arial" panose="020B0604020202020204" pitchFamily="34" charset="0"/>
                  <a:cs typeface="Arial" panose="020B0604020202020204" pitchFamily="34" charset="0"/>
                </a:defRPr>
              </a:lvl4pPr>
              <a:lvl5pPr marL="2057400" indent="-228600" defTabSz="762000">
                <a:defRPr>
                  <a:solidFill>
                    <a:schemeClr val="tx1"/>
                  </a:solidFill>
                  <a:latin typeface="Arial" panose="020B0604020202020204" pitchFamily="34" charset="0"/>
                  <a:cs typeface="Arial" panose="020B0604020202020204" pitchFamily="34" charset="0"/>
                </a:defRPr>
              </a:lvl5pPr>
              <a:lvl6pPr marL="25146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defRPr/>
              </a:pPr>
              <a:r>
                <a:rPr lang="en-GB" altLang="en-US" sz="1108" b="1" dirty="0">
                  <a:solidFill>
                    <a:srgbClr val="00B050"/>
                  </a:solidFill>
                  <a:latin typeface="Verdana" panose="020B0604030504040204" pitchFamily="34" charset="0"/>
                  <a:ea typeface="Verdana" panose="020B0604030504040204" pitchFamily="34" charset="0"/>
                  <a:cs typeface="+mn-cs"/>
                </a:rPr>
                <a:t>0</a:t>
              </a:r>
            </a:p>
          </p:txBody>
        </p:sp>
        <p:sp>
          <p:nvSpPr>
            <p:cNvPr id="12541" name="Text Box 323">
              <a:extLst>
                <a:ext uri="{FF2B5EF4-FFF2-40B4-BE49-F238E27FC236}">
                  <a16:creationId xmlns:a16="http://schemas.microsoft.com/office/drawing/2014/main" id="{642B5EDC-7C64-4FC1-B347-F0846989F9B2}"/>
                </a:ext>
              </a:extLst>
            </p:cNvPr>
            <p:cNvSpPr txBox="1">
              <a:spLocks noChangeArrowheads="1"/>
            </p:cNvSpPr>
            <p:nvPr/>
          </p:nvSpPr>
          <p:spPr bwMode="auto">
            <a:xfrm>
              <a:off x="5023" y="2328"/>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cs typeface="Arial" panose="020B0604020202020204" pitchFamily="34" charset="0"/>
                </a:defRPr>
              </a:lvl1pPr>
              <a:lvl2pPr marL="742950" indent="-285750" defTabSz="762000">
                <a:defRPr>
                  <a:solidFill>
                    <a:schemeClr val="tx1"/>
                  </a:solidFill>
                  <a:latin typeface="Arial" panose="020B0604020202020204" pitchFamily="34" charset="0"/>
                  <a:cs typeface="Arial" panose="020B0604020202020204" pitchFamily="34" charset="0"/>
                </a:defRPr>
              </a:lvl2pPr>
              <a:lvl3pPr marL="1143000" indent="-228600" defTabSz="762000">
                <a:defRPr>
                  <a:solidFill>
                    <a:schemeClr val="tx1"/>
                  </a:solidFill>
                  <a:latin typeface="Arial" panose="020B0604020202020204" pitchFamily="34" charset="0"/>
                  <a:cs typeface="Arial" panose="020B0604020202020204" pitchFamily="34" charset="0"/>
                </a:defRPr>
              </a:lvl3pPr>
              <a:lvl4pPr marL="1600200" indent="-228600" defTabSz="762000">
                <a:defRPr>
                  <a:solidFill>
                    <a:schemeClr val="tx1"/>
                  </a:solidFill>
                  <a:latin typeface="Arial" panose="020B0604020202020204" pitchFamily="34" charset="0"/>
                  <a:cs typeface="Arial" panose="020B0604020202020204" pitchFamily="34" charset="0"/>
                </a:defRPr>
              </a:lvl4pPr>
              <a:lvl5pPr marL="2057400" indent="-228600" defTabSz="762000">
                <a:defRPr>
                  <a:solidFill>
                    <a:schemeClr val="tx1"/>
                  </a:solidFill>
                  <a:latin typeface="Arial" panose="020B0604020202020204" pitchFamily="34" charset="0"/>
                  <a:cs typeface="Arial" panose="020B0604020202020204" pitchFamily="34" charset="0"/>
                </a:defRPr>
              </a:lvl5pPr>
              <a:lvl6pPr marL="25146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defRPr/>
              </a:pPr>
              <a:r>
                <a:rPr lang="en-GB" altLang="en-US" sz="1108" b="1" dirty="0">
                  <a:solidFill>
                    <a:srgbClr val="00B050"/>
                  </a:solidFill>
                  <a:latin typeface="Verdana" panose="020B0604030504040204" pitchFamily="34" charset="0"/>
                  <a:ea typeface="Verdana" panose="020B0604030504040204" pitchFamily="34" charset="0"/>
                  <a:cs typeface="+mn-cs"/>
                </a:rPr>
                <a:t>0</a:t>
              </a:r>
            </a:p>
          </p:txBody>
        </p:sp>
        <p:sp>
          <p:nvSpPr>
            <p:cNvPr id="12542" name="Text Box 323">
              <a:extLst>
                <a:ext uri="{FF2B5EF4-FFF2-40B4-BE49-F238E27FC236}">
                  <a16:creationId xmlns:a16="http://schemas.microsoft.com/office/drawing/2014/main" id="{7C4384F5-AA73-4D32-B2EB-070A4946CB3B}"/>
                </a:ext>
              </a:extLst>
            </p:cNvPr>
            <p:cNvSpPr txBox="1">
              <a:spLocks noChangeArrowheads="1"/>
            </p:cNvSpPr>
            <p:nvPr/>
          </p:nvSpPr>
          <p:spPr bwMode="auto">
            <a:xfrm>
              <a:off x="5022" y="2549"/>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cs typeface="Arial" panose="020B0604020202020204" pitchFamily="34" charset="0"/>
                </a:defRPr>
              </a:lvl1pPr>
              <a:lvl2pPr marL="742950" indent="-285750" defTabSz="762000">
                <a:defRPr>
                  <a:solidFill>
                    <a:schemeClr val="tx1"/>
                  </a:solidFill>
                  <a:latin typeface="Arial" panose="020B0604020202020204" pitchFamily="34" charset="0"/>
                  <a:cs typeface="Arial" panose="020B0604020202020204" pitchFamily="34" charset="0"/>
                </a:defRPr>
              </a:lvl2pPr>
              <a:lvl3pPr marL="1143000" indent="-228600" defTabSz="762000">
                <a:defRPr>
                  <a:solidFill>
                    <a:schemeClr val="tx1"/>
                  </a:solidFill>
                  <a:latin typeface="Arial" panose="020B0604020202020204" pitchFamily="34" charset="0"/>
                  <a:cs typeface="Arial" panose="020B0604020202020204" pitchFamily="34" charset="0"/>
                </a:defRPr>
              </a:lvl3pPr>
              <a:lvl4pPr marL="1600200" indent="-228600" defTabSz="762000">
                <a:defRPr>
                  <a:solidFill>
                    <a:schemeClr val="tx1"/>
                  </a:solidFill>
                  <a:latin typeface="Arial" panose="020B0604020202020204" pitchFamily="34" charset="0"/>
                  <a:cs typeface="Arial" panose="020B0604020202020204" pitchFamily="34" charset="0"/>
                </a:defRPr>
              </a:lvl4pPr>
              <a:lvl5pPr marL="2057400" indent="-228600" defTabSz="762000">
                <a:defRPr>
                  <a:solidFill>
                    <a:schemeClr val="tx1"/>
                  </a:solidFill>
                  <a:latin typeface="Arial" panose="020B0604020202020204" pitchFamily="34" charset="0"/>
                  <a:cs typeface="Arial" panose="020B0604020202020204" pitchFamily="34" charset="0"/>
                </a:defRPr>
              </a:lvl5pPr>
              <a:lvl6pPr marL="25146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defRPr/>
              </a:pPr>
              <a:r>
                <a:rPr lang="en-GB" altLang="en-US" sz="1108" b="1" dirty="0">
                  <a:solidFill>
                    <a:srgbClr val="00B050"/>
                  </a:solidFill>
                  <a:latin typeface="Verdana" panose="020B0604030504040204" pitchFamily="34" charset="0"/>
                  <a:ea typeface="Verdana" panose="020B0604030504040204" pitchFamily="34" charset="0"/>
                  <a:cs typeface="+mn-cs"/>
                </a:rPr>
                <a:t>0</a:t>
              </a:r>
            </a:p>
          </p:txBody>
        </p:sp>
        <p:sp>
          <p:nvSpPr>
            <p:cNvPr id="12543" name="Text Box 323">
              <a:extLst>
                <a:ext uri="{FF2B5EF4-FFF2-40B4-BE49-F238E27FC236}">
                  <a16:creationId xmlns:a16="http://schemas.microsoft.com/office/drawing/2014/main" id="{1E1B6934-2741-4415-9423-1172A95C1AA7}"/>
                </a:ext>
              </a:extLst>
            </p:cNvPr>
            <p:cNvSpPr txBox="1">
              <a:spLocks noChangeArrowheads="1"/>
            </p:cNvSpPr>
            <p:nvPr/>
          </p:nvSpPr>
          <p:spPr bwMode="auto">
            <a:xfrm>
              <a:off x="5022" y="2771"/>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cs typeface="Arial" panose="020B0604020202020204" pitchFamily="34" charset="0"/>
                </a:defRPr>
              </a:lvl1pPr>
              <a:lvl2pPr marL="742950" indent="-285750" defTabSz="762000">
                <a:defRPr>
                  <a:solidFill>
                    <a:schemeClr val="tx1"/>
                  </a:solidFill>
                  <a:latin typeface="Arial" panose="020B0604020202020204" pitchFamily="34" charset="0"/>
                  <a:cs typeface="Arial" panose="020B0604020202020204" pitchFamily="34" charset="0"/>
                </a:defRPr>
              </a:lvl2pPr>
              <a:lvl3pPr marL="1143000" indent="-228600" defTabSz="762000">
                <a:defRPr>
                  <a:solidFill>
                    <a:schemeClr val="tx1"/>
                  </a:solidFill>
                  <a:latin typeface="Arial" panose="020B0604020202020204" pitchFamily="34" charset="0"/>
                  <a:cs typeface="Arial" panose="020B0604020202020204" pitchFamily="34" charset="0"/>
                </a:defRPr>
              </a:lvl3pPr>
              <a:lvl4pPr marL="1600200" indent="-228600" defTabSz="762000">
                <a:defRPr>
                  <a:solidFill>
                    <a:schemeClr val="tx1"/>
                  </a:solidFill>
                  <a:latin typeface="Arial" panose="020B0604020202020204" pitchFamily="34" charset="0"/>
                  <a:cs typeface="Arial" panose="020B0604020202020204" pitchFamily="34" charset="0"/>
                </a:defRPr>
              </a:lvl4pPr>
              <a:lvl5pPr marL="2057400" indent="-228600" defTabSz="762000">
                <a:defRPr>
                  <a:solidFill>
                    <a:schemeClr val="tx1"/>
                  </a:solidFill>
                  <a:latin typeface="Arial" panose="020B0604020202020204" pitchFamily="34" charset="0"/>
                  <a:cs typeface="Arial" panose="020B0604020202020204" pitchFamily="34" charset="0"/>
                </a:defRPr>
              </a:lvl5pPr>
              <a:lvl6pPr marL="25146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defRPr/>
              </a:pPr>
              <a:r>
                <a:rPr lang="en-GB" altLang="en-US" sz="1108" b="1" dirty="0">
                  <a:solidFill>
                    <a:srgbClr val="00B050"/>
                  </a:solidFill>
                  <a:latin typeface="Verdana" panose="020B0604030504040204" pitchFamily="34" charset="0"/>
                  <a:ea typeface="Verdana" panose="020B0604030504040204" pitchFamily="34" charset="0"/>
                  <a:cs typeface="+mn-cs"/>
                </a:rPr>
                <a:t>0</a:t>
              </a:r>
            </a:p>
          </p:txBody>
        </p:sp>
        <p:sp>
          <p:nvSpPr>
            <p:cNvPr id="11" name="Text Box 323">
              <a:extLst>
                <a:ext uri="{FF2B5EF4-FFF2-40B4-BE49-F238E27FC236}">
                  <a16:creationId xmlns:a16="http://schemas.microsoft.com/office/drawing/2014/main" id="{C2E91E2E-F6B3-4E45-9B46-853BBE773C6D}"/>
                </a:ext>
              </a:extLst>
            </p:cNvPr>
            <p:cNvSpPr txBox="1">
              <a:spLocks noChangeArrowheads="1"/>
            </p:cNvSpPr>
            <p:nvPr/>
          </p:nvSpPr>
          <p:spPr bwMode="auto">
            <a:xfrm>
              <a:off x="5013" y="2997"/>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solidFill>
                    <a:srgbClr val="00B050"/>
                  </a:solidFill>
                  <a:latin typeface="Verdana" panose="020B0604030504040204" pitchFamily="34" charset="0"/>
                  <a:ea typeface="Verdana" panose="020B0604030504040204" pitchFamily="34" charset="0"/>
                </a:rPr>
                <a:t>0</a:t>
              </a:r>
            </a:p>
          </p:txBody>
        </p:sp>
        <p:sp>
          <p:nvSpPr>
            <p:cNvPr id="12545" name="Text Box 323">
              <a:extLst>
                <a:ext uri="{FF2B5EF4-FFF2-40B4-BE49-F238E27FC236}">
                  <a16:creationId xmlns:a16="http://schemas.microsoft.com/office/drawing/2014/main" id="{DD393783-488D-445D-A1E8-4A544E4B4FD4}"/>
                </a:ext>
              </a:extLst>
            </p:cNvPr>
            <p:cNvSpPr txBox="1">
              <a:spLocks noChangeArrowheads="1"/>
            </p:cNvSpPr>
            <p:nvPr/>
          </p:nvSpPr>
          <p:spPr bwMode="auto">
            <a:xfrm>
              <a:off x="999" y="2994"/>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cs typeface="Arial" panose="020B0604020202020204" pitchFamily="34" charset="0"/>
                </a:defRPr>
              </a:lvl1pPr>
              <a:lvl2pPr marL="742950" indent="-285750" defTabSz="762000">
                <a:defRPr>
                  <a:solidFill>
                    <a:schemeClr val="tx1"/>
                  </a:solidFill>
                  <a:latin typeface="Arial" panose="020B0604020202020204" pitchFamily="34" charset="0"/>
                  <a:cs typeface="Arial" panose="020B0604020202020204" pitchFamily="34" charset="0"/>
                </a:defRPr>
              </a:lvl2pPr>
              <a:lvl3pPr marL="1143000" indent="-228600" defTabSz="762000">
                <a:defRPr>
                  <a:solidFill>
                    <a:schemeClr val="tx1"/>
                  </a:solidFill>
                  <a:latin typeface="Arial" panose="020B0604020202020204" pitchFamily="34" charset="0"/>
                  <a:cs typeface="Arial" panose="020B0604020202020204" pitchFamily="34" charset="0"/>
                </a:defRPr>
              </a:lvl3pPr>
              <a:lvl4pPr marL="1600200" indent="-228600" defTabSz="762000">
                <a:defRPr>
                  <a:solidFill>
                    <a:schemeClr val="tx1"/>
                  </a:solidFill>
                  <a:latin typeface="Arial" panose="020B0604020202020204" pitchFamily="34" charset="0"/>
                  <a:cs typeface="Arial" panose="020B0604020202020204" pitchFamily="34" charset="0"/>
                </a:defRPr>
              </a:lvl4pPr>
              <a:lvl5pPr marL="2057400" indent="-228600" defTabSz="762000">
                <a:defRPr>
                  <a:solidFill>
                    <a:schemeClr val="tx1"/>
                  </a:solidFill>
                  <a:latin typeface="Arial" panose="020B0604020202020204" pitchFamily="34" charset="0"/>
                  <a:cs typeface="Arial" panose="020B0604020202020204" pitchFamily="34" charset="0"/>
                </a:defRPr>
              </a:lvl5pPr>
              <a:lvl6pPr marL="25146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defRPr/>
              </a:pPr>
              <a:r>
                <a:rPr lang="en-GB" altLang="en-US" sz="1108" b="1" dirty="0">
                  <a:latin typeface="Verdana" panose="020B0604030504040204" pitchFamily="34" charset="0"/>
                  <a:ea typeface="Verdana" panose="020B0604030504040204" pitchFamily="34" charset="0"/>
                  <a:cs typeface="+mn-cs"/>
                </a:rPr>
                <a:t>+</a:t>
              </a:r>
            </a:p>
          </p:txBody>
        </p:sp>
        <p:sp>
          <p:nvSpPr>
            <p:cNvPr id="13" name="Text Box 323">
              <a:extLst>
                <a:ext uri="{FF2B5EF4-FFF2-40B4-BE49-F238E27FC236}">
                  <a16:creationId xmlns:a16="http://schemas.microsoft.com/office/drawing/2014/main" id="{27705460-DEA8-4812-8A60-46251CEF02DA}"/>
                </a:ext>
              </a:extLst>
            </p:cNvPr>
            <p:cNvSpPr txBox="1">
              <a:spLocks noChangeArrowheads="1"/>
            </p:cNvSpPr>
            <p:nvPr/>
          </p:nvSpPr>
          <p:spPr bwMode="auto">
            <a:xfrm>
              <a:off x="1246" y="2994"/>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12547" name="Text Box 323">
              <a:extLst>
                <a:ext uri="{FF2B5EF4-FFF2-40B4-BE49-F238E27FC236}">
                  <a16:creationId xmlns:a16="http://schemas.microsoft.com/office/drawing/2014/main" id="{A54E7664-1F54-4BC2-9C24-C86E851CA742}"/>
                </a:ext>
              </a:extLst>
            </p:cNvPr>
            <p:cNvSpPr txBox="1">
              <a:spLocks noChangeArrowheads="1"/>
            </p:cNvSpPr>
            <p:nvPr/>
          </p:nvSpPr>
          <p:spPr bwMode="auto">
            <a:xfrm>
              <a:off x="1472" y="2998"/>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cs typeface="Arial" panose="020B0604020202020204" pitchFamily="34" charset="0"/>
                </a:defRPr>
              </a:lvl1pPr>
              <a:lvl2pPr marL="742950" indent="-285750" defTabSz="762000">
                <a:defRPr>
                  <a:solidFill>
                    <a:schemeClr val="tx1"/>
                  </a:solidFill>
                  <a:latin typeface="Arial" panose="020B0604020202020204" pitchFamily="34" charset="0"/>
                  <a:cs typeface="Arial" panose="020B0604020202020204" pitchFamily="34" charset="0"/>
                </a:defRPr>
              </a:lvl2pPr>
              <a:lvl3pPr marL="1143000" indent="-228600" defTabSz="762000">
                <a:defRPr>
                  <a:solidFill>
                    <a:schemeClr val="tx1"/>
                  </a:solidFill>
                  <a:latin typeface="Arial" panose="020B0604020202020204" pitchFamily="34" charset="0"/>
                  <a:cs typeface="Arial" panose="020B0604020202020204" pitchFamily="34" charset="0"/>
                </a:defRPr>
              </a:lvl3pPr>
              <a:lvl4pPr marL="1600200" indent="-228600" defTabSz="762000">
                <a:defRPr>
                  <a:solidFill>
                    <a:schemeClr val="tx1"/>
                  </a:solidFill>
                  <a:latin typeface="Arial" panose="020B0604020202020204" pitchFamily="34" charset="0"/>
                  <a:cs typeface="Arial" panose="020B0604020202020204" pitchFamily="34" charset="0"/>
                </a:defRPr>
              </a:lvl4pPr>
              <a:lvl5pPr marL="2057400" indent="-228600" defTabSz="762000">
                <a:defRPr>
                  <a:solidFill>
                    <a:schemeClr val="tx1"/>
                  </a:solidFill>
                  <a:latin typeface="Arial" panose="020B0604020202020204" pitchFamily="34" charset="0"/>
                  <a:cs typeface="Arial" panose="020B0604020202020204" pitchFamily="34" charset="0"/>
                </a:defRPr>
              </a:lvl5pPr>
              <a:lvl6pPr marL="25146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defRPr/>
              </a:pPr>
              <a:r>
                <a:rPr lang="en-GB" altLang="en-US" sz="1108" b="1" dirty="0">
                  <a:latin typeface="Verdana" panose="020B0604030504040204" pitchFamily="34" charset="0"/>
                  <a:ea typeface="Verdana" panose="020B0604030504040204" pitchFamily="34" charset="0"/>
                  <a:cs typeface="+mn-cs"/>
                </a:rPr>
                <a:t>0</a:t>
              </a:r>
            </a:p>
          </p:txBody>
        </p:sp>
        <p:sp>
          <p:nvSpPr>
            <p:cNvPr id="12548" name="Text Box 323">
              <a:extLst>
                <a:ext uri="{FF2B5EF4-FFF2-40B4-BE49-F238E27FC236}">
                  <a16:creationId xmlns:a16="http://schemas.microsoft.com/office/drawing/2014/main" id="{958D5258-124C-417B-AA6C-12D3CFDAA410}"/>
                </a:ext>
              </a:extLst>
            </p:cNvPr>
            <p:cNvSpPr txBox="1">
              <a:spLocks noChangeArrowheads="1"/>
            </p:cNvSpPr>
            <p:nvPr/>
          </p:nvSpPr>
          <p:spPr bwMode="auto">
            <a:xfrm>
              <a:off x="1695" y="2997"/>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cs typeface="Arial" panose="020B0604020202020204" pitchFamily="34" charset="0"/>
                </a:defRPr>
              </a:lvl1pPr>
              <a:lvl2pPr marL="742950" indent="-285750" defTabSz="762000">
                <a:defRPr>
                  <a:solidFill>
                    <a:schemeClr val="tx1"/>
                  </a:solidFill>
                  <a:latin typeface="Arial" panose="020B0604020202020204" pitchFamily="34" charset="0"/>
                  <a:cs typeface="Arial" panose="020B0604020202020204" pitchFamily="34" charset="0"/>
                </a:defRPr>
              </a:lvl2pPr>
              <a:lvl3pPr marL="1143000" indent="-228600" defTabSz="762000">
                <a:defRPr>
                  <a:solidFill>
                    <a:schemeClr val="tx1"/>
                  </a:solidFill>
                  <a:latin typeface="Arial" panose="020B0604020202020204" pitchFamily="34" charset="0"/>
                  <a:cs typeface="Arial" panose="020B0604020202020204" pitchFamily="34" charset="0"/>
                </a:defRPr>
              </a:lvl3pPr>
              <a:lvl4pPr marL="1600200" indent="-228600" defTabSz="762000">
                <a:defRPr>
                  <a:solidFill>
                    <a:schemeClr val="tx1"/>
                  </a:solidFill>
                  <a:latin typeface="Arial" panose="020B0604020202020204" pitchFamily="34" charset="0"/>
                  <a:cs typeface="Arial" panose="020B0604020202020204" pitchFamily="34" charset="0"/>
                </a:defRPr>
              </a:lvl4pPr>
              <a:lvl5pPr marL="2057400" indent="-228600" defTabSz="762000">
                <a:defRPr>
                  <a:solidFill>
                    <a:schemeClr val="tx1"/>
                  </a:solidFill>
                  <a:latin typeface="Arial" panose="020B0604020202020204" pitchFamily="34" charset="0"/>
                  <a:cs typeface="Arial" panose="020B0604020202020204" pitchFamily="34" charset="0"/>
                </a:defRPr>
              </a:lvl5pPr>
              <a:lvl6pPr marL="25146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defRPr/>
              </a:pPr>
              <a:r>
                <a:rPr lang="en-GB" altLang="en-US" sz="1108" b="1" dirty="0">
                  <a:latin typeface="Verdana" panose="020B0604030504040204" pitchFamily="34" charset="0"/>
                  <a:ea typeface="Verdana" panose="020B0604030504040204" pitchFamily="34" charset="0"/>
                  <a:cs typeface="+mn-cs"/>
                </a:rPr>
                <a:t>+</a:t>
              </a:r>
            </a:p>
          </p:txBody>
        </p:sp>
        <p:sp>
          <p:nvSpPr>
            <p:cNvPr id="12549" name="Text Box 323">
              <a:extLst>
                <a:ext uri="{FF2B5EF4-FFF2-40B4-BE49-F238E27FC236}">
                  <a16:creationId xmlns:a16="http://schemas.microsoft.com/office/drawing/2014/main" id="{87C4416B-E624-478D-90D3-5B129ABE4D6B}"/>
                </a:ext>
              </a:extLst>
            </p:cNvPr>
            <p:cNvSpPr txBox="1">
              <a:spLocks noChangeArrowheads="1"/>
            </p:cNvSpPr>
            <p:nvPr/>
          </p:nvSpPr>
          <p:spPr bwMode="auto">
            <a:xfrm>
              <a:off x="1922" y="2994"/>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cs typeface="Arial" panose="020B0604020202020204" pitchFamily="34" charset="0"/>
                </a:defRPr>
              </a:lvl1pPr>
              <a:lvl2pPr marL="742950" indent="-285750" defTabSz="762000">
                <a:defRPr>
                  <a:solidFill>
                    <a:schemeClr val="tx1"/>
                  </a:solidFill>
                  <a:latin typeface="Arial" panose="020B0604020202020204" pitchFamily="34" charset="0"/>
                  <a:cs typeface="Arial" panose="020B0604020202020204" pitchFamily="34" charset="0"/>
                </a:defRPr>
              </a:lvl2pPr>
              <a:lvl3pPr marL="1143000" indent="-228600" defTabSz="762000">
                <a:defRPr>
                  <a:solidFill>
                    <a:schemeClr val="tx1"/>
                  </a:solidFill>
                  <a:latin typeface="Arial" panose="020B0604020202020204" pitchFamily="34" charset="0"/>
                  <a:cs typeface="Arial" panose="020B0604020202020204" pitchFamily="34" charset="0"/>
                </a:defRPr>
              </a:lvl3pPr>
              <a:lvl4pPr marL="1600200" indent="-228600" defTabSz="762000">
                <a:defRPr>
                  <a:solidFill>
                    <a:schemeClr val="tx1"/>
                  </a:solidFill>
                  <a:latin typeface="Arial" panose="020B0604020202020204" pitchFamily="34" charset="0"/>
                  <a:cs typeface="Arial" panose="020B0604020202020204" pitchFamily="34" charset="0"/>
                </a:defRPr>
              </a:lvl4pPr>
              <a:lvl5pPr marL="2057400" indent="-228600" defTabSz="762000">
                <a:defRPr>
                  <a:solidFill>
                    <a:schemeClr val="tx1"/>
                  </a:solidFill>
                  <a:latin typeface="Arial" panose="020B0604020202020204" pitchFamily="34" charset="0"/>
                  <a:cs typeface="Arial" panose="020B0604020202020204" pitchFamily="34" charset="0"/>
                </a:defRPr>
              </a:lvl5pPr>
              <a:lvl6pPr marL="25146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defRPr/>
              </a:pPr>
              <a:r>
                <a:rPr lang="en-GB" altLang="en-US" sz="1108" b="1" dirty="0">
                  <a:latin typeface="Verdana" panose="020B0604030504040204" pitchFamily="34" charset="0"/>
                  <a:ea typeface="Verdana" panose="020B0604030504040204" pitchFamily="34" charset="0"/>
                  <a:cs typeface="+mn-cs"/>
                </a:rPr>
                <a:t>+</a:t>
              </a:r>
            </a:p>
          </p:txBody>
        </p:sp>
        <p:sp>
          <p:nvSpPr>
            <p:cNvPr id="17" name="Text Box 323">
              <a:extLst>
                <a:ext uri="{FF2B5EF4-FFF2-40B4-BE49-F238E27FC236}">
                  <a16:creationId xmlns:a16="http://schemas.microsoft.com/office/drawing/2014/main" id="{BAE2B3A5-7EAD-4749-B1A2-6A476D199795}"/>
                </a:ext>
              </a:extLst>
            </p:cNvPr>
            <p:cNvSpPr txBox="1">
              <a:spLocks noChangeArrowheads="1"/>
            </p:cNvSpPr>
            <p:nvPr/>
          </p:nvSpPr>
          <p:spPr bwMode="auto">
            <a:xfrm>
              <a:off x="2143" y="2998"/>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12551" name="Text Box 323">
              <a:extLst>
                <a:ext uri="{FF2B5EF4-FFF2-40B4-BE49-F238E27FC236}">
                  <a16:creationId xmlns:a16="http://schemas.microsoft.com/office/drawing/2014/main" id="{8EC00F55-352D-4ABD-B1BC-C0892559E3A3}"/>
                </a:ext>
              </a:extLst>
            </p:cNvPr>
            <p:cNvSpPr txBox="1">
              <a:spLocks noChangeArrowheads="1"/>
            </p:cNvSpPr>
            <p:nvPr/>
          </p:nvSpPr>
          <p:spPr bwMode="auto">
            <a:xfrm>
              <a:off x="2587" y="2998"/>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cs typeface="Arial" panose="020B0604020202020204" pitchFamily="34" charset="0"/>
                </a:defRPr>
              </a:lvl1pPr>
              <a:lvl2pPr marL="742950" indent="-285750" defTabSz="762000">
                <a:defRPr>
                  <a:solidFill>
                    <a:schemeClr val="tx1"/>
                  </a:solidFill>
                  <a:latin typeface="Arial" panose="020B0604020202020204" pitchFamily="34" charset="0"/>
                  <a:cs typeface="Arial" panose="020B0604020202020204" pitchFamily="34" charset="0"/>
                </a:defRPr>
              </a:lvl2pPr>
              <a:lvl3pPr marL="1143000" indent="-228600" defTabSz="762000">
                <a:defRPr>
                  <a:solidFill>
                    <a:schemeClr val="tx1"/>
                  </a:solidFill>
                  <a:latin typeface="Arial" panose="020B0604020202020204" pitchFamily="34" charset="0"/>
                  <a:cs typeface="Arial" panose="020B0604020202020204" pitchFamily="34" charset="0"/>
                </a:defRPr>
              </a:lvl3pPr>
              <a:lvl4pPr marL="1600200" indent="-228600" defTabSz="762000">
                <a:defRPr>
                  <a:solidFill>
                    <a:schemeClr val="tx1"/>
                  </a:solidFill>
                  <a:latin typeface="Arial" panose="020B0604020202020204" pitchFamily="34" charset="0"/>
                  <a:cs typeface="Arial" panose="020B0604020202020204" pitchFamily="34" charset="0"/>
                </a:defRPr>
              </a:lvl4pPr>
              <a:lvl5pPr marL="2057400" indent="-228600" defTabSz="762000">
                <a:defRPr>
                  <a:solidFill>
                    <a:schemeClr val="tx1"/>
                  </a:solidFill>
                  <a:latin typeface="Arial" panose="020B0604020202020204" pitchFamily="34" charset="0"/>
                  <a:cs typeface="Arial" panose="020B0604020202020204" pitchFamily="34" charset="0"/>
                </a:defRPr>
              </a:lvl5pPr>
              <a:lvl6pPr marL="25146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defRPr/>
              </a:pPr>
              <a:r>
                <a:rPr lang="en-GB" altLang="en-US" sz="1108" b="1" dirty="0">
                  <a:latin typeface="Verdana" panose="020B0604030504040204" pitchFamily="34" charset="0"/>
                  <a:ea typeface="Verdana" panose="020B0604030504040204" pitchFamily="34" charset="0"/>
                  <a:cs typeface="+mn-cs"/>
                </a:rPr>
                <a:t>+</a:t>
              </a:r>
            </a:p>
          </p:txBody>
        </p:sp>
        <p:sp>
          <p:nvSpPr>
            <p:cNvPr id="19" name="Text Box 323">
              <a:extLst>
                <a:ext uri="{FF2B5EF4-FFF2-40B4-BE49-F238E27FC236}">
                  <a16:creationId xmlns:a16="http://schemas.microsoft.com/office/drawing/2014/main" id="{56CA105E-BA01-4205-A69F-23E2A1949A0E}"/>
                </a:ext>
              </a:extLst>
            </p:cNvPr>
            <p:cNvSpPr txBox="1">
              <a:spLocks noChangeArrowheads="1"/>
            </p:cNvSpPr>
            <p:nvPr/>
          </p:nvSpPr>
          <p:spPr bwMode="auto">
            <a:xfrm>
              <a:off x="2808" y="2998"/>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20" name="Text Box 323">
              <a:extLst>
                <a:ext uri="{FF2B5EF4-FFF2-40B4-BE49-F238E27FC236}">
                  <a16:creationId xmlns:a16="http://schemas.microsoft.com/office/drawing/2014/main" id="{F5550096-26D7-4FBE-B8A2-7922096A7EDD}"/>
                </a:ext>
              </a:extLst>
            </p:cNvPr>
            <p:cNvSpPr txBox="1">
              <a:spLocks noChangeArrowheads="1"/>
            </p:cNvSpPr>
            <p:nvPr/>
          </p:nvSpPr>
          <p:spPr bwMode="auto">
            <a:xfrm>
              <a:off x="3019" y="2998"/>
              <a:ext cx="180"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0</a:t>
              </a:r>
            </a:p>
          </p:txBody>
        </p:sp>
        <p:sp>
          <p:nvSpPr>
            <p:cNvPr id="12554" name="Text Box 323">
              <a:extLst>
                <a:ext uri="{FF2B5EF4-FFF2-40B4-BE49-F238E27FC236}">
                  <a16:creationId xmlns:a16="http://schemas.microsoft.com/office/drawing/2014/main" id="{D0810C2F-B4EE-433E-986F-51E27D99C6F9}"/>
                </a:ext>
              </a:extLst>
            </p:cNvPr>
            <p:cNvSpPr txBox="1">
              <a:spLocks noChangeArrowheads="1"/>
            </p:cNvSpPr>
            <p:nvPr/>
          </p:nvSpPr>
          <p:spPr bwMode="auto">
            <a:xfrm>
              <a:off x="3245" y="2994"/>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cs typeface="Arial" panose="020B0604020202020204" pitchFamily="34" charset="0"/>
                </a:defRPr>
              </a:lvl1pPr>
              <a:lvl2pPr marL="742950" indent="-285750" defTabSz="762000">
                <a:defRPr>
                  <a:solidFill>
                    <a:schemeClr val="tx1"/>
                  </a:solidFill>
                  <a:latin typeface="Arial" panose="020B0604020202020204" pitchFamily="34" charset="0"/>
                  <a:cs typeface="Arial" panose="020B0604020202020204" pitchFamily="34" charset="0"/>
                </a:defRPr>
              </a:lvl2pPr>
              <a:lvl3pPr marL="1143000" indent="-228600" defTabSz="762000">
                <a:defRPr>
                  <a:solidFill>
                    <a:schemeClr val="tx1"/>
                  </a:solidFill>
                  <a:latin typeface="Arial" panose="020B0604020202020204" pitchFamily="34" charset="0"/>
                  <a:cs typeface="Arial" panose="020B0604020202020204" pitchFamily="34" charset="0"/>
                </a:defRPr>
              </a:lvl3pPr>
              <a:lvl4pPr marL="1600200" indent="-228600" defTabSz="762000">
                <a:defRPr>
                  <a:solidFill>
                    <a:schemeClr val="tx1"/>
                  </a:solidFill>
                  <a:latin typeface="Arial" panose="020B0604020202020204" pitchFamily="34" charset="0"/>
                  <a:cs typeface="Arial" panose="020B0604020202020204" pitchFamily="34" charset="0"/>
                </a:defRPr>
              </a:lvl4pPr>
              <a:lvl5pPr marL="2057400" indent="-228600" defTabSz="762000">
                <a:defRPr>
                  <a:solidFill>
                    <a:schemeClr val="tx1"/>
                  </a:solidFill>
                  <a:latin typeface="Arial" panose="020B0604020202020204" pitchFamily="34" charset="0"/>
                  <a:cs typeface="Arial" panose="020B0604020202020204" pitchFamily="34" charset="0"/>
                </a:defRPr>
              </a:lvl5pPr>
              <a:lvl6pPr marL="25146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defRPr/>
              </a:pPr>
              <a:r>
                <a:rPr lang="en-GB" altLang="en-US" sz="1108" b="1" dirty="0">
                  <a:latin typeface="Verdana" panose="020B0604030504040204" pitchFamily="34" charset="0"/>
                  <a:ea typeface="Verdana" panose="020B0604030504040204" pitchFamily="34" charset="0"/>
                  <a:cs typeface="+mn-cs"/>
                </a:rPr>
                <a:t>+</a:t>
              </a:r>
            </a:p>
          </p:txBody>
        </p:sp>
        <p:sp>
          <p:nvSpPr>
            <p:cNvPr id="22" name="Text Box 323">
              <a:extLst>
                <a:ext uri="{FF2B5EF4-FFF2-40B4-BE49-F238E27FC236}">
                  <a16:creationId xmlns:a16="http://schemas.microsoft.com/office/drawing/2014/main" id="{C61A4EB4-1C06-492B-A248-96923546EA8D}"/>
                </a:ext>
              </a:extLst>
            </p:cNvPr>
            <p:cNvSpPr txBox="1">
              <a:spLocks noChangeArrowheads="1"/>
            </p:cNvSpPr>
            <p:nvPr/>
          </p:nvSpPr>
          <p:spPr bwMode="auto">
            <a:xfrm>
              <a:off x="3464" y="2994"/>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23" name="Text Box 323">
              <a:extLst>
                <a:ext uri="{FF2B5EF4-FFF2-40B4-BE49-F238E27FC236}">
                  <a16:creationId xmlns:a16="http://schemas.microsoft.com/office/drawing/2014/main" id="{8CB5DAFA-0D38-422E-9949-DE93F6D1215F}"/>
                </a:ext>
              </a:extLst>
            </p:cNvPr>
            <p:cNvSpPr txBox="1">
              <a:spLocks noChangeArrowheads="1"/>
            </p:cNvSpPr>
            <p:nvPr/>
          </p:nvSpPr>
          <p:spPr bwMode="auto">
            <a:xfrm>
              <a:off x="3681" y="2997"/>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12557" name="Text Box 323">
              <a:extLst>
                <a:ext uri="{FF2B5EF4-FFF2-40B4-BE49-F238E27FC236}">
                  <a16:creationId xmlns:a16="http://schemas.microsoft.com/office/drawing/2014/main" id="{21E571BD-F3E9-4218-9E11-E3F9C98B5A37}"/>
                </a:ext>
              </a:extLst>
            </p:cNvPr>
            <p:cNvSpPr txBox="1">
              <a:spLocks noChangeArrowheads="1"/>
            </p:cNvSpPr>
            <p:nvPr/>
          </p:nvSpPr>
          <p:spPr bwMode="auto">
            <a:xfrm>
              <a:off x="3904" y="2998"/>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a:solidFill>
                    <a:schemeClr val="tx1"/>
                  </a:solidFill>
                  <a:latin typeface="Arial" panose="020B0604020202020204" pitchFamily="34" charset="0"/>
                  <a:cs typeface="Arial" panose="020B0604020202020204" pitchFamily="34" charset="0"/>
                </a:defRPr>
              </a:lvl1pPr>
              <a:lvl2pPr marL="742950" indent="-285750" defTabSz="762000">
                <a:defRPr>
                  <a:solidFill>
                    <a:schemeClr val="tx1"/>
                  </a:solidFill>
                  <a:latin typeface="Arial" panose="020B0604020202020204" pitchFamily="34" charset="0"/>
                  <a:cs typeface="Arial" panose="020B0604020202020204" pitchFamily="34" charset="0"/>
                </a:defRPr>
              </a:lvl2pPr>
              <a:lvl3pPr marL="1143000" indent="-228600" defTabSz="762000">
                <a:defRPr>
                  <a:solidFill>
                    <a:schemeClr val="tx1"/>
                  </a:solidFill>
                  <a:latin typeface="Arial" panose="020B0604020202020204" pitchFamily="34" charset="0"/>
                  <a:cs typeface="Arial" panose="020B0604020202020204" pitchFamily="34" charset="0"/>
                </a:defRPr>
              </a:lvl3pPr>
              <a:lvl4pPr marL="1600200" indent="-228600" defTabSz="762000">
                <a:defRPr>
                  <a:solidFill>
                    <a:schemeClr val="tx1"/>
                  </a:solidFill>
                  <a:latin typeface="Arial" panose="020B0604020202020204" pitchFamily="34" charset="0"/>
                  <a:cs typeface="Arial" panose="020B0604020202020204" pitchFamily="34" charset="0"/>
                </a:defRPr>
              </a:lvl4pPr>
              <a:lvl5pPr marL="2057400" indent="-228600" defTabSz="762000">
                <a:defRPr>
                  <a:solidFill>
                    <a:schemeClr val="tx1"/>
                  </a:solidFill>
                  <a:latin typeface="Arial" panose="020B0604020202020204" pitchFamily="34" charset="0"/>
                  <a:cs typeface="Arial" panose="020B0604020202020204" pitchFamily="34" charset="0"/>
                </a:defRPr>
              </a:lvl5pPr>
              <a:lvl6pPr marL="25146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defTabSz="7620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defRPr/>
              </a:pPr>
              <a:r>
                <a:rPr lang="en-GB" altLang="en-US" sz="1108" b="1" dirty="0">
                  <a:latin typeface="Verdana" panose="020B0604030504040204" pitchFamily="34" charset="0"/>
                  <a:ea typeface="Verdana" panose="020B0604030504040204" pitchFamily="34" charset="0"/>
                  <a:cs typeface="+mn-cs"/>
                </a:rPr>
                <a:t>+</a:t>
              </a:r>
            </a:p>
          </p:txBody>
        </p:sp>
        <p:sp>
          <p:nvSpPr>
            <p:cNvPr id="25" name="Text Box 323">
              <a:extLst>
                <a:ext uri="{FF2B5EF4-FFF2-40B4-BE49-F238E27FC236}">
                  <a16:creationId xmlns:a16="http://schemas.microsoft.com/office/drawing/2014/main" id="{3F026792-DCD3-4B8E-A5C7-CF83196DCA50}"/>
                </a:ext>
              </a:extLst>
            </p:cNvPr>
            <p:cNvSpPr txBox="1">
              <a:spLocks noChangeArrowheads="1"/>
            </p:cNvSpPr>
            <p:nvPr/>
          </p:nvSpPr>
          <p:spPr bwMode="auto">
            <a:xfrm>
              <a:off x="4137" y="2998"/>
              <a:ext cx="194" cy="16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defRPr/>
              </a:pPr>
              <a:r>
                <a:rPr lang="en-GB" altLang="en-US" sz="1108" b="1" dirty="0">
                  <a:latin typeface="Verdana" panose="020B0604030504040204" pitchFamily="34" charset="0"/>
                  <a:ea typeface="Verdana" panose="020B0604030504040204" pitchFamily="34" charset="0"/>
                </a:rPr>
                <a:t>+</a:t>
              </a:r>
            </a:p>
          </p:txBody>
        </p:sp>
        <p:sp>
          <p:nvSpPr>
            <p:cNvPr id="12559" name="Text Box 304">
              <a:extLst>
                <a:ext uri="{FF2B5EF4-FFF2-40B4-BE49-F238E27FC236}">
                  <a16:creationId xmlns:a16="http://schemas.microsoft.com/office/drawing/2014/main" id="{F3465C27-3A16-4728-AE18-F6A5FE124326}"/>
                </a:ext>
              </a:extLst>
            </p:cNvPr>
            <p:cNvSpPr txBox="1">
              <a:spLocks noChangeArrowheads="1"/>
            </p:cNvSpPr>
            <p:nvPr/>
          </p:nvSpPr>
          <p:spPr bwMode="auto">
            <a:xfrm>
              <a:off x="1689" y="3359"/>
              <a:ext cx="2382" cy="2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r>
                <a:rPr lang="en-GB" altLang="en-US" sz="1100" b="1" dirty="0">
                  <a:latin typeface="Verdana" panose="020B0604030504040204" pitchFamily="34" charset="0"/>
                  <a:ea typeface="Verdana" panose="020B0604030504040204" pitchFamily="34" charset="0"/>
                </a:rPr>
                <a:t>The patient also </a:t>
              </a:r>
              <a:r>
                <a:rPr lang="en-GB" altLang="en-US" sz="1100" b="1" dirty="0">
                  <a:solidFill>
                    <a:srgbClr val="FF0000"/>
                  </a:solidFill>
                  <a:latin typeface="Verdana" panose="020B0604030504040204" pitchFamily="34" charset="0"/>
                  <a:ea typeface="Verdana" panose="020B0604030504040204" pitchFamily="34" charset="0"/>
                </a:rPr>
                <a:t>Lu(b+)</a:t>
              </a:r>
              <a:r>
                <a:rPr lang="en-GB" altLang="en-US" sz="1100" b="1" dirty="0">
                  <a:latin typeface="Verdana" panose="020B0604030504040204" pitchFamily="34" charset="0"/>
                  <a:ea typeface="Verdana" panose="020B0604030504040204" pitchFamily="34" charset="0"/>
                </a:rPr>
                <a:t>, </a:t>
              </a:r>
              <a:r>
                <a:rPr lang="en-GB" altLang="en-US" sz="1100" b="1" dirty="0" err="1">
                  <a:solidFill>
                    <a:srgbClr val="FF0000"/>
                  </a:solidFill>
                  <a:latin typeface="Verdana" panose="020B0604030504040204" pitchFamily="34" charset="0"/>
                  <a:ea typeface="Verdana" panose="020B0604030504040204" pitchFamily="34" charset="0"/>
                </a:rPr>
                <a:t>Kp</a:t>
              </a:r>
              <a:r>
                <a:rPr lang="en-GB" altLang="en-US" sz="1100" b="1" dirty="0">
                  <a:solidFill>
                    <a:srgbClr val="FF0000"/>
                  </a:solidFill>
                  <a:latin typeface="Verdana" panose="020B0604030504040204" pitchFamily="34" charset="0"/>
                  <a:ea typeface="Verdana" panose="020B0604030504040204" pitchFamily="34" charset="0"/>
                </a:rPr>
                <a:t>(b+)</a:t>
              </a:r>
              <a:r>
                <a:rPr lang="en-GB" altLang="en-US" sz="1100" b="1" dirty="0">
                  <a:latin typeface="Verdana" panose="020B0604030504040204" pitchFamily="34" charset="0"/>
                  <a:ea typeface="Verdana" panose="020B0604030504040204" pitchFamily="34" charset="0"/>
                </a:rPr>
                <a:t> and </a:t>
              </a:r>
              <a:r>
                <a:rPr lang="en-GB" altLang="en-US" sz="1100" b="1" dirty="0" err="1">
                  <a:solidFill>
                    <a:srgbClr val="FF0000"/>
                  </a:solidFill>
                  <a:latin typeface="Verdana" panose="020B0604030504040204" pitchFamily="34" charset="0"/>
                  <a:ea typeface="Verdana" panose="020B0604030504040204" pitchFamily="34" charset="0"/>
                </a:rPr>
                <a:t>Js</a:t>
              </a:r>
              <a:r>
                <a:rPr lang="en-GB" altLang="en-US" sz="1100" b="1" dirty="0">
                  <a:solidFill>
                    <a:srgbClr val="FF0000"/>
                  </a:solidFill>
                  <a:latin typeface="Verdana" panose="020B0604030504040204" pitchFamily="34" charset="0"/>
                  <a:ea typeface="Verdana" panose="020B0604030504040204" pitchFamily="34" charset="0"/>
                </a:rPr>
                <a:t>(b+)</a:t>
              </a:r>
              <a:r>
                <a:rPr lang="en-GB" altLang="en-US" sz="1100" b="1" dirty="0">
                  <a:latin typeface="Verdana" panose="020B0604030504040204" pitchFamily="34" charset="0"/>
                  <a:ea typeface="Verdana" panose="020B0604030504040204" pitchFamily="34" charset="0"/>
                </a:rPr>
                <a:t>, </a:t>
              </a:r>
            </a:p>
            <a:p>
              <a:pPr algn="ctr"/>
              <a:r>
                <a:rPr lang="en-GB" altLang="en-US" sz="1100" b="1" dirty="0">
                  <a:latin typeface="Verdana" panose="020B0604030504040204" pitchFamily="34" charset="0"/>
                  <a:ea typeface="Verdana" panose="020B0604030504040204" pitchFamily="34" charset="0"/>
                </a:rPr>
                <a:t>and has a Negative DAT.</a:t>
              </a:r>
            </a:p>
          </p:txBody>
        </p:sp>
      </p:grpSp>
      <p:grpSp>
        <p:nvGrpSpPr>
          <p:cNvPr id="274" name="Group 273">
            <a:extLst>
              <a:ext uri="{FF2B5EF4-FFF2-40B4-BE49-F238E27FC236}">
                <a16:creationId xmlns:a16="http://schemas.microsoft.com/office/drawing/2014/main" id="{627B981D-B3BE-4040-BEE7-C219636F7AB8}"/>
              </a:ext>
            </a:extLst>
          </p:cNvPr>
          <p:cNvGrpSpPr/>
          <p:nvPr/>
        </p:nvGrpSpPr>
        <p:grpSpPr>
          <a:xfrm>
            <a:off x="0" y="5607698"/>
            <a:ext cx="12192000" cy="1250302"/>
            <a:chOff x="0" y="5607698"/>
            <a:chExt cx="12192000" cy="1250302"/>
          </a:xfrm>
        </p:grpSpPr>
        <p:sp>
          <p:nvSpPr>
            <p:cNvPr id="275" name="Rectangle 274">
              <a:extLst>
                <a:ext uri="{FF2B5EF4-FFF2-40B4-BE49-F238E27FC236}">
                  <a16:creationId xmlns:a16="http://schemas.microsoft.com/office/drawing/2014/main" id="{B333B477-AAE3-415E-B66E-2EE1453BDAC5}"/>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276" name="Oval 275">
              <a:extLst>
                <a:ext uri="{FF2B5EF4-FFF2-40B4-BE49-F238E27FC236}">
                  <a16:creationId xmlns:a16="http://schemas.microsoft.com/office/drawing/2014/main" id="{B3E05DC0-0EAB-47F5-84B7-8E71B619184F}"/>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277" name="Group 7">
              <a:extLst>
                <a:ext uri="{FF2B5EF4-FFF2-40B4-BE49-F238E27FC236}">
                  <a16:creationId xmlns:a16="http://schemas.microsoft.com/office/drawing/2014/main" id="{672B7EB6-9B81-4C1D-9D49-246865458A56}"/>
                </a:ext>
              </a:extLst>
            </p:cNvPr>
            <p:cNvGrpSpPr>
              <a:grpSpLocks noChangeAspect="1"/>
            </p:cNvGrpSpPr>
            <p:nvPr/>
          </p:nvGrpSpPr>
          <p:grpSpPr bwMode="auto">
            <a:xfrm>
              <a:off x="1446003" y="6071153"/>
              <a:ext cx="463617" cy="516607"/>
              <a:chOff x="2839" y="1944"/>
              <a:chExt cx="596" cy="664"/>
            </a:xfrm>
          </p:grpSpPr>
          <p:sp>
            <p:nvSpPr>
              <p:cNvPr id="550" name="Line 8">
                <a:extLst>
                  <a:ext uri="{FF2B5EF4-FFF2-40B4-BE49-F238E27FC236}">
                    <a16:creationId xmlns:a16="http://schemas.microsoft.com/office/drawing/2014/main" id="{7091DCB4-ECB5-412A-9C40-42B2E5CC1F43}"/>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1" name="Line 9">
                <a:extLst>
                  <a:ext uri="{FF2B5EF4-FFF2-40B4-BE49-F238E27FC236}">
                    <a16:creationId xmlns:a16="http://schemas.microsoft.com/office/drawing/2014/main" id="{D4FFABA3-8F3C-4459-9078-8C6C7BA1A6EA}"/>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2" name="Line 10">
                <a:extLst>
                  <a:ext uri="{FF2B5EF4-FFF2-40B4-BE49-F238E27FC236}">
                    <a16:creationId xmlns:a16="http://schemas.microsoft.com/office/drawing/2014/main" id="{1437C2C0-DDFA-4289-A5E1-CBD1B83DF2A3}"/>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3" name="Line 11">
                <a:extLst>
                  <a:ext uri="{FF2B5EF4-FFF2-40B4-BE49-F238E27FC236}">
                    <a16:creationId xmlns:a16="http://schemas.microsoft.com/office/drawing/2014/main" id="{5BE9AFC3-B5F2-4F96-8652-25C42FEE2A9A}"/>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4" name="Rectangle 12">
                <a:extLst>
                  <a:ext uri="{FF2B5EF4-FFF2-40B4-BE49-F238E27FC236}">
                    <a16:creationId xmlns:a16="http://schemas.microsoft.com/office/drawing/2014/main" id="{758126BC-D4B4-4C4B-96F6-5ACE9EF348EB}"/>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55" name="Rectangle 13">
                <a:extLst>
                  <a:ext uri="{FF2B5EF4-FFF2-40B4-BE49-F238E27FC236}">
                    <a16:creationId xmlns:a16="http://schemas.microsoft.com/office/drawing/2014/main" id="{64001B5B-D02E-422C-93A9-28BC66C6F4B4}"/>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556" name="Rectangle 14">
                <a:extLst>
                  <a:ext uri="{FF2B5EF4-FFF2-40B4-BE49-F238E27FC236}">
                    <a16:creationId xmlns:a16="http://schemas.microsoft.com/office/drawing/2014/main" id="{E247B684-09D6-4CFD-B492-3EB141D45792}"/>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57" name="Rectangle 15">
                <a:extLst>
                  <a:ext uri="{FF2B5EF4-FFF2-40B4-BE49-F238E27FC236}">
                    <a16:creationId xmlns:a16="http://schemas.microsoft.com/office/drawing/2014/main" id="{EF310AC5-E6DA-41DB-8F05-A1A2A57A9A90}"/>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58" name="Rectangle 16">
                <a:extLst>
                  <a:ext uri="{FF2B5EF4-FFF2-40B4-BE49-F238E27FC236}">
                    <a16:creationId xmlns:a16="http://schemas.microsoft.com/office/drawing/2014/main" id="{AE6D8648-21F6-4514-8A04-E20E4EFE25E1}"/>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59" name="Rectangle 17">
                <a:extLst>
                  <a:ext uri="{FF2B5EF4-FFF2-40B4-BE49-F238E27FC236}">
                    <a16:creationId xmlns:a16="http://schemas.microsoft.com/office/drawing/2014/main" id="{7C9D96F4-AAC2-4125-B5EC-85E35D80D320}"/>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60" name="Rectangle 18">
                <a:extLst>
                  <a:ext uri="{FF2B5EF4-FFF2-40B4-BE49-F238E27FC236}">
                    <a16:creationId xmlns:a16="http://schemas.microsoft.com/office/drawing/2014/main" id="{12A09055-CD51-4CC2-A9AE-E20778FBB534}"/>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61" name="Rectangle 19">
                <a:extLst>
                  <a:ext uri="{FF2B5EF4-FFF2-40B4-BE49-F238E27FC236}">
                    <a16:creationId xmlns:a16="http://schemas.microsoft.com/office/drawing/2014/main" id="{EE8DCE53-6E92-40FD-9211-EEF3AE98CFA7}"/>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562" name="AutoShape 20">
                <a:extLst>
                  <a:ext uri="{FF2B5EF4-FFF2-40B4-BE49-F238E27FC236}">
                    <a16:creationId xmlns:a16="http://schemas.microsoft.com/office/drawing/2014/main" id="{3ABC91B9-8A12-453C-9EA1-3CD14CACA220}"/>
                  </a:ext>
                </a:extLst>
              </p:cNvPr>
              <p:cNvCxnSpPr>
                <a:cxnSpLocks noChangeAspect="1" noChangeShapeType="1"/>
                <a:stCxn id="561" idx="3"/>
                <a:endCxn id="561"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3" name="AutoShape 21">
                <a:extLst>
                  <a:ext uri="{FF2B5EF4-FFF2-40B4-BE49-F238E27FC236}">
                    <a16:creationId xmlns:a16="http://schemas.microsoft.com/office/drawing/2014/main" id="{50055E4A-84A2-4766-AF6E-77E9E81AAC4A}"/>
                  </a:ext>
                </a:extLst>
              </p:cNvPr>
              <p:cNvCxnSpPr>
                <a:cxnSpLocks noChangeAspect="1" noChangeShapeType="1"/>
                <a:stCxn id="561" idx="1"/>
                <a:endCxn id="56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4" name="AutoShape 22">
                <a:extLst>
                  <a:ext uri="{FF2B5EF4-FFF2-40B4-BE49-F238E27FC236}">
                    <a16:creationId xmlns:a16="http://schemas.microsoft.com/office/drawing/2014/main" id="{62FEBF02-1871-4715-B274-471D3927C118}"/>
                  </a:ext>
                </a:extLst>
              </p:cNvPr>
              <p:cNvCxnSpPr>
                <a:cxnSpLocks noChangeAspect="1" noChangeShapeType="1"/>
                <a:stCxn id="561" idx="1"/>
                <a:endCxn id="56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5" name="AutoShape 23">
                <a:extLst>
                  <a:ext uri="{FF2B5EF4-FFF2-40B4-BE49-F238E27FC236}">
                    <a16:creationId xmlns:a16="http://schemas.microsoft.com/office/drawing/2014/main" id="{563C8B46-4856-488D-9148-FE61B9DD39BA}"/>
                  </a:ext>
                </a:extLst>
              </p:cNvPr>
              <p:cNvCxnSpPr>
                <a:cxnSpLocks noChangeAspect="1" noChangeShapeType="1"/>
                <a:stCxn id="561" idx="1"/>
                <a:endCxn id="56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6" name="AutoShape 24">
                <a:extLst>
                  <a:ext uri="{FF2B5EF4-FFF2-40B4-BE49-F238E27FC236}">
                    <a16:creationId xmlns:a16="http://schemas.microsoft.com/office/drawing/2014/main" id="{0A45088C-978E-42D6-8CDC-E7F1022AFEE0}"/>
                  </a:ext>
                </a:extLst>
              </p:cNvPr>
              <p:cNvCxnSpPr>
                <a:cxnSpLocks noChangeAspect="1" noChangeShapeType="1"/>
                <a:stCxn id="561" idx="1"/>
                <a:endCxn id="56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7" name="AutoShape 25">
                <a:extLst>
                  <a:ext uri="{FF2B5EF4-FFF2-40B4-BE49-F238E27FC236}">
                    <a16:creationId xmlns:a16="http://schemas.microsoft.com/office/drawing/2014/main" id="{144041E8-F141-4590-9ECD-7A5A04FD460E}"/>
                  </a:ext>
                </a:extLst>
              </p:cNvPr>
              <p:cNvCxnSpPr>
                <a:cxnSpLocks noChangeAspect="1" noChangeShapeType="1"/>
                <a:stCxn id="555" idx="3"/>
                <a:endCxn id="555"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8" name="AutoShape 26">
                <a:extLst>
                  <a:ext uri="{FF2B5EF4-FFF2-40B4-BE49-F238E27FC236}">
                    <a16:creationId xmlns:a16="http://schemas.microsoft.com/office/drawing/2014/main" id="{BB190488-D416-4FCF-A5DB-0A7051AEA5D9}"/>
                  </a:ext>
                </a:extLst>
              </p:cNvPr>
              <p:cNvCxnSpPr>
                <a:cxnSpLocks noChangeAspect="1" noChangeShapeType="1"/>
                <a:stCxn id="561" idx="1"/>
                <a:endCxn id="56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9" name="AutoShape 27">
                <a:extLst>
                  <a:ext uri="{FF2B5EF4-FFF2-40B4-BE49-F238E27FC236}">
                    <a16:creationId xmlns:a16="http://schemas.microsoft.com/office/drawing/2014/main" id="{2C3C4647-E702-49A3-AF84-24BC6C66BAD9}"/>
                  </a:ext>
                </a:extLst>
              </p:cNvPr>
              <p:cNvCxnSpPr>
                <a:cxnSpLocks noChangeAspect="1" noChangeShapeType="1"/>
                <a:stCxn id="561" idx="1"/>
                <a:endCxn id="56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70" name="AutoShape 28">
                <a:extLst>
                  <a:ext uri="{FF2B5EF4-FFF2-40B4-BE49-F238E27FC236}">
                    <a16:creationId xmlns:a16="http://schemas.microsoft.com/office/drawing/2014/main" id="{C5D2ABEF-5AD2-4030-9095-9FEF980754E6}"/>
                  </a:ext>
                </a:extLst>
              </p:cNvPr>
              <p:cNvCxnSpPr>
                <a:cxnSpLocks noChangeAspect="1" noChangeShapeType="1"/>
                <a:stCxn id="561" idx="1"/>
                <a:endCxn id="56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71" name="AutoShape 29">
                <a:extLst>
                  <a:ext uri="{FF2B5EF4-FFF2-40B4-BE49-F238E27FC236}">
                    <a16:creationId xmlns:a16="http://schemas.microsoft.com/office/drawing/2014/main" id="{E7ED1D99-C621-4F1A-B8BF-2AA6EE51E3C2}"/>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72" name="AutoShape 30">
                <a:extLst>
                  <a:ext uri="{FF2B5EF4-FFF2-40B4-BE49-F238E27FC236}">
                    <a16:creationId xmlns:a16="http://schemas.microsoft.com/office/drawing/2014/main" id="{606984F4-910D-4EB7-AD72-383FE51FFF3F}"/>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73" name="AutoShape 31">
                <a:extLst>
                  <a:ext uri="{FF2B5EF4-FFF2-40B4-BE49-F238E27FC236}">
                    <a16:creationId xmlns:a16="http://schemas.microsoft.com/office/drawing/2014/main" id="{B26AE655-FE9B-45B0-BAC0-FA2C9D660993}"/>
                  </a:ext>
                </a:extLst>
              </p:cNvPr>
              <p:cNvCxnSpPr>
                <a:cxnSpLocks noChangeAspect="1" noChangeShapeType="1"/>
                <a:stCxn id="555" idx="1"/>
                <a:endCxn id="555"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74" name="Line 32">
                <a:extLst>
                  <a:ext uri="{FF2B5EF4-FFF2-40B4-BE49-F238E27FC236}">
                    <a16:creationId xmlns:a16="http://schemas.microsoft.com/office/drawing/2014/main" id="{507E119B-1ECD-4094-AB54-9B4C964C40BB}"/>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5" name="Line 33">
                <a:extLst>
                  <a:ext uri="{FF2B5EF4-FFF2-40B4-BE49-F238E27FC236}">
                    <a16:creationId xmlns:a16="http://schemas.microsoft.com/office/drawing/2014/main" id="{6AA3633C-F61C-4842-97BF-0425F9E4B2BB}"/>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6" name="Line 34">
                <a:extLst>
                  <a:ext uri="{FF2B5EF4-FFF2-40B4-BE49-F238E27FC236}">
                    <a16:creationId xmlns:a16="http://schemas.microsoft.com/office/drawing/2014/main" id="{3BFB7BD5-4510-4272-AA82-C42D66DD5BA6}"/>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7" name="Line 35">
                <a:extLst>
                  <a:ext uri="{FF2B5EF4-FFF2-40B4-BE49-F238E27FC236}">
                    <a16:creationId xmlns:a16="http://schemas.microsoft.com/office/drawing/2014/main" id="{CE648F49-516C-4783-971C-7E66EABE2330}"/>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8" name="Line 36">
                <a:extLst>
                  <a:ext uri="{FF2B5EF4-FFF2-40B4-BE49-F238E27FC236}">
                    <a16:creationId xmlns:a16="http://schemas.microsoft.com/office/drawing/2014/main" id="{A0F614D1-1BD1-4B4C-AFA7-480D66246ED3}"/>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9" name="Line 37">
                <a:extLst>
                  <a:ext uri="{FF2B5EF4-FFF2-40B4-BE49-F238E27FC236}">
                    <a16:creationId xmlns:a16="http://schemas.microsoft.com/office/drawing/2014/main" id="{4A36D1FD-9630-4D32-A6FE-C80C54BBA1C2}"/>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0" name="Line 38">
                <a:extLst>
                  <a:ext uri="{FF2B5EF4-FFF2-40B4-BE49-F238E27FC236}">
                    <a16:creationId xmlns:a16="http://schemas.microsoft.com/office/drawing/2014/main" id="{11561323-A6CC-480A-9DDE-3D357EDFDADA}"/>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1" name="Line 39">
                <a:extLst>
                  <a:ext uri="{FF2B5EF4-FFF2-40B4-BE49-F238E27FC236}">
                    <a16:creationId xmlns:a16="http://schemas.microsoft.com/office/drawing/2014/main" id="{61486484-08C4-4BDD-8710-FE6565E8CF78}"/>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2" name="Line 40">
                <a:extLst>
                  <a:ext uri="{FF2B5EF4-FFF2-40B4-BE49-F238E27FC236}">
                    <a16:creationId xmlns:a16="http://schemas.microsoft.com/office/drawing/2014/main" id="{1C8D1FC7-61CC-45B2-AB73-637F12A04CB6}"/>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3" name="Line 41">
                <a:extLst>
                  <a:ext uri="{FF2B5EF4-FFF2-40B4-BE49-F238E27FC236}">
                    <a16:creationId xmlns:a16="http://schemas.microsoft.com/office/drawing/2014/main" id="{64B5F580-691D-4DF7-9605-420F5B6F42D6}"/>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4" name="Line 42">
                <a:extLst>
                  <a:ext uri="{FF2B5EF4-FFF2-40B4-BE49-F238E27FC236}">
                    <a16:creationId xmlns:a16="http://schemas.microsoft.com/office/drawing/2014/main" id="{BFD3D7CF-9BF3-44B8-A543-48FF54F7158B}"/>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5" name="Line 43">
                <a:extLst>
                  <a:ext uri="{FF2B5EF4-FFF2-40B4-BE49-F238E27FC236}">
                    <a16:creationId xmlns:a16="http://schemas.microsoft.com/office/drawing/2014/main" id="{22F31072-4FBB-40F6-B8AB-1F714DCD93E4}"/>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6" name="Oval 44">
                <a:extLst>
                  <a:ext uri="{FF2B5EF4-FFF2-40B4-BE49-F238E27FC236}">
                    <a16:creationId xmlns:a16="http://schemas.microsoft.com/office/drawing/2014/main" id="{04F35E6C-FF03-405A-A196-64E786642D3B}"/>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87" name="Oval 45">
                <a:extLst>
                  <a:ext uri="{FF2B5EF4-FFF2-40B4-BE49-F238E27FC236}">
                    <a16:creationId xmlns:a16="http://schemas.microsoft.com/office/drawing/2014/main" id="{694CE104-3D19-44C4-A4F7-1275188870EC}"/>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278" name="Group 397">
              <a:extLst>
                <a:ext uri="{FF2B5EF4-FFF2-40B4-BE49-F238E27FC236}">
                  <a16:creationId xmlns:a16="http://schemas.microsoft.com/office/drawing/2014/main" id="{C02E3A78-8B27-4DDF-B44C-8CDD2E77996B}"/>
                </a:ext>
              </a:extLst>
            </p:cNvPr>
            <p:cNvGrpSpPr>
              <a:grpSpLocks noChangeAspect="1"/>
            </p:cNvGrpSpPr>
            <p:nvPr/>
          </p:nvGrpSpPr>
          <p:grpSpPr bwMode="auto">
            <a:xfrm>
              <a:off x="1982621" y="5735053"/>
              <a:ext cx="1024036" cy="1019723"/>
              <a:chOff x="3600" y="1632"/>
              <a:chExt cx="1594" cy="1587"/>
            </a:xfrm>
          </p:grpSpPr>
          <p:sp>
            <p:nvSpPr>
              <p:cNvPr id="279" name="Line 141">
                <a:extLst>
                  <a:ext uri="{FF2B5EF4-FFF2-40B4-BE49-F238E27FC236}">
                    <a16:creationId xmlns:a16="http://schemas.microsoft.com/office/drawing/2014/main" id="{25EECBCF-FB0C-4492-A89E-B56CBB1EAE7A}"/>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80" name="Line 142">
                <a:extLst>
                  <a:ext uri="{FF2B5EF4-FFF2-40B4-BE49-F238E27FC236}">
                    <a16:creationId xmlns:a16="http://schemas.microsoft.com/office/drawing/2014/main" id="{84D6930E-725A-4BBA-AEED-BCF7676FEA48}"/>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81" name="Rectangle 126">
                <a:extLst>
                  <a:ext uri="{FF2B5EF4-FFF2-40B4-BE49-F238E27FC236}">
                    <a16:creationId xmlns:a16="http://schemas.microsoft.com/office/drawing/2014/main" id="{0EBF2AAE-91BA-40FE-8F18-6204BF620D42}"/>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2" name="Rectangle 127">
                <a:extLst>
                  <a:ext uri="{FF2B5EF4-FFF2-40B4-BE49-F238E27FC236}">
                    <a16:creationId xmlns:a16="http://schemas.microsoft.com/office/drawing/2014/main" id="{AF130512-7C2B-40BF-901F-DC69F5CCA15F}"/>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28">
                <a:extLst>
                  <a:ext uri="{FF2B5EF4-FFF2-40B4-BE49-F238E27FC236}">
                    <a16:creationId xmlns:a16="http://schemas.microsoft.com/office/drawing/2014/main" id="{A97F63D7-C6A9-455E-A3DB-411A8D889135}"/>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84" name="Line 129">
                <a:extLst>
                  <a:ext uri="{FF2B5EF4-FFF2-40B4-BE49-F238E27FC236}">
                    <a16:creationId xmlns:a16="http://schemas.microsoft.com/office/drawing/2014/main" id="{6ECC83E2-1D74-4A10-A64E-EB22D82FD7DB}"/>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85" name="Line 130">
                <a:extLst>
                  <a:ext uri="{FF2B5EF4-FFF2-40B4-BE49-F238E27FC236}">
                    <a16:creationId xmlns:a16="http://schemas.microsoft.com/office/drawing/2014/main" id="{D905F0F0-5FCA-4924-977C-7CEAAAD2B025}"/>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6" name="Line 131">
                <a:extLst>
                  <a:ext uri="{FF2B5EF4-FFF2-40B4-BE49-F238E27FC236}">
                    <a16:creationId xmlns:a16="http://schemas.microsoft.com/office/drawing/2014/main" id="{1ED5E486-2897-40EE-8D9A-F147AEC10789}"/>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87" name="Line 132">
                <a:extLst>
                  <a:ext uri="{FF2B5EF4-FFF2-40B4-BE49-F238E27FC236}">
                    <a16:creationId xmlns:a16="http://schemas.microsoft.com/office/drawing/2014/main" id="{178B3134-38D5-4C4B-A976-79D97BEA9C7F}"/>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88" name="Line 133">
                <a:extLst>
                  <a:ext uri="{FF2B5EF4-FFF2-40B4-BE49-F238E27FC236}">
                    <a16:creationId xmlns:a16="http://schemas.microsoft.com/office/drawing/2014/main" id="{891654E8-4392-4686-A5F9-5A0E01BF4A27}"/>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89" name="Line 134">
                <a:extLst>
                  <a:ext uri="{FF2B5EF4-FFF2-40B4-BE49-F238E27FC236}">
                    <a16:creationId xmlns:a16="http://schemas.microsoft.com/office/drawing/2014/main" id="{5DBB13FF-2BE8-438C-94FB-51314692CD52}"/>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0" name="Line 135">
                <a:extLst>
                  <a:ext uri="{FF2B5EF4-FFF2-40B4-BE49-F238E27FC236}">
                    <a16:creationId xmlns:a16="http://schemas.microsoft.com/office/drawing/2014/main" id="{585CEB3E-E21E-46C3-8E57-CB3F010E6581}"/>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1" name="Line 136">
                <a:extLst>
                  <a:ext uri="{FF2B5EF4-FFF2-40B4-BE49-F238E27FC236}">
                    <a16:creationId xmlns:a16="http://schemas.microsoft.com/office/drawing/2014/main" id="{62901855-263E-4BBA-9C4E-922E883A453E}"/>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92" name="Line 137">
                <a:extLst>
                  <a:ext uri="{FF2B5EF4-FFF2-40B4-BE49-F238E27FC236}">
                    <a16:creationId xmlns:a16="http://schemas.microsoft.com/office/drawing/2014/main" id="{85DC69AC-D427-499D-97FF-C69EA6EF9226}"/>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93" name="Line 138">
                <a:extLst>
                  <a:ext uri="{FF2B5EF4-FFF2-40B4-BE49-F238E27FC236}">
                    <a16:creationId xmlns:a16="http://schemas.microsoft.com/office/drawing/2014/main" id="{BE6E4773-EB24-41B6-A8D8-A942390C9C8A}"/>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94" name="Line 139">
                <a:extLst>
                  <a:ext uri="{FF2B5EF4-FFF2-40B4-BE49-F238E27FC236}">
                    <a16:creationId xmlns:a16="http://schemas.microsoft.com/office/drawing/2014/main" id="{3E4C3551-AF0B-4F34-AFA1-215AB421152B}"/>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95" name="Line 140">
                <a:extLst>
                  <a:ext uri="{FF2B5EF4-FFF2-40B4-BE49-F238E27FC236}">
                    <a16:creationId xmlns:a16="http://schemas.microsoft.com/office/drawing/2014/main" id="{74C51290-7A7D-4889-8E04-AE0D35762039}"/>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96" name="AutoShape 143">
                <a:extLst>
                  <a:ext uri="{FF2B5EF4-FFF2-40B4-BE49-F238E27FC236}">
                    <a16:creationId xmlns:a16="http://schemas.microsoft.com/office/drawing/2014/main" id="{058EBA78-EBAC-40BC-B143-786881FA64D9}"/>
                  </a:ext>
                </a:extLst>
              </p:cNvPr>
              <p:cNvCxnSpPr>
                <a:cxnSpLocks noChangeAspect="1" noChangeShapeType="1"/>
                <a:stCxn id="303" idx="0"/>
                <a:endCxn id="300"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97" name="Rectangle 144">
                <a:extLst>
                  <a:ext uri="{FF2B5EF4-FFF2-40B4-BE49-F238E27FC236}">
                    <a16:creationId xmlns:a16="http://schemas.microsoft.com/office/drawing/2014/main" id="{BC0509BD-7E15-40E6-B341-F162CB32CF1A}"/>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8" name="Rectangle 145">
                <a:extLst>
                  <a:ext uri="{FF2B5EF4-FFF2-40B4-BE49-F238E27FC236}">
                    <a16:creationId xmlns:a16="http://schemas.microsoft.com/office/drawing/2014/main" id="{FE29F10A-421E-43D8-868D-98DEBB0D3997}"/>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99" name="Rectangle 146">
                <a:extLst>
                  <a:ext uri="{FF2B5EF4-FFF2-40B4-BE49-F238E27FC236}">
                    <a16:creationId xmlns:a16="http://schemas.microsoft.com/office/drawing/2014/main" id="{B828ECBF-0A67-4C7A-BA42-509D185A552C}"/>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0" name="Rectangle 147">
                <a:extLst>
                  <a:ext uri="{FF2B5EF4-FFF2-40B4-BE49-F238E27FC236}">
                    <a16:creationId xmlns:a16="http://schemas.microsoft.com/office/drawing/2014/main" id="{D65711D0-8F9C-41B2-A38B-65ACED8A0DD8}"/>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1" name="Rectangle 148">
                <a:extLst>
                  <a:ext uri="{FF2B5EF4-FFF2-40B4-BE49-F238E27FC236}">
                    <a16:creationId xmlns:a16="http://schemas.microsoft.com/office/drawing/2014/main" id="{78CAC173-AE68-4387-ACA8-CE0AD4DC65C2}"/>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2" name="Rectangle 149">
                <a:extLst>
                  <a:ext uri="{FF2B5EF4-FFF2-40B4-BE49-F238E27FC236}">
                    <a16:creationId xmlns:a16="http://schemas.microsoft.com/office/drawing/2014/main" id="{2F0ACBA7-61F5-4A03-AC07-C3C1BB605223}"/>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3" name="Rectangle 150">
                <a:extLst>
                  <a:ext uri="{FF2B5EF4-FFF2-40B4-BE49-F238E27FC236}">
                    <a16:creationId xmlns:a16="http://schemas.microsoft.com/office/drawing/2014/main" id="{E2056B06-1CE3-4BB6-825C-8A19CE26BF53}"/>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4" name="Rectangle 151">
                <a:extLst>
                  <a:ext uri="{FF2B5EF4-FFF2-40B4-BE49-F238E27FC236}">
                    <a16:creationId xmlns:a16="http://schemas.microsoft.com/office/drawing/2014/main" id="{094C076D-C6E6-4573-B4B1-08A6560E9553}"/>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05" name="AutoShape 152">
                <a:extLst>
                  <a:ext uri="{FF2B5EF4-FFF2-40B4-BE49-F238E27FC236}">
                    <a16:creationId xmlns:a16="http://schemas.microsoft.com/office/drawing/2014/main" id="{553C3BC8-FF99-4458-A66A-5F85F751C639}"/>
                  </a:ext>
                </a:extLst>
              </p:cNvPr>
              <p:cNvCxnSpPr>
                <a:cxnSpLocks noChangeAspect="1" noChangeShapeType="1"/>
                <a:stCxn id="304" idx="3"/>
                <a:endCxn id="304"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6" name="AutoShape 153">
                <a:extLst>
                  <a:ext uri="{FF2B5EF4-FFF2-40B4-BE49-F238E27FC236}">
                    <a16:creationId xmlns:a16="http://schemas.microsoft.com/office/drawing/2014/main" id="{F50FC040-87FC-4446-B47C-80F978405637}"/>
                  </a:ext>
                </a:extLst>
              </p:cNvPr>
              <p:cNvCxnSpPr>
                <a:cxnSpLocks noChangeAspect="1" noChangeShapeType="1"/>
                <a:stCxn id="304" idx="1"/>
                <a:endCxn id="30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7" name="AutoShape 154">
                <a:extLst>
                  <a:ext uri="{FF2B5EF4-FFF2-40B4-BE49-F238E27FC236}">
                    <a16:creationId xmlns:a16="http://schemas.microsoft.com/office/drawing/2014/main" id="{42D7BBB9-6C3E-4247-A476-478DF152802E}"/>
                  </a:ext>
                </a:extLst>
              </p:cNvPr>
              <p:cNvCxnSpPr>
                <a:cxnSpLocks noChangeAspect="1" noChangeShapeType="1"/>
                <a:stCxn id="304" idx="1"/>
                <a:endCxn id="30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8" name="AutoShape 155">
                <a:extLst>
                  <a:ext uri="{FF2B5EF4-FFF2-40B4-BE49-F238E27FC236}">
                    <a16:creationId xmlns:a16="http://schemas.microsoft.com/office/drawing/2014/main" id="{BBD0F054-BF68-45A3-9273-6A8CF73A0363}"/>
                  </a:ext>
                </a:extLst>
              </p:cNvPr>
              <p:cNvCxnSpPr>
                <a:cxnSpLocks noChangeAspect="1" noChangeShapeType="1"/>
                <a:stCxn id="304" idx="1"/>
                <a:endCxn id="30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9" name="AutoShape 156">
                <a:extLst>
                  <a:ext uri="{FF2B5EF4-FFF2-40B4-BE49-F238E27FC236}">
                    <a16:creationId xmlns:a16="http://schemas.microsoft.com/office/drawing/2014/main" id="{4EA64142-752E-475E-A226-5BC662485D97}"/>
                  </a:ext>
                </a:extLst>
              </p:cNvPr>
              <p:cNvCxnSpPr>
                <a:cxnSpLocks noChangeAspect="1" noChangeShapeType="1"/>
                <a:stCxn id="304" idx="1"/>
                <a:endCxn id="30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10" name="AutoShape 157">
                <a:extLst>
                  <a:ext uri="{FF2B5EF4-FFF2-40B4-BE49-F238E27FC236}">
                    <a16:creationId xmlns:a16="http://schemas.microsoft.com/office/drawing/2014/main" id="{1C61E4B8-C869-42FE-AA4E-1195CEB53896}"/>
                  </a:ext>
                </a:extLst>
              </p:cNvPr>
              <p:cNvCxnSpPr>
                <a:cxnSpLocks noChangeAspect="1" noChangeShapeType="1"/>
                <a:stCxn id="298" idx="3"/>
                <a:endCxn id="298"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11" name="AutoShape 158">
                <a:extLst>
                  <a:ext uri="{FF2B5EF4-FFF2-40B4-BE49-F238E27FC236}">
                    <a16:creationId xmlns:a16="http://schemas.microsoft.com/office/drawing/2014/main" id="{E1F0FB71-1514-4887-8DCE-5806C6FA0E76}"/>
                  </a:ext>
                </a:extLst>
              </p:cNvPr>
              <p:cNvCxnSpPr>
                <a:cxnSpLocks noChangeAspect="1" noChangeShapeType="1"/>
                <a:stCxn id="304" idx="1"/>
                <a:endCxn id="30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12" name="AutoShape 159">
                <a:extLst>
                  <a:ext uri="{FF2B5EF4-FFF2-40B4-BE49-F238E27FC236}">
                    <a16:creationId xmlns:a16="http://schemas.microsoft.com/office/drawing/2014/main" id="{30EA5B92-A042-46CB-8FE7-B95505C37A43}"/>
                  </a:ext>
                </a:extLst>
              </p:cNvPr>
              <p:cNvCxnSpPr>
                <a:cxnSpLocks noChangeAspect="1" noChangeShapeType="1"/>
                <a:stCxn id="304" idx="1"/>
                <a:endCxn id="30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13" name="AutoShape 160">
                <a:extLst>
                  <a:ext uri="{FF2B5EF4-FFF2-40B4-BE49-F238E27FC236}">
                    <a16:creationId xmlns:a16="http://schemas.microsoft.com/office/drawing/2014/main" id="{7E2CEC95-5991-4A8F-955D-1FFA871F659D}"/>
                  </a:ext>
                </a:extLst>
              </p:cNvPr>
              <p:cNvCxnSpPr>
                <a:cxnSpLocks noChangeAspect="1" noChangeShapeType="1"/>
                <a:stCxn id="304" idx="1"/>
                <a:endCxn id="30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14" name="AutoShape 161">
                <a:extLst>
                  <a:ext uri="{FF2B5EF4-FFF2-40B4-BE49-F238E27FC236}">
                    <a16:creationId xmlns:a16="http://schemas.microsoft.com/office/drawing/2014/main" id="{E8FFF5F0-FC95-46E2-8379-44047CE79D0C}"/>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15" name="AutoShape 162">
                <a:extLst>
                  <a:ext uri="{FF2B5EF4-FFF2-40B4-BE49-F238E27FC236}">
                    <a16:creationId xmlns:a16="http://schemas.microsoft.com/office/drawing/2014/main" id="{B36D8A71-6221-4CF7-93AB-E822CAEE3869}"/>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16" name="AutoShape 163">
                <a:extLst>
                  <a:ext uri="{FF2B5EF4-FFF2-40B4-BE49-F238E27FC236}">
                    <a16:creationId xmlns:a16="http://schemas.microsoft.com/office/drawing/2014/main" id="{8868CB55-9013-4BDC-9E43-15A653511CB4}"/>
                  </a:ext>
                </a:extLst>
              </p:cNvPr>
              <p:cNvCxnSpPr>
                <a:cxnSpLocks noChangeAspect="1" noChangeShapeType="1"/>
                <a:stCxn id="298" idx="1"/>
                <a:endCxn id="298"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17" name="Line 164">
                <a:extLst>
                  <a:ext uri="{FF2B5EF4-FFF2-40B4-BE49-F238E27FC236}">
                    <a16:creationId xmlns:a16="http://schemas.microsoft.com/office/drawing/2014/main" id="{C5715852-4F55-495B-BD71-E8792CA53245}"/>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8" name="Line 165">
                <a:extLst>
                  <a:ext uri="{FF2B5EF4-FFF2-40B4-BE49-F238E27FC236}">
                    <a16:creationId xmlns:a16="http://schemas.microsoft.com/office/drawing/2014/main" id="{18E65B7B-A98E-4753-A490-18F2A797F4D5}"/>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9" name="Line 166">
                <a:extLst>
                  <a:ext uri="{FF2B5EF4-FFF2-40B4-BE49-F238E27FC236}">
                    <a16:creationId xmlns:a16="http://schemas.microsoft.com/office/drawing/2014/main" id="{D6F40677-9BDB-455C-B3D2-8B20A41F8E91}"/>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0" name="Line 167">
                <a:extLst>
                  <a:ext uri="{FF2B5EF4-FFF2-40B4-BE49-F238E27FC236}">
                    <a16:creationId xmlns:a16="http://schemas.microsoft.com/office/drawing/2014/main" id="{A9003792-748E-4391-88D7-F71C76461289}"/>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1" name="Line 168">
                <a:extLst>
                  <a:ext uri="{FF2B5EF4-FFF2-40B4-BE49-F238E27FC236}">
                    <a16:creationId xmlns:a16="http://schemas.microsoft.com/office/drawing/2014/main" id="{D7BFC7E5-DBD6-411A-8946-9651347CAB4F}"/>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2" name="Line 169">
                <a:extLst>
                  <a:ext uri="{FF2B5EF4-FFF2-40B4-BE49-F238E27FC236}">
                    <a16:creationId xmlns:a16="http://schemas.microsoft.com/office/drawing/2014/main" id="{5B0B7878-EED4-49BC-A11B-73300978C9D6}"/>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3" name="Line 170">
                <a:extLst>
                  <a:ext uri="{FF2B5EF4-FFF2-40B4-BE49-F238E27FC236}">
                    <a16:creationId xmlns:a16="http://schemas.microsoft.com/office/drawing/2014/main" id="{05395E41-6FC9-4497-911A-E1E8E16F18BD}"/>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4" name="Line 171">
                <a:extLst>
                  <a:ext uri="{FF2B5EF4-FFF2-40B4-BE49-F238E27FC236}">
                    <a16:creationId xmlns:a16="http://schemas.microsoft.com/office/drawing/2014/main" id="{4ECA94D6-7F09-47BC-84EF-DB0530881DA4}"/>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5" name="Line 172">
                <a:extLst>
                  <a:ext uri="{FF2B5EF4-FFF2-40B4-BE49-F238E27FC236}">
                    <a16:creationId xmlns:a16="http://schemas.microsoft.com/office/drawing/2014/main" id="{3C8AB842-C6E6-426E-B45D-C1B3E11C06B1}"/>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6" name="Line 173">
                <a:extLst>
                  <a:ext uri="{FF2B5EF4-FFF2-40B4-BE49-F238E27FC236}">
                    <a16:creationId xmlns:a16="http://schemas.microsoft.com/office/drawing/2014/main" id="{E6DFD901-5359-4F0D-91EE-9BFDEB4965B3}"/>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7" name="Line 174">
                <a:extLst>
                  <a:ext uri="{FF2B5EF4-FFF2-40B4-BE49-F238E27FC236}">
                    <a16:creationId xmlns:a16="http://schemas.microsoft.com/office/drawing/2014/main" id="{25E3DD1C-E476-4DCC-9B30-0C1E405967B3}"/>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8" name="Line 175">
                <a:extLst>
                  <a:ext uri="{FF2B5EF4-FFF2-40B4-BE49-F238E27FC236}">
                    <a16:creationId xmlns:a16="http://schemas.microsoft.com/office/drawing/2014/main" id="{573CCD3F-EA6D-4B44-9DAC-C22A56E2F4FA}"/>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9" name="Line 176">
                <a:extLst>
                  <a:ext uri="{FF2B5EF4-FFF2-40B4-BE49-F238E27FC236}">
                    <a16:creationId xmlns:a16="http://schemas.microsoft.com/office/drawing/2014/main" id="{BB33A753-2467-454F-A54A-10D4F0E0D895}"/>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0" name="Line 177">
                <a:extLst>
                  <a:ext uri="{FF2B5EF4-FFF2-40B4-BE49-F238E27FC236}">
                    <a16:creationId xmlns:a16="http://schemas.microsoft.com/office/drawing/2014/main" id="{784C29D4-DE0A-4EFB-8EA4-E7547AA0845D}"/>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1" name="Oval 178">
                <a:extLst>
                  <a:ext uri="{FF2B5EF4-FFF2-40B4-BE49-F238E27FC236}">
                    <a16:creationId xmlns:a16="http://schemas.microsoft.com/office/drawing/2014/main" id="{60C86F5B-8F71-431E-8831-9DFC86FA11A0}"/>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2" name="Oval 179">
                <a:extLst>
                  <a:ext uri="{FF2B5EF4-FFF2-40B4-BE49-F238E27FC236}">
                    <a16:creationId xmlns:a16="http://schemas.microsoft.com/office/drawing/2014/main" id="{08CBCA06-D14C-4C80-BD58-692BC0D60D05}"/>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3" name="Oval 180">
                <a:extLst>
                  <a:ext uri="{FF2B5EF4-FFF2-40B4-BE49-F238E27FC236}">
                    <a16:creationId xmlns:a16="http://schemas.microsoft.com/office/drawing/2014/main" id="{207835D2-FC08-4DB4-93AB-11FBF7ADA092}"/>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4" name="Oval 181">
                <a:extLst>
                  <a:ext uri="{FF2B5EF4-FFF2-40B4-BE49-F238E27FC236}">
                    <a16:creationId xmlns:a16="http://schemas.microsoft.com/office/drawing/2014/main" id="{3F171BA2-1A7C-49AA-BD78-AE42411C979C}"/>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5" name="Oval 182">
                <a:extLst>
                  <a:ext uri="{FF2B5EF4-FFF2-40B4-BE49-F238E27FC236}">
                    <a16:creationId xmlns:a16="http://schemas.microsoft.com/office/drawing/2014/main" id="{7415FB14-56B0-4D59-8C4A-FE583550B1BA}"/>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6" name="Oval 183">
                <a:extLst>
                  <a:ext uri="{FF2B5EF4-FFF2-40B4-BE49-F238E27FC236}">
                    <a16:creationId xmlns:a16="http://schemas.microsoft.com/office/drawing/2014/main" id="{F5C9A866-7C0B-4AC5-95D3-69A489CB2012}"/>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7" name="Oval 184">
                <a:extLst>
                  <a:ext uri="{FF2B5EF4-FFF2-40B4-BE49-F238E27FC236}">
                    <a16:creationId xmlns:a16="http://schemas.microsoft.com/office/drawing/2014/main" id="{56A9EC2D-147A-4D3A-BC72-C6D9D9620CC1}"/>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8" name="Oval 185">
                <a:extLst>
                  <a:ext uri="{FF2B5EF4-FFF2-40B4-BE49-F238E27FC236}">
                    <a16:creationId xmlns:a16="http://schemas.microsoft.com/office/drawing/2014/main" id="{154E72A1-9CFD-46D9-9BF4-5A6C29BBAAAE}"/>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9" name="Oval 186">
                <a:extLst>
                  <a:ext uri="{FF2B5EF4-FFF2-40B4-BE49-F238E27FC236}">
                    <a16:creationId xmlns:a16="http://schemas.microsoft.com/office/drawing/2014/main" id="{DB8863C5-E822-41AA-9628-17F17045BDE6}"/>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0" name="Oval 187">
                <a:extLst>
                  <a:ext uri="{FF2B5EF4-FFF2-40B4-BE49-F238E27FC236}">
                    <a16:creationId xmlns:a16="http://schemas.microsoft.com/office/drawing/2014/main" id="{AC9E6E3A-06BB-4E8E-ABC1-182D45B901C6}"/>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1" name="Line 188">
                <a:extLst>
                  <a:ext uri="{FF2B5EF4-FFF2-40B4-BE49-F238E27FC236}">
                    <a16:creationId xmlns:a16="http://schemas.microsoft.com/office/drawing/2014/main" id="{80630FFA-9997-4350-9F87-E0712D7F19B5}"/>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2" name="Line 189">
                <a:extLst>
                  <a:ext uri="{FF2B5EF4-FFF2-40B4-BE49-F238E27FC236}">
                    <a16:creationId xmlns:a16="http://schemas.microsoft.com/office/drawing/2014/main" id="{FE1F4F32-F27D-4E34-85F4-CA2BC0D7A1F3}"/>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3" name="Line 190">
                <a:extLst>
                  <a:ext uri="{FF2B5EF4-FFF2-40B4-BE49-F238E27FC236}">
                    <a16:creationId xmlns:a16="http://schemas.microsoft.com/office/drawing/2014/main" id="{6D3B2DA0-3592-45D4-A02C-4B85A5C09285}"/>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344" name="AutoShape 191">
                <a:extLst>
                  <a:ext uri="{FF2B5EF4-FFF2-40B4-BE49-F238E27FC236}">
                    <a16:creationId xmlns:a16="http://schemas.microsoft.com/office/drawing/2014/main" id="{46084768-0DAF-49E2-B4FC-2AC54AA12400}"/>
                  </a:ext>
                </a:extLst>
              </p:cNvPr>
              <p:cNvCxnSpPr>
                <a:cxnSpLocks noChangeAspect="1" noChangeShapeType="1"/>
                <a:stCxn id="354" idx="0"/>
                <a:endCxn id="349"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45" name="Rectangle 192">
                <a:extLst>
                  <a:ext uri="{FF2B5EF4-FFF2-40B4-BE49-F238E27FC236}">
                    <a16:creationId xmlns:a16="http://schemas.microsoft.com/office/drawing/2014/main" id="{F46FAC00-BBFA-473B-8838-85811D26A1C7}"/>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6" name="Rectangle 193">
                <a:extLst>
                  <a:ext uri="{FF2B5EF4-FFF2-40B4-BE49-F238E27FC236}">
                    <a16:creationId xmlns:a16="http://schemas.microsoft.com/office/drawing/2014/main" id="{EDF51C35-047F-44E0-B39D-E44B4BA866AD}"/>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7" name="Rectangle 194">
                <a:extLst>
                  <a:ext uri="{FF2B5EF4-FFF2-40B4-BE49-F238E27FC236}">
                    <a16:creationId xmlns:a16="http://schemas.microsoft.com/office/drawing/2014/main" id="{1AB12BA8-0258-4668-8212-28DF1E038E3B}"/>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348" name="Rectangle 195">
                <a:extLst>
                  <a:ext uri="{FF2B5EF4-FFF2-40B4-BE49-F238E27FC236}">
                    <a16:creationId xmlns:a16="http://schemas.microsoft.com/office/drawing/2014/main" id="{E33AF0F2-8CB7-4D4B-BDB8-0800F5AC259B}"/>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9" name="Rectangle 196">
                <a:extLst>
                  <a:ext uri="{FF2B5EF4-FFF2-40B4-BE49-F238E27FC236}">
                    <a16:creationId xmlns:a16="http://schemas.microsoft.com/office/drawing/2014/main" id="{CCEDDBEC-07EE-4D44-A1FA-C3633D6BF27E}"/>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50" name="Rectangle 197">
                <a:extLst>
                  <a:ext uri="{FF2B5EF4-FFF2-40B4-BE49-F238E27FC236}">
                    <a16:creationId xmlns:a16="http://schemas.microsoft.com/office/drawing/2014/main" id="{B3FD8658-A8E3-4646-A26B-8295617028BB}"/>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52" name="Rectangle 198">
                <a:extLst>
                  <a:ext uri="{FF2B5EF4-FFF2-40B4-BE49-F238E27FC236}">
                    <a16:creationId xmlns:a16="http://schemas.microsoft.com/office/drawing/2014/main" id="{59F1E5D6-991E-4A86-BB23-7B11AD92A4D2}"/>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53" name="Rectangle 199">
                <a:extLst>
                  <a:ext uri="{FF2B5EF4-FFF2-40B4-BE49-F238E27FC236}">
                    <a16:creationId xmlns:a16="http://schemas.microsoft.com/office/drawing/2014/main" id="{89886B85-5F6E-46C5-94DA-B9E5D09C0ED4}"/>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54" name="Rectangle 200">
                <a:extLst>
                  <a:ext uri="{FF2B5EF4-FFF2-40B4-BE49-F238E27FC236}">
                    <a16:creationId xmlns:a16="http://schemas.microsoft.com/office/drawing/2014/main" id="{4092DE6C-E2B8-4772-9622-0314FB8BFDEC}"/>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55" name="Rectangle 201">
                <a:extLst>
                  <a:ext uri="{FF2B5EF4-FFF2-40B4-BE49-F238E27FC236}">
                    <a16:creationId xmlns:a16="http://schemas.microsoft.com/office/drawing/2014/main" id="{DE821344-FADF-44DF-BC77-A9FA810C71BF}"/>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56" name="AutoShape 202">
                <a:extLst>
                  <a:ext uri="{FF2B5EF4-FFF2-40B4-BE49-F238E27FC236}">
                    <a16:creationId xmlns:a16="http://schemas.microsoft.com/office/drawing/2014/main" id="{24B1A151-E804-45A2-A3EA-66A2B45CDC37}"/>
                  </a:ext>
                </a:extLst>
              </p:cNvPr>
              <p:cNvCxnSpPr>
                <a:cxnSpLocks noChangeAspect="1" noChangeShapeType="1"/>
                <a:stCxn id="355" idx="3"/>
                <a:endCxn id="355"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7" name="AutoShape 203">
                <a:extLst>
                  <a:ext uri="{FF2B5EF4-FFF2-40B4-BE49-F238E27FC236}">
                    <a16:creationId xmlns:a16="http://schemas.microsoft.com/office/drawing/2014/main" id="{371150D3-246C-49AA-8869-B190B7B87BD6}"/>
                  </a:ext>
                </a:extLst>
              </p:cNvPr>
              <p:cNvCxnSpPr>
                <a:cxnSpLocks noChangeAspect="1" noChangeShapeType="1"/>
                <a:stCxn id="355" idx="1"/>
                <a:endCxn id="355"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8" name="AutoShape 204">
                <a:extLst>
                  <a:ext uri="{FF2B5EF4-FFF2-40B4-BE49-F238E27FC236}">
                    <a16:creationId xmlns:a16="http://schemas.microsoft.com/office/drawing/2014/main" id="{461E4C2E-ED15-48F2-93F8-B474CA36031D}"/>
                  </a:ext>
                </a:extLst>
              </p:cNvPr>
              <p:cNvCxnSpPr>
                <a:cxnSpLocks noChangeAspect="1" noChangeShapeType="1"/>
                <a:stCxn id="355" idx="1"/>
                <a:endCxn id="355"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9" name="AutoShape 205">
                <a:extLst>
                  <a:ext uri="{FF2B5EF4-FFF2-40B4-BE49-F238E27FC236}">
                    <a16:creationId xmlns:a16="http://schemas.microsoft.com/office/drawing/2014/main" id="{F3C0DCBB-2E7C-4A40-BB17-D268B41F8711}"/>
                  </a:ext>
                </a:extLst>
              </p:cNvPr>
              <p:cNvCxnSpPr>
                <a:cxnSpLocks noChangeAspect="1" noChangeShapeType="1"/>
                <a:stCxn id="355" idx="1"/>
                <a:endCxn id="355"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0" name="AutoShape 206">
                <a:extLst>
                  <a:ext uri="{FF2B5EF4-FFF2-40B4-BE49-F238E27FC236}">
                    <a16:creationId xmlns:a16="http://schemas.microsoft.com/office/drawing/2014/main" id="{7B25B93C-483E-4F38-B67B-514B16645B33}"/>
                  </a:ext>
                </a:extLst>
              </p:cNvPr>
              <p:cNvCxnSpPr>
                <a:cxnSpLocks noChangeAspect="1" noChangeShapeType="1"/>
                <a:stCxn id="355" idx="1"/>
                <a:endCxn id="355"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1" name="AutoShape 207">
                <a:extLst>
                  <a:ext uri="{FF2B5EF4-FFF2-40B4-BE49-F238E27FC236}">
                    <a16:creationId xmlns:a16="http://schemas.microsoft.com/office/drawing/2014/main" id="{A126ED77-D09A-450E-9DF9-D615F6A6F942}"/>
                  </a:ext>
                </a:extLst>
              </p:cNvPr>
              <p:cNvCxnSpPr>
                <a:cxnSpLocks noChangeAspect="1" noChangeShapeType="1"/>
                <a:stCxn id="347" idx="3"/>
                <a:endCxn id="347"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2" name="AutoShape 208">
                <a:extLst>
                  <a:ext uri="{FF2B5EF4-FFF2-40B4-BE49-F238E27FC236}">
                    <a16:creationId xmlns:a16="http://schemas.microsoft.com/office/drawing/2014/main" id="{84D65E55-8B74-4C6C-AE85-E52021C91DAA}"/>
                  </a:ext>
                </a:extLst>
              </p:cNvPr>
              <p:cNvCxnSpPr>
                <a:cxnSpLocks noChangeAspect="1" noChangeShapeType="1"/>
                <a:stCxn id="355" idx="1"/>
                <a:endCxn id="355"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3" name="AutoShape 209">
                <a:extLst>
                  <a:ext uri="{FF2B5EF4-FFF2-40B4-BE49-F238E27FC236}">
                    <a16:creationId xmlns:a16="http://schemas.microsoft.com/office/drawing/2014/main" id="{BEDE086A-C3E9-44BB-8625-734938BA67EF}"/>
                  </a:ext>
                </a:extLst>
              </p:cNvPr>
              <p:cNvCxnSpPr>
                <a:cxnSpLocks noChangeAspect="1" noChangeShapeType="1"/>
                <a:stCxn id="355" idx="1"/>
                <a:endCxn id="355"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4" name="AutoShape 210">
                <a:extLst>
                  <a:ext uri="{FF2B5EF4-FFF2-40B4-BE49-F238E27FC236}">
                    <a16:creationId xmlns:a16="http://schemas.microsoft.com/office/drawing/2014/main" id="{DF58A9CC-6335-42F1-9CF4-C4A0A3DB53B5}"/>
                  </a:ext>
                </a:extLst>
              </p:cNvPr>
              <p:cNvCxnSpPr>
                <a:cxnSpLocks noChangeAspect="1" noChangeShapeType="1"/>
                <a:stCxn id="355" idx="1"/>
                <a:endCxn id="355"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5" name="AutoShape 211">
                <a:extLst>
                  <a:ext uri="{FF2B5EF4-FFF2-40B4-BE49-F238E27FC236}">
                    <a16:creationId xmlns:a16="http://schemas.microsoft.com/office/drawing/2014/main" id="{CDFDE773-5169-463E-BC81-84F98828020D}"/>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6" name="AutoShape 212">
                <a:extLst>
                  <a:ext uri="{FF2B5EF4-FFF2-40B4-BE49-F238E27FC236}">
                    <a16:creationId xmlns:a16="http://schemas.microsoft.com/office/drawing/2014/main" id="{044C531D-4E80-4D2C-AA02-DC897CBCEEE1}"/>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7" name="AutoShape 213">
                <a:extLst>
                  <a:ext uri="{FF2B5EF4-FFF2-40B4-BE49-F238E27FC236}">
                    <a16:creationId xmlns:a16="http://schemas.microsoft.com/office/drawing/2014/main" id="{93C3A04F-5D5E-407B-AD28-9CB38FE3A961}"/>
                  </a:ext>
                </a:extLst>
              </p:cNvPr>
              <p:cNvCxnSpPr>
                <a:cxnSpLocks noChangeAspect="1" noChangeShapeType="1"/>
                <a:stCxn id="347" idx="1"/>
                <a:endCxn id="347"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68" name="Line 214">
                <a:extLst>
                  <a:ext uri="{FF2B5EF4-FFF2-40B4-BE49-F238E27FC236}">
                    <a16:creationId xmlns:a16="http://schemas.microsoft.com/office/drawing/2014/main" id="{1B259FCF-54B1-4BC1-A816-9D8DFBCC463E}"/>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69" name="Line 215">
                <a:extLst>
                  <a:ext uri="{FF2B5EF4-FFF2-40B4-BE49-F238E27FC236}">
                    <a16:creationId xmlns:a16="http://schemas.microsoft.com/office/drawing/2014/main" id="{4C7C6366-9743-4239-BB32-22E887B03491}"/>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70" name="Line 216">
                <a:extLst>
                  <a:ext uri="{FF2B5EF4-FFF2-40B4-BE49-F238E27FC236}">
                    <a16:creationId xmlns:a16="http://schemas.microsoft.com/office/drawing/2014/main" id="{1F99DA2A-2634-454B-A056-3F559561F23B}"/>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71" name="Line 217">
                <a:extLst>
                  <a:ext uri="{FF2B5EF4-FFF2-40B4-BE49-F238E27FC236}">
                    <a16:creationId xmlns:a16="http://schemas.microsoft.com/office/drawing/2014/main" id="{40F87F4F-3D42-4828-A94B-7467C6E20F4F}"/>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72" name="Line 218">
                <a:extLst>
                  <a:ext uri="{FF2B5EF4-FFF2-40B4-BE49-F238E27FC236}">
                    <a16:creationId xmlns:a16="http://schemas.microsoft.com/office/drawing/2014/main" id="{5EAD50F7-1D90-4744-BBAB-5B8CD94642B3}"/>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73" name="Line 219">
                <a:extLst>
                  <a:ext uri="{FF2B5EF4-FFF2-40B4-BE49-F238E27FC236}">
                    <a16:creationId xmlns:a16="http://schemas.microsoft.com/office/drawing/2014/main" id="{F8CA71FC-9200-4830-9067-136FDDD3C533}"/>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74" name="Line 220">
                <a:extLst>
                  <a:ext uri="{FF2B5EF4-FFF2-40B4-BE49-F238E27FC236}">
                    <a16:creationId xmlns:a16="http://schemas.microsoft.com/office/drawing/2014/main" id="{3223D39F-3889-454D-A449-DFC703BD6829}"/>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75" name="Line 221">
                <a:extLst>
                  <a:ext uri="{FF2B5EF4-FFF2-40B4-BE49-F238E27FC236}">
                    <a16:creationId xmlns:a16="http://schemas.microsoft.com/office/drawing/2014/main" id="{9F96D259-D07C-4453-8A94-4259C5CC935D}"/>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76" name="Line 222">
                <a:extLst>
                  <a:ext uri="{FF2B5EF4-FFF2-40B4-BE49-F238E27FC236}">
                    <a16:creationId xmlns:a16="http://schemas.microsoft.com/office/drawing/2014/main" id="{0C113794-05AA-4AE0-9EBF-C710817117F3}"/>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77" name="Line 223">
                <a:extLst>
                  <a:ext uri="{FF2B5EF4-FFF2-40B4-BE49-F238E27FC236}">
                    <a16:creationId xmlns:a16="http://schemas.microsoft.com/office/drawing/2014/main" id="{C7CF8C95-24F0-4ED7-8B99-2C05F8005EE5}"/>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78" name="Line 224">
                <a:extLst>
                  <a:ext uri="{FF2B5EF4-FFF2-40B4-BE49-F238E27FC236}">
                    <a16:creationId xmlns:a16="http://schemas.microsoft.com/office/drawing/2014/main" id="{17EA33AC-7584-48DF-9DAF-D3DA2DA24BBE}"/>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79" name="Line 225">
                <a:extLst>
                  <a:ext uri="{FF2B5EF4-FFF2-40B4-BE49-F238E27FC236}">
                    <a16:creationId xmlns:a16="http://schemas.microsoft.com/office/drawing/2014/main" id="{7A7FB447-9A95-4B9D-9EE7-3C4677FD421F}"/>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80" name="Line 226">
                <a:extLst>
                  <a:ext uri="{FF2B5EF4-FFF2-40B4-BE49-F238E27FC236}">
                    <a16:creationId xmlns:a16="http://schemas.microsoft.com/office/drawing/2014/main" id="{CCC5139D-DDDD-4E8C-B92F-AFFEE41F249A}"/>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81" name="Line 227">
                <a:extLst>
                  <a:ext uri="{FF2B5EF4-FFF2-40B4-BE49-F238E27FC236}">
                    <a16:creationId xmlns:a16="http://schemas.microsoft.com/office/drawing/2014/main" id="{248C987F-8A07-4A9C-A5CE-AA93795F0BE6}"/>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82" name="Oval 228">
                <a:extLst>
                  <a:ext uri="{FF2B5EF4-FFF2-40B4-BE49-F238E27FC236}">
                    <a16:creationId xmlns:a16="http://schemas.microsoft.com/office/drawing/2014/main" id="{CA2B09F0-5095-4923-8E68-F4EAD1E26933}"/>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83" name="Oval 229">
                <a:extLst>
                  <a:ext uri="{FF2B5EF4-FFF2-40B4-BE49-F238E27FC236}">
                    <a16:creationId xmlns:a16="http://schemas.microsoft.com/office/drawing/2014/main" id="{ECC6664D-C0D4-4861-8D39-1A8065ED3BC8}"/>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84" name="Oval 230">
                <a:extLst>
                  <a:ext uri="{FF2B5EF4-FFF2-40B4-BE49-F238E27FC236}">
                    <a16:creationId xmlns:a16="http://schemas.microsoft.com/office/drawing/2014/main" id="{1DD6AEC4-D466-4A43-970C-9BCCABE2A30D}"/>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85" name="Oval 231">
                <a:extLst>
                  <a:ext uri="{FF2B5EF4-FFF2-40B4-BE49-F238E27FC236}">
                    <a16:creationId xmlns:a16="http://schemas.microsoft.com/office/drawing/2014/main" id="{83B5F71E-FCDF-4A81-89C6-317995D6EB70}"/>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86" name="Oval 232">
                <a:extLst>
                  <a:ext uri="{FF2B5EF4-FFF2-40B4-BE49-F238E27FC236}">
                    <a16:creationId xmlns:a16="http://schemas.microsoft.com/office/drawing/2014/main" id="{ECC67035-5F30-4EA7-927F-0E595D855B5D}"/>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87" name="Oval 233">
                <a:extLst>
                  <a:ext uri="{FF2B5EF4-FFF2-40B4-BE49-F238E27FC236}">
                    <a16:creationId xmlns:a16="http://schemas.microsoft.com/office/drawing/2014/main" id="{AEDD92F9-84D3-4EFD-B1A8-527351A0F5B0}"/>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88" name="Oval 234">
                <a:extLst>
                  <a:ext uri="{FF2B5EF4-FFF2-40B4-BE49-F238E27FC236}">
                    <a16:creationId xmlns:a16="http://schemas.microsoft.com/office/drawing/2014/main" id="{A421C391-7002-458B-BA35-B6CAB903DCA5}"/>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89" name="Oval 235">
                <a:extLst>
                  <a:ext uri="{FF2B5EF4-FFF2-40B4-BE49-F238E27FC236}">
                    <a16:creationId xmlns:a16="http://schemas.microsoft.com/office/drawing/2014/main" id="{EEAD52B6-9D23-4D18-8061-E20D20B603AE}"/>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90" name="Oval 236">
                <a:extLst>
                  <a:ext uri="{FF2B5EF4-FFF2-40B4-BE49-F238E27FC236}">
                    <a16:creationId xmlns:a16="http://schemas.microsoft.com/office/drawing/2014/main" id="{BA9A100E-6CF1-42F4-B691-A1F372D047C6}"/>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91" name="Oval 237">
                <a:extLst>
                  <a:ext uri="{FF2B5EF4-FFF2-40B4-BE49-F238E27FC236}">
                    <a16:creationId xmlns:a16="http://schemas.microsoft.com/office/drawing/2014/main" id="{CE75471C-898B-41E3-B45E-956DA06F1AF8}"/>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92" name="Line 238">
                <a:extLst>
                  <a:ext uri="{FF2B5EF4-FFF2-40B4-BE49-F238E27FC236}">
                    <a16:creationId xmlns:a16="http://schemas.microsoft.com/office/drawing/2014/main" id="{EC2B506D-454C-4992-8D71-31A8D49EB365}"/>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93" name="Line 239">
                <a:extLst>
                  <a:ext uri="{FF2B5EF4-FFF2-40B4-BE49-F238E27FC236}">
                    <a16:creationId xmlns:a16="http://schemas.microsoft.com/office/drawing/2014/main" id="{33FDBCE4-5D49-4EBB-AE98-08EA3448C68B}"/>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94" name="Line 240">
                <a:extLst>
                  <a:ext uri="{FF2B5EF4-FFF2-40B4-BE49-F238E27FC236}">
                    <a16:creationId xmlns:a16="http://schemas.microsoft.com/office/drawing/2014/main" id="{F4705857-D78A-45DB-9ED7-C4B79228F856}"/>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395" name="AutoShape 241">
                <a:extLst>
                  <a:ext uri="{FF2B5EF4-FFF2-40B4-BE49-F238E27FC236}">
                    <a16:creationId xmlns:a16="http://schemas.microsoft.com/office/drawing/2014/main" id="{F0B76E6C-3F52-4F4F-8185-C3169928E60A}"/>
                  </a:ext>
                </a:extLst>
              </p:cNvPr>
              <p:cNvCxnSpPr>
                <a:cxnSpLocks noChangeAspect="1" noChangeShapeType="1"/>
                <a:stCxn id="404" idx="0"/>
                <a:endCxn id="400"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96" name="Rectangle 242">
                <a:extLst>
                  <a:ext uri="{FF2B5EF4-FFF2-40B4-BE49-F238E27FC236}">
                    <a16:creationId xmlns:a16="http://schemas.microsoft.com/office/drawing/2014/main" id="{C2E8C4FB-FC6B-4D43-825C-CB871CD3EFA5}"/>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97" name="Rectangle 243">
                <a:extLst>
                  <a:ext uri="{FF2B5EF4-FFF2-40B4-BE49-F238E27FC236}">
                    <a16:creationId xmlns:a16="http://schemas.microsoft.com/office/drawing/2014/main" id="{D359B81B-C3DA-4325-A039-441D88597063}"/>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98" name="Rectangle 244">
                <a:extLst>
                  <a:ext uri="{FF2B5EF4-FFF2-40B4-BE49-F238E27FC236}">
                    <a16:creationId xmlns:a16="http://schemas.microsoft.com/office/drawing/2014/main" id="{9EEF34B0-3EFD-492D-8788-9E9E11511578}"/>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399" name="Rectangle 245">
                <a:extLst>
                  <a:ext uri="{FF2B5EF4-FFF2-40B4-BE49-F238E27FC236}">
                    <a16:creationId xmlns:a16="http://schemas.microsoft.com/office/drawing/2014/main" id="{1AAD68CB-DBAE-4983-A923-8023FF71D0A5}"/>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00" name="Rectangle 246">
                <a:extLst>
                  <a:ext uri="{FF2B5EF4-FFF2-40B4-BE49-F238E27FC236}">
                    <a16:creationId xmlns:a16="http://schemas.microsoft.com/office/drawing/2014/main" id="{AC73350F-E25A-49C3-B63D-0B5AE7E6251F}"/>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01" name="Rectangle 247">
                <a:extLst>
                  <a:ext uri="{FF2B5EF4-FFF2-40B4-BE49-F238E27FC236}">
                    <a16:creationId xmlns:a16="http://schemas.microsoft.com/office/drawing/2014/main" id="{D074D547-3DF0-4428-9011-E81AFEC3E072}"/>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02" name="Rectangle 248">
                <a:extLst>
                  <a:ext uri="{FF2B5EF4-FFF2-40B4-BE49-F238E27FC236}">
                    <a16:creationId xmlns:a16="http://schemas.microsoft.com/office/drawing/2014/main" id="{9956FDAE-86DD-4BA7-8785-B46EBA8D8EE3}"/>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03" name="Rectangle 249">
                <a:extLst>
                  <a:ext uri="{FF2B5EF4-FFF2-40B4-BE49-F238E27FC236}">
                    <a16:creationId xmlns:a16="http://schemas.microsoft.com/office/drawing/2014/main" id="{001A1FCB-0D75-4980-BF9D-FC9AD4B416AE}"/>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04" name="Rectangle 250">
                <a:extLst>
                  <a:ext uri="{FF2B5EF4-FFF2-40B4-BE49-F238E27FC236}">
                    <a16:creationId xmlns:a16="http://schemas.microsoft.com/office/drawing/2014/main" id="{D0D9452C-9B81-458E-9C89-9025BB9ABDC6}"/>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05" name="Rectangle 251">
                <a:extLst>
                  <a:ext uri="{FF2B5EF4-FFF2-40B4-BE49-F238E27FC236}">
                    <a16:creationId xmlns:a16="http://schemas.microsoft.com/office/drawing/2014/main" id="{9E4BEEF0-54D7-4B6A-B48A-D9390BAD6AEE}"/>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406" name="AutoShape 252">
                <a:extLst>
                  <a:ext uri="{FF2B5EF4-FFF2-40B4-BE49-F238E27FC236}">
                    <a16:creationId xmlns:a16="http://schemas.microsoft.com/office/drawing/2014/main" id="{9D55EF86-7F79-41CC-A7EC-4E9B2A4E8141}"/>
                  </a:ext>
                </a:extLst>
              </p:cNvPr>
              <p:cNvCxnSpPr>
                <a:cxnSpLocks noChangeAspect="1" noChangeShapeType="1"/>
                <a:stCxn id="405" idx="3"/>
                <a:endCxn id="405"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7" name="AutoShape 253">
                <a:extLst>
                  <a:ext uri="{FF2B5EF4-FFF2-40B4-BE49-F238E27FC236}">
                    <a16:creationId xmlns:a16="http://schemas.microsoft.com/office/drawing/2014/main" id="{A099B5E1-1AD4-4A88-B4D6-A933B973FB31}"/>
                  </a:ext>
                </a:extLst>
              </p:cNvPr>
              <p:cNvCxnSpPr>
                <a:cxnSpLocks noChangeAspect="1" noChangeShapeType="1"/>
                <a:stCxn id="405" idx="1"/>
                <a:endCxn id="405"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8" name="AutoShape 254">
                <a:extLst>
                  <a:ext uri="{FF2B5EF4-FFF2-40B4-BE49-F238E27FC236}">
                    <a16:creationId xmlns:a16="http://schemas.microsoft.com/office/drawing/2014/main" id="{50A60C60-347F-43AD-ACAB-87D20BDDEAA6}"/>
                  </a:ext>
                </a:extLst>
              </p:cNvPr>
              <p:cNvCxnSpPr>
                <a:cxnSpLocks noChangeAspect="1" noChangeShapeType="1"/>
                <a:stCxn id="405" idx="1"/>
                <a:endCxn id="405"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9" name="AutoShape 255">
                <a:extLst>
                  <a:ext uri="{FF2B5EF4-FFF2-40B4-BE49-F238E27FC236}">
                    <a16:creationId xmlns:a16="http://schemas.microsoft.com/office/drawing/2014/main" id="{65E65A13-650F-4B8E-B601-8169255B4684}"/>
                  </a:ext>
                </a:extLst>
              </p:cNvPr>
              <p:cNvCxnSpPr>
                <a:cxnSpLocks noChangeAspect="1" noChangeShapeType="1"/>
                <a:stCxn id="405" idx="1"/>
                <a:endCxn id="405"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0" name="AutoShape 256">
                <a:extLst>
                  <a:ext uri="{FF2B5EF4-FFF2-40B4-BE49-F238E27FC236}">
                    <a16:creationId xmlns:a16="http://schemas.microsoft.com/office/drawing/2014/main" id="{AA9390E5-9E74-4807-AB20-5AEA42AF4654}"/>
                  </a:ext>
                </a:extLst>
              </p:cNvPr>
              <p:cNvCxnSpPr>
                <a:cxnSpLocks noChangeAspect="1" noChangeShapeType="1"/>
                <a:stCxn id="405" idx="1"/>
                <a:endCxn id="405"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1" name="AutoShape 257">
                <a:extLst>
                  <a:ext uri="{FF2B5EF4-FFF2-40B4-BE49-F238E27FC236}">
                    <a16:creationId xmlns:a16="http://schemas.microsoft.com/office/drawing/2014/main" id="{897CA784-C5AE-406C-BC3A-B2A87BAFCF52}"/>
                  </a:ext>
                </a:extLst>
              </p:cNvPr>
              <p:cNvCxnSpPr>
                <a:cxnSpLocks noChangeAspect="1" noChangeShapeType="1"/>
                <a:stCxn id="398" idx="3"/>
                <a:endCxn id="398"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2" name="AutoShape 258">
                <a:extLst>
                  <a:ext uri="{FF2B5EF4-FFF2-40B4-BE49-F238E27FC236}">
                    <a16:creationId xmlns:a16="http://schemas.microsoft.com/office/drawing/2014/main" id="{62BE92DC-68CF-4D30-AE5D-259843B4C943}"/>
                  </a:ext>
                </a:extLst>
              </p:cNvPr>
              <p:cNvCxnSpPr>
                <a:cxnSpLocks noChangeAspect="1" noChangeShapeType="1"/>
                <a:stCxn id="405" idx="1"/>
                <a:endCxn id="405"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3" name="AutoShape 259">
                <a:extLst>
                  <a:ext uri="{FF2B5EF4-FFF2-40B4-BE49-F238E27FC236}">
                    <a16:creationId xmlns:a16="http://schemas.microsoft.com/office/drawing/2014/main" id="{40ED2789-2764-4552-BD38-7C4515E9D9DC}"/>
                  </a:ext>
                </a:extLst>
              </p:cNvPr>
              <p:cNvCxnSpPr>
                <a:cxnSpLocks noChangeAspect="1" noChangeShapeType="1"/>
                <a:stCxn id="405" idx="1"/>
                <a:endCxn id="405"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4" name="AutoShape 260">
                <a:extLst>
                  <a:ext uri="{FF2B5EF4-FFF2-40B4-BE49-F238E27FC236}">
                    <a16:creationId xmlns:a16="http://schemas.microsoft.com/office/drawing/2014/main" id="{8237E316-AF61-48B1-86E6-3BFCFC7AB792}"/>
                  </a:ext>
                </a:extLst>
              </p:cNvPr>
              <p:cNvCxnSpPr>
                <a:cxnSpLocks noChangeAspect="1" noChangeShapeType="1"/>
                <a:stCxn id="405" idx="1"/>
                <a:endCxn id="405"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5" name="AutoShape 261">
                <a:extLst>
                  <a:ext uri="{FF2B5EF4-FFF2-40B4-BE49-F238E27FC236}">
                    <a16:creationId xmlns:a16="http://schemas.microsoft.com/office/drawing/2014/main" id="{CAD97370-B892-407A-9CD3-9ABC554A4962}"/>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6" name="AutoShape 262">
                <a:extLst>
                  <a:ext uri="{FF2B5EF4-FFF2-40B4-BE49-F238E27FC236}">
                    <a16:creationId xmlns:a16="http://schemas.microsoft.com/office/drawing/2014/main" id="{9D013301-8D2D-40B8-A2CA-02C9641299F6}"/>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7" name="AutoShape 263">
                <a:extLst>
                  <a:ext uri="{FF2B5EF4-FFF2-40B4-BE49-F238E27FC236}">
                    <a16:creationId xmlns:a16="http://schemas.microsoft.com/office/drawing/2014/main" id="{1DB9E8D2-76EC-45DC-91DE-161212499FFD}"/>
                  </a:ext>
                </a:extLst>
              </p:cNvPr>
              <p:cNvCxnSpPr>
                <a:cxnSpLocks noChangeAspect="1" noChangeShapeType="1"/>
                <a:stCxn id="398" idx="1"/>
                <a:endCxn id="398"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18" name="Line 264">
                <a:extLst>
                  <a:ext uri="{FF2B5EF4-FFF2-40B4-BE49-F238E27FC236}">
                    <a16:creationId xmlns:a16="http://schemas.microsoft.com/office/drawing/2014/main" id="{7D972B0B-48A9-486E-AEC6-FD0A5D0277FF}"/>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19" name="Line 265">
                <a:extLst>
                  <a:ext uri="{FF2B5EF4-FFF2-40B4-BE49-F238E27FC236}">
                    <a16:creationId xmlns:a16="http://schemas.microsoft.com/office/drawing/2014/main" id="{279F39B0-82C8-4964-A472-CCE3A51FA66E}"/>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0" name="Line 266">
                <a:extLst>
                  <a:ext uri="{FF2B5EF4-FFF2-40B4-BE49-F238E27FC236}">
                    <a16:creationId xmlns:a16="http://schemas.microsoft.com/office/drawing/2014/main" id="{14B6A457-A194-4161-8942-842BA11BE1B8}"/>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1" name="Line 267">
                <a:extLst>
                  <a:ext uri="{FF2B5EF4-FFF2-40B4-BE49-F238E27FC236}">
                    <a16:creationId xmlns:a16="http://schemas.microsoft.com/office/drawing/2014/main" id="{5A9FED8B-1806-4DC2-AE89-F5C8B238D51B}"/>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2" name="Line 268">
                <a:extLst>
                  <a:ext uri="{FF2B5EF4-FFF2-40B4-BE49-F238E27FC236}">
                    <a16:creationId xmlns:a16="http://schemas.microsoft.com/office/drawing/2014/main" id="{2D2A4864-B910-4CBF-BDB5-4900757F6422}"/>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3" name="Line 269">
                <a:extLst>
                  <a:ext uri="{FF2B5EF4-FFF2-40B4-BE49-F238E27FC236}">
                    <a16:creationId xmlns:a16="http://schemas.microsoft.com/office/drawing/2014/main" id="{634BDD25-6547-49ED-822C-486E30B6BE59}"/>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4" name="Line 270">
                <a:extLst>
                  <a:ext uri="{FF2B5EF4-FFF2-40B4-BE49-F238E27FC236}">
                    <a16:creationId xmlns:a16="http://schemas.microsoft.com/office/drawing/2014/main" id="{A6993132-524D-4EDB-B1FC-42B2748C5AB4}"/>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5" name="Line 271">
                <a:extLst>
                  <a:ext uri="{FF2B5EF4-FFF2-40B4-BE49-F238E27FC236}">
                    <a16:creationId xmlns:a16="http://schemas.microsoft.com/office/drawing/2014/main" id="{1450C861-06F4-4862-B8E5-C06615E282E4}"/>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6" name="Line 272">
                <a:extLst>
                  <a:ext uri="{FF2B5EF4-FFF2-40B4-BE49-F238E27FC236}">
                    <a16:creationId xmlns:a16="http://schemas.microsoft.com/office/drawing/2014/main" id="{CB6F39D6-8F85-45CC-8020-513E5FE69815}"/>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7" name="Line 273">
                <a:extLst>
                  <a:ext uri="{FF2B5EF4-FFF2-40B4-BE49-F238E27FC236}">
                    <a16:creationId xmlns:a16="http://schemas.microsoft.com/office/drawing/2014/main" id="{9192BF4B-3E9B-4F17-8891-37DF147ACA6E}"/>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8" name="Line 274">
                <a:extLst>
                  <a:ext uri="{FF2B5EF4-FFF2-40B4-BE49-F238E27FC236}">
                    <a16:creationId xmlns:a16="http://schemas.microsoft.com/office/drawing/2014/main" id="{E9D710C8-F887-4A0B-8EE3-8059298ED0D1}"/>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9" name="Line 275">
                <a:extLst>
                  <a:ext uri="{FF2B5EF4-FFF2-40B4-BE49-F238E27FC236}">
                    <a16:creationId xmlns:a16="http://schemas.microsoft.com/office/drawing/2014/main" id="{16C339C5-8CD7-4E76-ABC4-C091D13E2B6C}"/>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30" name="Line 276">
                <a:extLst>
                  <a:ext uri="{FF2B5EF4-FFF2-40B4-BE49-F238E27FC236}">
                    <a16:creationId xmlns:a16="http://schemas.microsoft.com/office/drawing/2014/main" id="{2C852501-236D-4E9B-8BE4-35F3519BBA15}"/>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31" name="Line 277">
                <a:extLst>
                  <a:ext uri="{FF2B5EF4-FFF2-40B4-BE49-F238E27FC236}">
                    <a16:creationId xmlns:a16="http://schemas.microsoft.com/office/drawing/2014/main" id="{CCDE5FC8-8120-41E7-9FE0-F9DBB52E72D0}"/>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32" name="Oval 278">
                <a:extLst>
                  <a:ext uri="{FF2B5EF4-FFF2-40B4-BE49-F238E27FC236}">
                    <a16:creationId xmlns:a16="http://schemas.microsoft.com/office/drawing/2014/main" id="{CED3CCFC-304A-4815-91A8-7DD928BB7C80}"/>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33" name="Oval 279">
                <a:extLst>
                  <a:ext uri="{FF2B5EF4-FFF2-40B4-BE49-F238E27FC236}">
                    <a16:creationId xmlns:a16="http://schemas.microsoft.com/office/drawing/2014/main" id="{1876EAB3-1750-4086-B2BD-CA788B071233}"/>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34" name="Oval 280">
                <a:extLst>
                  <a:ext uri="{FF2B5EF4-FFF2-40B4-BE49-F238E27FC236}">
                    <a16:creationId xmlns:a16="http://schemas.microsoft.com/office/drawing/2014/main" id="{E3EE0B8F-A6FA-474C-984A-3D26866581FF}"/>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35" name="Oval 281">
                <a:extLst>
                  <a:ext uri="{FF2B5EF4-FFF2-40B4-BE49-F238E27FC236}">
                    <a16:creationId xmlns:a16="http://schemas.microsoft.com/office/drawing/2014/main" id="{95D4150A-040D-495B-BC1F-C900DA8FF1B1}"/>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36" name="Oval 282">
                <a:extLst>
                  <a:ext uri="{FF2B5EF4-FFF2-40B4-BE49-F238E27FC236}">
                    <a16:creationId xmlns:a16="http://schemas.microsoft.com/office/drawing/2014/main" id="{128D6B96-8A1F-4E3C-AB58-3D59FBEFADF5}"/>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37" name="Oval 283">
                <a:extLst>
                  <a:ext uri="{FF2B5EF4-FFF2-40B4-BE49-F238E27FC236}">
                    <a16:creationId xmlns:a16="http://schemas.microsoft.com/office/drawing/2014/main" id="{83984B5F-8244-49A8-8ACB-1EF242C5E98B}"/>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38" name="Oval 284">
                <a:extLst>
                  <a:ext uri="{FF2B5EF4-FFF2-40B4-BE49-F238E27FC236}">
                    <a16:creationId xmlns:a16="http://schemas.microsoft.com/office/drawing/2014/main" id="{A83C0ACA-E581-408C-93CE-9DB94B02F75D}"/>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39" name="Oval 285">
                <a:extLst>
                  <a:ext uri="{FF2B5EF4-FFF2-40B4-BE49-F238E27FC236}">
                    <a16:creationId xmlns:a16="http://schemas.microsoft.com/office/drawing/2014/main" id="{CFF01872-9155-4088-81C6-E9CBC87072B6}"/>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40" name="Oval 286">
                <a:extLst>
                  <a:ext uri="{FF2B5EF4-FFF2-40B4-BE49-F238E27FC236}">
                    <a16:creationId xmlns:a16="http://schemas.microsoft.com/office/drawing/2014/main" id="{4D92725B-6758-4C69-AAA7-0CBC90609B3B}"/>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41" name="Oval 287">
                <a:extLst>
                  <a:ext uri="{FF2B5EF4-FFF2-40B4-BE49-F238E27FC236}">
                    <a16:creationId xmlns:a16="http://schemas.microsoft.com/office/drawing/2014/main" id="{BA706D7E-AFC6-4BBA-AD59-6C90E072D2EA}"/>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42" name="Line 288">
                <a:extLst>
                  <a:ext uri="{FF2B5EF4-FFF2-40B4-BE49-F238E27FC236}">
                    <a16:creationId xmlns:a16="http://schemas.microsoft.com/office/drawing/2014/main" id="{FA375BE0-1E93-4403-8BEF-1DF96F658E08}"/>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43" name="Line 289">
                <a:extLst>
                  <a:ext uri="{FF2B5EF4-FFF2-40B4-BE49-F238E27FC236}">
                    <a16:creationId xmlns:a16="http://schemas.microsoft.com/office/drawing/2014/main" id="{FE2F53CD-F4C3-42D8-B1B5-D3E0520F939B}"/>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44" name="Line 290">
                <a:extLst>
                  <a:ext uri="{FF2B5EF4-FFF2-40B4-BE49-F238E27FC236}">
                    <a16:creationId xmlns:a16="http://schemas.microsoft.com/office/drawing/2014/main" id="{BA5925D3-5F07-4537-9C1F-085C389FC902}"/>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445" name="AutoShape 291">
                <a:extLst>
                  <a:ext uri="{FF2B5EF4-FFF2-40B4-BE49-F238E27FC236}">
                    <a16:creationId xmlns:a16="http://schemas.microsoft.com/office/drawing/2014/main" id="{9844344B-BF2C-4226-AF92-EC7A604E87B5}"/>
                  </a:ext>
                </a:extLst>
              </p:cNvPr>
              <p:cNvCxnSpPr>
                <a:cxnSpLocks noChangeAspect="1" noChangeShapeType="1"/>
                <a:stCxn id="454" idx="0"/>
                <a:endCxn id="450"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46" name="Rectangle 292">
                <a:extLst>
                  <a:ext uri="{FF2B5EF4-FFF2-40B4-BE49-F238E27FC236}">
                    <a16:creationId xmlns:a16="http://schemas.microsoft.com/office/drawing/2014/main" id="{5C3A3736-8E09-48CC-9285-4FCA044E248C}"/>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47" name="Rectangle 293">
                <a:extLst>
                  <a:ext uri="{FF2B5EF4-FFF2-40B4-BE49-F238E27FC236}">
                    <a16:creationId xmlns:a16="http://schemas.microsoft.com/office/drawing/2014/main" id="{2E3952B9-DC48-4E3F-B200-ECB16C4E3F18}"/>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48" name="Rectangle 294">
                <a:extLst>
                  <a:ext uri="{FF2B5EF4-FFF2-40B4-BE49-F238E27FC236}">
                    <a16:creationId xmlns:a16="http://schemas.microsoft.com/office/drawing/2014/main" id="{FE7FE5A4-E9B2-4963-9D3E-157E844ECEAF}"/>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449" name="Rectangle 295">
                <a:extLst>
                  <a:ext uri="{FF2B5EF4-FFF2-40B4-BE49-F238E27FC236}">
                    <a16:creationId xmlns:a16="http://schemas.microsoft.com/office/drawing/2014/main" id="{3B7C7B6E-293F-485F-B4B6-BFD136427C78}"/>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50" name="Rectangle 296">
                <a:extLst>
                  <a:ext uri="{FF2B5EF4-FFF2-40B4-BE49-F238E27FC236}">
                    <a16:creationId xmlns:a16="http://schemas.microsoft.com/office/drawing/2014/main" id="{66EC55A1-A408-4142-A522-3373CAB53AD2}"/>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51" name="Rectangle 297">
                <a:extLst>
                  <a:ext uri="{FF2B5EF4-FFF2-40B4-BE49-F238E27FC236}">
                    <a16:creationId xmlns:a16="http://schemas.microsoft.com/office/drawing/2014/main" id="{CA89007B-DB32-4C7D-89CD-EBBAB7D8BDBD}"/>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52" name="Rectangle 298">
                <a:extLst>
                  <a:ext uri="{FF2B5EF4-FFF2-40B4-BE49-F238E27FC236}">
                    <a16:creationId xmlns:a16="http://schemas.microsoft.com/office/drawing/2014/main" id="{B2153A1F-0387-4023-BFBB-850394CABC43}"/>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53" name="Rectangle 299">
                <a:extLst>
                  <a:ext uri="{FF2B5EF4-FFF2-40B4-BE49-F238E27FC236}">
                    <a16:creationId xmlns:a16="http://schemas.microsoft.com/office/drawing/2014/main" id="{7513A827-46CB-476B-B098-B201510FCA81}"/>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54" name="Rectangle 300">
                <a:extLst>
                  <a:ext uri="{FF2B5EF4-FFF2-40B4-BE49-F238E27FC236}">
                    <a16:creationId xmlns:a16="http://schemas.microsoft.com/office/drawing/2014/main" id="{DAD42BB8-0170-44C0-B5D7-CD831820E7B5}"/>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55" name="Rectangle 301">
                <a:extLst>
                  <a:ext uri="{FF2B5EF4-FFF2-40B4-BE49-F238E27FC236}">
                    <a16:creationId xmlns:a16="http://schemas.microsoft.com/office/drawing/2014/main" id="{67D2B3DF-07AC-41EF-99B9-507534467854}"/>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456" name="AutoShape 302">
                <a:extLst>
                  <a:ext uri="{FF2B5EF4-FFF2-40B4-BE49-F238E27FC236}">
                    <a16:creationId xmlns:a16="http://schemas.microsoft.com/office/drawing/2014/main" id="{E4231DB1-0E59-4573-BC1A-3B2E912218B5}"/>
                  </a:ext>
                </a:extLst>
              </p:cNvPr>
              <p:cNvCxnSpPr>
                <a:cxnSpLocks noChangeAspect="1" noChangeShapeType="1"/>
                <a:stCxn id="455" idx="3"/>
                <a:endCxn id="455"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7" name="AutoShape 303">
                <a:extLst>
                  <a:ext uri="{FF2B5EF4-FFF2-40B4-BE49-F238E27FC236}">
                    <a16:creationId xmlns:a16="http://schemas.microsoft.com/office/drawing/2014/main" id="{8A983172-D412-43EC-8B91-6B69352218D2}"/>
                  </a:ext>
                </a:extLst>
              </p:cNvPr>
              <p:cNvCxnSpPr>
                <a:cxnSpLocks noChangeAspect="1" noChangeShapeType="1"/>
                <a:stCxn id="455" idx="1"/>
                <a:endCxn id="455"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8" name="AutoShape 304">
                <a:extLst>
                  <a:ext uri="{FF2B5EF4-FFF2-40B4-BE49-F238E27FC236}">
                    <a16:creationId xmlns:a16="http://schemas.microsoft.com/office/drawing/2014/main" id="{34DFEE81-FFAC-4D98-9C94-46A422FB8D33}"/>
                  </a:ext>
                </a:extLst>
              </p:cNvPr>
              <p:cNvCxnSpPr>
                <a:cxnSpLocks noChangeAspect="1" noChangeShapeType="1"/>
                <a:stCxn id="455" idx="1"/>
                <a:endCxn id="455"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9" name="AutoShape 305">
                <a:extLst>
                  <a:ext uri="{FF2B5EF4-FFF2-40B4-BE49-F238E27FC236}">
                    <a16:creationId xmlns:a16="http://schemas.microsoft.com/office/drawing/2014/main" id="{A54B59AB-CF1C-4DAE-A505-7BE78B4AAA2B}"/>
                  </a:ext>
                </a:extLst>
              </p:cNvPr>
              <p:cNvCxnSpPr>
                <a:cxnSpLocks noChangeAspect="1" noChangeShapeType="1"/>
                <a:stCxn id="455" idx="1"/>
                <a:endCxn id="455"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0" name="AutoShape 306">
                <a:extLst>
                  <a:ext uri="{FF2B5EF4-FFF2-40B4-BE49-F238E27FC236}">
                    <a16:creationId xmlns:a16="http://schemas.microsoft.com/office/drawing/2014/main" id="{1BA36D58-623F-4939-836F-5402E7880391}"/>
                  </a:ext>
                </a:extLst>
              </p:cNvPr>
              <p:cNvCxnSpPr>
                <a:cxnSpLocks noChangeAspect="1" noChangeShapeType="1"/>
                <a:stCxn id="455" idx="1"/>
                <a:endCxn id="455"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1" name="AutoShape 307">
                <a:extLst>
                  <a:ext uri="{FF2B5EF4-FFF2-40B4-BE49-F238E27FC236}">
                    <a16:creationId xmlns:a16="http://schemas.microsoft.com/office/drawing/2014/main" id="{39E58ACE-79EC-4F52-AD85-7B7588CC8B09}"/>
                  </a:ext>
                </a:extLst>
              </p:cNvPr>
              <p:cNvCxnSpPr>
                <a:cxnSpLocks noChangeAspect="1" noChangeShapeType="1"/>
                <a:stCxn id="448" idx="3"/>
                <a:endCxn id="448"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2" name="AutoShape 308">
                <a:extLst>
                  <a:ext uri="{FF2B5EF4-FFF2-40B4-BE49-F238E27FC236}">
                    <a16:creationId xmlns:a16="http://schemas.microsoft.com/office/drawing/2014/main" id="{4AD71B04-D077-4DB2-9D18-C2B5EC1C3997}"/>
                  </a:ext>
                </a:extLst>
              </p:cNvPr>
              <p:cNvCxnSpPr>
                <a:cxnSpLocks noChangeAspect="1" noChangeShapeType="1"/>
                <a:stCxn id="455" idx="1"/>
                <a:endCxn id="455"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3" name="AutoShape 309">
                <a:extLst>
                  <a:ext uri="{FF2B5EF4-FFF2-40B4-BE49-F238E27FC236}">
                    <a16:creationId xmlns:a16="http://schemas.microsoft.com/office/drawing/2014/main" id="{D36F6380-B79E-4108-A2EF-30E3D38B04DF}"/>
                  </a:ext>
                </a:extLst>
              </p:cNvPr>
              <p:cNvCxnSpPr>
                <a:cxnSpLocks noChangeAspect="1" noChangeShapeType="1"/>
                <a:stCxn id="455" idx="1"/>
                <a:endCxn id="455"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4" name="AutoShape 310">
                <a:extLst>
                  <a:ext uri="{FF2B5EF4-FFF2-40B4-BE49-F238E27FC236}">
                    <a16:creationId xmlns:a16="http://schemas.microsoft.com/office/drawing/2014/main" id="{732FD955-E633-480E-8BAA-D42A80EF90FC}"/>
                  </a:ext>
                </a:extLst>
              </p:cNvPr>
              <p:cNvCxnSpPr>
                <a:cxnSpLocks noChangeAspect="1" noChangeShapeType="1"/>
                <a:stCxn id="455" idx="1"/>
                <a:endCxn id="455"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5" name="AutoShape 311">
                <a:extLst>
                  <a:ext uri="{FF2B5EF4-FFF2-40B4-BE49-F238E27FC236}">
                    <a16:creationId xmlns:a16="http://schemas.microsoft.com/office/drawing/2014/main" id="{AE3BBFE4-14D5-414B-AFFA-32F9A6C3EFFA}"/>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6" name="AutoShape 312">
                <a:extLst>
                  <a:ext uri="{FF2B5EF4-FFF2-40B4-BE49-F238E27FC236}">
                    <a16:creationId xmlns:a16="http://schemas.microsoft.com/office/drawing/2014/main" id="{481B7D26-F919-4ECC-9C68-46DA64DD4A40}"/>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7" name="AutoShape 313">
                <a:extLst>
                  <a:ext uri="{FF2B5EF4-FFF2-40B4-BE49-F238E27FC236}">
                    <a16:creationId xmlns:a16="http://schemas.microsoft.com/office/drawing/2014/main" id="{84849716-C5CF-419B-A4B2-89741056E6ED}"/>
                  </a:ext>
                </a:extLst>
              </p:cNvPr>
              <p:cNvCxnSpPr>
                <a:cxnSpLocks noChangeAspect="1" noChangeShapeType="1"/>
                <a:stCxn id="448" idx="1"/>
                <a:endCxn id="448"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8" name="Line 314">
                <a:extLst>
                  <a:ext uri="{FF2B5EF4-FFF2-40B4-BE49-F238E27FC236}">
                    <a16:creationId xmlns:a16="http://schemas.microsoft.com/office/drawing/2014/main" id="{31A4FDEC-B4D1-43E7-8024-6D28EB6B4D9F}"/>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69" name="Line 315">
                <a:extLst>
                  <a:ext uri="{FF2B5EF4-FFF2-40B4-BE49-F238E27FC236}">
                    <a16:creationId xmlns:a16="http://schemas.microsoft.com/office/drawing/2014/main" id="{96F9BB01-4B75-46C8-BC6B-4D2E5B035941}"/>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0" name="Line 316">
                <a:extLst>
                  <a:ext uri="{FF2B5EF4-FFF2-40B4-BE49-F238E27FC236}">
                    <a16:creationId xmlns:a16="http://schemas.microsoft.com/office/drawing/2014/main" id="{8D1EF8EB-9EF8-4A89-B2ED-FC15C90AB468}"/>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1" name="Line 317">
                <a:extLst>
                  <a:ext uri="{FF2B5EF4-FFF2-40B4-BE49-F238E27FC236}">
                    <a16:creationId xmlns:a16="http://schemas.microsoft.com/office/drawing/2014/main" id="{B97F2D41-DBFF-437D-8559-B16BC02EE632}"/>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2" name="Line 318">
                <a:extLst>
                  <a:ext uri="{FF2B5EF4-FFF2-40B4-BE49-F238E27FC236}">
                    <a16:creationId xmlns:a16="http://schemas.microsoft.com/office/drawing/2014/main" id="{5035ABE2-A180-42ED-B59D-A9985E682732}"/>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3" name="Line 319">
                <a:extLst>
                  <a:ext uri="{FF2B5EF4-FFF2-40B4-BE49-F238E27FC236}">
                    <a16:creationId xmlns:a16="http://schemas.microsoft.com/office/drawing/2014/main" id="{FF83FDF7-7CAF-43C4-8A7D-8C93E667AD24}"/>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4" name="Line 320">
                <a:extLst>
                  <a:ext uri="{FF2B5EF4-FFF2-40B4-BE49-F238E27FC236}">
                    <a16:creationId xmlns:a16="http://schemas.microsoft.com/office/drawing/2014/main" id="{C68C727B-FD41-47F2-B29F-E65EF3DF6E39}"/>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5" name="Line 321">
                <a:extLst>
                  <a:ext uri="{FF2B5EF4-FFF2-40B4-BE49-F238E27FC236}">
                    <a16:creationId xmlns:a16="http://schemas.microsoft.com/office/drawing/2014/main" id="{364E0CA3-0C24-495B-9A5A-2704E25C8BA9}"/>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6" name="Line 322">
                <a:extLst>
                  <a:ext uri="{FF2B5EF4-FFF2-40B4-BE49-F238E27FC236}">
                    <a16:creationId xmlns:a16="http://schemas.microsoft.com/office/drawing/2014/main" id="{D6DC43D7-EE0A-498D-84C0-E5F9BC0E468D}"/>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7" name="Line 323">
                <a:extLst>
                  <a:ext uri="{FF2B5EF4-FFF2-40B4-BE49-F238E27FC236}">
                    <a16:creationId xmlns:a16="http://schemas.microsoft.com/office/drawing/2014/main" id="{2B233169-D56A-43AF-8D1F-5376B27CC1B8}"/>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8" name="Line 324">
                <a:extLst>
                  <a:ext uri="{FF2B5EF4-FFF2-40B4-BE49-F238E27FC236}">
                    <a16:creationId xmlns:a16="http://schemas.microsoft.com/office/drawing/2014/main" id="{5821DC26-E176-447F-A46F-4953BEE2D50C}"/>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9" name="Line 325">
                <a:extLst>
                  <a:ext uri="{FF2B5EF4-FFF2-40B4-BE49-F238E27FC236}">
                    <a16:creationId xmlns:a16="http://schemas.microsoft.com/office/drawing/2014/main" id="{7152FBAC-F57D-4C82-BCEE-C7A8BDA57BA6}"/>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0" name="Line 326">
                <a:extLst>
                  <a:ext uri="{FF2B5EF4-FFF2-40B4-BE49-F238E27FC236}">
                    <a16:creationId xmlns:a16="http://schemas.microsoft.com/office/drawing/2014/main" id="{59B27D1D-9E26-4C0E-96F4-3570CC4F84A2}"/>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1" name="Line 327">
                <a:extLst>
                  <a:ext uri="{FF2B5EF4-FFF2-40B4-BE49-F238E27FC236}">
                    <a16:creationId xmlns:a16="http://schemas.microsoft.com/office/drawing/2014/main" id="{6F0481F1-CFC1-4F84-9A64-7EA7925E8FE6}"/>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2" name="Oval 328">
                <a:extLst>
                  <a:ext uri="{FF2B5EF4-FFF2-40B4-BE49-F238E27FC236}">
                    <a16:creationId xmlns:a16="http://schemas.microsoft.com/office/drawing/2014/main" id="{614446B0-D643-40BF-8862-F4C12DAC4F42}"/>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83" name="Oval 329">
                <a:extLst>
                  <a:ext uri="{FF2B5EF4-FFF2-40B4-BE49-F238E27FC236}">
                    <a16:creationId xmlns:a16="http://schemas.microsoft.com/office/drawing/2014/main" id="{2114DCA0-0CF3-4458-AA7C-92EC2B8A2B33}"/>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84" name="Oval 330">
                <a:extLst>
                  <a:ext uri="{FF2B5EF4-FFF2-40B4-BE49-F238E27FC236}">
                    <a16:creationId xmlns:a16="http://schemas.microsoft.com/office/drawing/2014/main" id="{C2790B8B-B3F4-42BF-A331-D225E1B73051}"/>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85" name="Oval 331">
                <a:extLst>
                  <a:ext uri="{FF2B5EF4-FFF2-40B4-BE49-F238E27FC236}">
                    <a16:creationId xmlns:a16="http://schemas.microsoft.com/office/drawing/2014/main" id="{215BE7DE-FB60-4008-8E29-3E1A09FA807F}"/>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86" name="Oval 332">
                <a:extLst>
                  <a:ext uri="{FF2B5EF4-FFF2-40B4-BE49-F238E27FC236}">
                    <a16:creationId xmlns:a16="http://schemas.microsoft.com/office/drawing/2014/main" id="{9C7B0404-1ABD-40D1-BBF8-925004A34B72}"/>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87" name="Oval 333">
                <a:extLst>
                  <a:ext uri="{FF2B5EF4-FFF2-40B4-BE49-F238E27FC236}">
                    <a16:creationId xmlns:a16="http://schemas.microsoft.com/office/drawing/2014/main" id="{EF9AE95A-1595-4DDC-978C-6D8D0AD85232}"/>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88" name="Oval 334">
                <a:extLst>
                  <a:ext uri="{FF2B5EF4-FFF2-40B4-BE49-F238E27FC236}">
                    <a16:creationId xmlns:a16="http://schemas.microsoft.com/office/drawing/2014/main" id="{A3B097B9-9649-43C5-B71B-F87B40526D7E}"/>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89" name="Oval 335">
                <a:extLst>
                  <a:ext uri="{FF2B5EF4-FFF2-40B4-BE49-F238E27FC236}">
                    <a16:creationId xmlns:a16="http://schemas.microsoft.com/office/drawing/2014/main" id="{D8F832B9-1749-405B-B3F5-90A4D63F49FF}"/>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0" name="Oval 336">
                <a:extLst>
                  <a:ext uri="{FF2B5EF4-FFF2-40B4-BE49-F238E27FC236}">
                    <a16:creationId xmlns:a16="http://schemas.microsoft.com/office/drawing/2014/main" id="{CD6AD868-165C-491A-8EDF-C3A84E861EAF}"/>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1" name="Oval 337">
                <a:extLst>
                  <a:ext uri="{FF2B5EF4-FFF2-40B4-BE49-F238E27FC236}">
                    <a16:creationId xmlns:a16="http://schemas.microsoft.com/office/drawing/2014/main" id="{BA96BA4A-AA4A-47FF-9450-C2A57D450268}"/>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2" name="Line 338">
                <a:extLst>
                  <a:ext uri="{FF2B5EF4-FFF2-40B4-BE49-F238E27FC236}">
                    <a16:creationId xmlns:a16="http://schemas.microsoft.com/office/drawing/2014/main" id="{1F335668-DBEC-479D-B91D-8D0674076005}"/>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93" name="Line 339">
                <a:extLst>
                  <a:ext uri="{FF2B5EF4-FFF2-40B4-BE49-F238E27FC236}">
                    <a16:creationId xmlns:a16="http://schemas.microsoft.com/office/drawing/2014/main" id="{2F9248BC-AD6A-4DEF-9635-4B088D4FBCEE}"/>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94" name="Line 340">
                <a:extLst>
                  <a:ext uri="{FF2B5EF4-FFF2-40B4-BE49-F238E27FC236}">
                    <a16:creationId xmlns:a16="http://schemas.microsoft.com/office/drawing/2014/main" id="{CA18EDDC-7DDC-42F6-86E2-78A11942E9B6}"/>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495" name="AutoShape 341">
                <a:extLst>
                  <a:ext uri="{FF2B5EF4-FFF2-40B4-BE49-F238E27FC236}">
                    <a16:creationId xmlns:a16="http://schemas.microsoft.com/office/drawing/2014/main" id="{2BFEBE9B-2F83-49B5-A4B5-94BE7D211DCC}"/>
                  </a:ext>
                </a:extLst>
              </p:cNvPr>
              <p:cNvCxnSpPr>
                <a:cxnSpLocks noChangeAspect="1" noChangeShapeType="1"/>
                <a:stCxn id="504" idx="0"/>
                <a:endCxn id="500"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96" name="Rectangle 342">
                <a:extLst>
                  <a:ext uri="{FF2B5EF4-FFF2-40B4-BE49-F238E27FC236}">
                    <a16:creationId xmlns:a16="http://schemas.microsoft.com/office/drawing/2014/main" id="{EE1BAEE0-75DB-4957-A11E-0AC0BCB9D7FB}"/>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7" name="Rectangle 343">
                <a:extLst>
                  <a:ext uri="{FF2B5EF4-FFF2-40B4-BE49-F238E27FC236}">
                    <a16:creationId xmlns:a16="http://schemas.microsoft.com/office/drawing/2014/main" id="{8A2F0DF6-0D4D-4E40-96AF-B8A62A8B52E3}"/>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8" name="Rectangle 344">
                <a:extLst>
                  <a:ext uri="{FF2B5EF4-FFF2-40B4-BE49-F238E27FC236}">
                    <a16:creationId xmlns:a16="http://schemas.microsoft.com/office/drawing/2014/main" id="{E34CEB88-8828-4935-9763-4943D57D2B74}"/>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499" name="Rectangle 345">
                <a:extLst>
                  <a:ext uri="{FF2B5EF4-FFF2-40B4-BE49-F238E27FC236}">
                    <a16:creationId xmlns:a16="http://schemas.microsoft.com/office/drawing/2014/main" id="{FAFBAB15-F7E1-4F99-B3F8-584DBA6916F2}"/>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00" name="Rectangle 346">
                <a:extLst>
                  <a:ext uri="{FF2B5EF4-FFF2-40B4-BE49-F238E27FC236}">
                    <a16:creationId xmlns:a16="http://schemas.microsoft.com/office/drawing/2014/main" id="{5F2E8E24-47C7-4EEB-AF7C-C8C503C8146C}"/>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01" name="Rectangle 347">
                <a:extLst>
                  <a:ext uri="{FF2B5EF4-FFF2-40B4-BE49-F238E27FC236}">
                    <a16:creationId xmlns:a16="http://schemas.microsoft.com/office/drawing/2014/main" id="{E8993C2E-5612-4F56-B241-60CC97CCD452}"/>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02" name="Rectangle 348">
                <a:extLst>
                  <a:ext uri="{FF2B5EF4-FFF2-40B4-BE49-F238E27FC236}">
                    <a16:creationId xmlns:a16="http://schemas.microsoft.com/office/drawing/2014/main" id="{9B6D8D82-E616-4497-8A25-F36593B1EAA1}"/>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03" name="Rectangle 349">
                <a:extLst>
                  <a:ext uri="{FF2B5EF4-FFF2-40B4-BE49-F238E27FC236}">
                    <a16:creationId xmlns:a16="http://schemas.microsoft.com/office/drawing/2014/main" id="{C8C7265F-82D5-43C5-8698-F24E4DCB5BAE}"/>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04" name="Rectangle 350">
                <a:extLst>
                  <a:ext uri="{FF2B5EF4-FFF2-40B4-BE49-F238E27FC236}">
                    <a16:creationId xmlns:a16="http://schemas.microsoft.com/office/drawing/2014/main" id="{E9756926-E7C2-4900-BBF1-E77F0F2320D3}"/>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05" name="Rectangle 351">
                <a:extLst>
                  <a:ext uri="{FF2B5EF4-FFF2-40B4-BE49-F238E27FC236}">
                    <a16:creationId xmlns:a16="http://schemas.microsoft.com/office/drawing/2014/main" id="{78C031A6-E33A-47C7-8269-2756A9B921E4}"/>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506" name="AutoShape 352">
                <a:extLst>
                  <a:ext uri="{FF2B5EF4-FFF2-40B4-BE49-F238E27FC236}">
                    <a16:creationId xmlns:a16="http://schemas.microsoft.com/office/drawing/2014/main" id="{8B05A832-18C9-4B96-9C60-95978B4FA57B}"/>
                  </a:ext>
                </a:extLst>
              </p:cNvPr>
              <p:cNvCxnSpPr>
                <a:cxnSpLocks noChangeAspect="1" noChangeShapeType="1"/>
                <a:stCxn id="505" idx="3"/>
                <a:endCxn id="505"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07" name="AutoShape 353">
                <a:extLst>
                  <a:ext uri="{FF2B5EF4-FFF2-40B4-BE49-F238E27FC236}">
                    <a16:creationId xmlns:a16="http://schemas.microsoft.com/office/drawing/2014/main" id="{BCF29EDF-48B6-4060-8885-11F2A0D3A22D}"/>
                  </a:ext>
                </a:extLst>
              </p:cNvPr>
              <p:cNvCxnSpPr>
                <a:cxnSpLocks noChangeAspect="1" noChangeShapeType="1"/>
                <a:stCxn id="505" idx="1"/>
                <a:endCxn id="505"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08" name="AutoShape 354">
                <a:extLst>
                  <a:ext uri="{FF2B5EF4-FFF2-40B4-BE49-F238E27FC236}">
                    <a16:creationId xmlns:a16="http://schemas.microsoft.com/office/drawing/2014/main" id="{48E97A34-AF3F-4232-98A8-F3029014E716}"/>
                  </a:ext>
                </a:extLst>
              </p:cNvPr>
              <p:cNvCxnSpPr>
                <a:cxnSpLocks noChangeAspect="1" noChangeShapeType="1"/>
                <a:stCxn id="505" idx="1"/>
                <a:endCxn id="505"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09" name="AutoShape 355">
                <a:extLst>
                  <a:ext uri="{FF2B5EF4-FFF2-40B4-BE49-F238E27FC236}">
                    <a16:creationId xmlns:a16="http://schemas.microsoft.com/office/drawing/2014/main" id="{FC8D0D0E-6D02-494C-BBFB-2175F5AFE78B}"/>
                  </a:ext>
                </a:extLst>
              </p:cNvPr>
              <p:cNvCxnSpPr>
                <a:cxnSpLocks noChangeAspect="1" noChangeShapeType="1"/>
                <a:stCxn id="505" idx="1"/>
                <a:endCxn id="505"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0" name="AutoShape 356">
                <a:extLst>
                  <a:ext uri="{FF2B5EF4-FFF2-40B4-BE49-F238E27FC236}">
                    <a16:creationId xmlns:a16="http://schemas.microsoft.com/office/drawing/2014/main" id="{B99A39E6-3A4D-44C5-B7CB-BD05A2665B38}"/>
                  </a:ext>
                </a:extLst>
              </p:cNvPr>
              <p:cNvCxnSpPr>
                <a:cxnSpLocks noChangeAspect="1" noChangeShapeType="1"/>
                <a:stCxn id="505" idx="1"/>
                <a:endCxn id="505"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1" name="AutoShape 357">
                <a:extLst>
                  <a:ext uri="{FF2B5EF4-FFF2-40B4-BE49-F238E27FC236}">
                    <a16:creationId xmlns:a16="http://schemas.microsoft.com/office/drawing/2014/main" id="{01FF2769-4800-41F7-A133-5B08453643C3}"/>
                  </a:ext>
                </a:extLst>
              </p:cNvPr>
              <p:cNvCxnSpPr>
                <a:cxnSpLocks noChangeAspect="1" noChangeShapeType="1"/>
                <a:stCxn id="498" idx="3"/>
                <a:endCxn id="498"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2" name="AutoShape 358">
                <a:extLst>
                  <a:ext uri="{FF2B5EF4-FFF2-40B4-BE49-F238E27FC236}">
                    <a16:creationId xmlns:a16="http://schemas.microsoft.com/office/drawing/2014/main" id="{B90AA7A9-B5E5-4040-825D-E31FA7F37F19}"/>
                  </a:ext>
                </a:extLst>
              </p:cNvPr>
              <p:cNvCxnSpPr>
                <a:cxnSpLocks noChangeAspect="1" noChangeShapeType="1"/>
                <a:stCxn id="505" idx="1"/>
                <a:endCxn id="505"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3" name="AutoShape 359">
                <a:extLst>
                  <a:ext uri="{FF2B5EF4-FFF2-40B4-BE49-F238E27FC236}">
                    <a16:creationId xmlns:a16="http://schemas.microsoft.com/office/drawing/2014/main" id="{033240CF-1B7F-4D68-B852-B0D8CE3A5657}"/>
                  </a:ext>
                </a:extLst>
              </p:cNvPr>
              <p:cNvCxnSpPr>
                <a:cxnSpLocks noChangeAspect="1" noChangeShapeType="1"/>
                <a:stCxn id="505" idx="1"/>
                <a:endCxn id="505"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4" name="AutoShape 360">
                <a:extLst>
                  <a:ext uri="{FF2B5EF4-FFF2-40B4-BE49-F238E27FC236}">
                    <a16:creationId xmlns:a16="http://schemas.microsoft.com/office/drawing/2014/main" id="{677B780D-86D9-4018-AABE-A1CF470B517F}"/>
                  </a:ext>
                </a:extLst>
              </p:cNvPr>
              <p:cNvCxnSpPr>
                <a:cxnSpLocks noChangeAspect="1" noChangeShapeType="1"/>
                <a:stCxn id="505" idx="1"/>
                <a:endCxn id="505"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5" name="AutoShape 361">
                <a:extLst>
                  <a:ext uri="{FF2B5EF4-FFF2-40B4-BE49-F238E27FC236}">
                    <a16:creationId xmlns:a16="http://schemas.microsoft.com/office/drawing/2014/main" id="{3EE2BC4A-F852-4B87-A467-9FE120925297}"/>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6" name="AutoShape 362">
                <a:extLst>
                  <a:ext uri="{FF2B5EF4-FFF2-40B4-BE49-F238E27FC236}">
                    <a16:creationId xmlns:a16="http://schemas.microsoft.com/office/drawing/2014/main" id="{3C0615A4-589B-4057-BE91-0CDBE716E0E3}"/>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7" name="AutoShape 363">
                <a:extLst>
                  <a:ext uri="{FF2B5EF4-FFF2-40B4-BE49-F238E27FC236}">
                    <a16:creationId xmlns:a16="http://schemas.microsoft.com/office/drawing/2014/main" id="{4FBC32A3-589D-499F-B654-84CCC4EF6A61}"/>
                  </a:ext>
                </a:extLst>
              </p:cNvPr>
              <p:cNvCxnSpPr>
                <a:cxnSpLocks noChangeAspect="1" noChangeShapeType="1"/>
                <a:stCxn id="498" idx="1"/>
                <a:endCxn id="498"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18" name="Line 364">
                <a:extLst>
                  <a:ext uri="{FF2B5EF4-FFF2-40B4-BE49-F238E27FC236}">
                    <a16:creationId xmlns:a16="http://schemas.microsoft.com/office/drawing/2014/main" id="{5F6EA5C4-A4B2-4094-AB34-E6AE9158F630}"/>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9" name="Line 365">
                <a:extLst>
                  <a:ext uri="{FF2B5EF4-FFF2-40B4-BE49-F238E27FC236}">
                    <a16:creationId xmlns:a16="http://schemas.microsoft.com/office/drawing/2014/main" id="{09C59ACA-FF17-4BFA-AA0B-FEC93A3C4969}"/>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0" name="Line 366">
                <a:extLst>
                  <a:ext uri="{FF2B5EF4-FFF2-40B4-BE49-F238E27FC236}">
                    <a16:creationId xmlns:a16="http://schemas.microsoft.com/office/drawing/2014/main" id="{791B4106-C369-4DF6-9E4F-27F0D6696F94}"/>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1" name="Line 367">
                <a:extLst>
                  <a:ext uri="{FF2B5EF4-FFF2-40B4-BE49-F238E27FC236}">
                    <a16:creationId xmlns:a16="http://schemas.microsoft.com/office/drawing/2014/main" id="{69E62DE7-DDD9-4A2C-B3FB-192CE8E2FB3D}"/>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2" name="Line 368">
                <a:extLst>
                  <a:ext uri="{FF2B5EF4-FFF2-40B4-BE49-F238E27FC236}">
                    <a16:creationId xmlns:a16="http://schemas.microsoft.com/office/drawing/2014/main" id="{6C43C8A1-020D-45BE-AD76-08E63DA0BB9C}"/>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3" name="Line 369">
                <a:extLst>
                  <a:ext uri="{FF2B5EF4-FFF2-40B4-BE49-F238E27FC236}">
                    <a16:creationId xmlns:a16="http://schemas.microsoft.com/office/drawing/2014/main" id="{6DC91365-5DCD-4758-BB30-FBEEBC258E70}"/>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4" name="Line 370">
                <a:extLst>
                  <a:ext uri="{FF2B5EF4-FFF2-40B4-BE49-F238E27FC236}">
                    <a16:creationId xmlns:a16="http://schemas.microsoft.com/office/drawing/2014/main" id="{1519B904-0EBB-4C70-9BC6-EB02B0A6518B}"/>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5" name="Line 371">
                <a:extLst>
                  <a:ext uri="{FF2B5EF4-FFF2-40B4-BE49-F238E27FC236}">
                    <a16:creationId xmlns:a16="http://schemas.microsoft.com/office/drawing/2014/main" id="{DE3ACE23-5354-47FF-A3A6-39A743F784FD}"/>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6" name="Line 372">
                <a:extLst>
                  <a:ext uri="{FF2B5EF4-FFF2-40B4-BE49-F238E27FC236}">
                    <a16:creationId xmlns:a16="http://schemas.microsoft.com/office/drawing/2014/main" id="{146C3404-A757-4288-B927-2C2A33A63D4A}"/>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7" name="Line 373">
                <a:extLst>
                  <a:ext uri="{FF2B5EF4-FFF2-40B4-BE49-F238E27FC236}">
                    <a16:creationId xmlns:a16="http://schemas.microsoft.com/office/drawing/2014/main" id="{F5C69EB6-88FC-466B-A1CE-98E7B51F544C}"/>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8" name="Line 374">
                <a:extLst>
                  <a:ext uri="{FF2B5EF4-FFF2-40B4-BE49-F238E27FC236}">
                    <a16:creationId xmlns:a16="http://schemas.microsoft.com/office/drawing/2014/main" id="{C1D710E7-0C99-4E4B-97C5-3AB964B7BA56}"/>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9" name="Line 375">
                <a:extLst>
                  <a:ext uri="{FF2B5EF4-FFF2-40B4-BE49-F238E27FC236}">
                    <a16:creationId xmlns:a16="http://schemas.microsoft.com/office/drawing/2014/main" id="{E9BF7D18-C6A1-45B7-9AAF-D9CE9B008094}"/>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0" name="Line 376">
                <a:extLst>
                  <a:ext uri="{FF2B5EF4-FFF2-40B4-BE49-F238E27FC236}">
                    <a16:creationId xmlns:a16="http://schemas.microsoft.com/office/drawing/2014/main" id="{83EA4AB5-DFE5-4E4E-8A7B-1E9E5B7FC028}"/>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1" name="Line 377">
                <a:extLst>
                  <a:ext uri="{FF2B5EF4-FFF2-40B4-BE49-F238E27FC236}">
                    <a16:creationId xmlns:a16="http://schemas.microsoft.com/office/drawing/2014/main" id="{52FF5CDE-03A6-40AF-93BF-5D497805189C}"/>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2" name="Oval 378">
                <a:extLst>
                  <a:ext uri="{FF2B5EF4-FFF2-40B4-BE49-F238E27FC236}">
                    <a16:creationId xmlns:a16="http://schemas.microsoft.com/office/drawing/2014/main" id="{A2678904-1FF0-4D74-9820-0337F162954B}"/>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33" name="Oval 379">
                <a:extLst>
                  <a:ext uri="{FF2B5EF4-FFF2-40B4-BE49-F238E27FC236}">
                    <a16:creationId xmlns:a16="http://schemas.microsoft.com/office/drawing/2014/main" id="{2660EA84-C65C-4393-B5A1-2F5DA1CCFAB2}"/>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34" name="Oval 380">
                <a:extLst>
                  <a:ext uri="{FF2B5EF4-FFF2-40B4-BE49-F238E27FC236}">
                    <a16:creationId xmlns:a16="http://schemas.microsoft.com/office/drawing/2014/main" id="{EA6E147A-F913-427E-9C24-0C1F9093E7B5}"/>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35" name="Oval 381">
                <a:extLst>
                  <a:ext uri="{FF2B5EF4-FFF2-40B4-BE49-F238E27FC236}">
                    <a16:creationId xmlns:a16="http://schemas.microsoft.com/office/drawing/2014/main" id="{741F5C6E-3B58-42B2-96AC-8192F537CCA1}"/>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36" name="Oval 382">
                <a:extLst>
                  <a:ext uri="{FF2B5EF4-FFF2-40B4-BE49-F238E27FC236}">
                    <a16:creationId xmlns:a16="http://schemas.microsoft.com/office/drawing/2014/main" id="{60C04F90-29C5-482D-B45B-AF18A5CDD7AA}"/>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37" name="Oval 383">
                <a:extLst>
                  <a:ext uri="{FF2B5EF4-FFF2-40B4-BE49-F238E27FC236}">
                    <a16:creationId xmlns:a16="http://schemas.microsoft.com/office/drawing/2014/main" id="{733D0535-AD74-404E-B0D4-5D9C05F2D334}"/>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38" name="Oval 384">
                <a:extLst>
                  <a:ext uri="{FF2B5EF4-FFF2-40B4-BE49-F238E27FC236}">
                    <a16:creationId xmlns:a16="http://schemas.microsoft.com/office/drawing/2014/main" id="{C533B7DE-8A2D-4819-82DD-0444238C5E3D}"/>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39" name="Oval 385">
                <a:extLst>
                  <a:ext uri="{FF2B5EF4-FFF2-40B4-BE49-F238E27FC236}">
                    <a16:creationId xmlns:a16="http://schemas.microsoft.com/office/drawing/2014/main" id="{C4DB5307-514C-4D25-BCE6-7118D84F105D}"/>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0" name="Oval 386">
                <a:extLst>
                  <a:ext uri="{FF2B5EF4-FFF2-40B4-BE49-F238E27FC236}">
                    <a16:creationId xmlns:a16="http://schemas.microsoft.com/office/drawing/2014/main" id="{8426D2F8-5296-4615-B7DB-085E76F82818}"/>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1" name="Oval 387">
                <a:extLst>
                  <a:ext uri="{FF2B5EF4-FFF2-40B4-BE49-F238E27FC236}">
                    <a16:creationId xmlns:a16="http://schemas.microsoft.com/office/drawing/2014/main" id="{168C6B31-4E69-423D-9A13-6C3E35079B0B}"/>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2" name="Line 388">
                <a:extLst>
                  <a:ext uri="{FF2B5EF4-FFF2-40B4-BE49-F238E27FC236}">
                    <a16:creationId xmlns:a16="http://schemas.microsoft.com/office/drawing/2014/main" id="{DB508E31-2C5C-430D-9D0F-03A14C8D5A02}"/>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3" name="Line 389">
                <a:extLst>
                  <a:ext uri="{FF2B5EF4-FFF2-40B4-BE49-F238E27FC236}">
                    <a16:creationId xmlns:a16="http://schemas.microsoft.com/office/drawing/2014/main" id="{8714D036-3E91-45DC-A794-64F2DA296B3F}"/>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4" name="Text Box 391">
                <a:extLst>
                  <a:ext uri="{FF2B5EF4-FFF2-40B4-BE49-F238E27FC236}">
                    <a16:creationId xmlns:a16="http://schemas.microsoft.com/office/drawing/2014/main" id="{48AA8A07-6AEE-412D-B813-2A31F1833E63}"/>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545" name="Text Box 392">
                <a:extLst>
                  <a:ext uri="{FF2B5EF4-FFF2-40B4-BE49-F238E27FC236}">
                    <a16:creationId xmlns:a16="http://schemas.microsoft.com/office/drawing/2014/main" id="{2B6FA8B2-0F8F-4B71-B281-A5A39444C310}"/>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546" name="Text Box 393">
                <a:extLst>
                  <a:ext uri="{FF2B5EF4-FFF2-40B4-BE49-F238E27FC236}">
                    <a16:creationId xmlns:a16="http://schemas.microsoft.com/office/drawing/2014/main" id="{DA7FA08A-4847-408A-A980-936C35CD60C9}"/>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547" name="Text Box 394">
                <a:extLst>
                  <a:ext uri="{FF2B5EF4-FFF2-40B4-BE49-F238E27FC236}">
                    <a16:creationId xmlns:a16="http://schemas.microsoft.com/office/drawing/2014/main" id="{599A4C55-EAEE-47CE-89EE-998B228E2B33}"/>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548" name="Text Box 395">
                <a:extLst>
                  <a:ext uri="{FF2B5EF4-FFF2-40B4-BE49-F238E27FC236}">
                    <a16:creationId xmlns:a16="http://schemas.microsoft.com/office/drawing/2014/main" id="{76517511-EE1C-439B-B9B4-3AF719E4D18F}"/>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549" name="Arc 396">
                <a:extLst>
                  <a:ext uri="{FF2B5EF4-FFF2-40B4-BE49-F238E27FC236}">
                    <a16:creationId xmlns:a16="http://schemas.microsoft.com/office/drawing/2014/main" id="{DF442C4E-D54D-4922-B4F3-18BB19040616}"/>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809913420"/>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911A1AC-0BA4-4BF5-9F75-62D0FFAFE326}"/>
              </a:ext>
            </a:extLst>
          </p:cNvPr>
          <p:cNvSpPr>
            <a:spLocks noGrp="1"/>
          </p:cNvSpPr>
          <p:nvPr>
            <p:ph type="title"/>
          </p:nvPr>
        </p:nvSpPr>
        <p:spPr>
          <a:xfrm>
            <a:off x="838200" y="2334418"/>
            <a:ext cx="10515600" cy="1325563"/>
          </a:xfrm>
        </p:spPr>
        <p:txBody>
          <a:bodyPr>
            <a:normAutofit fontScale="90000"/>
          </a:bodyPr>
          <a:lstStyle/>
          <a:p>
            <a:pPr algn="ctr"/>
            <a:r>
              <a:rPr lang="en-GB" b="1" dirty="0">
                <a:latin typeface="Verdana" panose="020B0604030504040204" pitchFamily="34" charset="0"/>
                <a:ea typeface="Verdana" panose="020B0604030504040204" pitchFamily="34" charset="0"/>
              </a:rPr>
              <a:t>Anti-</a:t>
            </a:r>
            <a:r>
              <a:rPr lang="en-GB" b="1" dirty="0" err="1">
                <a:latin typeface="Verdana" panose="020B0604030504040204" pitchFamily="34" charset="0"/>
                <a:ea typeface="Verdana" panose="020B0604030504040204" pitchFamily="34" charset="0"/>
              </a:rPr>
              <a:t>C</a:t>
            </a:r>
            <a:r>
              <a:rPr lang="en-GB" b="1" baseline="30000" dirty="0" err="1">
                <a:latin typeface="Verdana" panose="020B0604030504040204" pitchFamily="34" charset="0"/>
                <a:ea typeface="Verdana" panose="020B0604030504040204" pitchFamily="34" charset="0"/>
              </a:rPr>
              <a:t>w</a:t>
            </a:r>
            <a:r>
              <a:rPr lang="en-GB" b="1" dirty="0">
                <a:latin typeface="Verdana" panose="020B0604030504040204" pitchFamily="34" charset="0"/>
                <a:ea typeface="Verdana" panose="020B0604030504040204" pitchFamily="34" charset="0"/>
              </a:rPr>
              <a:t> and other Rh antibody specificities can be ruled out, as the antibody does not react with red cells treated with papain.</a:t>
            </a:r>
          </a:p>
        </p:txBody>
      </p:sp>
      <p:grpSp>
        <p:nvGrpSpPr>
          <p:cNvPr id="3" name="Group 2">
            <a:extLst>
              <a:ext uri="{FF2B5EF4-FFF2-40B4-BE49-F238E27FC236}">
                <a16:creationId xmlns:a16="http://schemas.microsoft.com/office/drawing/2014/main" id="{6AFF2621-CBFE-447C-B9AC-9D99DA3AAD90}"/>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BD513344-E899-4BB1-AEA4-749DF7192294}"/>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2CE767DD-637C-4C9D-A0A7-1372F987600F}"/>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FD31E304-9D80-4AEC-99BB-EE53193C1E60}"/>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B7ED7C28-D9D0-47E7-BFF2-D3997FF5D715}"/>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D9903535-DE0A-48A4-8CFC-4992C912246D}"/>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BBAE43D1-03C8-442F-AEF3-8BF2347D0559}"/>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55A1B588-077E-4D23-9A1E-D67BA9831B3E}"/>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A090D759-EF39-41FF-901F-875356C3F0B4}"/>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69DF026D-1568-4230-A044-97999ABBE7D5}"/>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02A4D2AC-3495-40E3-8956-BB2F63BBBA98}"/>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0D7D3B69-A02F-4B15-8022-E1C9AE383A0B}"/>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0606EF52-A145-4D1F-8A97-21F41BF4A535}"/>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3DF1D3C6-3DC1-45AF-A7D6-A0395218229E}"/>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7C7AB8BD-19D9-4A86-BD44-4153BE6DD3F0}"/>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6E8E49E2-5091-49C1-A3BC-CD45DF1E685C}"/>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3DF2966F-2A9C-43C9-869C-A17C6B756E62}"/>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65FAA7EB-E40F-4A7B-8EE6-046B6B3ED834}"/>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B1A74037-FB54-4F34-A8AA-D24A0D54E52A}"/>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A755A210-64D9-4394-9F6E-0E061829B994}"/>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0BF2FDB0-AAA0-48D7-8A77-69BD24AD8CF7}"/>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1F8F21BF-72EE-4005-AA4B-8CE90AB0AB8D}"/>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CAA0E950-A28B-48AC-ACEC-F52900A57C59}"/>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A64A3635-C6EB-445B-99AF-895C978E2FCB}"/>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68FF0421-6076-49BE-A6C0-36B923C8F4F1}"/>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42FC6627-4073-4D7A-9326-89554C079614}"/>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4F2F42A5-2795-4829-BE63-93DD2A0F3E1A}"/>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6DFDF4FE-645D-4F0A-9CBA-A0ED386BF446}"/>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294F80E5-2BB7-4271-B1B6-00ABDE1C3AB2}"/>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5F3DA527-48A4-416D-86BC-2645DC055403}"/>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4FF38F85-BAF2-4D85-8574-D316D1E64052}"/>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FBAF84C9-D828-4808-84BA-FC11F80FAB63}"/>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4E2DCDDB-C19E-4139-AF03-CC4837CEF2FA}"/>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B196F773-1A22-4364-B3EB-D449BDB58B79}"/>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10E6BC0B-9B37-4A23-94CF-1F06DC944F8E}"/>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00DD0ECD-5DCC-4AB0-BF9F-360BEDB240DE}"/>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D7548429-F640-4E2F-B39A-6FD571204793}"/>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3A2FFD58-4724-454F-A970-A8E26D51D085}"/>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E6E56C1F-E354-4FB9-AC99-E5C81079C901}"/>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6E9FDE35-4C16-4403-8563-207F4678907A}"/>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3DBD9728-4DD8-4CE4-B29F-E86D039EA3C3}"/>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6281B13A-54F4-43E8-88C5-DCF3662A4A88}"/>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404F7C75-BCDA-4B41-B717-23EC7780172B}"/>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F5722B8A-A7E3-4E2C-852E-92A43BD5DAA5}"/>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BA225404-1DD6-458E-81E7-A9DD89D47630}"/>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B5B3CD7A-44DA-46B3-81C3-521CD69B2FC8}"/>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E29D3892-8ED1-4959-A01A-191417C4A664}"/>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50FAB860-EDA3-4D00-9797-46ECFD425EAC}"/>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AC6D53BE-D1D4-4438-A888-783E5F5C2F37}"/>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59E87BD8-3710-40E4-89EB-311203230634}"/>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205A0B3F-348D-47B9-8C73-A675841C1309}"/>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20E1B59F-704E-4379-BB66-7AE4AC6F3EC7}"/>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E190FF91-23A6-4B08-8DD8-87C0AD15A799}"/>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A049064A-D844-4124-8DC8-33998775A4EF}"/>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775FC69E-2AC9-4C8A-9519-25330F222EBA}"/>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9B1FC599-8D4F-4CC1-BB71-015C02ACE65D}"/>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A7F5206B-5952-44D2-95A7-69EA9296DB14}"/>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2AF87211-219D-42E3-9BF9-0DCF7A2934E4}"/>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7AEEE787-40EA-4A4C-85A7-3F15457905DE}"/>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E025374D-6C68-4F10-B23A-5E5C6B0EC48E}"/>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333DDE59-B2BF-4037-BB56-0721D0D3B5D2}"/>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9942697F-E619-4179-81F5-74E077B8C380}"/>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31972F8A-E8F7-4944-B3EC-9EE7D9039C39}"/>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650BD6A7-8398-40BA-B686-3A84030EAE54}"/>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AEBDCFB6-BC65-48E5-96A1-7B66124E783D}"/>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08D62A7E-6B5A-4FA4-8C49-9907D06271AC}"/>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56904FB5-AE21-4097-B535-EE30EDC7DEA1}"/>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931D8169-77AE-4846-BACD-CE6A8B4287CD}"/>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3941E8A8-D094-4E7D-B0BD-0C18FA8D6E32}"/>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B740F41E-9D61-4C8A-9595-64EC9B6C7DEE}"/>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0583452A-75AD-44FE-8D45-213618693BBA}"/>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8280C1CF-4054-4D8B-B7C0-5AA015FF9A9A}"/>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80D5B54C-1CDF-4083-80D2-3F4762971E8B}"/>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D80DF940-AB56-44D3-BCDB-E8918A265662}"/>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E7950D75-FBB2-42B1-8A39-5959A87389F5}"/>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9275DE9B-776F-43C4-BFBA-F07E2B9CD516}"/>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A949D14A-7220-4048-B5E2-FD470046C0C1}"/>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43C9A221-6983-4F90-88BE-60A6A100CEA2}"/>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47F4B486-8F19-4A7B-9DD0-69EEF408BC14}"/>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E302A691-074F-44DC-8AD5-FD022C8DA4B6}"/>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75F4D31C-8FC1-44A7-825D-A5F0EB2D8D06}"/>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C4BA7F6F-B93F-4C52-8772-F6862C5D8BE9}"/>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96A7CD27-120A-4D6A-89BC-6151CACD0921}"/>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73F28F53-F59F-4568-BC4E-AD9FB1C7E594}"/>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AB42247C-698E-4525-8D8B-621B57B51455}"/>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65EA32B5-5B78-4661-94D3-C6EB8318375C}"/>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44B4D126-5BAB-4577-958E-4C0D332D0EAB}"/>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20104963-78FA-49EB-BDCD-6C78594525AD}"/>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61ACD366-C8CC-4343-9A3D-C245F5B82F8B}"/>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61FB9E87-9B1D-4060-88E1-DED0798EF354}"/>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40955286-B225-4CB7-9B45-88B9DA50E8F7}"/>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B1884A95-913A-4BED-8C0D-54DA28F252C6}"/>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F864197A-C95F-4DB8-A2E7-9923B2479478}"/>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49FF5886-24F5-4CC9-A84F-026ABF67374B}"/>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3AEEDC75-8237-4C57-A15E-0774FF4843F3}"/>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9C64DE5C-DA27-4E28-956E-E60A5E650958}"/>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241C541E-5DCF-4CFD-96E1-4362B9BDBF47}"/>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4672A3F4-C697-462C-9ABA-5FDFD9073D98}"/>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1F94BC8F-A14F-464E-BDD7-A868E24455B2}"/>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39DA2C59-CD35-41E6-BCE1-2987F4CF2ADF}"/>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E0494167-BBC6-4762-82AB-5DA7EFADF360}"/>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D3D91DEA-FC10-423C-97A2-B65E31D75979}"/>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09AE194C-B118-41FA-96E4-249E14CFAE79}"/>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8DE9E881-3C30-4AB8-A529-2B0F33573032}"/>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BEC7F809-2DEE-4C1A-9878-F0FC2359434A}"/>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102A931A-1DC7-415A-B145-3E0B5713CE38}"/>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1F5B448E-5F0C-49B6-8CE5-FB5603E4EFA8}"/>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29D6D082-01D1-4655-9715-BCFA83D89E6C}"/>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ED2D1DB4-7F8B-4F9B-888E-A7A2D84570A8}"/>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AB676E48-CC4D-4243-8EAA-FAFC4E7DC7D2}"/>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01F55D4D-0725-4D96-B610-2FC12B65831C}"/>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E7939DB4-7BC8-4FA3-8FCD-3DF6C043678E}"/>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C829E080-D535-4E66-A6A1-A0027055BE84}"/>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70136A98-D5AE-4D57-87E1-8D9B75D3C1D7}"/>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3C65ABFC-7795-454C-866A-41E62A7C6823}"/>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280B47EB-3F32-440E-A064-5B4151BA4089}"/>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4BA1B987-50DC-41BC-8CAE-F093B4045554}"/>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34355764-16B4-4924-8E76-43EEEAD7CE60}"/>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2E654F78-7547-403A-9938-C41EAF05B09E}"/>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C8AD8222-5507-46E7-8ECB-7A7E2D4DDA9E}"/>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CD542C05-D54F-4A22-A3F4-414EEE71AC9D}"/>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2B809A0E-F65F-43F4-A087-490CF56CBDA5}"/>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9EB1FDB4-5F7F-45EA-9C6F-F4F09AAD3EE0}"/>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2687FC2B-FDEE-4BFC-8DED-D9D6E509AA8E}"/>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85D3AA37-E20D-41B6-B2AF-DE79666E173F}"/>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9D6797C1-09C7-483A-B6E8-BCC120BB7BC4}"/>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F5FD2B4A-9F96-4F6E-A0D4-E1DB3083388D}"/>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584EBF46-F923-4792-959B-94A0F168592E}"/>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71B0E406-EDDD-44A5-A646-BA363B3F4BCC}"/>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FF4575F6-325A-455B-88DD-7179909DBE11}"/>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572ACC80-585B-4765-9AC1-994C64494862}"/>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8B3CA423-AD8A-45E5-A054-FB0DAFD203B9}"/>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C3E361CB-321C-4E63-A3AB-C95BF6D61C0F}"/>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28B21C37-B57E-407B-B25D-948F13F625C8}"/>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E6B95B83-D8A0-43E3-8FD4-E27651BDCD34}"/>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28BDCCF2-09F6-4490-B73D-0F44D5C71FC4}"/>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F7B71F62-DF7B-4E3A-99DC-3073DA5F64B2}"/>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2E2C3B34-D0E2-443E-AA95-2E1A75961CB9}"/>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ED7F58B6-0010-4875-AB21-F09B85E47A28}"/>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4600B71D-CF54-47E4-B069-23C676D0DD92}"/>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259B8396-5E29-4FFC-9D39-5DFAFF85B800}"/>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73DADFF6-BBAE-48A5-B2CE-C73FB5303122}"/>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0478A35E-C1EA-405A-B638-1F4043F05F9D}"/>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A198D52C-0E58-402C-9DBF-FDAB4C97A6F6}"/>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18773D25-929E-4087-9855-44889CB42357}"/>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92043F4A-5780-482F-8731-5BFDF976FBF8}"/>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A5C8AE20-DD0D-469E-8F97-C9C4377E6F7B}"/>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B710478D-551C-4790-A62E-1C5BE8305A44}"/>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CF1C011E-4542-41D2-8681-165483023D29}"/>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1FC37A01-E6DB-4023-8AB3-24848F41FF1F}"/>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0D51DA51-EA91-411B-8907-F982AD2DB792}"/>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324D711C-2613-4508-B839-8BB884EDBEEA}"/>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7F3BD393-CA9E-4861-B615-005AF18039D4}"/>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F44D5711-C0F4-42B2-8ECB-215242FD6F82}"/>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F46FB5D3-3042-4B9D-ACEF-4ECA18324078}"/>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E468F172-CD6E-43CF-8A62-7C3131BB43E4}"/>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2052181A-43C8-4062-8522-FC3FB51EC575}"/>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BDD38E7A-34C3-4082-8086-120988F2EDBE}"/>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99AD4A69-848C-482E-B0FC-9D0FB1AEF04B}"/>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1C12BABF-F5DD-4C09-A746-EE234456E275}"/>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8D50BD09-C9C3-451D-A55E-83B70A757B4A}"/>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B271E483-4047-4C5C-A24D-E0AF2EF9983E}"/>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F76E01E0-37D8-485E-A059-767009EDE400}"/>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2A1FBE85-5560-4675-89F3-1B9B7E1AD21E}"/>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FC97F52A-11A8-4B0A-AA94-B5A70E810831}"/>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98FA49BB-75DB-4E3B-AED0-534216A629CF}"/>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6A75BBD6-61EC-4301-B239-E801FF471E94}"/>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06188C8D-3BEC-4AED-9CC5-831695F99D84}"/>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EFDC437F-8F05-4D7D-B63E-2A9D62C25FF0}"/>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56B5F2D0-00A0-4E51-809D-883A487845D3}"/>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5D88FFAD-1582-4E9F-9D2D-796F7828EFDE}"/>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664438F9-2DEB-4E3F-A8FF-86059FC6564A}"/>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E70256B0-502A-4F4D-B0D8-747955AC839F}"/>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89536AB0-6862-494D-96ED-2699160143F9}"/>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962ACC9B-4295-4E5F-9189-1D56A989DCC2}"/>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C2F5AF4D-0565-4A65-A93C-4335E4D889AF}"/>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BF2FE920-5345-4919-979B-EBD525E5F4C3}"/>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35B74F13-C019-44C3-8856-E30A3A9560BC}"/>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6AF4E487-DC8A-4E67-9ED5-7A6816C4814F}"/>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BA9EEA1A-D93B-4BE3-AC22-6D746A298DCA}"/>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A1C4D012-6FF1-4449-AA03-3AAAFCEEE1C1}"/>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D69058F3-DE14-42D8-A342-FB28C2E45A74}"/>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6BB60299-21BD-418D-A573-6AECBD2A8C8C}"/>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E588CC7B-F2DD-4FC8-B66D-E32068EB48A8}"/>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AF2FD1C9-BCB1-442B-BE05-D8AFC56C3C3A}"/>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54F917C2-8D30-456D-B72B-AC2512104B10}"/>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BEA37B26-19F7-4477-A96D-5DCD05A50552}"/>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DB975BBC-1093-4BFB-A0D0-77852ECE5F85}"/>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4EE5FB8C-6EBF-4866-A8DF-1062B5F91358}"/>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3548D5D1-5079-4C9B-8697-0052C94DEFFB}"/>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32E55C39-95A4-4761-AA72-8AFA01911B69}"/>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E448D77F-915F-4686-910B-8C83F3256379}"/>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254B5BF2-E519-45B4-8553-203D1DC9D8AD}"/>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6CDC0BA1-3A86-4360-B2BC-8CDF0024165C}"/>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AC8CF909-BCDE-42D5-99C9-58388FF795C5}"/>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2507706D-8433-448F-9157-A0C2158B7B87}"/>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43A3012D-62DC-4229-A7F1-6033DFA67249}"/>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20BCCA23-D85F-4690-8D7B-D64CC3ADC5E3}"/>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484BFCD9-A3A5-41BA-81AE-C7CE22EE35D4}"/>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35A380ED-71F6-4504-93F4-6DE8225FFAE7}"/>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E2457026-42FE-4768-AA93-8E67A4F3DB03}"/>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5529069A-0CC6-452E-A4A7-385ED583DDD2}"/>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845F33D0-FBD7-4205-BFE6-EEBDC03B8E18}"/>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D54140B6-7E3A-409D-ABE5-04A26666F0F6}"/>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61A059F9-4061-42FB-AB7A-8BD1ECFEBA51}"/>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ED3C4BCE-9FA0-44E1-9DC2-7C1A3522056F}"/>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2712D0A8-C418-41AA-B5D5-0FB9C4C97610}"/>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A0629716-D1C8-4F7B-8721-F3424F73101C}"/>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1370B3B3-3C13-4902-99C1-A1488756838D}"/>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48B8EEAB-C3CF-4DE4-BA88-D307A7843EAE}"/>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C3AE4E28-46B1-4E3B-94B1-A200307CA8D3}"/>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3D0D0F6A-32A8-47F3-9D93-D61D58FAE741}"/>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9CF8CB5B-14E6-490F-8709-E45C6B4CDD26}"/>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E597E353-8731-4FB1-A630-2CDB61563EA1}"/>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974F9D46-9EEB-4464-9AC4-200FD05FCB46}"/>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EE2BF45C-642B-4EEB-93E7-BFCB1FD1A307}"/>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06EEFB6F-DF88-429A-9B23-1F56724C2E98}"/>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A44A93F3-4C28-4E23-A73F-8F3BC9D7F590}"/>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B2DA3F5D-8C63-4A4B-AFBB-C30DAC2FEB6A}"/>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401D45B2-9D5E-460F-B68B-BE9CCBB9A0D4}"/>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51692D26-DF5B-4DB2-81C5-7A2CDD371E0F}"/>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BF7E5BD9-ABFE-4340-ADC3-1EDDB4EDA0D5}"/>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A004E1C3-ECFD-46CA-BD4E-BFE38DA80C05}"/>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EE70A81C-E525-4B8B-B44E-6E795DC9E782}"/>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F6EFB637-7E74-4DCC-9A8C-9EA9A5F4EEA2}"/>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644B008F-4EC3-4E06-BFBC-196B6F771686}"/>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9DFAD6B7-F0F0-42F9-B96F-A6FDE84812D7}"/>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067264EE-EF55-48EB-BC92-8EDB5280F85F}"/>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6149A5AA-8C14-46C3-BADF-401D19ACF822}"/>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AB894FCC-AB49-48EA-A526-5FFB3ADDCAD9}"/>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95E60FD2-2712-41D8-B142-76226E628498}"/>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FDCD0279-ABEC-41BB-B42C-FAB5B3D92315}"/>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F2DA76F0-EF09-4AD2-BD51-E75869A31BD0}"/>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35529533-C86C-4E8D-81B6-1CF262B15CD2}"/>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B333779B-93C4-41CD-ABB5-802060145836}"/>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B5FC2473-1F35-475B-A763-76B62C0C34D2}"/>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022FF029-4C2D-4FA3-AA57-481DA00FF383}"/>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E2B8294C-B654-446C-811C-BD0A5DE5633F}"/>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994BE60D-5131-4B1B-8639-0C7B0A36C2BF}"/>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80B14C01-AE07-44CD-A263-E907FDB6ACA9}"/>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3B4CCAE3-AACF-48E5-8CA0-1E186E9D731A}"/>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D2DCE2FE-8BD5-4EC8-8791-4237965728AE}"/>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0E80206A-968E-43AF-9356-4465E30ABB40}"/>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4988BD9C-41C5-4D82-A548-AC020ED3E902}"/>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633294DC-0675-48A1-9A8C-A4E3ABC543A7}"/>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E063EE7A-F2D4-429D-9BE0-56370305C0DF}"/>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A2393C37-A9C2-4EC5-A352-469C774F7FD5}"/>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B7E082B2-3F10-45A9-8C95-58869C8E5F15}"/>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E72D08BB-B3DA-41ED-93DD-C449F0B96241}"/>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C1BEFC20-7E28-4C40-8AF4-EB7A22EB44C2}"/>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84588447-A746-41CB-A412-68662669A7E7}"/>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5A494612-F9B4-47EB-991A-F16B6A7E87CA}"/>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92504B94-C218-409B-98E5-8E524C73E200}"/>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3644422E-635E-4923-8B6D-6B534EC4D582}"/>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FFE232E7-CC8B-43A7-BD47-B504BDC184F1}"/>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CA15D5F3-08F4-42C1-8A59-F2209D468C88}"/>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AFADC125-7DB0-4894-BB76-B47780C5E1BD}"/>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C518784A-6656-4418-B152-04DD3E8A564A}"/>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285F738D-13CF-4B2E-AC69-6ED8B16D048B}"/>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FAB64884-B33B-4AC2-9E5F-359F9A0CAAB9}"/>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59C65DE4-2DB5-41A1-983B-0DCD81434626}"/>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06E746AC-CB52-47CE-96E1-A7A8300F7C50}"/>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A43C3C71-AB14-41C9-B26E-062B57F4DDF3}"/>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3D7800D8-0C0B-46E2-8D8A-8A1045693894}"/>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F20E644C-68F4-4C06-8021-78A365F846D0}"/>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DB2CE36C-3A0A-4723-95DB-0E2465EA4B63}"/>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798960AD-7E3F-4FF7-A38A-FFD4A8DAD175}"/>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943DF6D6-7197-45F3-A7AD-BB564A31452A}"/>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3528BB14-066A-432A-B81D-92B90F0D2BA0}"/>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DDA6C988-2ED3-48C4-A404-46B1A5314C54}"/>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20CD3C1D-25D3-4877-AC12-037F3A0F3DAD}"/>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471F2F0C-0C49-42A0-B5E0-BF7B4E20EC44}"/>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918D8DB1-FBA6-4629-B31C-C12F2983A39E}"/>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C7716914-7B3F-4B94-BE35-34302329A3A9}"/>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BBFD5EA1-4CD2-4E55-8588-811C581D38E8}"/>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1F8A4288-2A91-4DF6-BA42-696FBC1DABEA}"/>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D588916F-902F-4CFD-96E5-57C0AD0AF87F}"/>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0DD5D0A4-68F4-40B3-9891-E19FA8C948E8}"/>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B0CB8121-72C9-4B03-A743-95D745906B83}"/>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9AF996D2-7F80-48D3-B509-8A05D7F56929}"/>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97E3ACE5-C491-4238-B8F7-9A33155870A9}"/>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0BBD95B3-081E-4988-9390-644026170FD4}"/>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671C9333-0134-4057-80F4-1D2E2CCF9FD4}"/>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8342D318-56D5-45E9-B432-40F3C7A92BDB}"/>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F9798E59-1183-49B7-AD69-B6533100439B}"/>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D1681D88-7896-4CEF-9A80-4C00656720F1}"/>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500BE39F-8A9F-42C1-8B0C-3EDB2BE3CEC8}"/>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12279E04-3BA4-4D83-9B53-8D6E22FC8D94}"/>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8E325557-FCF5-4BB8-97B2-F844443654FC}"/>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7E4800ED-6762-40F6-9BFF-2BECE56397FB}"/>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8935376D-4AFB-44B1-BCB3-28E22705726C}"/>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0DDC9D10-D857-4D58-85C6-8EF3B17E6E89}"/>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787EC0AF-2FAB-474A-91A9-B2EE4EC84A13}"/>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CEB7384A-CA2C-43EB-AE40-67CAE1394D1E}"/>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54C6CFDB-F1FC-4877-8AF6-050E7C7B809A}"/>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4E10263E-1143-4F48-AB9C-8D217B6934E5}"/>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E40AD9C4-37E1-436C-9420-3A9600CED1D5}"/>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0BD01F2F-4704-4B37-96B2-D354A231BCD6}"/>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CF23B594-01A4-4A28-B9B4-C00BC470E6F2}"/>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538A0884-D5E5-4E64-8AD5-1DB921AE6F82}"/>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BD4C32FD-AA12-432C-8678-07E6563B31E9}"/>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01842B36-2A96-493A-B6C9-0667BD7A5E8D}"/>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785D2437-4B31-4F68-B053-1E0FE10F0C59}"/>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8BDFB867-1A0B-4580-8F55-3B717B7597F8}"/>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39A43EB6-8098-4DC4-9339-48C355D4A4AE}"/>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9907D818-F8F6-4BB0-AEB4-8FD6856BD87B}"/>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FF092F92-292D-4E69-8F5A-E285536E3151}"/>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F67BF1BD-9BC4-4324-9A21-9ACB552D6FD4}"/>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90ED505F-313A-46B3-BB3E-5A93083DAB67}"/>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7EDB666F-4201-4F6C-B9E5-B9E30A1C4BF5}"/>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C063F624-3639-4478-BA2D-565EEF7F124F}"/>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EF20C320-B4F9-415A-868F-7DE91888C5B4}"/>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8A67C602-DFEA-4B10-AC16-4E3E018015C1}"/>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907742262"/>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84674" name="Rectangle 2">
            <a:extLst>
              <a:ext uri="{FF2B5EF4-FFF2-40B4-BE49-F238E27FC236}">
                <a16:creationId xmlns:a16="http://schemas.microsoft.com/office/drawing/2014/main" id="{A14C6B9B-B387-4F8C-9237-C9163BB435B2}"/>
              </a:ext>
            </a:extLst>
          </p:cNvPr>
          <p:cNvSpPr>
            <a:spLocks noGrp="1" noChangeArrowheads="1"/>
          </p:cNvSpPr>
          <p:nvPr>
            <p:ph type="ctrTitle"/>
          </p:nvPr>
        </p:nvSpPr>
        <p:spPr>
          <a:xfrm>
            <a:off x="1905000" y="1392867"/>
            <a:ext cx="8382000" cy="1143000"/>
          </a:xfrm>
        </p:spPr>
        <p:txBody>
          <a:bodyPr anchor="ctr">
            <a:noAutofit/>
          </a:bodyPr>
          <a:lstStyle/>
          <a:p>
            <a:r>
              <a:rPr lang="en-GB" altLang="en-US" sz="4400" b="1" dirty="0">
                <a:latin typeface="Verdana" panose="020B0604030504040204" pitchFamily="34" charset="0"/>
                <a:ea typeface="Verdana" panose="020B0604030504040204" pitchFamily="34" charset="0"/>
              </a:rPr>
              <a:t>The first thing to do is see if the antibody reacts as well, or better, at room temperature (18-22</a:t>
            </a:r>
            <a:r>
              <a:rPr lang="en-GB" altLang="en-US" sz="4400" b="1" baseline="30000" dirty="0">
                <a:latin typeface="Verdana" panose="020B0604030504040204" pitchFamily="34" charset="0"/>
                <a:ea typeface="Verdana" panose="020B0604030504040204" pitchFamily="34" charset="0"/>
              </a:rPr>
              <a:t>o</a:t>
            </a:r>
            <a:r>
              <a:rPr lang="en-GB" altLang="en-US" sz="4400" b="1" dirty="0">
                <a:latin typeface="Verdana" panose="020B0604030504040204" pitchFamily="34" charset="0"/>
                <a:ea typeface="Verdana" panose="020B0604030504040204" pitchFamily="34" charset="0"/>
              </a:rPr>
              <a:t>C).</a:t>
            </a:r>
          </a:p>
        </p:txBody>
      </p:sp>
      <p:sp>
        <p:nvSpPr>
          <p:cNvPr id="284675" name="Rectangle 3">
            <a:extLst>
              <a:ext uri="{FF2B5EF4-FFF2-40B4-BE49-F238E27FC236}">
                <a16:creationId xmlns:a16="http://schemas.microsoft.com/office/drawing/2014/main" id="{960FB3D9-A487-4276-A508-C0FDDA302430}"/>
              </a:ext>
            </a:extLst>
          </p:cNvPr>
          <p:cNvSpPr>
            <a:spLocks noGrp="1" noChangeArrowheads="1"/>
          </p:cNvSpPr>
          <p:nvPr>
            <p:ph type="subTitle" idx="1"/>
          </p:nvPr>
        </p:nvSpPr>
        <p:spPr>
          <a:xfrm>
            <a:off x="1905000" y="3799935"/>
            <a:ext cx="8382000" cy="1752600"/>
          </a:xfrm>
        </p:spPr>
        <p:txBody>
          <a:bodyPr/>
          <a:lstStyle/>
          <a:p>
            <a:r>
              <a:rPr lang="en-GB" altLang="en-US" sz="4400" b="1" dirty="0">
                <a:latin typeface="Verdana" panose="020B0604030504040204" pitchFamily="34" charset="0"/>
                <a:ea typeface="Verdana" panose="020B0604030504040204" pitchFamily="34" charset="0"/>
              </a:rPr>
              <a:t>In this case, we find it does not.</a:t>
            </a:r>
          </a:p>
        </p:txBody>
      </p:sp>
      <p:grpSp>
        <p:nvGrpSpPr>
          <p:cNvPr id="4" name="Group 3">
            <a:extLst>
              <a:ext uri="{FF2B5EF4-FFF2-40B4-BE49-F238E27FC236}">
                <a16:creationId xmlns:a16="http://schemas.microsoft.com/office/drawing/2014/main" id="{FF6889C2-64AD-4BA1-83EF-2E527A95509E}"/>
              </a:ext>
            </a:extLst>
          </p:cNvPr>
          <p:cNvGrpSpPr/>
          <p:nvPr/>
        </p:nvGrpSpPr>
        <p:grpSpPr>
          <a:xfrm>
            <a:off x="0" y="5607698"/>
            <a:ext cx="12192000" cy="1250302"/>
            <a:chOff x="0" y="5607698"/>
            <a:chExt cx="12192000" cy="1250302"/>
          </a:xfrm>
        </p:grpSpPr>
        <p:sp>
          <p:nvSpPr>
            <p:cNvPr id="5" name="Rectangle 4">
              <a:extLst>
                <a:ext uri="{FF2B5EF4-FFF2-40B4-BE49-F238E27FC236}">
                  <a16:creationId xmlns:a16="http://schemas.microsoft.com/office/drawing/2014/main" id="{671F8E40-442B-4144-91BD-094773DF5A3A}"/>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6" name="Oval 5">
              <a:extLst>
                <a:ext uri="{FF2B5EF4-FFF2-40B4-BE49-F238E27FC236}">
                  <a16:creationId xmlns:a16="http://schemas.microsoft.com/office/drawing/2014/main" id="{82A7CC36-523E-4486-9C1C-6F114BC9723A}"/>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7" name="Group 7">
              <a:extLst>
                <a:ext uri="{FF2B5EF4-FFF2-40B4-BE49-F238E27FC236}">
                  <a16:creationId xmlns:a16="http://schemas.microsoft.com/office/drawing/2014/main" id="{583D32A6-8C75-423B-9A74-ACB2C99CFEE8}"/>
                </a:ext>
              </a:extLst>
            </p:cNvPr>
            <p:cNvGrpSpPr>
              <a:grpSpLocks noChangeAspect="1"/>
            </p:cNvGrpSpPr>
            <p:nvPr/>
          </p:nvGrpSpPr>
          <p:grpSpPr bwMode="auto">
            <a:xfrm>
              <a:off x="1446003" y="6071153"/>
              <a:ext cx="463617" cy="516607"/>
              <a:chOff x="2839" y="1944"/>
              <a:chExt cx="596" cy="664"/>
            </a:xfrm>
          </p:grpSpPr>
          <p:sp>
            <p:nvSpPr>
              <p:cNvPr id="279" name="Line 8">
                <a:extLst>
                  <a:ext uri="{FF2B5EF4-FFF2-40B4-BE49-F238E27FC236}">
                    <a16:creationId xmlns:a16="http://schemas.microsoft.com/office/drawing/2014/main" id="{EE4601A0-C1A9-423B-AB93-7F64CE39C0BC}"/>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9">
                <a:extLst>
                  <a:ext uri="{FF2B5EF4-FFF2-40B4-BE49-F238E27FC236}">
                    <a16:creationId xmlns:a16="http://schemas.microsoft.com/office/drawing/2014/main" id="{F421343D-550C-464C-92F2-407C29BE3129}"/>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0">
                <a:extLst>
                  <a:ext uri="{FF2B5EF4-FFF2-40B4-BE49-F238E27FC236}">
                    <a16:creationId xmlns:a16="http://schemas.microsoft.com/office/drawing/2014/main" id="{55AC10D1-1311-4040-B76C-270E17F9A6DA}"/>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Line 11">
                <a:extLst>
                  <a:ext uri="{FF2B5EF4-FFF2-40B4-BE49-F238E27FC236}">
                    <a16:creationId xmlns:a16="http://schemas.microsoft.com/office/drawing/2014/main" id="{B075943D-263A-4322-8BBF-A68071755681}"/>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3" name="Rectangle 12">
                <a:extLst>
                  <a:ext uri="{FF2B5EF4-FFF2-40B4-BE49-F238E27FC236}">
                    <a16:creationId xmlns:a16="http://schemas.microsoft.com/office/drawing/2014/main" id="{9D1A4FF7-21F5-4449-A0A6-01E6DF38AA75}"/>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4" name="Rectangle 13">
                <a:extLst>
                  <a:ext uri="{FF2B5EF4-FFF2-40B4-BE49-F238E27FC236}">
                    <a16:creationId xmlns:a16="http://schemas.microsoft.com/office/drawing/2014/main" id="{9901622A-F5A7-4DBA-BE64-3578A77214FF}"/>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5" name="Rectangle 14">
                <a:extLst>
                  <a:ext uri="{FF2B5EF4-FFF2-40B4-BE49-F238E27FC236}">
                    <a16:creationId xmlns:a16="http://schemas.microsoft.com/office/drawing/2014/main" id="{600263C8-1CF8-41F5-9AB1-1DCB46A22A00}"/>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5">
                <a:extLst>
                  <a:ext uri="{FF2B5EF4-FFF2-40B4-BE49-F238E27FC236}">
                    <a16:creationId xmlns:a16="http://schemas.microsoft.com/office/drawing/2014/main" id="{9B89B0BC-C2C9-415B-8F0D-071A60E42E9A}"/>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6">
                <a:extLst>
                  <a:ext uri="{FF2B5EF4-FFF2-40B4-BE49-F238E27FC236}">
                    <a16:creationId xmlns:a16="http://schemas.microsoft.com/office/drawing/2014/main" id="{6AD91FF9-BD9A-4734-B816-89BB5D10057E}"/>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7">
                <a:extLst>
                  <a:ext uri="{FF2B5EF4-FFF2-40B4-BE49-F238E27FC236}">
                    <a16:creationId xmlns:a16="http://schemas.microsoft.com/office/drawing/2014/main" id="{2B29034D-A955-4C7D-936F-B1E6366339A0}"/>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8">
                <a:extLst>
                  <a:ext uri="{FF2B5EF4-FFF2-40B4-BE49-F238E27FC236}">
                    <a16:creationId xmlns:a16="http://schemas.microsoft.com/office/drawing/2014/main" id="{7A271175-BC9D-4EF7-B983-885A375E9107}"/>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0" name="Rectangle 19">
                <a:extLst>
                  <a:ext uri="{FF2B5EF4-FFF2-40B4-BE49-F238E27FC236}">
                    <a16:creationId xmlns:a16="http://schemas.microsoft.com/office/drawing/2014/main" id="{8A068054-C69D-441C-B8A4-8A2ED684A7CE}"/>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1" name="AutoShape 20">
                <a:extLst>
                  <a:ext uri="{FF2B5EF4-FFF2-40B4-BE49-F238E27FC236}">
                    <a16:creationId xmlns:a16="http://schemas.microsoft.com/office/drawing/2014/main" id="{698C9533-8CFA-4EE9-8A65-45095A205A3C}"/>
                  </a:ext>
                </a:extLst>
              </p:cNvPr>
              <p:cNvCxnSpPr>
                <a:cxnSpLocks noChangeAspect="1" noChangeShapeType="1"/>
                <a:stCxn id="290" idx="3"/>
                <a:endCxn id="290"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1">
                <a:extLst>
                  <a:ext uri="{FF2B5EF4-FFF2-40B4-BE49-F238E27FC236}">
                    <a16:creationId xmlns:a16="http://schemas.microsoft.com/office/drawing/2014/main" id="{6A75BD14-39CD-4AD0-9530-026F7BD6D6B0}"/>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2">
                <a:extLst>
                  <a:ext uri="{FF2B5EF4-FFF2-40B4-BE49-F238E27FC236}">
                    <a16:creationId xmlns:a16="http://schemas.microsoft.com/office/drawing/2014/main" id="{DC26AA92-1A20-4413-9F7E-923E08238A16}"/>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3">
                <a:extLst>
                  <a:ext uri="{FF2B5EF4-FFF2-40B4-BE49-F238E27FC236}">
                    <a16:creationId xmlns:a16="http://schemas.microsoft.com/office/drawing/2014/main" id="{69147566-DAF9-495A-AAB5-9FF48D77E136}"/>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4">
                <a:extLst>
                  <a:ext uri="{FF2B5EF4-FFF2-40B4-BE49-F238E27FC236}">
                    <a16:creationId xmlns:a16="http://schemas.microsoft.com/office/drawing/2014/main" id="{D1CA982D-844C-4A1F-BFE0-87FCE89BF47E}"/>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5">
                <a:extLst>
                  <a:ext uri="{FF2B5EF4-FFF2-40B4-BE49-F238E27FC236}">
                    <a16:creationId xmlns:a16="http://schemas.microsoft.com/office/drawing/2014/main" id="{32E347F4-1938-4E8E-810E-594BD33F0C05}"/>
                  </a:ext>
                </a:extLst>
              </p:cNvPr>
              <p:cNvCxnSpPr>
                <a:cxnSpLocks noChangeAspect="1" noChangeShapeType="1"/>
                <a:stCxn id="284" idx="3"/>
                <a:endCxn id="284"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6">
                <a:extLst>
                  <a:ext uri="{FF2B5EF4-FFF2-40B4-BE49-F238E27FC236}">
                    <a16:creationId xmlns:a16="http://schemas.microsoft.com/office/drawing/2014/main" id="{0A0BBF17-FB2F-47B7-8703-768C087C7150}"/>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7">
                <a:extLst>
                  <a:ext uri="{FF2B5EF4-FFF2-40B4-BE49-F238E27FC236}">
                    <a16:creationId xmlns:a16="http://schemas.microsoft.com/office/drawing/2014/main" id="{39EDEA38-EFB4-40CC-8C5C-991E55C9B008}"/>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8">
                <a:extLst>
                  <a:ext uri="{FF2B5EF4-FFF2-40B4-BE49-F238E27FC236}">
                    <a16:creationId xmlns:a16="http://schemas.microsoft.com/office/drawing/2014/main" id="{DA27027B-6E42-46E8-B5B3-85B7B1266C9F}"/>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29">
                <a:extLst>
                  <a:ext uri="{FF2B5EF4-FFF2-40B4-BE49-F238E27FC236}">
                    <a16:creationId xmlns:a16="http://schemas.microsoft.com/office/drawing/2014/main" id="{8660ED88-6E3F-4094-908A-089781A32E67}"/>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0">
                <a:extLst>
                  <a:ext uri="{FF2B5EF4-FFF2-40B4-BE49-F238E27FC236}">
                    <a16:creationId xmlns:a16="http://schemas.microsoft.com/office/drawing/2014/main" id="{20E3EA99-5DFE-4A58-BD26-74B83C769523}"/>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2" name="AutoShape 31">
                <a:extLst>
                  <a:ext uri="{FF2B5EF4-FFF2-40B4-BE49-F238E27FC236}">
                    <a16:creationId xmlns:a16="http://schemas.microsoft.com/office/drawing/2014/main" id="{291732A0-F6F0-4DD4-9FAA-1C6A9F0C729F}"/>
                  </a:ext>
                </a:extLst>
              </p:cNvPr>
              <p:cNvCxnSpPr>
                <a:cxnSpLocks noChangeAspect="1" noChangeShapeType="1"/>
                <a:stCxn id="284" idx="1"/>
                <a:endCxn id="284"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3" name="Line 32">
                <a:extLst>
                  <a:ext uri="{FF2B5EF4-FFF2-40B4-BE49-F238E27FC236}">
                    <a16:creationId xmlns:a16="http://schemas.microsoft.com/office/drawing/2014/main" id="{0B3729B0-4A84-4ABC-9A3F-F6A3142A9B6C}"/>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3">
                <a:extLst>
                  <a:ext uri="{FF2B5EF4-FFF2-40B4-BE49-F238E27FC236}">
                    <a16:creationId xmlns:a16="http://schemas.microsoft.com/office/drawing/2014/main" id="{3D17A7D4-0CCB-4A30-9113-0AE81C78BD3E}"/>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4">
                <a:extLst>
                  <a:ext uri="{FF2B5EF4-FFF2-40B4-BE49-F238E27FC236}">
                    <a16:creationId xmlns:a16="http://schemas.microsoft.com/office/drawing/2014/main" id="{C0106670-FB5B-4F9A-B2CB-C82155BC9ACA}"/>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5">
                <a:extLst>
                  <a:ext uri="{FF2B5EF4-FFF2-40B4-BE49-F238E27FC236}">
                    <a16:creationId xmlns:a16="http://schemas.microsoft.com/office/drawing/2014/main" id="{D8625CCE-F37E-4F64-A57E-2E711408A282}"/>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6">
                <a:extLst>
                  <a:ext uri="{FF2B5EF4-FFF2-40B4-BE49-F238E27FC236}">
                    <a16:creationId xmlns:a16="http://schemas.microsoft.com/office/drawing/2014/main" id="{39D7DBCA-A2B7-4A25-93C8-1EBEB7E35313}"/>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7">
                <a:extLst>
                  <a:ext uri="{FF2B5EF4-FFF2-40B4-BE49-F238E27FC236}">
                    <a16:creationId xmlns:a16="http://schemas.microsoft.com/office/drawing/2014/main" id="{0A4ACFA0-CECD-4C76-A3FF-F9FA10438CDA}"/>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8">
                <a:extLst>
                  <a:ext uri="{FF2B5EF4-FFF2-40B4-BE49-F238E27FC236}">
                    <a16:creationId xmlns:a16="http://schemas.microsoft.com/office/drawing/2014/main" id="{8ABD0E69-C826-4C3D-A2FF-FBC0BAA11F27}"/>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39">
                <a:extLst>
                  <a:ext uri="{FF2B5EF4-FFF2-40B4-BE49-F238E27FC236}">
                    <a16:creationId xmlns:a16="http://schemas.microsoft.com/office/drawing/2014/main" id="{76190598-F328-46A7-B535-61529B60CA43}"/>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0">
                <a:extLst>
                  <a:ext uri="{FF2B5EF4-FFF2-40B4-BE49-F238E27FC236}">
                    <a16:creationId xmlns:a16="http://schemas.microsoft.com/office/drawing/2014/main" id="{58AEF6E3-DA81-4679-BB2A-970C13B0AE26}"/>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1">
                <a:extLst>
                  <a:ext uri="{FF2B5EF4-FFF2-40B4-BE49-F238E27FC236}">
                    <a16:creationId xmlns:a16="http://schemas.microsoft.com/office/drawing/2014/main" id="{5BACCF2D-4DBC-42C0-9373-4FCBE8064647}"/>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2">
                <a:extLst>
                  <a:ext uri="{FF2B5EF4-FFF2-40B4-BE49-F238E27FC236}">
                    <a16:creationId xmlns:a16="http://schemas.microsoft.com/office/drawing/2014/main" id="{42CFA338-B5CC-42CF-95BA-DC7E5460593A}"/>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43">
                <a:extLst>
                  <a:ext uri="{FF2B5EF4-FFF2-40B4-BE49-F238E27FC236}">
                    <a16:creationId xmlns:a16="http://schemas.microsoft.com/office/drawing/2014/main" id="{491B446E-AA3A-4539-96B7-6D4E55A763EF}"/>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Oval 44">
                <a:extLst>
                  <a:ext uri="{FF2B5EF4-FFF2-40B4-BE49-F238E27FC236}">
                    <a16:creationId xmlns:a16="http://schemas.microsoft.com/office/drawing/2014/main" id="{D0C046D1-3D91-4B93-8A12-AB6CA6E52A3D}"/>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6" name="Oval 45">
                <a:extLst>
                  <a:ext uri="{FF2B5EF4-FFF2-40B4-BE49-F238E27FC236}">
                    <a16:creationId xmlns:a16="http://schemas.microsoft.com/office/drawing/2014/main" id="{4E742775-9BED-459A-BCE9-05CBCFD72FDC}"/>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8" name="Group 397">
              <a:extLst>
                <a:ext uri="{FF2B5EF4-FFF2-40B4-BE49-F238E27FC236}">
                  <a16:creationId xmlns:a16="http://schemas.microsoft.com/office/drawing/2014/main" id="{81A31456-8A95-4278-96CB-D56F1E83B1E5}"/>
                </a:ext>
              </a:extLst>
            </p:cNvPr>
            <p:cNvGrpSpPr>
              <a:grpSpLocks noChangeAspect="1"/>
            </p:cNvGrpSpPr>
            <p:nvPr/>
          </p:nvGrpSpPr>
          <p:grpSpPr bwMode="auto">
            <a:xfrm>
              <a:off x="1982621" y="5735053"/>
              <a:ext cx="1024036" cy="1019723"/>
              <a:chOff x="3600" y="1632"/>
              <a:chExt cx="1594" cy="1587"/>
            </a:xfrm>
          </p:grpSpPr>
          <p:sp>
            <p:nvSpPr>
              <p:cNvPr id="9" name="Line 141">
                <a:extLst>
                  <a:ext uri="{FF2B5EF4-FFF2-40B4-BE49-F238E27FC236}">
                    <a16:creationId xmlns:a16="http://schemas.microsoft.com/office/drawing/2014/main" id="{04690F88-E2C2-4A89-A790-1176F9B865FB}"/>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Line 142">
                <a:extLst>
                  <a:ext uri="{FF2B5EF4-FFF2-40B4-BE49-F238E27FC236}">
                    <a16:creationId xmlns:a16="http://schemas.microsoft.com/office/drawing/2014/main" id="{F8326EFB-8D9A-4B44-BA39-CCCE0D60C382}"/>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1" name="Rectangle 126">
                <a:extLst>
                  <a:ext uri="{FF2B5EF4-FFF2-40B4-BE49-F238E27FC236}">
                    <a16:creationId xmlns:a16="http://schemas.microsoft.com/office/drawing/2014/main" id="{86DA9D43-147E-4BBF-9D7B-C70238361DB9}"/>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7">
                <a:extLst>
                  <a:ext uri="{FF2B5EF4-FFF2-40B4-BE49-F238E27FC236}">
                    <a16:creationId xmlns:a16="http://schemas.microsoft.com/office/drawing/2014/main" id="{2AC25587-6152-4C2C-8592-5C8C03C8E33E}"/>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 name="Rectangle 128">
                <a:extLst>
                  <a:ext uri="{FF2B5EF4-FFF2-40B4-BE49-F238E27FC236}">
                    <a16:creationId xmlns:a16="http://schemas.microsoft.com/office/drawing/2014/main" id="{F0DA10EB-EFEE-4641-9440-7247D22F2B88}"/>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4" name="Line 129">
                <a:extLst>
                  <a:ext uri="{FF2B5EF4-FFF2-40B4-BE49-F238E27FC236}">
                    <a16:creationId xmlns:a16="http://schemas.microsoft.com/office/drawing/2014/main" id="{9D5F3B90-B039-4E97-A164-8534321FF9C7}"/>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 name="Line 130">
                <a:extLst>
                  <a:ext uri="{FF2B5EF4-FFF2-40B4-BE49-F238E27FC236}">
                    <a16:creationId xmlns:a16="http://schemas.microsoft.com/office/drawing/2014/main" id="{F0E3300A-0D13-41A4-8635-A244B24AF97F}"/>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 name="Line 131">
                <a:extLst>
                  <a:ext uri="{FF2B5EF4-FFF2-40B4-BE49-F238E27FC236}">
                    <a16:creationId xmlns:a16="http://schemas.microsoft.com/office/drawing/2014/main" id="{C871FECC-2873-4876-A006-BF3264324D7F}"/>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2">
                <a:extLst>
                  <a:ext uri="{FF2B5EF4-FFF2-40B4-BE49-F238E27FC236}">
                    <a16:creationId xmlns:a16="http://schemas.microsoft.com/office/drawing/2014/main" id="{31028AB9-39FD-4299-9A6F-60973C49C075}"/>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3">
                <a:extLst>
                  <a:ext uri="{FF2B5EF4-FFF2-40B4-BE49-F238E27FC236}">
                    <a16:creationId xmlns:a16="http://schemas.microsoft.com/office/drawing/2014/main" id="{832D37D6-43B4-4640-A40C-26BEA7E45E2B}"/>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9" name="Line 134">
                <a:extLst>
                  <a:ext uri="{FF2B5EF4-FFF2-40B4-BE49-F238E27FC236}">
                    <a16:creationId xmlns:a16="http://schemas.microsoft.com/office/drawing/2014/main" id="{35F37FA7-019F-4B0B-8E4E-DEAE0C34ED44}"/>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5">
                <a:extLst>
                  <a:ext uri="{FF2B5EF4-FFF2-40B4-BE49-F238E27FC236}">
                    <a16:creationId xmlns:a16="http://schemas.microsoft.com/office/drawing/2014/main" id="{C51E37A3-86B5-491E-BF9D-FAF8B51BAACC}"/>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 name="Line 136">
                <a:extLst>
                  <a:ext uri="{FF2B5EF4-FFF2-40B4-BE49-F238E27FC236}">
                    <a16:creationId xmlns:a16="http://schemas.microsoft.com/office/drawing/2014/main" id="{4C7D0862-05AC-4544-9EB8-19F9DE4DDAA5}"/>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7">
                <a:extLst>
                  <a:ext uri="{FF2B5EF4-FFF2-40B4-BE49-F238E27FC236}">
                    <a16:creationId xmlns:a16="http://schemas.microsoft.com/office/drawing/2014/main" id="{10F4F096-33B2-45E2-9F75-65A1B08FD97D}"/>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8">
                <a:extLst>
                  <a:ext uri="{FF2B5EF4-FFF2-40B4-BE49-F238E27FC236}">
                    <a16:creationId xmlns:a16="http://schemas.microsoft.com/office/drawing/2014/main" id="{AEC4F7EF-40BB-4DEE-AE0F-6A00114A7819}"/>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39">
                <a:extLst>
                  <a:ext uri="{FF2B5EF4-FFF2-40B4-BE49-F238E27FC236}">
                    <a16:creationId xmlns:a16="http://schemas.microsoft.com/office/drawing/2014/main" id="{170A2F71-ED54-4971-A419-B39E1F90758A}"/>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 name="Line 140">
                <a:extLst>
                  <a:ext uri="{FF2B5EF4-FFF2-40B4-BE49-F238E27FC236}">
                    <a16:creationId xmlns:a16="http://schemas.microsoft.com/office/drawing/2014/main" id="{179D24CD-AF61-4B60-B2D4-7B8565E326B7}"/>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6" name="AutoShape 143">
                <a:extLst>
                  <a:ext uri="{FF2B5EF4-FFF2-40B4-BE49-F238E27FC236}">
                    <a16:creationId xmlns:a16="http://schemas.microsoft.com/office/drawing/2014/main" id="{FFB914B6-1E15-49C1-9898-D9202E24926B}"/>
                  </a:ext>
                </a:extLst>
              </p:cNvPr>
              <p:cNvCxnSpPr>
                <a:cxnSpLocks noChangeAspect="1" noChangeShapeType="1"/>
                <a:stCxn id="33" idx="0"/>
                <a:endCxn id="30"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 name="Rectangle 144">
                <a:extLst>
                  <a:ext uri="{FF2B5EF4-FFF2-40B4-BE49-F238E27FC236}">
                    <a16:creationId xmlns:a16="http://schemas.microsoft.com/office/drawing/2014/main" id="{A7C3EF53-EEF3-4831-8739-CBC8DB0C5208}"/>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 name="Rectangle 145">
                <a:extLst>
                  <a:ext uri="{FF2B5EF4-FFF2-40B4-BE49-F238E27FC236}">
                    <a16:creationId xmlns:a16="http://schemas.microsoft.com/office/drawing/2014/main" id="{CC9AC867-2653-4041-B167-D6E6CEAC5ECC}"/>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9" name="Rectangle 146">
                <a:extLst>
                  <a:ext uri="{FF2B5EF4-FFF2-40B4-BE49-F238E27FC236}">
                    <a16:creationId xmlns:a16="http://schemas.microsoft.com/office/drawing/2014/main" id="{A20D5B3A-D978-4402-95E5-35E03FAD2595}"/>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7">
                <a:extLst>
                  <a:ext uri="{FF2B5EF4-FFF2-40B4-BE49-F238E27FC236}">
                    <a16:creationId xmlns:a16="http://schemas.microsoft.com/office/drawing/2014/main" id="{384F1E7B-8FC5-4DEF-BAC6-2EBEC332472A}"/>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8">
                <a:extLst>
                  <a:ext uri="{FF2B5EF4-FFF2-40B4-BE49-F238E27FC236}">
                    <a16:creationId xmlns:a16="http://schemas.microsoft.com/office/drawing/2014/main" id="{F64E9A32-3487-4A92-9B47-3D9399B21FFE}"/>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49">
                <a:extLst>
                  <a:ext uri="{FF2B5EF4-FFF2-40B4-BE49-F238E27FC236}">
                    <a16:creationId xmlns:a16="http://schemas.microsoft.com/office/drawing/2014/main" id="{D74BF3FC-3BFF-4D48-8A62-A2A7CCEF135C}"/>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0">
                <a:extLst>
                  <a:ext uri="{FF2B5EF4-FFF2-40B4-BE49-F238E27FC236}">
                    <a16:creationId xmlns:a16="http://schemas.microsoft.com/office/drawing/2014/main" id="{296413A4-D0BD-4075-A63E-53B17B520177}"/>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 name="Rectangle 151">
                <a:extLst>
                  <a:ext uri="{FF2B5EF4-FFF2-40B4-BE49-F238E27FC236}">
                    <a16:creationId xmlns:a16="http://schemas.microsoft.com/office/drawing/2014/main" id="{CA2826C0-8171-4132-987B-D78B66191E68}"/>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5" name="AutoShape 152">
                <a:extLst>
                  <a:ext uri="{FF2B5EF4-FFF2-40B4-BE49-F238E27FC236}">
                    <a16:creationId xmlns:a16="http://schemas.microsoft.com/office/drawing/2014/main" id="{AC2CBE4D-D047-4782-88C7-3AED36CB16CC}"/>
                  </a:ext>
                </a:extLst>
              </p:cNvPr>
              <p:cNvCxnSpPr>
                <a:cxnSpLocks noChangeAspect="1" noChangeShapeType="1"/>
                <a:stCxn id="34" idx="3"/>
                <a:endCxn id="34"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3">
                <a:extLst>
                  <a:ext uri="{FF2B5EF4-FFF2-40B4-BE49-F238E27FC236}">
                    <a16:creationId xmlns:a16="http://schemas.microsoft.com/office/drawing/2014/main" id="{4B736FF1-8715-4FB0-AE25-7282D7AB1DFE}"/>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4">
                <a:extLst>
                  <a:ext uri="{FF2B5EF4-FFF2-40B4-BE49-F238E27FC236}">
                    <a16:creationId xmlns:a16="http://schemas.microsoft.com/office/drawing/2014/main" id="{FB3307FC-BB7A-4D85-85F2-F9ECCB02F450}"/>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5">
                <a:extLst>
                  <a:ext uri="{FF2B5EF4-FFF2-40B4-BE49-F238E27FC236}">
                    <a16:creationId xmlns:a16="http://schemas.microsoft.com/office/drawing/2014/main" id="{57C94697-AED2-45C8-ACFB-3608D4C14728}"/>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6">
                <a:extLst>
                  <a:ext uri="{FF2B5EF4-FFF2-40B4-BE49-F238E27FC236}">
                    <a16:creationId xmlns:a16="http://schemas.microsoft.com/office/drawing/2014/main" id="{77F4D41E-AB0A-4199-8684-20E237C6376B}"/>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7">
                <a:extLst>
                  <a:ext uri="{FF2B5EF4-FFF2-40B4-BE49-F238E27FC236}">
                    <a16:creationId xmlns:a16="http://schemas.microsoft.com/office/drawing/2014/main" id="{F8D8DE72-335F-45E4-BAD5-CC23B81D2CA1}"/>
                  </a:ext>
                </a:extLst>
              </p:cNvPr>
              <p:cNvCxnSpPr>
                <a:cxnSpLocks noChangeAspect="1" noChangeShapeType="1"/>
                <a:stCxn id="28" idx="3"/>
                <a:endCxn id="28"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8">
                <a:extLst>
                  <a:ext uri="{FF2B5EF4-FFF2-40B4-BE49-F238E27FC236}">
                    <a16:creationId xmlns:a16="http://schemas.microsoft.com/office/drawing/2014/main" id="{9167EDBC-316D-41D9-9F05-401A109C9358}"/>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59">
                <a:extLst>
                  <a:ext uri="{FF2B5EF4-FFF2-40B4-BE49-F238E27FC236}">
                    <a16:creationId xmlns:a16="http://schemas.microsoft.com/office/drawing/2014/main" id="{496BDA81-9D09-492A-A2D7-68F28BC76F03}"/>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0">
                <a:extLst>
                  <a:ext uri="{FF2B5EF4-FFF2-40B4-BE49-F238E27FC236}">
                    <a16:creationId xmlns:a16="http://schemas.microsoft.com/office/drawing/2014/main" id="{4B96C341-5D75-44A5-AC85-B796C569F70E}"/>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1">
                <a:extLst>
                  <a:ext uri="{FF2B5EF4-FFF2-40B4-BE49-F238E27FC236}">
                    <a16:creationId xmlns:a16="http://schemas.microsoft.com/office/drawing/2014/main" id="{955A9ADE-D5B4-4CBC-9327-D449D3165E10}"/>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2">
                <a:extLst>
                  <a:ext uri="{FF2B5EF4-FFF2-40B4-BE49-F238E27FC236}">
                    <a16:creationId xmlns:a16="http://schemas.microsoft.com/office/drawing/2014/main" id="{30EE33F5-DE03-4F68-8BE7-733520986E1E}"/>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AutoShape 163">
                <a:extLst>
                  <a:ext uri="{FF2B5EF4-FFF2-40B4-BE49-F238E27FC236}">
                    <a16:creationId xmlns:a16="http://schemas.microsoft.com/office/drawing/2014/main" id="{14D1A652-4FAE-4921-9483-C5348A39F6B6}"/>
                  </a:ext>
                </a:extLst>
              </p:cNvPr>
              <p:cNvCxnSpPr>
                <a:cxnSpLocks noChangeAspect="1" noChangeShapeType="1"/>
                <a:stCxn id="28" idx="1"/>
                <a:endCxn id="28"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Line 164">
                <a:extLst>
                  <a:ext uri="{FF2B5EF4-FFF2-40B4-BE49-F238E27FC236}">
                    <a16:creationId xmlns:a16="http://schemas.microsoft.com/office/drawing/2014/main" id="{F7CDA2A5-07BF-4F02-9791-DAEC61989122}"/>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5">
                <a:extLst>
                  <a:ext uri="{FF2B5EF4-FFF2-40B4-BE49-F238E27FC236}">
                    <a16:creationId xmlns:a16="http://schemas.microsoft.com/office/drawing/2014/main" id="{F49EC488-E935-474E-8368-2CB075362E0A}"/>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6">
                <a:extLst>
                  <a:ext uri="{FF2B5EF4-FFF2-40B4-BE49-F238E27FC236}">
                    <a16:creationId xmlns:a16="http://schemas.microsoft.com/office/drawing/2014/main" id="{B81AB5B8-7729-4D72-8AF7-78FE305A4821}"/>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7">
                <a:extLst>
                  <a:ext uri="{FF2B5EF4-FFF2-40B4-BE49-F238E27FC236}">
                    <a16:creationId xmlns:a16="http://schemas.microsoft.com/office/drawing/2014/main" id="{CED8497E-D341-463D-8C50-EE04F420A862}"/>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8">
                <a:extLst>
                  <a:ext uri="{FF2B5EF4-FFF2-40B4-BE49-F238E27FC236}">
                    <a16:creationId xmlns:a16="http://schemas.microsoft.com/office/drawing/2014/main" id="{847E0E40-8040-4254-A320-1C6925183754}"/>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69">
                <a:extLst>
                  <a:ext uri="{FF2B5EF4-FFF2-40B4-BE49-F238E27FC236}">
                    <a16:creationId xmlns:a16="http://schemas.microsoft.com/office/drawing/2014/main" id="{E0140C41-82B5-46C9-89A9-E01D85627964}"/>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0">
                <a:extLst>
                  <a:ext uri="{FF2B5EF4-FFF2-40B4-BE49-F238E27FC236}">
                    <a16:creationId xmlns:a16="http://schemas.microsoft.com/office/drawing/2014/main" id="{CB11E5E3-D3AF-47F7-ACD5-5217219B1A72}"/>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1">
                <a:extLst>
                  <a:ext uri="{FF2B5EF4-FFF2-40B4-BE49-F238E27FC236}">
                    <a16:creationId xmlns:a16="http://schemas.microsoft.com/office/drawing/2014/main" id="{15F9EEA5-5129-481D-A0CC-E6E91D7A0748}"/>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2">
                <a:extLst>
                  <a:ext uri="{FF2B5EF4-FFF2-40B4-BE49-F238E27FC236}">
                    <a16:creationId xmlns:a16="http://schemas.microsoft.com/office/drawing/2014/main" id="{246B5D0C-0E7A-4102-A4F0-30FE454F497B}"/>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3">
                <a:extLst>
                  <a:ext uri="{FF2B5EF4-FFF2-40B4-BE49-F238E27FC236}">
                    <a16:creationId xmlns:a16="http://schemas.microsoft.com/office/drawing/2014/main" id="{890AA0AE-FA38-45C6-A240-0F250C8AB804}"/>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4">
                <a:extLst>
                  <a:ext uri="{FF2B5EF4-FFF2-40B4-BE49-F238E27FC236}">
                    <a16:creationId xmlns:a16="http://schemas.microsoft.com/office/drawing/2014/main" id="{16076F52-6679-4CC8-BF06-0C13ABDBBB17}"/>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5">
                <a:extLst>
                  <a:ext uri="{FF2B5EF4-FFF2-40B4-BE49-F238E27FC236}">
                    <a16:creationId xmlns:a16="http://schemas.microsoft.com/office/drawing/2014/main" id="{067A6CF3-58AE-4E8F-9BBF-85FE79FCFC04}"/>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6">
                <a:extLst>
                  <a:ext uri="{FF2B5EF4-FFF2-40B4-BE49-F238E27FC236}">
                    <a16:creationId xmlns:a16="http://schemas.microsoft.com/office/drawing/2014/main" id="{AD0753AE-36D3-41CA-9FBF-55155B032BA8}"/>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Line 177">
                <a:extLst>
                  <a:ext uri="{FF2B5EF4-FFF2-40B4-BE49-F238E27FC236}">
                    <a16:creationId xmlns:a16="http://schemas.microsoft.com/office/drawing/2014/main" id="{278D8BE7-799B-4E89-B076-58708A037A01}"/>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 name="Oval 178">
                <a:extLst>
                  <a:ext uri="{FF2B5EF4-FFF2-40B4-BE49-F238E27FC236}">
                    <a16:creationId xmlns:a16="http://schemas.microsoft.com/office/drawing/2014/main" id="{E2207BB8-A0EC-4ECB-9681-6F0B8BDBB2D5}"/>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79">
                <a:extLst>
                  <a:ext uri="{FF2B5EF4-FFF2-40B4-BE49-F238E27FC236}">
                    <a16:creationId xmlns:a16="http://schemas.microsoft.com/office/drawing/2014/main" id="{9BC4051C-6AE7-4BD8-8185-4CDDF60CEF74}"/>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0">
                <a:extLst>
                  <a:ext uri="{FF2B5EF4-FFF2-40B4-BE49-F238E27FC236}">
                    <a16:creationId xmlns:a16="http://schemas.microsoft.com/office/drawing/2014/main" id="{6E3E824E-BDF3-4804-AF22-1453578527BB}"/>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1">
                <a:extLst>
                  <a:ext uri="{FF2B5EF4-FFF2-40B4-BE49-F238E27FC236}">
                    <a16:creationId xmlns:a16="http://schemas.microsoft.com/office/drawing/2014/main" id="{D8A01D08-443C-4840-AF9D-B89D8C02AAD3}"/>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2">
                <a:extLst>
                  <a:ext uri="{FF2B5EF4-FFF2-40B4-BE49-F238E27FC236}">
                    <a16:creationId xmlns:a16="http://schemas.microsoft.com/office/drawing/2014/main" id="{B0DB3217-DDE5-457F-9EF5-62D27798A24F}"/>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3">
                <a:extLst>
                  <a:ext uri="{FF2B5EF4-FFF2-40B4-BE49-F238E27FC236}">
                    <a16:creationId xmlns:a16="http://schemas.microsoft.com/office/drawing/2014/main" id="{4F8F1989-F814-405F-B011-640698E5E150}"/>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4">
                <a:extLst>
                  <a:ext uri="{FF2B5EF4-FFF2-40B4-BE49-F238E27FC236}">
                    <a16:creationId xmlns:a16="http://schemas.microsoft.com/office/drawing/2014/main" id="{7F5E0272-0F92-4909-A14C-CE89798A7D27}"/>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5">
                <a:extLst>
                  <a:ext uri="{FF2B5EF4-FFF2-40B4-BE49-F238E27FC236}">
                    <a16:creationId xmlns:a16="http://schemas.microsoft.com/office/drawing/2014/main" id="{C5036555-5FA1-4E50-9FC9-236B06BFEC12}"/>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6">
                <a:extLst>
                  <a:ext uri="{FF2B5EF4-FFF2-40B4-BE49-F238E27FC236}">
                    <a16:creationId xmlns:a16="http://schemas.microsoft.com/office/drawing/2014/main" id="{3040600D-AF4A-4DDA-ABF1-CE3376E31AA1}"/>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Oval 187">
                <a:extLst>
                  <a:ext uri="{FF2B5EF4-FFF2-40B4-BE49-F238E27FC236}">
                    <a16:creationId xmlns:a16="http://schemas.microsoft.com/office/drawing/2014/main" id="{DB8EFC53-8924-4617-96B3-89E6F3E429FD}"/>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 name="Line 188">
                <a:extLst>
                  <a:ext uri="{FF2B5EF4-FFF2-40B4-BE49-F238E27FC236}">
                    <a16:creationId xmlns:a16="http://schemas.microsoft.com/office/drawing/2014/main" id="{5953A68D-42BE-47AD-8DC9-A8785D486B82}"/>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89">
                <a:extLst>
                  <a:ext uri="{FF2B5EF4-FFF2-40B4-BE49-F238E27FC236}">
                    <a16:creationId xmlns:a16="http://schemas.microsoft.com/office/drawing/2014/main" id="{6854FFDB-8387-4DD3-962E-67B37FAF9A92}"/>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 name="Line 190">
                <a:extLst>
                  <a:ext uri="{FF2B5EF4-FFF2-40B4-BE49-F238E27FC236}">
                    <a16:creationId xmlns:a16="http://schemas.microsoft.com/office/drawing/2014/main" id="{7045167D-4FE6-4D2D-B27F-532EEDBD496E}"/>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4" name="AutoShape 191">
                <a:extLst>
                  <a:ext uri="{FF2B5EF4-FFF2-40B4-BE49-F238E27FC236}">
                    <a16:creationId xmlns:a16="http://schemas.microsoft.com/office/drawing/2014/main" id="{FA8E50E6-81C7-48B4-A603-6F4D4A6C6C99}"/>
                  </a:ext>
                </a:extLst>
              </p:cNvPr>
              <p:cNvCxnSpPr>
                <a:cxnSpLocks noChangeAspect="1" noChangeShapeType="1"/>
                <a:stCxn id="83" idx="0"/>
                <a:endCxn id="79"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5" name="Rectangle 192">
                <a:extLst>
                  <a:ext uri="{FF2B5EF4-FFF2-40B4-BE49-F238E27FC236}">
                    <a16:creationId xmlns:a16="http://schemas.microsoft.com/office/drawing/2014/main" id="{7723010F-D239-4DCB-B3C4-6AD5BB8F68C8}"/>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3">
                <a:extLst>
                  <a:ext uri="{FF2B5EF4-FFF2-40B4-BE49-F238E27FC236}">
                    <a16:creationId xmlns:a16="http://schemas.microsoft.com/office/drawing/2014/main" id="{B50BF57B-AB35-4CF1-857D-97AACDFF0689}"/>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 name="Rectangle 194">
                <a:extLst>
                  <a:ext uri="{FF2B5EF4-FFF2-40B4-BE49-F238E27FC236}">
                    <a16:creationId xmlns:a16="http://schemas.microsoft.com/office/drawing/2014/main" id="{5E128192-A81B-4ACE-A22D-D5ACE8524A28}"/>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8" name="Rectangle 195">
                <a:extLst>
                  <a:ext uri="{FF2B5EF4-FFF2-40B4-BE49-F238E27FC236}">
                    <a16:creationId xmlns:a16="http://schemas.microsoft.com/office/drawing/2014/main" id="{24FD35FE-A7C8-49B0-9054-A465CFC546C2}"/>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6">
                <a:extLst>
                  <a:ext uri="{FF2B5EF4-FFF2-40B4-BE49-F238E27FC236}">
                    <a16:creationId xmlns:a16="http://schemas.microsoft.com/office/drawing/2014/main" id="{379196BC-1CA3-4E9C-B37D-33F66B8650F9}"/>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7">
                <a:extLst>
                  <a:ext uri="{FF2B5EF4-FFF2-40B4-BE49-F238E27FC236}">
                    <a16:creationId xmlns:a16="http://schemas.microsoft.com/office/drawing/2014/main" id="{4C59F6D7-49E5-477B-8423-0DD0325CDB50}"/>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8">
                <a:extLst>
                  <a:ext uri="{FF2B5EF4-FFF2-40B4-BE49-F238E27FC236}">
                    <a16:creationId xmlns:a16="http://schemas.microsoft.com/office/drawing/2014/main" id="{6AD23BCD-13AA-43BE-B2EB-35BC016A53CF}"/>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199">
                <a:extLst>
                  <a:ext uri="{FF2B5EF4-FFF2-40B4-BE49-F238E27FC236}">
                    <a16:creationId xmlns:a16="http://schemas.microsoft.com/office/drawing/2014/main" id="{7B75EC56-8FCD-4733-BFE2-CA590F6A3F17}"/>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0">
                <a:extLst>
                  <a:ext uri="{FF2B5EF4-FFF2-40B4-BE49-F238E27FC236}">
                    <a16:creationId xmlns:a16="http://schemas.microsoft.com/office/drawing/2014/main" id="{327BA899-1B99-4F8C-B254-6F007D4B8DF6}"/>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4" name="Rectangle 201">
                <a:extLst>
                  <a:ext uri="{FF2B5EF4-FFF2-40B4-BE49-F238E27FC236}">
                    <a16:creationId xmlns:a16="http://schemas.microsoft.com/office/drawing/2014/main" id="{AC28D0D7-CCF9-4C0E-848F-6CA5773DA0C9}"/>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5" name="AutoShape 202">
                <a:extLst>
                  <a:ext uri="{FF2B5EF4-FFF2-40B4-BE49-F238E27FC236}">
                    <a16:creationId xmlns:a16="http://schemas.microsoft.com/office/drawing/2014/main" id="{74E6E4A4-F7F0-4FC5-8AF0-9F159B323A6D}"/>
                  </a:ext>
                </a:extLst>
              </p:cNvPr>
              <p:cNvCxnSpPr>
                <a:cxnSpLocks noChangeAspect="1" noChangeShapeType="1"/>
                <a:stCxn id="84" idx="3"/>
                <a:endCxn id="84"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3">
                <a:extLst>
                  <a:ext uri="{FF2B5EF4-FFF2-40B4-BE49-F238E27FC236}">
                    <a16:creationId xmlns:a16="http://schemas.microsoft.com/office/drawing/2014/main" id="{8BEE5483-0640-4C6D-9AA5-BDD7132DCCAB}"/>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4">
                <a:extLst>
                  <a:ext uri="{FF2B5EF4-FFF2-40B4-BE49-F238E27FC236}">
                    <a16:creationId xmlns:a16="http://schemas.microsoft.com/office/drawing/2014/main" id="{FFCA2978-C16A-499F-933D-0F2EEB22087C}"/>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5">
                <a:extLst>
                  <a:ext uri="{FF2B5EF4-FFF2-40B4-BE49-F238E27FC236}">
                    <a16:creationId xmlns:a16="http://schemas.microsoft.com/office/drawing/2014/main" id="{29D51AD2-347D-4AFC-8541-4D4ED4ADAB97}"/>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6">
                <a:extLst>
                  <a:ext uri="{FF2B5EF4-FFF2-40B4-BE49-F238E27FC236}">
                    <a16:creationId xmlns:a16="http://schemas.microsoft.com/office/drawing/2014/main" id="{BBED19F1-30C5-441F-87BB-59BDE85A8A17}"/>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7">
                <a:extLst>
                  <a:ext uri="{FF2B5EF4-FFF2-40B4-BE49-F238E27FC236}">
                    <a16:creationId xmlns:a16="http://schemas.microsoft.com/office/drawing/2014/main" id="{C00FF872-3AD4-4693-955C-B6A29FCA2145}"/>
                  </a:ext>
                </a:extLst>
              </p:cNvPr>
              <p:cNvCxnSpPr>
                <a:cxnSpLocks noChangeAspect="1" noChangeShapeType="1"/>
                <a:stCxn id="77" idx="3"/>
                <a:endCxn id="77"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8">
                <a:extLst>
                  <a:ext uri="{FF2B5EF4-FFF2-40B4-BE49-F238E27FC236}">
                    <a16:creationId xmlns:a16="http://schemas.microsoft.com/office/drawing/2014/main" id="{6A772ECE-ADB0-4BBF-BA05-1A8B2B9A2FBB}"/>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09">
                <a:extLst>
                  <a:ext uri="{FF2B5EF4-FFF2-40B4-BE49-F238E27FC236}">
                    <a16:creationId xmlns:a16="http://schemas.microsoft.com/office/drawing/2014/main" id="{AB2A85EE-1B04-4AC2-9D46-40711D909406}"/>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0">
                <a:extLst>
                  <a:ext uri="{FF2B5EF4-FFF2-40B4-BE49-F238E27FC236}">
                    <a16:creationId xmlns:a16="http://schemas.microsoft.com/office/drawing/2014/main" id="{6DB8DBE0-6AF9-4A93-AF4E-140E06280E98}"/>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1">
                <a:extLst>
                  <a:ext uri="{FF2B5EF4-FFF2-40B4-BE49-F238E27FC236}">
                    <a16:creationId xmlns:a16="http://schemas.microsoft.com/office/drawing/2014/main" id="{04443597-636F-4C77-8A4D-63C5D9F993E5}"/>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2">
                <a:extLst>
                  <a:ext uri="{FF2B5EF4-FFF2-40B4-BE49-F238E27FC236}">
                    <a16:creationId xmlns:a16="http://schemas.microsoft.com/office/drawing/2014/main" id="{58D5C67D-7DC5-4515-8135-6AD88DBE4351}"/>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AutoShape 213">
                <a:extLst>
                  <a:ext uri="{FF2B5EF4-FFF2-40B4-BE49-F238E27FC236}">
                    <a16:creationId xmlns:a16="http://schemas.microsoft.com/office/drawing/2014/main" id="{38314699-D570-44D6-A765-21E728510FD3}"/>
                  </a:ext>
                </a:extLst>
              </p:cNvPr>
              <p:cNvCxnSpPr>
                <a:cxnSpLocks noChangeAspect="1" noChangeShapeType="1"/>
                <a:stCxn id="77" idx="1"/>
                <a:endCxn id="77"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7" name="Line 214">
                <a:extLst>
                  <a:ext uri="{FF2B5EF4-FFF2-40B4-BE49-F238E27FC236}">
                    <a16:creationId xmlns:a16="http://schemas.microsoft.com/office/drawing/2014/main" id="{873AE92A-E679-4F9E-B72F-AA9010CAC6AA}"/>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5">
                <a:extLst>
                  <a:ext uri="{FF2B5EF4-FFF2-40B4-BE49-F238E27FC236}">
                    <a16:creationId xmlns:a16="http://schemas.microsoft.com/office/drawing/2014/main" id="{1D1B2D9D-3505-4D95-9C0B-E2B37464C11B}"/>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6">
                <a:extLst>
                  <a:ext uri="{FF2B5EF4-FFF2-40B4-BE49-F238E27FC236}">
                    <a16:creationId xmlns:a16="http://schemas.microsoft.com/office/drawing/2014/main" id="{A40D3440-C90D-4151-8978-B92F4AC5FE42}"/>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7">
                <a:extLst>
                  <a:ext uri="{FF2B5EF4-FFF2-40B4-BE49-F238E27FC236}">
                    <a16:creationId xmlns:a16="http://schemas.microsoft.com/office/drawing/2014/main" id="{CC2E47FA-572F-4CFD-A36C-95597E01412D}"/>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8">
                <a:extLst>
                  <a:ext uri="{FF2B5EF4-FFF2-40B4-BE49-F238E27FC236}">
                    <a16:creationId xmlns:a16="http://schemas.microsoft.com/office/drawing/2014/main" id="{F596149A-A072-4743-AFFC-4AE94299F526}"/>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19">
                <a:extLst>
                  <a:ext uri="{FF2B5EF4-FFF2-40B4-BE49-F238E27FC236}">
                    <a16:creationId xmlns:a16="http://schemas.microsoft.com/office/drawing/2014/main" id="{1322E67D-9F54-439F-8E02-CBF0E1140B95}"/>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0">
                <a:extLst>
                  <a:ext uri="{FF2B5EF4-FFF2-40B4-BE49-F238E27FC236}">
                    <a16:creationId xmlns:a16="http://schemas.microsoft.com/office/drawing/2014/main" id="{34D42743-9A67-4487-84A2-87021DEED778}"/>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1">
                <a:extLst>
                  <a:ext uri="{FF2B5EF4-FFF2-40B4-BE49-F238E27FC236}">
                    <a16:creationId xmlns:a16="http://schemas.microsoft.com/office/drawing/2014/main" id="{16B84546-E56A-4688-8079-DB8497A998DC}"/>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2">
                <a:extLst>
                  <a:ext uri="{FF2B5EF4-FFF2-40B4-BE49-F238E27FC236}">
                    <a16:creationId xmlns:a16="http://schemas.microsoft.com/office/drawing/2014/main" id="{BF364684-04D6-484D-91B3-5110DD0574D9}"/>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3">
                <a:extLst>
                  <a:ext uri="{FF2B5EF4-FFF2-40B4-BE49-F238E27FC236}">
                    <a16:creationId xmlns:a16="http://schemas.microsoft.com/office/drawing/2014/main" id="{8758CC28-1ADE-4C11-BF19-9A8E305D5A8F}"/>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4">
                <a:extLst>
                  <a:ext uri="{FF2B5EF4-FFF2-40B4-BE49-F238E27FC236}">
                    <a16:creationId xmlns:a16="http://schemas.microsoft.com/office/drawing/2014/main" id="{AE858D19-FBB7-4045-B214-EF91560DFA48}"/>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5">
                <a:extLst>
                  <a:ext uri="{FF2B5EF4-FFF2-40B4-BE49-F238E27FC236}">
                    <a16:creationId xmlns:a16="http://schemas.microsoft.com/office/drawing/2014/main" id="{804DB227-D32A-48C6-B645-A8A5BC4B608B}"/>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6">
                <a:extLst>
                  <a:ext uri="{FF2B5EF4-FFF2-40B4-BE49-F238E27FC236}">
                    <a16:creationId xmlns:a16="http://schemas.microsoft.com/office/drawing/2014/main" id="{98B37351-C489-4A90-B5AD-9FC3C5DC91A7}"/>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Line 227">
                <a:extLst>
                  <a:ext uri="{FF2B5EF4-FFF2-40B4-BE49-F238E27FC236}">
                    <a16:creationId xmlns:a16="http://schemas.microsoft.com/office/drawing/2014/main" id="{9EBC0EEA-3067-4029-873F-CD7C04F281DF}"/>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Oval 228">
                <a:extLst>
                  <a:ext uri="{FF2B5EF4-FFF2-40B4-BE49-F238E27FC236}">
                    <a16:creationId xmlns:a16="http://schemas.microsoft.com/office/drawing/2014/main" id="{91DAC371-A53C-42A9-8D07-211C5128723B}"/>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29">
                <a:extLst>
                  <a:ext uri="{FF2B5EF4-FFF2-40B4-BE49-F238E27FC236}">
                    <a16:creationId xmlns:a16="http://schemas.microsoft.com/office/drawing/2014/main" id="{D8C86F12-3F79-4C5C-B4E4-AB95E8D55189}"/>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0">
                <a:extLst>
                  <a:ext uri="{FF2B5EF4-FFF2-40B4-BE49-F238E27FC236}">
                    <a16:creationId xmlns:a16="http://schemas.microsoft.com/office/drawing/2014/main" id="{97E39E37-60D0-46D4-B685-1470209565FB}"/>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1">
                <a:extLst>
                  <a:ext uri="{FF2B5EF4-FFF2-40B4-BE49-F238E27FC236}">
                    <a16:creationId xmlns:a16="http://schemas.microsoft.com/office/drawing/2014/main" id="{4446AD21-90D6-478B-9DCA-76E6BD3A3FDC}"/>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2">
                <a:extLst>
                  <a:ext uri="{FF2B5EF4-FFF2-40B4-BE49-F238E27FC236}">
                    <a16:creationId xmlns:a16="http://schemas.microsoft.com/office/drawing/2014/main" id="{DBD37679-7502-48CB-9697-92EB827067F9}"/>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3">
                <a:extLst>
                  <a:ext uri="{FF2B5EF4-FFF2-40B4-BE49-F238E27FC236}">
                    <a16:creationId xmlns:a16="http://schemas.microsoft.com/office/drawing/2014/main" id="{5EB12401-6BFC-4E75-84B9-BDD12D4D54C0}"/>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4">
                <a:extLst>
                  <a:ext uri="{FF2B5EF4-FFF2-40B4-BE49-F238E27FC236}">
                    <a16:creationId xmlns:a16="http://schemas.microsoft.com/office/drawing/2014/main" id="{6A218914-B4A2-472E-B182-7013A25F3632}"/>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5">
                <a:extLst>
                  <a:ext uri="{FF2B5EF4-FFF2-40B4-BE49-F238E27FC236}">
                    <a16:creationId xmlns:a16="http://schemas.microsoft.com/office/drawing/2014/main" id="{509DEED6-A15F-4DEA-9E00-C2E17F85086E}"/>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6">
                <a:extLst>
                  <a:ext uri="{FF2B5EF4-FFF2-40B4-BE49-F238E27FC236}">
                    <a16:creationId xmlns:a16="http://schemas.microsoft.com/office/drawing/2014/main" id="{1AB45E2E-8E02-4AAF-B805-1186D6BACA6F}"/>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Oval 237">
                <a:extLst>
                  <a:ext uri="{FF2B5EF4-FFF2-40B4-BE49-F238E27FC236}">
                    <a16:creationId xmlns:a16="http://schemas.microsoft.com/office/drawing/2014/main" id="{7577A83C-B150-4AA7-A954-2996D5662212}"/>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Line 238">
                <a:extLst>
                  <a:ext uri="{FF2B5EF4-FFF2-40B4-BE49-F238E27FC236}">
                    <a16:creationId xmlns:a16="http://schemas.microsoft.com/office/drawing/2014/main" id="{80608A80-BD9D-47CE-B699-B10CA38C61C0}"/>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39">
                <a:extLst>
                  <a:ext uri="{FF2B5EF4-FFF2-40B4-BE49-F238E27FC236}">
                    <a16:creationId xmlns:a16="http://schemas.microsoft.com/office/drawing/2014/main" id="{B927E471-C76C-4132-8EAC-B3F66EA88791}"/>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 name="Line 240">
                <a:extLst>
                  <a:ext uri="{FF2B5EF4-FFF2-40B4-BE49-F238E27FC236}">
                    <a16:creationId xmlns:a16="http://schemas.microsoft.com/office/drawing/2014/main" id="{AD90D4B6-FD31-4CEC-8F6F-383CD6F20D95}"/>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4" name="AutoShape 241">
                <a:extLst>
                  <a:ext uri="{FF2B5EF4-FFF2-40B4-BE49-F238E27FC236}">
                    <a16:creationId xmlns:a16="http://schemas.microsoft.com/office/drawing/2014/main" id="{DD9313F4-F4EA-4F87-9956-8159955F067D}"/>
                  </a:ext>
                </a:extLst>
              </p:cNvPr>
              <p:cNvCxnSpPr>
                <a:cxnSpLocks noChangeAspect="1" noChangeShapeType="1"/>
                <a:stCxn id="133" idx="0"/>
                <a:endCxn id="129"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5" name="Rectangle 242">
                <a:extLst>
                  <a:ext uri="{FF2B5EF4-FFF2-40B4-BE49-F238E27FC236}">
                    <a16:creationId xmlns:a16="http://schemas.microsoft.com/office/drawing/2014/main" id="{419F452A-8AB0-47D5-9511-49CB868F6520}"/>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3">
                <a:extLst>
                  <a:ext uri="{FF2B5EF4-FFF2-40B4-BE49-F238E27FC236}">
                    <a16:creationId xmlns:a16="http://schemas.microsoft.com/office/drawing/2014/main" id="{EBF5A615-7025-42CB-97C5-58BDABEA7CE4}"/>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 name="Rectangle 244">
                <a:extLst>
                  <a:ext uri="{FF2B5EF4-FFF2-40B4-BE49-F238E27FC236}">
                    <a16:creationId xmlns:a16="http://schemas.microsoft.com/office/drawing/2014/main" id="{E98B7A57-EC02-4607-AC4B-8F0A0E25763B}"/>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8" name="Rectangle 245">
                <a:extLst>
                  <a:ext uri="{FF2B5EF4-FFF2-40B4-BE49-F238E27FC236}">
                    <a16:creationId xmlns:a16="http://schemas.microsoft.com/office/drawing/2014/main" id="{961AE93D-921F-48D3-B277-D5CE005C1177}"/>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6">
                <a:extLst>
                  <a:ext uri="{FF2B5EF4-FFF2-40B4-BE49-F238E27FC236}">
                    <a16:creationId xmlns:a16="http://schemas.microsoft.com/office/drawing/2014/main" id="{7EAF8F37-83BD-4F00-A7ED-64F7DD30034A}"/>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7">
                <a:extLst>
                  <a:ext uri="{FF2B5EF4-FFF2-40B4-BE49-F238E27FC236}">
                    <a16:creationId xmlns:a16="http://schemas.microsoft.com/office/drawing/2014/main" id="{0CCEAF91-0C94-487C-8FE7-635E80B94446}"/>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8">
                <a:extLst>
                  <a:ext uri="{FF2B5EF4-FFF2-40B4-BE49-F238E27FC236}">
                    <a16:creationId xmlns:a16="http://schemas.microsoft.com/office/drawing/2014/main" id="{61CB9D8C-E7B4-4879-AD74-795949FE8964}"/>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49">
                <a:extLst>
                  <a:ext uri="{FF2B5EF4-FFF2-40B4-BE49-F238E27FC236}">
                    <a16:creationId xmlns:a16="http://schemas.microsoft.com/office/drawing/2014/main" id="{0BB03B47-2762-432E-90FE-7A1139A6CCB7}"/>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0">
                <a:extLst>
                  <a:ext uri="{FF2B5EF4-FFF2-40B4-BE49-F238E27FC236}">
                    <a16:creationId xmlns:a16="http://schemas.microsoft.com/office/drawing/2014/main" id="{8F8CF2D2-599B-4C20-9E6C-7A9969714847}"/>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 name="Rectangle 251">
                <a:extLst>
                  <a:ext uri="{FF2B5EF4-FFF2-40B4-BE49-F238E27FC236}">
                    <a16:creationId xmlns:a16="http://schemas.microsoft.com/office/drawing/2014/main" id="{1D9E5833-51FB-4399-995E-EAB65D4C368D}"/>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5" name="AutoShape 252">
                <a:extLst>
                  <a:ext uri="{FF2B5EF4-FFF2-40B4-BE49-F238E27FC236}">
                    <a16:creationId xmlns:a16="http://schemas.microsoft.com/office/drawing/2014/main" id="{F41C73FB-759B-4BCB-81F5-8AB8A99C5FAC}"/>
                  </a:ext>
                </a:extLst>
              </p:cNvPr>
              <p:cNvCxnSpPr>
                <a:cxnSpLocks noChangeAspect="1" noChangeShapeType="1"/>
                <a:stCxn id="134" idx="3"/>
                <a:endCxn id="134"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3">
                <a:extLst>
                  <a:ext uri="{FF2B5EF4-FFF2-40B4-BE49-F238E27FC236}">
                    <a16:creationId xmlns:a16="http://schemas.microsoft.com/office/drawing/2014/main" id="{079D26CA-AAD9-464B-8ADD-80B98508D622}"/>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4">
                <a:extLst>
                  <a:ext uri="{FF2B5EF4-FFF2-40B4-BE49-F238E27FC236}">
                    <a16:creationId xmlns:a16="http://schemas.microsoft.com/office/drawing/2014/main" id="{6998CE12-2B40-4B8A-9FC2-92430087C0EE}"/>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5">
                <a:extLst>
                  <a:ext uri="{FF2B5EF4-FFF2-40B4-BE49-F238E27FC236}">
                    <a16:creationId xmlns:a16="http://schemas.microsoft.com/office/drawing/2014/main" id="{58973480-3F54-4CCC-8E73-9A4200BBC7FC}"/>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6">
                <a:extLst>
                  <a:ext uri="{FF2B5EF4-FFF2-40B4-BE49-F238E27FC236}">
                    <a16:creationId xmlns:a16="http://schemas.microsoft.com/office/drawing/2014/main" id="{F54FB5B5-0709-4130-8033-50CF2FF335FD}"/>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7">
                <a:extLst>
                  <a:ext uri="{FF2B5EF4-FFF2-40B4-BE49-F238E27FC236}">
                    <a16:creationId xmlns:a16="http://schemas.microsoft.com/office/drawing/2014/main" id="{078E403E-515A-4B30-AB15-7E6E0C2070C0}"/>
                  </a:ext>
                </a:extLst>
              </p:cNvPr>
              <p:cNvCxnSpPr>
                <a:cxnSpLocks noChangeAspect="1" noChangeShapeType="1"/>
                <a:stCxn id="127" idx="3"/>
                <a:endCxn id="127"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8">
                <a:extLst>
                  <a:ext uri="{FF2B5EF4-FFF2-40B4-BE49-F238E27FC236}">
                    <a16:creationId xmlns:a16="http://schemas.microsoft.com/office/drawing/2014/main" id="{4A68DA29-C694-4B81-AF68-03C265B635D5}"/>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59">
                <a:extLst>
                  <a:ext uri="{FF2B5EF4-FFF2-40B4-BE49-F238E27FC236}">
                    <a16:creationId xmlns:a16="http://schemas.microsoft.com/office/drawing/2014/main" id="{EDF714B5-8069-4F21-AE43-81489F8A2E19}"/>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0">
                <a:extLst>
                  <a:ext uri="{FF2B5EF4-FFF2-40B4-BE49-F238E27FC236}">
                    <a16:creationId xmlns:a16="http://schemas.microsoft.com/office/drawing/2014/main" id="{896F9990-3D4D-4531-9A94-FE04D86C52D0}"/>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1">
                <a:extLst>
                  <a:ext uri="{FF2B5EF4-FFF2-40B4-BE49-F238E27FC236}">
                    <a16:creationId xmlns:a16="http://schemas.microsoft.com/office/drawing/2014/main" id="{B71A9C4D-27F0-4319-91D1-31032C28DD90}"/>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2">
                <a:extLst>
                  <a:ext uri="{FF2B5EF4-FFF2-40B4-BE49-F238E27FC236}">
                    <a16:creationId xmlns:a16="http://schemas.microsoft.com/office/drawing/2014/main" id="{062214CB-7F38-4230-BB30-A201B6C97DC7}"/>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AutoShape 263">
                <a:extLst>
                  <a:ext uri="{FF2B5EF4-FFF2-40B4-BE49-F238E27FC236}">
                    <a16:creationId xmlns:a16="http://schemas.microsoft.com/office/drawing/2014/main" id="{5B92D057-4846-4B8E-A7FF-4EABE0CC8856}"/>
                  </a:ext>
                </a:extLst>
              </p:cNvPr>
              <p:cNvCxnSpPr>
                <a:cxnSpLocks noChangeAspect="1" noChangeShapeType="1"/>
                <a:stCxn id="127" idx="1"/>
                <a:endCxn id="127"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7" name="Line 264">
                <a:extLst>
                  <a:ext uri="{FF2B5EF4-FFF2-40B4-BE49-F238E27FC236}">
                    <a16:creationId xmlns:a16="http://schemas.microsoft.com/office/drawing/2014/main" id="{3641C15A-B487-459E-9060-2853DFB8F472}"/>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5">
                <a:extLst>
                  <a:ext uri="{FF2B5EF4-FFF2-40B4-BE49-F238E27FC236}">
                    <a16:creationId xmlns:a16="http://schemas.microsoft.com/office/drawing/2014/main" id="{A6FC9197-FC98-4670-B4C3-506E77B84D32}"/>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6">
                <a:extLst>
                  <a:ext uri="{FF2B5EF4-FFF2-40B4-BE49-F238E27FC236}">
                    <a16:creationId xmlns:a16="http://schemas.microsoft.com/office/drawing/2014/main" id="{2F13EB2B-4654-46BB-9F58-D9A1001D5FC7}"/>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7">
                <a:extLst>
                  <a:ext uri="{FF2B5EF4-FFF2-40B4-BE49-F238E27FC236}">
                    <a16:creationId xmlns:a16="http://schemas.microsoft.com/office/drawing/2014/main" id="{38948CF4-5E8A-482D-B6E2-529FA5A516F1}"/>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8">
                <a:extLst>
                  <a:ext uri="{FF2B5EF4-FFF2-40B4-BE49-F238E27FC236}">
                    <a16:creationId xmlns:a16="http://schemas.microsoft.com/office/drawing/2014/main" id="{19FCAAFD-98AB-49A6-893B-8416CD8FBBDF}"/>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69">
                <a:extLst>
                  <a:ext uri="{FF2B5EF4-FFF2-40B4-BE49-F238E27FC236}">
                    <a16:creationId xmlns:a16="http://schemas.microsoft.com/office/drawing/2014/main" id="{B57E0F02-D2F6-4BBB-96EB-6A53CC892F17}"/>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0">
                <a:extLst>
                  <a:ext uri="{FF2B5EF4-FFF2-40B4-BE49-F238E27FC236}">
                    <a16:creationId xmlns:a16="http://schemas.microsoft.com/office/drawing/2014/main" id="{D283407E-AA8D-4F93-B83E-B71BC1454B3A}"/>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1">
                <a:extLst>
                  <a:ext uri="{FF2B5EF4-FFF2-40B4-BE49-F238E27FC236}">
                    <a16:creationId xmlns:a16="http://schemas.microsoft.com/office/drawing/2014/main" id="{3CB62B03-F08C-4317-B08B-F26503A83107}"/>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2">
                <a:extLst>
                  <a:ext uri="{FF2B5EF4-FFF2-40B4-BE49-F238E27FC236}">
                    <a16:creationId xmlns:a16="http://schemas.microsoft.com/office/drawing/2014/main" id="{E59A0462-C470-4230-9D87-54EC6BEA85B3}"/>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3">
                <a:extLst>
                  <a:ext uri="{FF2B5EF4-FFF2-40B4-BE49-F238E27FC236}">
                    <a16:creationId xmlns:a16="http://schemas.microsoft.com/office/drawing/2014/main" id="{D14E0C4A-3C98-4F73-A7CF-16B7611E0F3E}"/>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4">
                <a:extLst>
                  <a:ext uri="{FF2B5EF4-FFF2-40B4-BE49-F238E27FC236}">
                    <a16:creationId xmlns:a16="http://schemas.microsoft.com/office/drawing/2014/main" id="{3D612415-328F-409A-8CA9-0F0706A121EF}"/>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5">
                <a:extLst>
                  <a:ext uri="{FF2B5EF4-FFF2-40B4-BE49-F238E27FC236}">
                    <a16:creationId xmlns:a16="http://schemas.microsoft.com/office/drawing/2014/main" id="{CB05F5D3-84E4-42C8-A4AC-0B2B76E79D13}"/>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6">
                <a:extLst>
                  <a:ext uri="{FF2B5EF4-FFF2-40B4-BE49-F238E27FC236}">
                    <a16:creationId xmlns:a16="http://schemas.microsoft.com/office/drawing/2014/main" id="{EE42C257-9AA5-49E1-8578-29F25C81BF00}"/>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Line 277">
                <a:extLst>
                  <a:ext uri="{FF2B5EF4-FFF2-40B4-BE49-F238E27FC236}">
                    <a16:creationId xmlns:a16="http://schemas.microsoft.com/office/drawing/2014/main" id="{6D988301-E86C-4AF0-B6B1-84F0A145F19A}"/>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1" name="Oval 278">
                <a:extLst>
                  <a:ext uri="{FF2B5EF4-FFF2-40B4-BE49-F238E27FC236}">
                    <a16:creationId xmlns:a16="http://schemas.microsoft.com/office/drawing/2014/main" id="{4ABCF2E3-38E9-47AE-A3A6-887F820E8209}"/>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79">
                <a:extLst>
                  <a:ext uri="{FF2B5EF4-FFF2-40B4-BE49-F238E27FC236}">
                    <a16:creationId xmlns:a16="http://schemas.microsoft.com/office/drawing/2014/main" id="{44A0C257-98A1-43CB-9204-5B3D96784F2A}"/>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0">
                <a:extLst>
                  <a:ext uri="{FF2B5EF4-FFF2-40B4-BE49-F238E27FC236}">
                    <a16:creationId xmlns:a16="http://schemas.microsoft.com/office/drawing/2014/main" id="{A3F544EC-06CA-4643-8EDB-19CB749EBB9D}"/>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1">
                <a:extLst>
                  <a:ext uri="{FF2B5EF4-FFF2-40B4-BE49-F238E27FC236}">
                    <a16:creationId xmlns:a16="http://schemas.microsoft.com/office/drawing/2014/main" id="{678B252F-9BAD-429A-868B-8D216C308F7E}"/>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2">
                <a:extLst>
                  <a:ext uri="{FF2B5EF4-FFF2-40B4-BE49-F238E27FC236}">
                    <a16:creationId xmlns:a16="http://schemas.microsoft.com/office/drawing/2014/main" id="{7351ECB2-D9F1-4ADE-9321-8A1CC5165F57}"/>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3">
                <a:extLst>
                  <a:ext uri="{FF2B5EF4-FFF2-40B4-BE49-F238E27FC236}">
                    <a16:creationId xmlns:a16="http://schemas.microsoft.com/office/drawing/2014/main" id="{8068E72F-67AD-4474-9562-1DA3BF1622EE}"/>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4">
                <a:extLst>
                  <a:ext uri="{FF2B5EF4-FFF2-40B4-BE49-F238E27FC236}">
                    <a16:creationId xmlns:a16="http://schemas.microsoft.com/office/drawing/2014/main" id="{55E76654-9AAD-460C-83EB-FE273C2DD098}"/>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5">
                <a:extLst>
                  <a:ext uri="{FF2B5EF4-FFF2-40B4-BE49-F238E27FC236}">
                    <a16:creationId xmlns:a16="http://schemas.microsoft.com/office/drawing/2014/main" id="{DADC49C2-9191-4849-9944-D4A185DEAD8E}"/>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6">
                <a:extLst>
                  <a:ext uri="{FF2B5EF4-FFF2-40B4-BE49-F238E27FC236}">
                    <a16:creationId xmlns:a16="http://schemas.microsoft.com/office/drawing/2014/main" id="{ED3EF4E8-C7FB-4E6B-B5CE-32C75993E86E}"/>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Oval 287">
                <a:extLst>
                  <a:ext uri="{FF2B5EF4-FFF2-40B4-BE49-F238E27FC236}">
                    <a16:creationId xmlns:a16="http://schemas.microsoft.com/office/drawing/2014/main" id="{CA50F2FE-1391-406F-A41E-E4A42BB79482}"/>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Line 288">
                <a:extLst>
                  <a:ext uri="{FF2B5EF4-FFF2-40B4-BE49-F238E27FC236}">
                    <a16:creationId xmlns:a16="http://schemas.microsoft.com/office/drawing/2014/main" id="{61877E7E-FC17-4FEE-9EE1-EB75BD49FADC}"/>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89">
                <a:extLst>
                  <a:ext uri="{FF2B5EF4-FFF2-40B4-BE49-F238E27FC236}">
                    <a16:creationId xmlns:a16="http://schemas.microsoft.com/office/drawing/2014/main" id="{DE912F3D-BE9A-41F3-9DFC-6A0AE1E1CC7A}"/>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3" name="Line 290">
                <a:extLst>
                  <a:ext uri="{FF2B5EF4-FFF2-40B4-BE49-F238E27FC236}">
                    <a16:creationId xmlns:a16="http://schemas.microsoft.com/office/drawing/2014/main" id="{74531772-E08D-4F49-BB55-99F368E29A5E}"/>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4" name="AutoShape 291">
                <a:extLst>
                  <a:ext uri="{FF2B5EF4-FFF2-40B4-BE49-F238E27FC236}">
                    <a16:creationId xmlns:a16="http://schemas.microsoft.com/office/drawing/2014/main" id="{623506EF-456C-492A-97E8-3F36C01A4D1F}"/>
                  </a:ext>
                </a:extLst>
              </p:cNvPr>
              <p:cNvCxnSpPr>
                <a:cxnSpLocks noChangeAspect="1" noChangeShapeType="1"/>
                <a:stCxn id="183" idx="0"/>
                <a:endCxn id="179"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5" name="Rectangle 292">
                <a:extLst>
                  <a:ext uri="{FF2B5EF4-FFF2-40B4-BE49-F238E27FC236}">
                    <a16:creationId xmlns:a16="http://schemas.microsoft.com/office/drawing/2014/main" id="{7944C502-1DD9-4723-B2B1-541AAD5A7569}"/>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3">
                <a:extLst>
                  <a:ext uri="{FF2B5EF4-FFF2-40B4-BE49-F238E27FC236}">
                    <a16:creationId xmlns:a16="http://schemas.microsoft.com/office/drawing/2014/main" id="{739F2072-3777-4025-A1B2-B95CDABD094E}"/>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7" name="Rectangle 294">
                <a:extLst>
                  <a:ext uri="{FF2B5EF4-FFF2-40B4-BE49-F238E27FC236}">
                    <a16:creationId xmlns:a16="http://schemas.microsoft.com/office/drawing/2014/main" id="{0905BF4E-3888-46B6-BEF0-F0C70B35DA26}"/>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8" name="Rectangle 295">
                <a:extLst>
                  <a:ext uri="{FF2B5EF4-FFF2-40B4-BE49-F238E27FC236}">
                    <a16:creationId xmlns:a16="http://schemas.microsoft.com/office/drawing/2014/main" id="{24DF5452-BB17-4193-8D6D-BAFAEFDAFA8D}"/>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6">
                <a:extLst>
                  <a:ext uri="{FF2B5EF4-FFF2-40B4-BE49-F238E27FC236}">
                    <a16:creationId xmlns:a16="http://schemas.microsoft.com/office/drawing/2014/main" id="{B80722B8-B80D-4B5A-82E9-5A37113CBF87}"/>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7">
                <a:extLst>
                  <a:ext uri="{FF2B5EF4-FFF2-40B4-BE49-F238E27FC236}">
                    <a16:creationId xmlns:a16="http://schemas.microsoft.com/office/drawing/2014/main" id="{C99D9E90-B88E-4665-90E3-E826127BEDB7}"/>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8">
                <a:extLst>
                  <a:ext uri="{FF2B5EF4-FFF2-40B4-BE49-F238E27FC236}">
                    <a16:creationId xmlns:a16="http://schemas.microsoft.com/office/drawing/2014/main" id="{E715FC2B-3D10-42BE-BA3A-0F1E84BD6DFB}"/>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299">
                <a:extLst>
                  <a:ext uri="{FF2B5EF4-FFF2-40B4-BE49-F238E27FC236}">
                    <a16:creationId xmlns:a16="http://schemas.microsoft.com/office/drawing/2014/main" id="{56F0B423-F39E-44D6-8700-5640AB034F7E}"/>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0">
                <a:extLst>
                  <a:ext uri="{FF2B5EF4-FFF2-40B4-BE49-F238E27FC236}">
                    <a16:creationId xmlns:a16="http://schemas.microsoft.com/office/drawing/2014/main" id="{558927BE-278E-4D4F-9F3D-14CF7EEE9338}"/>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4" name="Rectangle 301">
                <a:extLst>
                  <a:ext uri="{FF2B5EF4-FFF2-40B4-BE49-F238E27FC236}">
                    <a16:creationId xmlns:a16="http://schemas.microsoft.com/office/drawing/2014/main" id="{60FADCF0-5BD4-4787-99AD-E1623FF4F955}"/>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5" name="AutoShape 302">
                <a:extLst>
                  <a:ext uri="{FF2B5EF4-FFF2-40B4-BE49-F238E27FC236}">
                    <a16:creationId xmlns:a16="http://schemas.microsoft.com/office/drawing/2014/main" id="{F152E9CB-76FD-4B0A-AD57-BA7F0EFF5E0E}"/>
                  </a:ext>
                </a:extLst>
              </p:cNvPr>
              <p:cNvCxnSpPr>
                <a:cxnSpLocks noChangeAspect="1" noChangeShapeType="1"/>
                <a:stCxn id="184" idx="3"/>
                <a:endCxn id="184"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3">
                <a:extLst>
                  <a:ext uri="{FF2B5EF4-FFF2-40B4-BE49-F238E27FC236}">
                    <a16:creationId xmlns:a16="http://schemas.microsoft.com/office/drawing/2014/main" id="{F1288682-4E11-4DCF-8D68-724E2E250B94}"/>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4">
                <a:extLst>
                  <a:ext uri="{FF2B5EF4-FFF2-40B4-BE49-F238E27FC236}">
                    <a16:creationId xmlns:a16="http://schemas.microsoft.com/office/drawing/2014/main" id="{41946619-8FAF-4CCA-B0FC-B53149B3EC68}"/>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5">
                <a:extLst>
                  <a:ext uri="{FF2B5EF4-FFF2-40B4-BE49-F238E27FC236}">
                    <a16:creationId xmlns:a16="http://schemas.microsoft.com/office/drawing/2014/main" id="{5D0120DD-62AC-48E4-AD1E-DD69A14FA13B}"/>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6">
                <a:extLst>
                  <a:ext uri="{FF2B5EF4-FFF2-40B4-BE49-F238E27FC236}">
                    <a16:creationId xmlns:a16="http://schemas.microsoft.com/office/drawing/2014/main" id="{D8A1DB59-A27E-4176-9AA1-9C64E402B095}"/>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7">
                <a:extLst>
                  <a:ext uri="{FF2B5EF4-FFF2-40B4-BE49-F238E27FC236}">
                    <a16:creationId xmlns:a16="http://schemas.microsoft.com/office/drawing/2014/main" id="{D253A701-5FFA-4865-B78E-CC23822A2086}"/>
                  </a:ext>
                </a:extLst>
              </p:cNvPr>
              <p:cNvCxnSpPr>
                <a:cxnSpLocks noChangeAspect="1" noChangeShapeType="1"/>
                <a:stCxn id="177" idx="3"/>
                <a:endCxn id="177"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8">
                <a:extLst>
                  <a:ext uri="{FF2B5EF4-FFF2-40B4-BE49-F238E27FC236}">
                    <a16:creationId xmlns:a16="http://schemas.microsoft.com/office/drawing/2014/main" id="{1B3EF8A8-5078-4558-B0C2-518E6AC47912}"/>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09">
                <a:extLst>
                  <a:ext uri="{FF2B5EF4-FFF2-40B4-BE49-F238E27FC236}">
                    <a16:creationId xmlns:a16="http://schemas.microsoft.com/office/drawing/2014/main" id="{2E431397-BCAE-4AF9-A6B2-DABCE18B668E}"/>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0">
                <a:extLst>
                  <a:ext uri="{FF2B5EF4-FFF2-40B4-BE49-F238E27FC236}">
                    <a16:creationId xmlns:a16="http://schemas.microsoft.com/office/drawing/2014/main" id="{1ECB1EE8-7B95-495F-94FA-18126899149F}"/>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1">
                <a:extLst>
                  <a:ext uri="{FF2B5EF4-FFF2-40B4-BE49-F238E27FC236}">
                    <a16:creationId xmlns:a16="http://schemas.microsoft.com/office/drawing/2014/main" id="{FD7B95CA-13F9-45C5-AAE6-CF04F1481EA2}"/>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2">
                <a:extLst>
                  <a:ext uri="{FF2B5EF4-FFF2-40B4-BE49-F238E27FC236}">
                    <a16:creationId xmlns:a16="http://schemas.microsoft.com/office/drawing/2014/main" id="{A672DBA5-FA2C-45B6-953F-4F657B9D77FC}"/>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AutoShape 313">
                <a:extLst>
                  <a:ext uri="{FF2B5EF4-FFF2-40B4-BE49-F238E27FC236}">
                    <a16:creationId xmlns:a16="http://schemas.microsoft.com/office/drawing/2014/main" id="{BA787904-FDA2-4BF3-8E9A-8626603C9CB1}"/>
                  </a:ext>
                </a:extLst>
              </p:cNvPr>
              <p:cNvCxnSpPr>
                <a:cxnSpLocks noChangeAspect="1" noChangeShapeType="1"/>
                <a:stCxn id="177" idx="1"/>
                <a:endCxn id="177"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7" name="Line 314">
                <a:extLst>
                  <a:ext uri="{FF2B5EF4-FFF2-40B4-BE49-F238E27FC236}">
                    <a16:creationId xmlns:a16="http://schemas.microsoft.com/office/drawing/2014/main" id="{ED762353-436A-497C-AB13-8D7CBBC800AD}"/>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5">
                <a:extLst>
                  <a:ext uri="{FF2B5EF4-FFF2-40B4-BE49-F238E27FC236}">
                    <a16:creationId xmlns:a16="http://schemas.microsoft.com/office/drawing/2014/main" id="{BFA8CF9D-071C-4E0E-B649-C62E9A403F1A}"/>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6">
                <a:extLst>
                  <a:ext uri="{FF2B5EF4-FFF2-40B4-BE49-F238E27FC236}">
                    <a16:creationId xmlns:a16="http://schemas.microsoft.com/office/drawing/2014/main" id="{45719897-AC97-4CB4-88AD-6C385C2E500F}"/>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7">
                <a:extLst>
                  <a:ext uri="{FF2B5EF4-FFF2-40B4-BE49-F238E27FC236}">
                    <a16:creationId xmlns:a16="http://schemas.microsoft.com/office/drawing/2014/main" id="{DF2DB209-056C-44DE-822D-53F420BAD0BE}"/>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8">
                <a:extLst>
                  <a:ext uri="{FF2B5EF4-FFF2-40B4-BE49-F238E27FC236}">
                    <a16:creationId xmlns:a16="http://schemas.microsoft.com/office/drawing/2014/main" id="{5CBF890C-7F57-4A17-9CBE-B6DC92FB9F3B}"/>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19">
                <a:extLst>
                  <a:ext uri="{FF2B5EF4-FFF2-40B4-BE49-F238E27FC236}">
                    <a16:creationId xmlns:a16="http://schemas.microsoft.com/office/drawing/2014/main" id="{01B3C3DD-97C1-449D-AEDA-149F53EA19F7}"/>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0">
                <a:extLst>
                  <a:ext uri="{FF2B5EF4-FFF2-40B4-BE49-F238E27FC236}">
                    <a16:creationId xmlns:a16="http://schemas.microsoft.com/office/drawing/2014/main" id="{D333D6E6-27C4-4F08-A277-320B3D435F06}"/>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1">
                <a:extLst>
                  <a:ext uri="{FF2B5EF4-FFF2-40B4-BE49-F238E27FC236}">
                    <a16:creationId xmlns:a16="http://schemas.microsoft.com/office/drawing/2014/main" id="{21A1EA6D-5863-4AD3-B47A-449B17C60116}"/>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2">
                <a:extLst>
                  <a:ext uri="{FF2B5EF4-FFF2-40B4-BE49-F238E27FC236}">
                    <a16:creationId xmlns:a16="http://schemas.microsoft.com/office/drawing/2014/main" id="{820FC217-6691-403D-BEB4-90D1B4467DDA}"/>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3">
                <a:extLst>
                  <a:ext uri="{FF2B5EF4-FFF2-40B4-BE49-F238E27FC236}">
                    <a16:creationId xmlns:a16="http://schemas.microsoft.com/office/drawing/2014/main" id="{A1475D79-8E1A-4B4B-9A03-D0F41D982249}"/>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4">
                <a:extLst>
                  <a:ext uri="{FF2B5EF4-FFF2-40B4-BE49-F238E27FC236}">
                    <a16:creationId xmlns:a16="http://schemas.microsoft.com/office/drawing/2014/main" id="{F64451B5-0A60-49D2-95E6-8D0CAB7DB83F}"/>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5">
                <a:extLst>
                  <a:ext uri="{FF2B5EF4-FFF2-40B4-BE49-F238E27FC236}">
                    <a16:creationId xmlns:a16="http://schemas.microsoft.com/office/drawing/2014/main" id="{2CC7CD59-46EA-4323-AA17-3C17C8A2C60C}"/>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6">
                <a:extLst>
                  <a:ext uri="{FF2B5EF4-FFF2-40B4-BE49-F238E27FC236}">
                    <a16:creationId xmlns:a16="http://schemas.microsoft.com/office/drawing/2014/main" id="{DA92339B-1AA9-4EA1-9448-07334D3B1237}"/>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Line 327">
                <a:extLst>
                  <a:ext uri="{FF2B5EF4-FFF2-40B4-BE49-F238E27FC236}">
                    <a16:creationId xmlns:a16="http://schemas.microsoft.com/office/drawing/2014/main" id="{C9560A2E-CD19-46D7-91C8-AE2D75C6BF0D}"/>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Oval 328">
                <a:extLst>
                  <a:ext uri="{FF2B5EF4-FFF2-40B4-BE49-F238E27FC236}">
                    <a16:creationId xmlns:a16="http://schemas.microsoft.com/office/drawing/2014/main" id="{661584AA-97C2-40A2-87F0-84F3F5103DE9}"/>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29">
                <a:extLst>
                  <a:ext uri="{FF2B5EF4-FFF2-40B4-BE49-F238E27FC236}">
                    <a16:creationId xmlns:a16="http://schemas.microsoft.com/office/drawing/2014/main" id="{55C71D4E-9BC8-44EF-9008-0DDC6F77EC04}"/>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0">
                <a:extLst>
                  <a:ext uri="{FF2B5EF4-FFF2-40B4-BE49-F238E27FC236}">
                    <a16:creationId xmlns:a16="http://schemas.microsoft.com/office/drawing/2014/main" id="{3104100F-4018-43B4-A689-E3CD6FF6FDF9}"/>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1">
                <a:extLst>
                  <a:ext uri="{FF2B5EF4-FFF2-40B4-BE49-F238E27FC236}">
                    <a16:creationId xmlns:a16="http://schemas.microsoft.com/office/drawing/2014/main" id="{5A1B42BF-9F4F-45A0-89DD-3A7A1D37FBE8}"/>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2">
                <a:extLst>
                  <a:ext uri="{FF2B5EF4-FFF2-40B4-BE49-F238E27FC236}">
                    <a16:creationId xmlns:a16="http://schemas.microsoft.com/office/drawing/2014/main" id="{470FB180-4846-4784-B80A-6415048A0F0A}"/>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3">
                <a:extLst>
                  <a:ext uri="{FF2B5EF4-FFF2-40B4-BE49-F238E27FC236}">
                    <a16:creationId xmlns:a16="http://schemas.microsoft.com/office/drawing/2014/main" id="{5BDA4798-E1BE-4FF6-82B4-52248C7E5384}"/>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4">
                <a:extLst>
                  <a:ext uri="{FF2B5EF4-FFF2-40B4-BE49-F238E27FC236}">
                    <a16:creationId xmlns:a16="http://schemas.microsoft.com/office/drawing/2014/main" id="{C2F15F27-85DD-4EE1-B167-A3D0D0781D35}"/>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5">
                <a:extLst>
                  <a:ext uri="{FF2B5EF4-FFF2-40B4-BE49-F238E27FC236}">
                    <a16:creationId xmlns:a16="http://schemas.microsoft.com/office/drawing/2014/main" id="{27F76F36-7B13-4723-AA1C-FF1A19435BED}"/>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6">
                <a:extLst>
                  <a:ext uri="{FF2B5EF4-FFF2-40B4-BE49-F238E27FC236}">
                    <a16:creationId xmlns:a16="http://schemas.microsoft.com/office/drawing/2014/main" id="{ECA56C76-5973-4FF6-8522-6F728CA8145E}"/>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Oval 337">
                <a:extLst>
                  <a:ext uri="{FF2B5EF4-FFF2-40B4-BE49-F238E27FC236}">
                    <a16:creationId xmlns:a16="http://schemas.microsoft.com/office/drawing/2014/main" id="{A507D71A-FC65-4563-9AA6-BF85738AD938}"/>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Line 338">
                <a:extLst>
                  <a:ext uri="{FF2B5EF4-FFF2-40B4-BE49-F238E27FC236}">
                    <a16:creationId xmlns:a16="http://schemas.microsoft.com/office/drawing/2014/main" id="{EE703C57-E3A2-47E4-9FDC-EE83583296AC}"/>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39">
                <a:extLst>
                  <a:ext uri="{FF2B5EF4-FFF2-40B4-BE49-F238E27FC236}">
                    <a16:creationId xmlns:a16="http://schemas.microsoft.com/office/drawing/2014/main" id="{0712291D-E45B-480F-9445-CF45F1B1849C}"/>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3" name="Line 340">
                <a:extLst>
                  <a:ext uri="{FF2B5EF4-FFF2-40B4-BE49-F238E27FC236}">
                    <a16:creationId xmlns:a16="http://schemas.microsoft.com/office/drawing/2014/main" id="{A346E310-CF77-4D46-AC55-583B905C9258}"/>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4" name="AutoShape 341">
                <a:extLst>
                  <a:ext uri="{FF2B5EF4-FFF2-40B4-BE49-F238E27FC236}">
                    <a16:creationId xmlns:a16="http://schemas.microsoft.com/office/drawing/2014/main" id="{7DFAA9DD-64FF-4C29-B69C-060EEE293611}"/>
                  </a:ext>
                </a:extLst>
              </p:cNvPr>
              <p:cNvCxnSpPr>
                <a:cxnSpLocks noChangeAspect="1" noChangeShapeType="1"/>
                <a:stCxn id="233" idx="0"/>
                <a:endCxn id="229"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5" name="Rectangle 342">
                <a:extLst>
                  <a:ext uri="{FF2B5EF4-FFF2-40B4-BE49-F238E27FC236}">
                    <a16:creationId xmlns:a16="http://schemas.microsoft.com/office/drawing/2014/main" id="{7C4703A7-723F-4A7E-8A4C-DB43C7156193}"/>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3">
                <a:extLst>
                  <a:ext uri="{FF2B5EF4-FFF2-40B4-BE49-F238E27FC236}">
                    <a16:creationId xmlns:a16="http://schemas.microsoft.com/office/drawing/2014/main" id="{AB22F9F7-C641-453E-9198-5BD1850D0F22}"/>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7" name="Rectangle 344">
                <a:extLst>
                  <a:ext uri="{FF2B5EF4-FFF2-40B4-BE49-F238E27FC236}">
                    <a16:creationId xmlns:a16="http://schemas.microsoft.com/office/drawing/2014/main" id="{613BA0E8-FED7-4836-921A-86DF875BBB93}"/>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8" name="Rectangle 345">
                <a:extLst>
                  <a:ext uri="{FF2B5EF4-FFF2-40B4-BE49-F238E27FC236}">
                    <a16:creationId xmlns:a16="http://schemas.microsoft.com/office/drawing/2014/main" id="{D78D32F1-7904-425D-9262-1DE067936EEC}"/>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6">
                <a:extLst>
                  <a:ext uri="{FF2B5EF4-FFF2-40B4-BE49-F238E27FC236}">
                    <a16:creationId xmlns:a16="http://schemas.microsoft.com/office/drawing/2014/main" id="{4D3FC1D4-EEB2-4002-9937-F485BEE9BE33}"/>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7">
                <a:extLst>
                  <a:ext uri="{FF2B5EF4-FFF2-40B4-BE49-F238E27FC236}">
                    <a16:creationId xmlns:a16="http://schemas.microsoft.com/office/drawing/2014/main" id="{EE2D9DF8-27D2-442B-BFD1-604AC554D2FF}"/>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8">
                <a:extLst>
                  <a:ext uri="{FF2B5EF4-FFF2-40B4-BE49-F238E27FC236}">
                    <a16:creationId xmlns:a16="http://schemas.microsoft.com/office/drawing/2014/main" id="{275D29C5-A396-4BD5-9B47-3693EDE3252D}"/>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49">
                <a:extLst>
                  <a:ext uri="{FF2B5EF4-FFF2-40B4-BE49-F238E27FC236}">
                    <a16:creationId xmlns:a16="http://schemas.microsoft.com/office/drawing/2014/main" id="{DF7A5567-11C7-4C4A-AD9D-861F239F3883}"/>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0">
                <a:extLst>
                  <a:ext uri="{FF2B5EF4-FFF2-40B4-BE49-F238E27FC236}">
                    <a16:creationId xmlns:a16="http://schemas.microsoft.com/office/drawing/2014/main" id="{C57895C5-7F50-4480-B23A-6BDD07DA3FEC}"/>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4" name="Rectangle 351">
                <a:extLst>
                  <a:ext uri="{FF2B5EF4-FFF2-40B4-BE49-F238E27FC236}">
                    <a16:creationId xmlns:a16="http://schemas.microsoft.com/office/drawing/2014/main" id="{233255EB-9B08-4474-A681-93570A5952FA}"/>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5" name="AutoShape 352">
                <a:extLst>
                  <a:ext uri="{FF2B5EF4-FFF2-40B4-BE49-F238E27FC236}">
                    <a16:creationId xmlns:a16="http://schemas.microsoft.com/office/drawing/2014/main" id="{3D05A1E7-651C-4E59-ABC4-5A2EDA63E6FE}"/>
                  </a:ext>
                </a:extLst>
              </p:cNvPr>
              <p:cNvCxnSpPr>
                <a:cxnSpLocks noChangeAspect="1" noChangeShapeType="1"/>
                <a:stCxn id="234" idx="3"/>
                <a:endCxn id="234"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3">
                <a:extLst>
                  <a:ext uri="{FF2B5EF4-FFF2-40B4-BE49-F238E27FC236}">
                    <a16:creationId xmlns:a16="http://schemas.microsoft.com/office/drawing/2014/main" id="{90DCD240-7654-4B31-BFEE-1FB7837F875E}"/>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4">
                <a:extLst>
                  <a:ext uri="{FF2B5EF4-FFF2-40B4-BE49-F238E27FC236}">
                    <a16:creationId xmlns:a16="http://schemas.microsoft.com/office/drawing/2014/main" id="{021F9F07-6D35-481B-B9D5-334D102B3DF5}"/>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5">
                <a:extLst>
                  <a:ext uri="{FF2B5EF4-FFF2-40B4-BE49-F238E27FC236}">
                    <a16:creationId xmlns:a16="http://schemas.microsoft.com/office/drawing/2014/main" id="{36153607-41E0-4CE2-B929-DA75AAD8962B}"/>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6">
                <a:extLst>
                  <a:ext uri="{FF2B5EF4-FFF2-40B4-BE49-F238E27FC236}">
                    <a16:creationId xmlns:a16="http://schemas.microsoft.com/office/drawing/2014/main" id="{08216B94-A69E-49B5-AA1E-8CF89613A2BA}"/>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7">
                <a:extLst>
                  <a:ext uri="{FF2B5EF4-FFF2-40B4-BE49-F238E27FC236}">
                    <a16:creationId xmlns:a16="http://schemas.microsoft.com/office/drawing/2014/main" id="{8AE3D123-E93C-4CEE-88C1-184BA254107F}"/>
                  </a:ext>
                </a:extLst>
              </p:cNvPr>
              <p:cNvCxnSpPr>
                <a:cxnSpLocks noChangeAspect="1" noChangeShapeType="1"/>
                <a:stCxn id="227" idx="3"/>
                <a:endCxn id="227"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8">
                <a:extLst>
                  <a:ext uri="{FF2B5EF4-FFF2-40B4-BE49-F238E27FC236}">
                    <a16:creationId xmlns:a16="http://schemas.microsoft.com/office/drawing/2014/main" id="{56115275-7E61-4B8D-AEF1-DBAD5FD3F773}"/>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59">
                <a:extLst>
                  <a:ext uri="{FF2B5EF4-FFF2-40B4-BE49-F238E27FC236}">
                    <a16:creationId xmlns:a16="http://schemas.microsoft.com/office/drawing/2014/main" id="{6D373797-157C-4C5B-9720-A7D8700C1D5E}"/>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0">
                <a:extLst>
                  <a:ext uri="{FF2B5EF4-FFF2-40B4-BE49-F238E27FC236}">
                    <a16:creationId xmlns:a16="http://schemas.microsoft.com/office/drawing/2014/main" id="{AA07A23B-83B5-433E-8A0F-5206AA09CAE0}"/>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1">
                <a:extLst>
                  <a:ext uri="{FF2B5EF4-FFF2-40B4-BE49-F238E27FC236}">
                    <a16:creationId xmlns:a16="http://schemas.microsoft.com/office/drawing/2014/main" id="{C61632A9-4727-4181-B9CD-9D9CA7E6A5BA}"/>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2">
                <a:extLst>
                  <a:ext uri="{FF2B5EF4-FFF2-40B4-BE49-F238E27FC236}">
                    <a16:creationId xmlns:a16="http://schemas.microsoft.com/office/drawing/2014/main" id="{C9A4B145-9659-4F73-9AAE-6CD8EFC45735}"/>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AutoShape 363">
                <a:extLst>
                  <a:ext uri="{FF2B5EF4-FFF2-40B4-BE49-F238E27FC236}">
                    <a16:creationId xmlns:a16="http://schemas.microsoft.com/office/drawing/2014/main" id="{CB9135E5-9288-4BA8-81D0-7609705B2C1A}"/>
                  </a:ext>
                </a:extLst>
              </p:cNvPr>
              <p:cNvCxnSpPr>
                <a:cxnSpLocks noChangeAspect="1" noChangeShapeType="1"/>
                <a:stCxn id="227" idx="1"/>
                <a:endCxn id="227"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7" name="Line 364">
                <a:extLst>
                  <a:ext uri="{FF2B5EF4-FFF2-40B4-BE49-F238E27FC236}">
                    <a16:creationId xmlns:a16="http://schemas.microsoft.com/office/drawing/2014/main" id="{497713C2-0631-42F9-9C7B-AE925011059B}"/>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5">
                <a:extLst>
                  <a:ext uri="{FF2B5EF4-FFF2-40B4-BE49-F238E27FC236}">
                    <a16:creationId xmlns:a16="http://schemas.microsoft.com/office/drawing/2014/main" id="{0586A9F6-9128-4C23-8884-F3F09EE4D1E2}"/>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6">
                <a:extLst>
                  <a:ext uri="{FF2B5EF4-FFF2-40B4-BE49-F238E27FC236}">
                    <a16:creationId xmlns:a16="http://schemas.microsoft.com/office/drawing/2014/main" id="{69F4AE45-5A7D-4343-8070-9DA25CC49F88}"/>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7">
                <a:extLst>
                  <a:ext uri="{FF2B5EF4-FFF2-40B4-BE49-F238E27FC236}">
                    <a16:creationId xmlns:a16="http://schemas.microsoft.com/office/drawing/2014/main" id="{BDA4B65A-12D1-4083-B761-901B125688B4}"/>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8">
                <a:extLst>
                  <a:ext uri="{FF2B5EF4-FFF2-40B4-BE49-F238E27FC236}">
                    <a16:creationId xmlns:a16="http://schemas.microsoft.com/office/drawing/2014/main" id="{668F0AE6-CA10-42CA-BBF0-E57AA64563B7}"/>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69">
                <a:extLst>
                  <a:ext uri="{FF2B5EF4-FFF2-40B4-BE49-F238E27FC236}">
                    <a16:creationId xmlns:a16="http://schemas.microsoft.com/office/drawing/2014/main" id="{56D2C195-4CC4-412D-816E-3AC909AFEBD5}"/>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0">
                <a:extLst>
                  <a:ext uri="{FF2B5EF4-FFF2-40B4-BE49-F238E27FC236}">
                    <a16:creationId xmlns:a16="http://schemas.microsoft.com/office/drawing/2014/main" id="{45C46CA2-D140-47FE-9EEC-1BC617C676DB}"/>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1">
                <a:extLst>
                  <a:ext uri="{FF2B5EF4-FFF2-40B4-BE49-F238E27FC236}">
                    <a16:creationId xmlns:a16="http://schemas.microsoft.com/office/drawing/2014/main" id="{A5ECE69A-8DA7-44DC-BEEB-E7176A9554A3}"/>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2">
                <a:extLst>
                  <a:ext uri="{FF2B5EF4-FFF2-40B4-BE49-F238E27FC236}">
                    <a16:creationId xmlns:a16="http://schemas.microsoft.com/office/drawing/2014/main" id="{030D6736-445D-4DEF-AFCA-CDC356748776}"/>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3">
                <a:extLst>
                  <a:ext uri="{FF2B5EF4-FFF2-40B4-BE49-F238E27FC236}">
                    <a16:creationId xmlns:a16="http://schemas.microsoft.com/office/drawing/2014/main" id="{90AC4DCF-33B2-465A-A81B-8DED6DBF7C1C}"/>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4">
                <a:extLst>
                  <a:ext uri="{FF2B5EF4-FFF2-40B4-BE49-F238E27FC236}">
                    <a16:creationId xmlns:a16="http://schemas.microsoft.com/office/drawing/2014/main" id="{5728774F-BA2E-40FF-A875-E3601C261D95}"/>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5">
                <a:extLst>
                  <a:ext uri="{FF2B5EF4-FFF2-40B4-BE49-F238E27FC236}">
                    <a16:creationId xmlns:a16="http://schemas.microsoft.com/office/drawing/2014/main" id="{6DAEF7D6-6FF0-4B27-94D5-99A86244FDF4}"/>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6">
                <a:extLst>
                  <a:ext uri="{FF2B5EF4-FFF2-40B4-BE49-F238E27FC236}">
                    <a16:creationId xmlns:a16="http://schemas.microsoft.com/office/drawing/2014/main" id="{1FDCC1C5-641D-49EA-B803-24244206EB67}"/>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377">
                <a:extLst>
                  <a:ext uri="{FF2B5EF4-FFF2-40B4-BE49-F238E27FC236}">
                    <a16:creationId xmlns:a16="http://schemas.microsoft.com/office/drawing/2014/main" id="{B5FA6349-0121-4D7B-83AB-BBA319B2F216}"/>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1" name="Oval 378">
                <a:extLst>
                  <a:ext uri="{FF2B5EF4-FFF2-40B4-BE49-F238E27FC236}">
                    <a16:creationId xmlns:a16="http://schemas.microsoft.com/office/drawing/2014/main" id="{EBF7D3F9-A0BC-4F51-B86D-5CFA73305927}"/>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79">
                <a:extLst>
                  <a:ext uri="{FF2B5EF4-FFF2-40B4-BE49-F238E27FC236}">
                    <a16:creationId xmlns:a16="http://schemas.microsoft.com/office/drawing/2014/main" id="{B4FDF6DA-54CF-468C-A1CD-5511BE0BB6BF}"/>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0">
                <a:extLst>
                  <a:ext uri="{FF2B5EF4-FFF2-40B4-BE49-F238E27FC236}">
                    <a16:creationId xmlns:a16="http://schemas.microsoft.com/office/drawing/2014/main" id="{660066DC-BD7C-4C5B-A76A-F7FBA9490050}"/>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1">
                <a:extLst>
                  <a:ext uri="{FF2B5EF4-FFF2-40B4-BE49-F238E27FC236}">
                    <a16:creationId xmlns:a16="http://schemas.microsoft.com/office/drawing/2014/main" id="{5E8D39F7-DE4A-4CCD-AB09-68CA56E35C8D}"/>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2">
                <a:extLst>
                  <a:ext uri="{FF2B5EF4-FFF2-40B4-BE49-F238E27FC236}">
                    <a16:creationId xmlns:a16="http://schemas.microsoft.com/office/drawing/2014/main" id="{D697E6A3-FD96-4829-A99C-337AD46B079A}"/>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3">
                <a:extLst>
                  <a:ext uri="{FF2B5EF4-FFF2-40B4-BE49-F238E27FC236}">
                    <a16:creationId xmlns:a16="http://schemas.microsoft.com/office/drawing/2014/main" id="{AAA73C94-01F9-4BC8-A618-0FACDBDEC404}"/>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4">
                <a:extLst>
                  <a:ext uri="{FF2B5EF4-FFF2-40B4-BE49-F238E27FC236}">
                    <a16:creationId xmlns:a16="http://schemas.microsoft.com/office/drawing/2014/main" id="{C7D128BD-874D-4FDB-BE79-DD6C502E3E2F}"/>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5">
                <a:extLst>
                  <a:ext uri="{FF2B5EF4-FFF2-40B4-BE49-F238E27FC236}">
                    <a16:creationId xmlns:a16="http://schemas.microsoft.com/office/drawing/2014/main" id="{81487730-995C-428F-B743-27D9152BE5C6}"/>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6">
                <a:extLst>
                  <a:ext uri="{FF2B5EF4-FFF2-40B4-BE49-F238E27FC236}">
                    <a16:creationId xmlns:a16="http://schemas.microsoft.com/office/drawing/2014/main" id="{7800F303-4477-4E73-AAFF-871A6FB46581}"/>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Oval 387">
                <a:extLst>
                  <a:ext uri="{FF2B5EF4-FFF2-40B4-BE49-F238E27FC236}">
                    <a16:creationId xmlns:a16="http://schemas.microsoft.com/office/drawing/2014/main" id="{1DA46D8C-1F1A-44CD-B380-18304F11C83B}"/>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Line 388">
                <a:extLst>
                  <a:ext uri="{FF2B5EF4-FFF2-40B4-BE49-F238E27FC236}">
                    <a16:creationId xmlns:a16="http://schemas.microsoft.com/office/drawing/2014/main" id="{5C41FA12-A431-4B11-8004-D7EA897DC1B5}"/>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Line 389">
                <a:extLst>
                  <a:ext uri="{FF2B5EF4-FFF2-40B4-BE49-F238E27FC236}">
                    <a16:creationId xmlns:a16="http://schemas.microsoft.com/office/drawing/2014/main" id="{EA4F84D6-C8DB-442E-AD31-7C015E04D2DC}"/>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3" name="Text Box 391">
                <a:extLst>
                  <a:ext uri="{FF2B5EF4-FFF2-40B4-BE49-F238E27FC236}">
                    <a16:creationId xmlns:a16="http://schemas.microsoft.com/office/drawing/2014/main" id="{59D3DFB0-9C3B-455A-A56E-9F0A89F111CE}"/>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2">
                <a:extLst>
                  <a:ext uri="{FF2B5EF4-FFF2-40B4-BE49-F238E27FC236}">
                    <a16:creationId xmlns:a16="http://schemas.microsoft.com/office/drawing/2014/main" id="{67E2E424-E910-48CE-9BEF-2781C90B3E1D}"/>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5" name="Text Box 393">
                <a:extLst>
                  <a:ext uri="{FF2B5EF4-FFF2-40B4-BE49-F238E27FC236}">
                    <a16:creationId xmlns:a16="http://schemas.microsoft.com/office/drawing/2014/main" id="{40360635-30E1-42EE-92A3-0C0F799DCD27}"/>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4">
                <a:extLst>
                  <a:ext uri="{FF2B5EF4-FFF2-40B4-BE49-F238E27FC236}">
                    <a16:creationId xmlns:a16="http://schemas.microsoft.com/office/drawing/2014/main" id="{F797BB4A-B928-4312-8048-CF2A2A412698}"/>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Text Box 395">
                <a:extLst>
                  <a:ext uri="{FF2B5EF4-FFF2-40B4-BE49-F238E27FC236}">
                    <a16:creationId xmlns:a16="http://schemas.microsoft.com/office/drawing/2014/main" id="{D71B908F-523F-4158-B3CC-43E2CEA458D7}"/>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8" name="Arc 396">
                <a:extLst>
                  <a:ext uri="{FF2B5EF4-FFF2-40B4-BE49-F238E27FC236}">
                    <a16:creationId xmlns:a16="http://schemas.microsoft.com/office/drawing/2014/main" id="{03DEE206-9B37-4A38-A30B-1F1002C71015}"/>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84675">
                                            <p:txEl>
                                              <p:pRg st="0" end="0"/>
                                            </p:txEl>
                                          </p:spTgt>
                                        </p:tgtEl>
                                        <p:attrNameLst>
                                          <p:attrName>style.visibility</p:attrName>
                                        </p:attrNameLst>
                                      </p:cBhvr>
                                      <p:to>
                                        <p:strVal val="visible"/>
                                      </p:to>
                                    </p:set>
                                    <p:animEffect transition="in" filter="wipe(right)">
                                      <p:cBhvr>
                                        <p:cTn id="7" dur="1000"/>
                                        <p:tgtEl>
                                          <p:spTgt spid="28467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4675" grpId="0" build="p"/>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95</TotalTime>
  <Words>1341</Words>
  <Application>Microsoft Office PowerPoint</Application>
  <PresentationFormat>Widescreen</PresentationFormat>
  <Paragraphs>629</Paragraphs>
  <Slides>22</Slides>
  <Notes>19</Notes>
  <HiddenSlides>0</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22</vt:i4>
      </vt:variant>
    </vt:vector>
  </HeadingPairs>
  <TitlesOfParts>
    <vt:vector size="29" baseType="lpstr">
      <vt:lpstr>Arial</vt:lpstr>
      <vt:lpstr>Calibri</vt:lpstr>
      <vt:lpstr>Calibri Light</vt:lpstr>
      <vt:lpstr>Times New Roman</vt:lpstr>
      <vt:lpstr>Verdana</vt:lpstr>
      <vt:lpstr>Wingdings</vt:lpstr>
      <vt:lpstr>Office Theme</vt:lpstr>
      <vt:lpstr>Case 8.</vt:lpstr>
      <vt:lpstr>A 56-year-old lady, pre-TAH, gives the following results with the panel.  She is DAT and auto negative.</vt:lpstr>
      <vt:lpstr>PowerPoint Presentation</vt:lpstr>
      <vt:lpstr>Here we have an alloantibody, reactive by IAT at 37oC, which is papain-sensitive.</vt:lpstr>
      <vt:lpstr>The first thing to do is fully group the patient.</vt:lpstr>
      <vt:lpstr>The next slide shows (in red) the antibody specificities that can immediately be ruled out.</vt:lpstr>
      <vt:lpstr>PowerPoint Presentation</vt:lpstr>
      <vt:lpstr>Anti-Cw and other Rh antibody specificities can be ruled out, as the antibody does not react with red cells treated with papain.</vt:lpstr>
      <vt:lpstr>The first thing to do is see if the antibody reacts as well, or better, at room temperature (18-22oC).</vt:lpstr>
      <vt:lpstr>At this point, we could dive in and test the plasma against a range of rare cells, negative for high prevalence antigens sensitive to papain treatment (e.g. JMH, Inb, Ge2, Ge4, etc).</vt:lpstr>
      <vt:lpstr>This would, however, be:</vt:lpstr>
      <vt:lpstr>The antibody appears to be an “HTLA” in nature (“scruffy” or “nebulous” 1+ and 2+ reactions throughout).</vt:lpstr>
      <vt:lpstr>Do we test with a range of cells that are negative for antigens such as, Kna, Yka, Csa, McCa, etc?</vt:lpstr>
      <vt:lpstr>This would also be:</vt:lpstr>
      <vt:lpstr>We need to “prove” that it is “HTLA” in nature, and, at the same time, can see if it can be inhibited by pooled inert plasma.</vt:lpstr>
      <vt:lpstr>PowerPoint Presentation</vt:lpstr>
      <vt:lpstr>We have now shown the antibody to be an “HTLA” (note that you do not have to find an end point), and, at the same time, that it can be inhibited by pooled inert plasma!</vt:lpstr>
      <vt:lpstr>The antibody is, therefore, likely to be either anti-Ch or     anti-Rg.  How do we tell the difference?</vt:lpstr>
      <vt:lpstr>Plasma from a Ch- individual will inhibit anti-Rg, but not anti-Ch.</vt:lpstr>
      <vt:lpstr>PowerPoint Presentation</vt:lpstr>
      <vt:lpstr>The antibody is, therefore, anti-Ch!</vt:lpstr>
      <vt:lpstr>Just as a matter of interest, only very special people are Ch Negative and can make an anti-Ch!</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Case 8.</dc:title>
  <dc:creator>MALCOLM NEEDS</dc:creator>
  <cp:lastModifiedBy>MALCOLM NEEDS</cp:lastModifiedBy>
  <cp:revision>13</cp:revision>
  <dcterms:created xsi:type="dcterms:W3CDTF">2019-11-22T16:49:29Z</dcterms:created>
  <dcterms:modified xsi:type="dcterms:W3CDTF">2022-07-31T20:06:40Z</dcterms:modified>
</cp:coreProperties>
</file>