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59" r:id="rId5"/>
    <p:sldId id="264" r:id="rId6"/>
    <p:sldId id="265" r:id="rId7"/>
    <p:sldId id="260" r:id="rId8"/>
    <p:sldId id="261" r:id="rId9"/>
    <p:sldId id="262" r:id="rId10"/>
    <p:sldId id="263" r:id="rId11"/>
    <p:sldId id="266" r:id="rId12"/>
    <p:sldId id="267" r:id="rId13"/>
    <p:sldId id="268" r:id="rId14"/>
    <p:sldId id="269" r:id="rId15"/>
    <p:sldId id="270" r:id="rId16"/>
    <p:sldId id="271" r:id="rId17"/>
    <p:sldId id="272" r:id="rId18"/>
    <p:sldId id="273" r:id="rId19"/>
    <p:sldId id="274" r:id="rId20"/>
    <p:sldId id="275" r:id="rId21"/>
    <p:sldId id="276" r:id="rId22"/>
    <p:sldId id="279" r:id="rId23"/>
    <p:sldId id="278" r:id="rId24"/>
    <p:sldId id="277" r:id="rId25"/>
    <p:sldId id="280" r:id="rId26"/>
    <p:sldId id="281"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888" userDrawn="1">
          <p15:clr>
            <a:srgbClr val="A4A3A4"/>
          </p15:clr>
        </p15:guide>
        <p15:guide id="2" pos="3840" userDrawn="1">
          <p15:clr>
            <a:srgbClr val="A4A3A4"/>
          </p15:clr>
        </p15:guide>
        <p15:guide id="3" orient="horz" pos="177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varScale="1">
        <p:scale>
          <a:sx n="110" d="100"/>
          <a:sy n="110" d="100"/>
        </p:scale>
        <p:origin x="492" y="108"/>
      </p:cViewPr>
      <p:guideLst>
        <p:guide orient="horz" pos="1888"/>
        <p:guide pos="3840"/>
        <p:guide orient="horz" pos="1774"/>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D9FB70-C60B-467E-8CF7-C4CA6A1D630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5E33BB6D-E2CC-463E-BBD9-E4F09487486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CEDE7E62-D1DF-4BA4-BB0B-3C2FBDB92C40}"/>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5" name="Footer Placeholder 4">
            <a:extLst>
              <a:ext uri="{FF2B5EF4-FFF2-40B4-BE49-F238E27FC236}">
                <a16:creationId xmlns:a16="http://schemas.microsoft.com/office/drawing/2014/main" id="{4AB09F79-83F5-44D8-8B37-60979C7DAE4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2E274F8-D9F1-4357-9E8A-1F0DCA8A1D7F}"/>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389401537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E59EC3-BBF5-46B6-8FD1-D05D92145B97}"/>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CA224A16-0815-4F86-9573-749ED9F0E06B}"/>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280A068D-1DB5-4699-A39E-DDF43D8DD7B4}"/>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5" name="Footer Placeholder 4">
            <a:extLst>
              <a:ext uri="{FF2B5EF4-FFF2-40B4-BE49-F238E27FC236}">
                <a16:creationId xmlns:a16="http://schemas.microsoft.com/office/drawing/2014/main" id="{55A30785-97E5-4D73-AA8A-70098E378AAA}"/>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8069B1A-CF87-4CA5-8B2A-315044F3A601}"/>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289040512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4967AA3-2658-45AE-B2DB-3A973E976B76}"/>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7F2AA026-7819-4B46-BF0A-C0328C36102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BD489DD6-1990-49E8-9BAF-7CF1BF3E94F7}"/>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5" name="Footer Placeholder 4">
            <a:extLst>
              <a:ext uri="{FF2B5EF4-FFF2-40B4-BE49-F238E27FC236}">
                <a16:creationId xmlns:a16="http://schemas.microsoft.com/office/drawing/2014/main" id="{85D9D7A8-23EC-45DD-A6B0-AFDD56B39C8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E89B7D1-BE1E-4D9B-8876-E9F99766164E}"/>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221768424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F4F31A-B77D-419B-9548-23BA24E965E4}"/>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E5280A3F-AAFE-4B2A-96E1-2EC36F24653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43A5CAE-DFD5-4587-84AD-9D327706458C}"/>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5" name="Footer Placeholder 4">
            <a:extLst>
              <a:ext uri="{FF2B5EF4-FFF2-40B4-BE49-F238E27FC236}">
                <a16:creationId xmlns:a16="http://schemas.microsoft.com/office/drawing/2014/main" id="{288A0114-C324-4EC3-A06C-89E1AE16DBC4}"/>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69BA0031-AE77-4E8D-ADD6-7EAA50BC04A4}"/>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91785529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A12532-D957-4B4E-AFAE-51D358584923}"/>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1DF3D483-C290-4919-8B8E-7130B11CDED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BA25EF9-D90E-4F71-B762-609B8AFE5F48}"/>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5" name="Footer Placeholder 4">
            <a:extLst>
              <a:ext uri="{FF2B5EF4-FFF2-40B4-BE49-F238E27FC236}">
                <a16:creationId xmlns:a16="http://schemas.microsoft.com/office/drawing/2014/main" id="{B839ECF3-4B66-4D14-8D4B-3F38F56D5FA6}"/>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52F11FF-F946-44B3-B42D-5D8C2961EC8D}"/>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394581149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045E87-155F-4DAF-8152-D8607EBF8C86}"/>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FCDA174D-7B9B-4D7A-A346-A0ADD18BAEC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FB86BD8A-68BD-4CE8-8732-CDACBFAB897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4CDD57BF-67BB-4DDB-A74B-F89CADE7FFF0}"/>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6" name="Footer Placeholder 5">
            <a:extLst>
              <a:ext uri="{FF2B5EF4-FFF2-40B4-BE49-F238E27FC236}">
                <a16:creationId xmlns:a16="http://schemas.microsoft.com/office/drawing/2014/main" id="{F7A00138-2082-4016-AAA5-57A20B47AFFA}"/>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969CB7E5-F374-45F6-84D2-E051092AD66F}"/>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312828216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DAA59E-9B2A-40E6-A48C-8DF09E6E2491}"/>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FA3F8F30-E896-4060-8DE6-0BDF790E37D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30A39F7-EA34-4860-A8E3-C71E5DDE17C8}"/>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E6AD6331-B273-4B64-BD96-2D0692A0205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6F93773-BFEF-4537-81DA-81FDE96FC8DD}"/>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342F4429-76AD-4639-8C3A-9634C7E6A9DD}"/>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8" name="Footer Placeholder 7">
            <a:extLst>
              <a:ext uri="{FF2B5EF4-FFF2-40B4-BE49-F238E27FC236}">
                <a16:creationId xmlns:a16="http://schemas.microsoft.com/office/drawing/2014/main" id="{446A66A6-D0EB-478F-A480-4119793EACFB}"/>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BE2DB9CB-55E2-47A4-94A5-5BAD3C1319AB}"/>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129639577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91E68C-11EA-4418-9044-132CFD65062A}"/>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9E659241-8070-4409-BE44-A37272A79D18}"/>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4" name="Footer Placeholder 3">
            <a:extLst>
              <a:ext uri="{FF2B5EF4-FFF2-40B4-BE49-F238E27FC236}">
                <a16:creationId xmlns:a16="http://schemas.microsoft.com/office/drawing/2014/main" id="{2A56098B-2F75-4EA2-A605-576F2E90A6FF}"/>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6FEBD527-8D14-44FD-BF87-3974A0AEF08D}"/>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294890177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A48ED2A-C376-4724-A071-F1AE547EB1FB}"/>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3" name="Footer Placeholder 2">
            <a:extLst>
              <a:ext uri="{FF2B5EF4-FFF2-40B4-BE49-F238E27FC236}">
                <a16:creationId xmlns:a16="http://schemas.microsoft.com/office/drawing/2014/main" id="{2CC987AA-3669-4584-ABCE-34591127B3C1}"/>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77A7BC5F-600D-4E71-8952-E03032C9952D}"/>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403499199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507C32-4E59-4186-901A-DE66BD37F05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6A0CD99D-EB6E-45C2-BA70-B3F4C2B40EE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728C7928-D72B-4ACC-80E7-E471B8F2CA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D406A30-832B-4EF5-B335-EF0F35096A03}"/>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6" name="Footer Placeholder 5">
            <a:extLst>
              <a:ext uri="{FF2B5EF4-FFF2-40B4-BE49-F238E27FC236}">
                <a16:creationId xmlns:a16="http://schemas.microsoft.com/office/drawing/2014/main" id="{CF898F9A-D289-45F0-A46E-9153F8FCDEB1}"/>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1542C9BD-5171-46BB-8BE0-16F9EF7BE6AF}"/>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56526001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1E4906-1B39-4C40-BDF7-272DDFD1ACC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AFD4CABB-45FF-4F50-B79D-AD1F4926723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FE3667D8-7876-4241-8848-4C21A7E5DAB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33B94AF-2363-4B7C-B3E2-B36129D4629F}"/>
              </a:ext>
            </a:extLst>
          </p:cNvPr>
          <p:cNvSpPr>
            <a:spLocks noGrp="1"/>
          </p:cNvSpPr>
          <p:nvPr>
            <p:ph type="dt" sz="half" idx="10"/>
          </p:nvPr>
        </p:nvSpPr>
        <p:spPr/>
        <p:txBody>
          <a:bodyPr/>
          <a:lstStyle/>
          <a:p>
            <a:fld id="{02C28912-8F30-461E-927D-6689646FF741}" type="datetimeFigureOut">
              <a:rPr lang="en-GB" smtClean="0"/>
              <a:t>31/07/2022</a:t>
            </a:fld>
            <a:endParaRPr lang="en-GB"/>
          </a:p>
        </p:txBody>
      </p:sp>
      <p:sp>
        <p:nvSpPr>
          <p:cNvPr id="6" name="Footer Placeholder 5">
            <a:extLst>
              <a:ext uri="{FF2B5EF4-FFF2-40B4-BE49-F238E27FC236}">
                <a16:creationId xmlns:a16="http://schemas.microsoft.com/office/drawing/2014/main" id="{1B180CED-FC4A-4A7B-9ECE-858876A2A1BA}"/>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DEFA15E4-DA66-4964-81BB-B6E57BCED1B4}"/>
              </a:ext>
            </a:extLst>
          </p:cNvPr>
          <p:cNvSpPr>
            <a:spLocks noGrp="1"/>
          </p:cNvSpPr>
          <p:nvPr>
            <p:ph type="sldNum" sz="quarter" idx="12"/>
          </p:nvPr>
        </p:nvSpPr>
        <p:spPr/>
        <p:txBody>
          <a:bodyPr/>
          <a:lstStyle/>
          <a:p>
            <a:fld id="{68F018BA-338B-4471-A56A-77CCBB6677B7}" type="slidenum">
              <a:rPr lang="en-GB" smtClean="0"/>
              <a:t>‹#›</a:t>
            </a:fld>
            <a:endParaRPr lang="en-GB"/>
          </a:p>
        </p:txBody>
      </p:sp>
    </p:spTree>
    <p:extLst>
      <p:ext uri="{BB962C8B-B14F-4D97-AF65-F5344CB8AC3E}">
        <p14:creationId xmlns:p14="http://schemas.microsoft.com/office/powerpoint/2010/main" val="167629480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1197FAC-17CC-4400-8AFB-CF63814D74F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19A4B779-E0DB-40C1-A0CB-DD77501DB69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EC27BE4-BC40-45B2-8214-4B2508149BA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2C28912-8F30-461E-927D-6689646FF741}" type="datetimeFigureOut">
              <a:rPr lang="en-GB" smtClean="0"/>
              <a:t>31/07/2022</a:t>
            </a:fld>
            <a:endParaRPr lang="en-GB"/>
          </a:p>
        </p:txBody>
      </p:sp>
      <p:sp>
        <p:nvSpPr>
          <p:cNvPr id="5" name="Footer Placeholder 4">
            <a:extLst>
              <a:ext uri="{FF2B5EF4-FFF2-40B4-BE49-F238E27FC236}">
                <a16:creationId xmlns:a16="http://schemas.microsoft.com/office/drawing/2014/main" id="{2ADC7488-8C3F-4BD1-BDED-03E318ADCDB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2994D0A8-C4F2-4A2A-8017-337E348535E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8F018BA-338B-4471-A56A-77CCBB6677B7}" type="slidenum">
              <a:rPr lang="en-GB" smtClean="0"/>
              <a:t>‹#›</a:t>
            </a:fld>
            <a:endParaRPr lang="en-GB"/>
          </a:p>
        </p:txBody>
      </p:sp>
    </p:spTree>
    <p:extLst>
      <p:ext uri="{BB962C8B-B14F-4D97-AF65-F5344CB8AC3E}">
        <p14:creationId xmlns:p14="http://schemas.microsoft.com/office/powerpoint/2010/main" val="8973600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089CB25-61C1-4A9E-9F49-0B5C947A9D1F}"/>
              </a:ext>
            </a:extLst>
          </p:cNvPr>
          <p:cNvSpPr>
            <a:spLocks noGrp="1"/>
          </p:cNvSpPr>
          <p:nvPr>
            <p:ph type="title"/>
          </p:nvPr>
        </p:nvSpPr>
        <p:spPr>
          <a:xfrm>
            <a:off x="838200" y="2334418"/>
            <a:ext cx="10515600" cy="1325563"/>
          </a:xfrm>
        </p:spPr>
        <p:txBody>
          <a:bodyPr>
            <a:noAutofit/>
          </a:bodyPr>
          <a:lstStyle/>
          <a:p>
            <a:pPr algn="ctr"/>
            <a:r>
              <a:rPr lang="en-GB" sz="9600" b="1" dirty="0">
                <a:latin typeface="Verdana" panose="020B0604030504040204" pitchFamily="34" charset="0"/>
                <a:ea typeface="Verdana" panose="020B0604030504040204" pitchFamily="34" charset="0"/>
              </a:rPr>
              <a:t>Case 10.</a:t>
            </a:r>
          </a:p>
        </p:txBody>
      </p:sp>
      <p:grpSp>
        <p:nvGrpSpPr>
          <p:cNvPr id="3" name="Group 2">
            <a:extLst>
              <a:ext uri="{FF2B5EF4-FFF2-40B4-BE49-F238E27FC236}">
                <a16:creationId xmlns:a16="http://schemas.microsoft.com/office/drawing/2014/main" id="{BB570234-C767-49E3-9CB1-486B461C5E1D}"/>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6C83A796-0AA2-4E17-AFC8-62E2E6CEEC1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904F7C74-0A2C-44F0-8B9A-F9F204B8E259}"/>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461FFF41-0A74-4540-9BD6-800FF971E5EA}"/>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4D8411F0-3530-478F-86F8-A299794E628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544D2CCE-8BF1-4555-9BC9-7E098444401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24E3DCE6-7CD7-4526-B00C-C09AF48CABEC}"/>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BA68898C-C1DF-4C1C-A68B-6F0E9CF2AAA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B44D2A19-1EFE-4132-BF6A-66E20868EAD2}"/>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60F358AA-5E08-422E-B420-0ECA61B65A5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01A9647A-D492-4FC3-A07E-CEA2E01A594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3FF6B31E-B956-4715-A7B7-A509A6DC5946}"/>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DEC43EDA-1187-49FF-BAB1-0CC4958A026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CB0D242E-8D61-4AD0-94E0-C009C7C5225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4C995684-EDC9-43E3-904F-5B8EBCA3AC1B}"/>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D0CF83AE-4E00-4253-AF3B-DFC15E07784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22730D23-1271-46F9-9AB8-FD2190624194}"/>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0F12742A-DE20-48C1-9428-7526E867FF0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20DEF539-199A-43E6-A243-BBC4B7B51C1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DE6DE00E-4D59-447E-87FA-B74570E53BD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83BE3C08-AA44-4742-9922-D9A205368C1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86F695B6-F57C-4F3D-B08F-F3278E903D2F}"/>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53C07320-19BA-4BF2-B201-1AE0825AC3BC}"/>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F7E05EF6-D3C4-418C-814D-6FD2696EB42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E9AAA520-3244-4E43-9D31-C5988142BDF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4F763A7E-F00C-4168-9816-F53E54716302}"/>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E612333F-A842-4EB6-90E7-A5E2A8B067F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844E94EE-9BBE-489A-857C-D7E579F16E2E}"/>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220EF10D-4FF9-4FEC-8C04-6F8BA0D67B0D}"/>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D419CE47-005D-4737-877C-3F3DC6D5EE38}"/>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752AB858-6B3B-42A5-A899-DDB8058F9EC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0639D400-99FA-40C3-A7A7-767F98FEDB8D}"/>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5A252169-7B7C-461A-995D-916979BEA08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C88213E0-07DA-4FB8-BE7C-6CB82F8AD260}"/>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7409B2E1-4BCB-4E96-B3E5-18F32331790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04E9C3A3-1BD2-4C7B-96CC-3EE214854962}"/>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9BE7B27A-9050-4992-882B-DB7C0143B3B2}"/>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DB1BC1B5-AFF8-45AE-9064-56557A30EB00}"/>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74FA08CA-0461-42C9-98D2-476DD391A054}"/>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A4D330F3-7F54-496D-B3E7-ADE09AE4425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50F8C2B0-4CD2-4674-B580-B082826FC2F1}"/>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54DF3DFF-68A4-4D5E-B961-6E49079B9CAD}"/>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8264B20F-34FA-4946-81E4-F76DC373E0B2}"/>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EA243311-2B67-4229-BDDD-F2DBC88A4EB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BD2DD835-E949-4873-B51A-6FE5B5CAAF4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68521F55-4E12-4457-9A68-112593214AD8}"/>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65805882-6818-4911-89D1-5A33C9DE347E}"/>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4A33D14C-DC86-457E-BEAF-9A0C94D749AB}"/>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96A6BE01-59C9-4BCF-BB00-78003AA626D4}"/>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D55742EE-470C-4DD3-B472-4244E8490BB8}"/>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9C844F2A-7EF1-499C-9080-4BE4B30A0BA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BDFC7C85-3A93-4A31-8698-51D38C88CF12}"/>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3F1890BB-4689-4421-8049-2EB38A963FF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9B5116FB-D543-4498-BF85-43E22BDEF9EE}"/>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730F2D80-26A0-4EC0-B86D-1165E265E72B}"/>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05C097D5-6468-41C7-9A41-009EB18AA2E2}"/>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A3C4568F-8CEC-481F-AD99-2BEEF3255E3D}"/>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407AEFDC-51C4-4A66-BEC1-88DD5B00B9DF}"/>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53961316-BE41-4A27-BAFE-1F0D2AF67027}"/>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9D795F47-8A5F-4989-8AF2-B0B3988AC7E5}"/>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270B215D-F3BF-4BFA-A2BE-63C5D5E9D0D2}"/>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CAA88F26-9734-4591-B262-5D02E2804620}"/>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585BF9AD-D62D-4708-B101-584908F4425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CF16D5A2-3811-4F53-BE0E-F86B3EA03FE5}"/>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A9B265C1-3B67-4C05-81EC-5B72862FE93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09C5CC55-06E4-492E-B167-74CD4BBF2F0D}"/>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5051BF98-F37C-4F12-B187-A1A69050100F}"/>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B70B1193-EBF4-4186-9971-EFD8A7C94308}"/>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C83DCB58-2264-4F9C-9762-79818EC15C2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BECC5614-E352-44A5-9929-E93B3CAF42C2}"/>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DA6E55B9-506C-4062-BEB8-10F9C38F8CA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A3A0595A-807F-4618-A881-C227ECF7CDF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3231D53A-6616-4216-BEB0-D7A5D0ECBD19}"/>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6532E33A-D1AB-404F-AA1C-CF1BC7C7D76F}"/>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0D68AFDF-E0AE-4656-AC16-456EFF82F559}"/>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ACC90AAF-27BD-440C-AF12-AB7280A6E04F}"/>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95CF2B22-BD5D-4560-87AC-076E1E8A312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87355666-D08B-4FBC-80ED-2E49AC388898}"/>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342F73C6-3AB3-4091-9A39-4ED0E0281C9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47FEF00F-A426-4C75-B890-335DC102E672}"/>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DBC5ADC1-3093-4FB9-990F-CEA1FFD5644D}"/>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EBFF4FE7-C742-401B-8C89-24163DAD22BC}"/>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60C7CF19-05BC-4050-945C-22B8ABAC88DA}"/>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8DC616BE-0ACF-42A2-AE01-7159A702BE3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DDD84C60-4C89-40D1-8EE5-C9E87F494C6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114E7760-FEB7-49B6-90A4-0C002D987DA1}"/>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988A04E6-A33E-4125-95C4-D03CB959FBE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F7A1B1A8-5C30-400E-871C-506366A58A5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7AA4C64D-4C52-4C76-8E81-7D35773C6EE1}"/>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191B8B12-6D6B-4DA7-88B9-14D0313324E1}"/>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65D017F5-D2E7-443A-B1B7-3840B67B4930}"/>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92A67EA4-9E71-4325-9E48-DA916A59C8FF}"/>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E39EFA3E-95C9-4F03-8B52-427544E29C6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F008EBFB-9033-4CBD-9085-E2FC52A740F6}"/>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BC4777BB-6F5B-49CE-A32C-980055774C17}"/>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D358ABCF-C3BA-4644-B63E-E06B2E19C92A}"/>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BF017E39-68A6-4907-B1BA-7DDFB41B28B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60DF5D19-8005-4E77-843C-DCFBEE7BFF7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0C318068-1441-4E4F-BD72-424BFC7CA567}"/>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092CA57F-98E8-4490-BB41-6B8A97E5AB2C}"/>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D96685DB-CCA9-4A23-BDFD-CA9D2ED89A63}"/>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29C5D6DD-260D-49BF-BF2D-5A364D190D86}"/>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88425692-8850-403E-A93E-7D3509FA4381}"/>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4DEEEBEF-FBCE-45B9-A354-3445D5521006}"/>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0F1F8DAD-33F8-4500-9B54-C30D90993EDB}"/>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006FF250-D688-4A39-BF8E-448057D326E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97144EF2-2329-466B-97A6-60DC3094F78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EF8CD972-5A2B-4C70-A618-E775D95D33C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526E4EBF-95C5-40D3-9719-256E1EDBF632}"/>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82FC80D6-6CE6-44D5-AD80-BC7BF1132089}"/>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1686A31E-9FBD-45C4-8A38-1667F4CD82C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8C4CE612-DD7E-4331-B234-B5C0E28F9B8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FA51FC19-F52E-4ACA-9166-E7788D43B994}"/>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A9B7D8EA-2212-4992-B033-86CA6A4A1AEE}"/>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C6D4CE8D-D50E-448E-A3D0-C08EAD1DC0EA}"/>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F04BB7A7-3255-4805-A3C0-6FC4301AF15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59F5262A-A8AC-4BE3-8B22-A6DC1991DA12}"/>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1DA5C2A6-CFDA-42F0-A502-B14CBB844A1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D7946A69-EC76-4E8A-8578-36AE46DFFA7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985177FC-CB02-4C9D-83A2-C0DDAF7A62E2}"/>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88B0430C-090F-4045-B11A-BDB4C636C80E}"/>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6EB305D4-28AC-4C45-98B9-7439C359686E}"/>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6BDE00DA-5781-4105-B2A0-BB8DC9015B9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5B674B9E-A203-42B5-A4E0-CE8E1322A0DF}"/>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A095B91A-6FF8-4C99-9020-20FB4894B260}"/>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A8D2B6D1-7613-4D98-81B5-94F8B023F908}"/>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FB0E1468-95D6-4F7B-94DE-62D2788C23A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E2149E44-BE6E-4E19-B86E-DC11C6985D19}"/>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E8313F7B-4FFB-4F3D-9A64-57C1F88E6EB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47B23575-7389-4592-8DB8-9DAB785D544F}"/>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10C4328F-03EC-4BE3-8A1E-50BADAC15F0E}"/>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A1D91786-CF5E-4FDA-B294-9C72EEBBB899}"/>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46C22D08-E5F6-47D6-A768-E356D196BDC7}"/>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BE1AAA52-F628-4168-B4D3-B562F4815783}"/>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3E31E6C9-A804-4F1C-91F9-FD97F8B23337}"/>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70F300CC-DA54-4A25-9C69-50B4940385E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B5D36B37-AC46-4F62-8CE0-CC1138F94B4D}"/>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B1D36B5C-B1EB-434F-8206-7F51842D073F}"/>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8A4CAA55-990D-4CC3-A3A2-A32E11A502A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A07CBC9B-CBD1-460E-BEB0-BE9F7089BE9C}"/>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75FD428E-E9BF-4462-AB78-3BA0549004CE}"/>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602D5FA6-9EAD-4332-8B63-E6D09125F34D}"/>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C884D62B-9113-43ED-867F-5C9BA153444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B99F8937-922A-412D-9796-CF8F22B36DF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28997986-4037-47A7-8116-AB19756E9D8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75B2F941-465A-4AF1-A82C-2428B82DAA3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DEFA62AD-876B-4EEC-B839-D5D162F10F7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D2790BC2-6E64-432B-A3E4-120A6BA68A91}"/>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F8B72086-7483-4A85-B251-89684E497121}"/>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98CA789F-2467-457E-89DE-3C1386E67532}"/>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7F710285-5A36-4CF4-A713-E37C75E16E3B}"/>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1896BF11-C50C-4BC4-9B9F-7E339C62552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464C794A-D067-49E8-AD0D-335A4624137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1D29A033-DF44-4CE1-ADB4-6207FC7A572E}"/>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9A1BE421-CA22-4A22-BD9A-BF6D7E1830E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4B5002EC-2C9B-49D4-AA5B-F92E8D4E50AE}"/>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C0C0189D-B8AA-4CEE-8C4D-C8FBDCCA7D5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3BA679D8-97DA-4852-A25E-C40FF20509A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C351EDDA-BDB5-4F90-9B06-882697DB6B48}"/>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2AD552BF-DE60-4E43-82C8-45EBA417568A}"/>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D1975DD4-68CA-4BD2-B282-B556DAECA159}"/>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894B6472-E968-4104-8BD9-5EA0D9FC174C}"/>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EDD16E82-3029-4D84-85EC-172CC8FDC458}"/>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430A0717-80C7-4191-B1B1-198C6A2F7426}"/>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481DC411-8515-4F5D-A37A-AE2D55930EB8}"/>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72280B88-0D72-4925-88F8-FA44ECE264F9}"/>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D3FFEA01-309C-44CF-AAA7-52EE4FFC2064}"/>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3A26FA0E-14AC-40B9-B491-10C02ED34326}"/>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47DAC83F-2856-46F6-9F98-7BB65A92D996}"/>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C8FB308F-9653-4C17-9A55-35EA9B5CD031}"/>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21D546B4-FCC2-46A7-A7A6-6E7C8B1963C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91DEDBE2-5C41-4BAB-8257-DA9E30F76079}"/>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39C4B2A4-EEA8-48AB-B1A4-E052CDD6086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D4C3804F-115D-4913-8865-EA5AF812EEB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DDB54680-D56D-41ED-89CB-84CF0A3B7C27}"/>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B6AE4529-E72C-43A6-96D9-105F5EDBEF0C}"/>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DABC245D-2941-4B0C-8961-834E8C26038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AF120C9B-84A4-4F1A-B059-0651665F91C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E18BA983-73B9-4E77-946B-77A7AF30399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2DC18AB1-35A2-4162-8E10-8F50C28192B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C80FAEEC-E359-44E4-9FBF-7BDD8E9C5C46}"/>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E69D9AC1-7130-4FEB-A9E3-0DC76C4F1F0C}"/>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12A1CA99-B233-4161-8432-F75502AB407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E5EBE81F-DAA8-480E-92F3-85CD5FBCE96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5CA8D885-8C60-4E1D-8E1B-A4DD3E47DD03}"/>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28AA1468-07B6-451C-AB77-73B146F0A7D1}"/>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604499B9-48B6-473D-87BA-E7EF886FF6B9}"/>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F75BABF4-4058-4E60-B8FA-5F29E509694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35B3D5D6-1DAD-4C10-A21E-24087CF0877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E99B49CA-D636-41AB-BC3E-E109C0AC0B6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44590D2E-22EE-43C5-9350-B8261E0B729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CC3D71C8-C1E5-443B-A616-E72BFB656B57}"/>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81AA082F-2CBE-483A-BD94-4A8A6A397A4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1E5820D7-8687-43FD-A8A1-F27A7615BBE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BD1E6E16-DBFA-42BA-B74C-D08E4474E3F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9BAD4C0A-AA34-4363-ACD7-78713F91DE8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C516BDAF-155D-4A00-9C03-A5CA7937974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25104B0C-A1DE-4C87-8A94-6958E16FC0AA}"/>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8A9D7CBA-FAFE-4A20-AA2B-296627424002}"/>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72D3D889-000F-43EE-B216-5CF81D669D07}"/>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072BC9DA-E6B1-4641-BE07-7F38762256B4}"/>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E40522E0-236D-4974-8F58-03479E70942F}"/>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E6BE0F1F-3034-4EB5-A7F2-3173CFAB490A}"/>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9742C2A1-C4AA-4DFC-BCF4-EF893421FE23}"/>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661C9393-1771-489E-84F5-190E04BA4DE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4C6AB016-2B1D-4F2F-9917-1753623AA93F}"/>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5F718ED6-5E87-4146-B1F3-37592B7370E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6616D4DA-CEE8-4206-AB04-AFE7FA073A10}"/>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ADB8D4FC-6C57-4704-B701-2AD5C202ABD2}"/>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A79203FC-E017-44C2-9191-9100CAB5F296}"/>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70B5F65E-0AFB-4EF4-940C-798E6B28857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E026B487-B787-472E-A6AA-69C7C330200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1A2E5007-7717-4CBD-A427-DF50EC638174}"/>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1DC60AC8-3069-46A1-A72B-93E6D34281BA}"/>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1A62022A-9952-4880-A4AE-1773DD296884}"/>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EC8F2DEA-E002-4232-8A15-E04225218C6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59D3E9B8-461A-4D10-913C-A41D1006D576}"/>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C347FDB2-8BD4-42F9-867F-B76223D8FCF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08BDD97D-305C-4B1A-87EB-0A238E2C8D3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F3F0B15F-A8C6-4DCF-8315-25357F9B5CD0}"/>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D4A8B9C6-66DD-49C3-BADA-4147A2D94E9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E7435827-D925-45E7-A048-97DD93D9D61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C01BD4F9-6F2E-42F4-9D6A-D7C6D53E5952}"/>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E3C61766-5B98-4D1D-863D-DAA63A32D43C}"/>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54B26B06-691F-4D1B-8635-51968F9073B3}"/>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E448EEE7-9D5A-45D5-A689-8A997A421B2B}"/>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6764B55E-B9F0-4851-8803-04D7E06683D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43F6FCA1-C2F9-4E41-BB40-4AD53295D47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C3529820-95D6-41F7-BD8B-00E905D4C2B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07E7D832-66CF-4F12-95E1-976B4D22E84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511728AD-51C5-4A7A-B46A-8422FC01D165}"/>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4A2C0619-ABB5-4F9D-89FF-8A2982F0BBA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8F0871D9-8077-488E-997D-11C9179AA5E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B7A844C9-9305-4499-A909-4DA63E6CC040}"/>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5487C8DB-9BAF-4407-8076-3D4D30DAE18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557415C7-AE12-4B1D-A419-3F887516541E}"/>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71C07683-9056-421F-8EDA-41A30D293B89}"/>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16BA7320-3E38-4610-AA8D-BB8A9EAB1F9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1BF73E04-2798-483D-BE6A-BFB585EA9A1A}"/>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5A091FC2-7333-428F-AFEA-F05CF5CF7CD4}"/>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052F49FD-19D5-490A-850E-01CBCB88270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DC126574-272B-40E7-8604-A94F9EFD1511}"/>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7A1589EF-CEF1-471F-83EE-44F858381EC9}"/>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16E66C49-5990-4D38-832C-AB37E499CC7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FCBE47EF-9DA0-4D62-9F37-8C94B884A15B}"/>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F5A7ED3B-7AA6-4C75-BC6E-654C7C48067E}"/>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645C0D76-FEFC-42A0-B7C9-92CA3E4C4499}"/>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37248BA5-82E0-41B7-9256-324312EB476B}"/>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6844F2E9-60EC-46D4-A587-585C8633AE7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0B305536-87BD-4D66-A5BF-2E2749EFFCCD}"/>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05F8ACE7-028B-4D90-8308-A0C54CAB8D22}"/>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D175C958-77AE-41C7-A3A8-4ACEEF61499F}"/>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C3F18394-B330-4C4C-B2A9-328D087CB030}"/>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769FC1F7-2180-405D-B26B-AF40E3DCA430}"/>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7198B6C1-D9FF-4676-91DB-D0C9DC2C78AE}"/>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BB8F388F-6C12-4AE2-8A2B-16D05752807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90683616-1187-462F-9B0B-40700AA6FA93}"/>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CF00E7DC-BB25-48D6-96AA-6C286BFC3BD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765AE293-006A-4A08-A8C9-EAF5AE76A983}"/>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F7B3B438-BC94-498F-9007-3B2E97FB492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F41C2981-DD6B-48FE-940C-C388615DCB4C}"/>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AF25CC03-144C-4414-982E-1F613B7E314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05C21D70-BDF2-44A9-9F37-2D189507D1BC}"/>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D4F25200-623D-4E41-996C-17CBDD6375A7}"/>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C116C97C-93C3-4660-B34B-18237370AF21}"/>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EE32F5D9-C318-46D2-AB5C-8B619E9E980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49EB025E-319B-46D3-AE97-EBC446708CCD}"/>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5BA40786-B76B-42A6-9051-BA7F505310E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08BF9997-C312-4907-BAE8-453FCD083494}"/>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7F001D6D-DF54-4667-B65D-73225E2D494D}"/>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5FF9491D-9A0D-4D90-80B1-9827065E870C}"/>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ADD86E0C-7661-426D-A98D-552F427DA8D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50E1DC36-A6E9-4835-AE77-3C7459B5014C}"/>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B4AD0C99-CAA2-41F6-9226-91F5E883D84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5B8FC89A-1D27-4ACB-89AE-01BD61CD058B}"/>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AFD1D014-9DED-4B39-BF74-09E4A1E7FCB3}"/>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8FB5FFB6-6450-426F-BDCB-1D10750F6C14}"/>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F4854471-AB71-40F1-9F8F-FFFE2875F902}"/>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E19A0218-645E-408C-BC91-B96A3FFE18B0}"/>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C06A2DDF-92EF-4676-A453-05F3BD782F47}"/>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29744127-B7C3-42BD-8EC3-694C1BD110CE}"/>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AAEA14D7-75A3-428B-85BB-127C7D98FEF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F2CD39B3-24DD-4BE3-8524-4AB738DC110A}"/>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62B723B2-C7D8-4D5B-9C97-E7FF0914BE1E}"/>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9FBD7BBA-6C52-4FA8-8010-350C99C0B8D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0611093A-82E8-44D4-8ABB-5DC09A70653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DF3693B8-261D-459B-B8B4-801C96E8A57C}"/>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F4BB4F26-3F8C-4AE8-A5C3-0546D59EDC48}"/>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B7683D9F-DA35-4F21-B3F7-6E294E08526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16DF9AD7-B98B-4224-B66D-E108AEA93B62}"/>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46C01589-9BB5-4FDD-8513-FE06BF34202E}"/>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873CEE78-AD45-4AF9-825E-1806C099E29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2ACA124C-1836-43F8-B861-E24A5B5252D5}"/>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3928D8F8-26DF-43BF-9A75-A754A04FEB2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26E58F66-2807-4137-A307-443739C4253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6D5010F4-F834-4ACE-8246-3DD5172EDD7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2290DE9D-8C66-4659-B7E9-9095E1928C74}"/>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F2D21722-367A-4034-98CC-40FCA2F3CE9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F0820802-95C3-42E8-B531-B123E1B81FB0}"/>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4FC60291-1597-4F6A-A0A0-8A2748125735}"/>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162B85E2-A752-4E5E-A0BD-99427406ECD2}"/>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CDC8E1F9-22E0-41ED-A6E2-32B023B1811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8BA05BCC-EBBE-47A0-9CDB-4A894E07B18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17455E68-11D0-4141-B557-B897746CDA08}"/>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C16CA531-E590-4118-AE0E-FA250EAF946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43BB518E-F81C-4235-B12B-D7353758799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9AB2D28A-57D1-44EA-8733-6471CD044478}"/>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E18EB8C2-54C3-455B-B48F-1667078241C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B508F515-3EC4-49F3-9968-B200F061CED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5750A5B4-1916-40EF-95D7-7E35D496935C}"/>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FE8154B1-4529-4B43-8793-A9FB946F8A76}"/>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34BEAFC1-999D-4E8C-9936-BCA94B358072}"/>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E1B8F11E-36B9-4ED9-8416-EA7772EDE7D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extLst>
      <p:ext uri="{BB962C8B-B14F-4D97-AF65-F5344CB8AC3E}">
        <p14:creationId xmlns:p14="http://schemas.microsoft.com/office/powerpoint/2010/main" val="373176403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69ED60FA-A0A7-4D6E-8D11-798D59B4F3C0}"/>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We were able to confirm the presence of the anti-</a:t>
            </a:r>
            <a:r>
              <a:rPr lang="en-GB" altLang="en-US" b="1" dirty="0" err="1">
                <a:latin typeface="Verdana" panose="020B0604030504040204" pitchFamily="34" charset="0"/>
                <a:ea typeface="Verdana" panose="020B0604030504040204" pitchFamily="34" charset="0"/>
              </a:rPr>
              <a:t>Co</a:t>
            </a:r>
            <a:r>
              <a:rPr lang="en-GB" altLang="en-US" b="1" baseline="30000" dirty="0" err="1">
                <a:latin typeface="Verdana" panose="020B0604030504040204" pitchFamily="34" charset="0"/>
                <a:ea typeface="Verdana" panose="020B0604030504040204" pitchFamily="34" charset="0"/>
              </a:rPr>
              <a:t>a</a:t>
            </a:r>
            <a:r>
              <a:rPr lang="en-GB" altLang="en-US" b="1" dirty="0">
                <a:latin typeface="Verdana" panose="020B0604030504040204" pitchFamily="34" charset="0"/>
                <a:ea typeface="Verdana" panose="020B0604030504040204" pitchFamily="34" charset="0"/>
              </a:rPr>
              <a:t>, but we detected further reactions, and could not exclude the presence of an anti-</a:t>
            </a:r>
            <a:r>
              <a:rPr lang="en-GB" altLang="en-US" b="1" dirty="0" err="1">
                <a:latin typeface="Verdana" panose="020B0604030504040204" pitchFamily="34" charset="0"/>
                <a:ea typeface="Verdana" panose="020B0604030504040204" pitchFamily="34" charset="0"/>
              </a:rPr>
              <a:t>Fy</a:t>
            </a:r>
            <a:r>
              <a:rPr lang="en-GB" altLang="en-US" b="1" baseline="30000" dirty="0" err="1">
                <a:latin typeface="Verdana" panose="020B0604030504040204" pitchFamily="34" charset="0"/>
                <a:ea typeface="Verdana" panose="020B0604030504040204" pitchFamily="34" charset="0"/>
              </a:rPr>
              <a:t>a</a:t>
            </a:r>
            <a:r>
              <a:rPr lang="en-GB" altLang="en-US" b="1" dirty="0">
                <a:latin typeface="Verdana" panose="020B0604030504040204" pitchFamily="34" charset="0"/>
                <a:ea typeface="Verdana" panose="020B0604030504040204" pitchFamily="34" charset="0"/>
              </a:rPr>
              <a:t>.</a:t>
            </a:r>
          </a:p>
        </p:txBody>
      </p:sp>
      <p:grpSp>
        <p:nvGrpSpPr>
          <p:cNvPr id="3" name="Group 2">
            <a:extLst>
              <a:ext uri="{FF2B5EF4-FFF2-40B4-BE49-F238E27FC236}">
                <a16:creationId xmlns:a16="http://schemas.microsoft.com/office/drawing/2014/main" id="{94C61DB4-56EC-4484-9EC2-E20A162002AC}"/>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32CB90E-4256-4768-8F88-958DB5683666}"/>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6F6135F8-5A0A-44C9-811C-618E72C7E512}"/>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3C1013A-75D3-4477-AC53-BF3FD0DD6974}"/>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8F2BDBCE-9A39-4FDC-87FD-1B214E562859}"/>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1861A7B3-048A-4D02-BEFD-CAEA85003CE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4628591D-BBF2-4B2B-B72B-85E4CD714159}"/>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4730F211-E9B8-4025-93B4-DDB18038E6B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99E34133-63EA-43BA-B703-C4F8044B37E1}"/>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BBE40108-26BD-49CB-9FF8-3AF0A24316A1}"/>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2952A23B-142E-41F3-9790-FC46C8ED6DF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BAF17094-6548-4BCE-9124-B1DA3ABB21E1}"/>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7746BE30-E897-49D4-A4BB-29782967C65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12F21E2F-2846-4D91-AD80-531BA3DC0647}"/>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A423C46F-131C-4E03-A043-F2247DE410B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2DC9E1FF-D505-41A2-BA91-A3502DC2826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E0274182-D48A-4C0E-9D2B-FEA9821CF072}"/>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5AD09DAF-97A2-49BF-AC20-D742E9E1C44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E575825-4075-4144-870A-D322E45DD87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A9BE26E5-B655-46D2-A47A-7C0D3A1DF8D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58179B8-844D-406D-AE08-8AB62BCDDD9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3A36ED79-A5F0-46E2-AA8B-2BC49184AB45}"/>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D22395F-C749-4525-BED5-717E97319FD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569BDCE6-0612-474E-B59F-FB942B092CE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27F0C740-E15C-4DC0-8BA0-CB1D03AD7E2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6E93216E-7C92-4EA5-9AC5-3354F50202B4}"/>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94655744-5F8B-47AB-AE7C-C013E3A81B1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7BF6C69-52CF-4ADE-B307-CCF90D4085F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3428F01-0778-4D16-889B-24A4210E3E2B}"/>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6BE32298-F456-44C0-8F51-27A63CD9CA5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E6DB7B13-B2C0-481D-A0BA-7F55ED58FBB4}"/>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F98D8A87-F3BA-46D1-B66A-8F5C48CDAD79}"/>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67F22F36-2AE7-4F99-B693-CF40DEC95402}"/>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B5B15E2-49B3-44DD-BFBF-6C6C680FAD66}"/>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B6EF8FA8-29BF-4524-A499-C08CA4DC9A97}"/>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9D4B4B1C-F1F1-44C8-B059-F85FCE4C74E3}"/>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81497687-40ED-4313-BE2A-394E1B955BBC}"/>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B9C32050-D5A5-4509-9E69-C5365C47B735}"/>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804C9068-9105-43A3-A3DE-1BA9A17FF50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CB5DA2C-23FB-48EF-9E35-7060140526E5}"/>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AB1E9376-277D-4282-BC4B-000945FF88E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3C678969-33DC-4987-A267-F606B618539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EDCA17B5-43DB-4E84-B1CE-7431067C9950}"/>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B33FB3E2-17D8-4034-B914-0B1CB3583FF4}"/>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36DE7345-B3AD-4AF0-8273-CE3776B69BD7}"/>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A6854706-7DBD-4F41-AE60-4ACC8B0F56C0}"/>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783102DB-12D9-4D6F-A185-3E69CEE8B7F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09788DE8-FBFA-4AD5-9D52-091027394B77}"/>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1449259F-8C93-48BA-87F2-FE58C8F27F2A}"/>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1D43D3C9-5E02-4C6A-87F0-2A553371837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10438C49-3CA3-471C-96E8-9A3385796850}"/>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B3A451E9-4CC5-43B4-B74D-D26EC76CCBFA}"/>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70D59C8C-4558-4390-95D0-E4D785ECB7DE}"/>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8C1C579D-F2A2-4C08-8338-152B28FDCC2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3633ED84-2ADC-4050-B863-82090F3C5117}"/>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177D94B7-02B7-4DF1-ABA3-B3FE46DDE747}"/>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BF9CE56F-DF09-423F-9003-DE9EFA19955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9990F180-ED91-41DC-92CD-318B0D7A2E4B}"/>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221F5AEA-8012-4A66-9123-708230272BD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BDAD592E-1FF5-4EA3-906A-8E08080F376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C7F3B0F1-1CBA-4CA3-B4DB-3CEE77BDDB93}"/>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84EC164B-3B20-4A35-AF10-451A824E1B9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8A3E0A01-662D-47FB-B4F8-68B6564F5088}"/>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B02CC293-21DF-4C4F-A4C7-5DF63DB6FA73}"/>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1E787E95-DB98-4238-8673-A2B6404CB729}"/>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9E13D3D8-ED99-4F02-AB7F-354378A31A7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3657B393-BD3E-47BD-9770-52CB1C710934}"/>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DFFD4CB-4976-4939-A0F2-63197ABF85A8}"/>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C2F5942B-6424-427C-A897-CE207C3326A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30907BC7-626B-46EC-9B96-64A7DB280A0E}"/>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E45B0F43-E914-4DBA-ACAC-2C390EEC2B6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E5165C91-A33D-4A0E-B875-96F07507A8E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FCC81B6D-F28C-4BCC-B625-14A7A594BED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9C7ACF34-6BF9-4BD2-A473-FD445012E12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9FDF6F5-EFE1-4AE7-B9F8-143C8EAD9DDE}"/>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410BBD02-FC40-4D22-BF01-D40BDE44D5C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14AD762-8075-415B-A6AA-30F2119132C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C16B3173-6DD7-4A0A-849D-12BE1C30CD5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581749A4-00F6-41B7-B3A5-B9A8C4D4BB6E}"/>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36FF1961-7709-475E-9395-B9908D8FBDFA}"/>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8EB60602-700B-4ABC-A497-6336DCB4E065}"/>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AFFBA845-B646-4598-959D-2FE2209ADD39}"/>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F6FC0868-1FE2-4703-AC82-F3BD6DAA8FE2}"/>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D0EF4FB7-4CDC-405B-B5C9-B1806318F00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53ACC0C5-66F1-4665-9309-7CDB0AA173DB}"/>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A9FA3B8D-B203-4BD9-B255-1A0F4EF96CD1}"/>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F5DAA6A9-557F-4935-80AC-AF99AF4744E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CC8A831-13D7-4316-95C0-75C22557B16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F23C1F1-70B7-4B03-A2B9-2FA0A48C6085}"/>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E56CB53E-5674-4BD7-AFAA-6CF36D762EB2}"/>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D0345B89-148D-4817-9557-7F7E87B12C4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A6D3C284-E5EE-4D9D-A5B1-9292C991D0F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CD3ACBDF-2460-450F-9A29-DDBF2F6BB285}"/>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6E13B933-9757-4ECC-B075-6DA474CEE646}"/>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42B80A4-585F-4CD9-BF03-5ABACD5323A6}"/>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080E8D6C-4B03-4285-8684-470E0003A57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328AC20-EE55-4E6D-BBA5-380B1B5DE533}"/>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CE842A3-2CB5-446B-8421-14165E792073}"/>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EB7BE9A8-D558-4250-938C-64D6B1F9BC28}"/>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A56A61E2-7F3A-4EAF-A1B2-D45296D1224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28D9159-CE13-4764-9F0D-56BF7CE4652D}"/>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4234A211-5608-4DFA-BAEE-C2C98430BF2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2DA06D89-E04E-41BC-A78B-07606285342E}"/>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5CA59134-F85B-4795-AEBF-F5F6DC39F922}"/>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5F3C32A-BCB7-42D3-A103-5B754CE5A7F6}"/>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38FE5B2F-4C66-4986-84CF-32A826DF339C}"/>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9D026FA-8263-4A2C-B489-2163EADB179B}"/>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A93F0A8A-BC7F-4297-A98D-F11B5F6EBA58}"/>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D32FD06-5042-428B-A638-4BFDAE037CDF}"/>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E5B7AE66-5781-43F7-A37E-C17EB79C1C6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9D4799E-1914-46EB-B401-9A0B1B1C43B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39E0069E-8D2A-45F1-97D0-8E15B848DB71}"/>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05900041-CCE1-4927-BA41-52E3F2F816FD}"/>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0159B29B-42F6-4495-8439-17C21B834C4D}"/>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03537CD5-FE1E-4966-993D-4DE168187C47}"/>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F8F672AD-7834-4069-9B3D-A8EB23B9ECC4}"/>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A9DE1591-2225-49A6-A454-42A3FD15F25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3D48F63-D54B-4CE4-8122-B5C350753EB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D72D6EE1-AA53-481E-9CA8-B4F3F71BC4F3}"/>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2D944C5D-B940-4D50-930D-DB61FD32C7D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DD531837-5026-4994-95AC-C34BCC39113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EF7EFBFE-C7C5-4192-8257-D7BE06502F3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69EDEA2E-0D25-4394-9BCB-7B548D43BEC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6A4DFF52-9272-489D-A908-3644E5210AD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9BD46757-92D5-4C9D-A830-E0878AB2A0A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6D62C142-A176-4E4E-9DDC-C4278724223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BF645827-4E7C-426F-9E19-E0E5A534F36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7EF4147-EFA7-4BD1-AF9D-0280342B8C3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5652B72C-7AC2-465E-86AE-40F11973F41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DD727265-D706-4D55-822C-AFD20B3CE3D9}"/>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664AC05-BB09-4437-8D10-C27E24CB9FE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E7F8E4EC-C9BB-4432-943B-E576FE920C43}"/>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EB8AE04B-AFC5-4086-B4A7-4EB519782D1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CF67920D-54BA-41C0-9AE2-1C582B3F7438}"/>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D05A1F2E-5570-43CB-AC9E-4A63355070CF}"/>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8BBCE2D3-050D-4B8F-A769-609FCC1CCD8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3301FBB0-F4F0-4DDB-8B96-6F4E22838B99}"/>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61619FF8-B523-4283-BDE1-A4BF4DAFD13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389EC9E9-44DF-4FAA-AD72-0D7E406E5187}"/>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D230304-11F7-4487-8091-39FF7DD744E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63EC35B2-FCD9-4D1B-ACC3-E4223E5F9DA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746510EE-63D0-4C55-A62A-EA31EF60D92D}"/>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ECB435C3-898D-48EF-90CC-105631D58A58}"/>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E01C1E16-00D1-4B3E-BD5E-EF6EF9706BC1}"/>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BBBA4860-D60F-423C-870E-0F5778C56B5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9ADF4F18-2948-44BD-9AA6-1977CFB79DC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24787DD1-3B9B-426D-BDC7-F9EFC14C3664}"/>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8D0CEE14-F53B-4197-AA3F-93EACD128440}"/>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FB6A3D53-4F7D-450B-8549-52C5F7D0B7B2}"/>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C0EF4C0D-801A-419F-91D4-3DBF5D0BD76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F9619669-57BA-4B93-B8DA-61CC176C80E0}"/>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E5A9C0AD-1169-4C96-9807-4A3771B17E04}"/>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D72B40DF-BF6D-4E9E-A916-3F7C00238BB3}"/>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065E8933-525E-4DCA-891F-77C92763B96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380FBC8E-B409-4593-87DA-BCEC1034D083}"/>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CC9B7BC-1F48-4595-AD34-704DC73B898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C9A745CA-D1EA-45E0-A2AC-851771CF520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364D6A5D-A47B-4468-AF35-1714671962AD}"/>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C1AC9B43-4D01-47DA-92B2-F57AEA0FF76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53BB3775-B3D8-4E05-A274-E3D850629B02}"/>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908EB91-1818-41F5-9586-07C3B206AF3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5D439AC7-C5E5-433B-A619-4D00FBC6712E}"/>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8933ED75-10AC-46B1-B6CF-87D4FE85D9E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94C5444F-B315-4BF2-9DE3-85E1726997D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09BCEF66-4C81-4404-B244-EC6FA19742D6}"/>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49DDCE7-840C-45A5-B07F-EFC14CBF831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51D86344-D8D3-4826-A734-8692F6E92BC5}"/>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32BEF9F6-20BB-439F-835E-C887CC650439}"/>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796F16F-BE03-4BD7-B8CF-C81C208874E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BAC2C298-0EA8-4602-A11C-AE4D0CF440D7}"/>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4D259788-9385-43B2-A9F3-2AE0118EB3C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5A586675-282C-4933-910B-A6EBCD023E4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22B1996D-491F-4EB1-AB2E-1E386C91377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2463C09-20F0-4080-A433-BD473AEF561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C6ADA3E0-FBA2-4834-84C4-370F1B3C97D0}"/>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40CF87E5-F346-4A73-98B7-ACD7661E38C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7A67423-25E6-4D4E-ABF2-820D43AD63D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F7BAB144-6AEC-4284-B9DF-BDF2D9605A6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4D44FCFE-6B95-43FB-88CB-7EBBA33E3D7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629B4D75-7555-40D7-AF37-FCAF14148AB3}"/>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6D216CF7-B7FC-4D20-98EB-84CBBA0CD8ED}"/>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158761F3-5720-485F-824A-47A606398FDB}"/>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21BE903D-6E91-489A-B83D-0E835FA0E7D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42051B96-B3F4-4499-8F9C-0EF0674D708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DFDE120E-1F9F-4EE1-816B-CB09F9941893}"/>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C24367A8-0A53-4D87-A819-B8B5D9CE66FB}"/>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84E7DD61-F7DB-402C-ABBD-8BF194E3638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7445BD0A-801C-4A4F-BC19-EC03443B860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2E62DAD9-8567-4504-AA2C-A71A8AB302B2}"/>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6EE5A2F-9A26-4988-B026-6FBA7FC44C0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944C6E4E-F468-40BA-A447-E063DEC78F0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8F4985B5-A359-40A3-8787-2F71E7DE704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599312F6-2E04-43B6-BBC6-2EC1D6B2802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736FE1E5-096C-4F78-89EE-124BC7FAF73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A7C62BBF-BE0C-442A-96A2-9E87838B598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0CC19F3D-EB96-44B8-85C8-5ADFB2506A3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48FF2478-C1AA-4F82-B9F6-85114ECF929A}"/>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15BBAEB2-747C-48A8-9569-A2F1781B9E1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AC48F13-7224-4FB5-9AF5-0E37BA35D8D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5C5D7678-29AB-4203-B812-FE92F4799491}"/>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5FCCF728-F2C4-4FEF-8DBC-55255A22235A}"/>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D734A744-B485-4D21-8548-56D7CB770BFF}"/>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7FF189B-AEE7-4AC9-80F2-B2149224A87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6097F77-521E-4108-9D1F-4D2FEC56A28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16FD27AF-F3EC-45D3-BFAF-0819C5115A6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77EB2238-9DB5-4BBD-ACF5-4447299F8DEA}"/>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C843073-E43A-4C23-9652-E82055B18804}"/>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28631AC4-907E-489C-B172-159564860399}"/>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4E26B921-1D14-48C6-8151-40C409B6D9E4}"/>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713DC13-1214-4C40-9E14-B7AA60DD779D}"/>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8B957266-6628-405D-9B54-61C3DF7C87B9}"/>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63022AFC-61CE-47ED-B648-3957D948809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017E2D34-87E8-40D6-A19C-FB1892B34B83}"/>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F8C20609-7ED9-4209-9FE1-F3ADBFC3385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D3612AEF-5BE5-4DB1-A44B-47D5A6DE60A0}"/>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05E9E663-D11E-45BB-8055-3E3E0E40761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19CA5C9D-64E2-40DD-8EA7-CAD676EC3B0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826C14A7-F6B9-40F8-9ED4-BAE9BAE6EC3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70DA203E-6EC8-42BF-B51C-A0EF1A71C1E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FA92A90B-0598-494F-8E98-6A15780E845B}"/>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853F4BE1-41B6-4891-BE8A-C0F00F1563E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CEEFCB58-2CB7-48CC-A1C8-3471835F63E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CAB3A375-AC2A-40AC-810E-D7A5689980F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F5A27807-1D07-48C0-A57D-5A8075B1452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DE49D65D-706F-4DD7-A050-8368F4439934}"/>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45455640-7EEC-440C-BD60-A3717F13663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283C7EB4-D3E2-4BA8-B377-BD3493A24FF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0929950-3CF4-451E-A67B-BEE1E74BF10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487A88EF-610D-44FA-9A8E-BD8DEF7CB66B}"/>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BCC8ACFC-BA72-4283-B90A-1FD8470B5276}"/>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6FADF607-390E-41F8-B985-F786280EC238}"/>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21104476-5067-4E00-96A9-D39AAAAE88B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88D88111-A31D-4D07-A021-665B231E9EB8}"/>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5BE71696-94D6-4EFD-A6E6-1A4BFF99CA7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165F4F4F-A0C0-41B7-9184-C9862A8D4E2A}"/>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A79D1BD2-5015-417B-84B7-D5C4CC9576D9}"/>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745C1D9-900D-4716-B314-1FDB7B2F4E01}"/>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2B303D42-9227-433F-93C5-4DDC6535C91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EEEA54F0-E870-4895-87F9-D039EB01ED8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1687BB7D-97BB-4908-A848-D0C6964B2A5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4EDE4C87-7A19-4E88-9A68-24504C87626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4BEF3543-7ADD-4484-9E03-7C38250DFAE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45DEEA10-E9B3-4854-BBAE-A4B805162D7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55E597F4-F611-4DDD-A42C-D3C218C14A53}"/>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AC65BDF3-B7BB-42C7-823F-48CC66371C14}"/>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5FC33D90-00E5-4643-8719-787AE1795B5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80AA4A96-87F7-474C-AAB9-DA16198B774A}"/>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36574C3D-AF06-42DD-9297-B97DC74BA78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B444FFA-9A84-48E6-958A-929BABD529C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BEAC9FF-4EBA-4414-8546-2C4DE4E2420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5239E91D-32B2-4FFC-BF28-55B7A227641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9ADBF632-538F-4FC6-B33C-BDCCE3E80072}"/>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707D8E84-6602-43D0-86C4-64632A82020C}"/>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54C35D99-5433-4523-AF0A-81001D02F68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5DC5C46-81F9-446E-A8F3-1CAEB847434F}"/>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0032E8D9-9891-4EAA-BE1D-A8B377824CE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098C089C-7956-465D-810B-B4E233CBD0B8}"/>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3AA18197-09AA-4B98-8C59-7FB68199F1E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AE0CC3B5-3A97-428E-99A1-4196D3939A94}"/>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1F407C37-FC42-4053-8D3F-8356D76F8CB1}"/>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8322C59-1707-4409-906D-2305F1BE0BC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7D70C444-CDEE-451E-850F-8B7FAD46757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D22C718C-8DE2-45D5-BBC7-72AAD8F28E00}"/>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C9C362D7-700B-40CC-B384-CC467555B7C9}"/>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BCF45EC0-2891-4C70-A70C-0B73F0B52A67}"/>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CF47AF05-A5AB-4AAC-A202-F280A327AFB7}"/>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8760D5F0-0DCC-46DF-9510-155D363332B8}"/>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20238C39-8A2E-46EC-BD98-CDCAFB26EB21}"/>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2E951710-CB86-4E09-8872-FBC280F568C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7C138772-E2C6-46D4-8830-F4C8957108F5}"/>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E9749F03-E8E3-4EB6-948F-424A74CA6A4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387A2A3-453B-4A98-B95B-0666C464C5C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011BBAFC-651F-46DF-B19C-7EA9F58B672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6BCD380C-8A0C-4114-AFA3-7DAE049034A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BC0C2676-196D-4FBE-BE55-2E1C95F04AE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442DE656-1D40-4D7E-A20C-EB63343F3BD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4064B76C-1282-4A05-ADEE-FAB029379E4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68235587-021E-4919-9CEE-FF6997A9E91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4081EB4B-BAE0-4C04-82FF-E39B490FE92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ECD97069-A7B1-4D51-9CE1-B7C1A4ED696E}"/>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329BB2EE-0D14-43BB-B665-0C7D537FD227}"/>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A8060C5-986D-453A-B0DD-CECC42A44E1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FA38EE7E-CDD4-4F49-91EC-2026FA565F4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E0F41C66-3922-4C61-BF54-FFBE378BE95C}"/>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AC0CE89E-AEDD-4484-9D0B-AEF2AE40A3C0}"/>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BA85F01A-152E-44AA-83D0-B743D2FC2CE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5771156-3925-46FA-89CD-2957279EF46C}"/>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1614D4E8-1289-427D-BF4B-B3799B643185}"/>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BDF20CCA-A264-47BB-ADF5-43FF12894168}"/>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21AD4F7-D01F-47A6-9047-13DD39EDFFD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AEA95789-0EAD-4825-848A-522930A02DC1}"/>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B99AE1E1-2033-4C93-B1FE-EBDC008F5590}"/>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199ECAA8-090A-4ED1-905E-45CF2C5CE77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C7CD88A-AA33-48B7-A7CB-242BAA4AC73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288ED5E7-FA99-4A66-8F70-FB548F6882D7}"/>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5446C70-C206-40F5-8EDF-97EC167704AD}"/>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E7482CE-BEC9-4C2A-966B-6BC09A3ACF6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AAD211DB-17FF-45CC-BF13-11A4D0FD2C2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8D90F295-A244-4D1F-B6E9-4B5FC5A83DC4}"/>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DC8CBCBA-5AF1-4062-9AB2-F03B5EF8B9C0}"/>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D5E3E34E-B38B-4B65-858E-E04D3F4F5B8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8F1287E8-9FAA-4250-BD1A-135029E2D6E0}"/>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06DFDCE6-41F1-4FC3-B4E9-DD02DFE5DAD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3BB78CEA-439C-4F91-9CDB-F698D1AF096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B2C46A5D-A7C1-4224-8CB4-EA7B3DBDF034}"/>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ECFE09B3-D5D3-406F-9827-1EE29939610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695EFF22-B167-4772-B9E7-AB58A40BE6E8}"/>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73B2A37A-1331-4DDB-AF8B-7AA52D93C079}"/>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487F72E8-D657-4076-AE49-6EEC306DC42E}"/>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1A23B8FE-E598-46C6-B2B2-89C7E5A9746E}"/>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D107B3ED-3B89-4C30-8576-E6D636E7327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058CEAD7-520C-4008-B598-296C15E77841}"/>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4F336AA3-063A-40DE-B9F7-59B51FEB628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2E8F6F8C-F5A4-408D-B5B1-F66E9E47E68E}"/>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We obtained fresh samples, and sent these to the IBGRL (International Blood Group Reference Laboratory) for further investigation.</a:t>
            </a:r>
          </a:p>
        </p:txBody>
      </p:sp>
      <p:grpSp>
        <p:nvGrpSpPr>
          <p:cNvPr id="3" name="Group 2">
            <a:extLst>
              <a:ext uri="{FF2B5EF4-FFF2-40B4-BE49-F238E27FC236}">
                <a16:creationId xmlns:a16="http://schemas.microsoft.com/office/drawing/2014/main" id="{CE400DC4-9DFE-4224-B77E-19AC0339DDA9}"/>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DDDB5368-5589-4A7C-819F-4BFA4B243451}"/>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2E97604F-47EA-4193-9D78-B64A5FBEF2A7}"/>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2E19BC04-BD13-4FD6-BA36-5DA688CADDA0}"/>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684B2CC-902D-4233-9C58-6CC73F2D110A}"/>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31E4797-4EB0-4B2D-9AE1-E95B818B67FB}"/>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E6506BA3-9E2C-4570-B472-A02E02020E1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8949BF4-44A7-4560-A7E0-DF256B1EBF2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08380BE4-8B59-4FE8-8603-C203B2E60AB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B787BF46-BC29-4AF9-8B73-B25C7AE74BE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70B93512-C6DE-44BA-B7B9-38EA92103EC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6DB2D778-2278-4FFB-8BC2-4E937FA44103}"/>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A1CD395D-E356-4E32-8876-F6FFC6EB5E82}"/>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E2A1238D-80F3-4487-9745-49F3808F9F1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C4F03D35-5F69-4FBD-ADC0-9C22B284969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C84F6B5D-6BC1-47DB-918F-AA9C59BF1242}"/>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E70E132C-8578-4CA4-B28E-C11E17EF228E}"/>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B22E0E2B-F479-44B6-AD2F-8E3C98452C2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6EA7159E-70A2-411A-9A6E-EDC25EFD9D7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5C4981A5-4FCD-4059-BAD0-575BEBDB03A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1F954E2E-8967-4EAA-B88C-10B6150B380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0DA57710-2EC8-452E-9AC4-749D5667B7D3}"/>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75A76D73-0E0E-4B2E-AA70-5DB163B513E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9B42E1CC-5419-4CD0-8293-74C75C064D5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E54AA2B-8EC7-4F90-A866-6E92944AD04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EC1A9961-D24A-4D19-AF1A-2D8D1CF76090}"/>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3DD66B05-C987-49E3-B669-DDB02DD0E920}"/>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6EA4D4E-696E-4153-8E4C-2E124CDE45CC}"/>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100B1F5E-AE58-459D-A912-95201B16F19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A5402977-F185-40F1-AADB-1C302F756D8A}"/>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C115157B-84D3-453F-BA7B-A17ED4C75DB3}"/>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02C8C006-FFBE-49AC-9FD2-4AB63EBD642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7CAA5A27-100D-44F0-B7E6-9FC17DA44FB6}"/>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AA1ACA7-DD16-4A71-90EA-B792CCB822A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772167BA-886B-4EC2-BA76-280B546F730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BB83B84C-AC16-45B1-A3B7-625443F89263}"/>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0B6C637E-56ED-4B0E-B58B-B59443BB172A}"/>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2BE5ABBD-0D77-4A64-A677-57EEF824D85B}"/>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B217DB9C-CE59-4E61-8EFD-EF92749912F6}"/>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E4C06362-182B-48AE-ADDE-09DDB9BB6DF2}"/>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94D504AE-EC0B-4B6E-8BF6-5020BA5B78D8}"/>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5F02E474-B75E-4439-98A8-3918F54E65B9}"/>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9D910B5A-6951-4DC4-9E45-1D03E94A430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583D3A21-BD49-417B-8C3E-978450890326}"/>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E6A8B410-0AE9-4C6C-AF4F-FFBF3ADA660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ADEA29CA-5A49-4805-9AD6-4F697FC6B0F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627C3CC5-26BE-46EB-99DC-3E371EEE9457}"/>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7E21823E-E202-4EC0-8041-DB6732D79A0F}"/>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229165E-F185-4477-AEE7-61F62B55F711}"/>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8A73C2D2-673E-4BD7-8A65-849F2E0285AA}"/>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B118215D-3335-49D1-961D-A744FF23E410}"/>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B5D6898C-5D39-4E6A-B9EC-A3797F077DFA}"/>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42D6643A-D090-429F-AE95-46104141CEA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A132858F-F0EF-43E6-B924-72B8CCED7552}"/>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790C5589-BAF7-411F-B880-7EFCD92DC07B}"/>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8820ACE7-3155-460D-B656-FC3F555380D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5F80C26C-3C49-4481-A6F5-1453EE2C1096}"/>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AE26CB4A-647D-4892-BB45-3A1C3799D0F2}"/>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D435B4F4-11E7-48B2-A68E-E8B34F0564CD}"/>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AF7F72C-1330-4C00-9705-ED632D8F364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6AD1286B-48C9-4EA8-AB0A-88BC4DE71CA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02C47BA8-EB25-43C9-9E0A-0C7B7A985D7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85406ED2-8A88-4DBD-8DD1-4E0EA6BCB95E}"/>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882397A0-B331-496F-8A03-2234EFFCE048}"/>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D16DE41D-CF10-48CA-B73E-2BC9CA35F44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39960F34-B249-42F3-8749-FAC1E9E3493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731125D-D92E-45C0-B485-C2952752B038}"/>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F34038CE-907F-4F16-912B-8FBFC715DD30}"/>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A7E027BD-FA68-407D-8C2C-E96BE05F183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4A34B3B8-BF1E-4718-A282-9620EF6ACA4C}"/>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7E611F25-3FD5-4BCD-9BBF-3D4FF98DA83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D04B9751-593B-444A-B0AA-A67D46F01EA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E7623AE2-6F02-4B14-B5E9-A8B01530E72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63D60F6-80F1-400F-B0D8-9EBCCC7FD03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F9EF84F1-0174-4CF6-8225-B6D6C129DBBD}"/>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909DF71E-CE3F-4609-B801-111FD11F9E8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8B1C733F-1611-491C-ACBE-CF6A3157C36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51F2622-E238-43B3-B785-39EE0B02449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4F1233D9-3A39-4324-8F4A-2D67239D310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48234EEF-883D-4EFD-A043-F793C8EC833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CF03FBC0-4407-4180-AB70-DF2B4BDDCFAC}"/>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D69E01E8-03D3-4191-9DE0-1E9ACB8A8EA9}"/>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435B159B-9FC8-4937-89E3-5C0B1D8FBE6A}"/>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400862EB-0CC7-4399-BB6C-310A9C7588CA}"/>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B1DD8BA1-3EE9-4EF6-ADDE-8E4F8E771A48}"/>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296A398A-A2F8-4BBD-9316-6793E89102CE}"/>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3D104855-9BD4-49D5-A659-50506C2DEF79}"/>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B60082B2-2DCF-44E1-A2A0-3EFD5DD94F1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0E7F293-6DBD-46FD-A0BF-6D49AC89ECE8}"/>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92D559BC-DEEC-4915-889B-2D144B4B693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39D6477-4B7F-4BF8-8C42-89B00CFD8530}"/>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5D24FB66-8C58-456B-A8FB-425E12B8A6E3}"/>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D31473BF-6398-4249-84CB-50383FEC4B0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3102B803-87D2-4A4C-81A6-502903093CB2}"/>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AF81C86B-E8A8-41A2-A1F4-6AC8D2202330}"/>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B4238B4F-01BE-49BF-B205-48EFAE3E970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EF5182B-C634-45CF-90CF-EB2F571B8A93}"/>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302580B5-51C5-467A-81BE-A0579442921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9EA70BBB-90CC-4F43-A6E0-C9FE0C2011D7}"/>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DEB5D481-93AE-4550-8759-D1D817F9FEB4}"/>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916FE93C-0B4B-4E94-888A-1A6276D7A4A3}"/>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75E2A934-57EF-4FA9-A7E6-179304FDA970}"/>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8777AC04-5B03-4820-857B-3AB025AB1BD1}"/>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4C363B6D-1D60-48A1-901B-3242604AAD05}"/>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81ABDC82-F928-4F3F-96B8-EC7286B0444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457234E0-6B04-4124-8416-5273820CC53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F191310-DA9C-468A-8308-D26F0AE120AF}"/>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7F4ED856-23AE-493E-825F-35DAE2CEB314}"/>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438E490D-0F52-4AC8-8D03-DE94A1E7AED6}"/>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EDE4FA49-4832-4D46-BBE8-2BBD90F0192B}"/>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B9CF56E5-2516-43FC-9F30-264E4338E4CE}"/>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E505E4E-E850-4555-AAB7-B74C62FA8A4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000CB98F-7F0C-4B2F-8089-345A79EBF944}"/>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8466315B-9621-4A53-B95D-1B0B8A5653F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99791271-067D-4E26-84FE-62E6E35A7DD7}"/>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9396D8AB-4B26-4A01-9D12-631A71A629D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7C7243ED-6A4B-4C01-9DD6-1912842F22C3}"/>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A70221BE-B1F8-40DA-829F-E4E66222119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19E70027-E036-48B3-AE50-31FC14207042}"/>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4C18BAA4-0420-409F-8C75-4F6714ADCCB3}"/>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48D35A6E-E59E-4DF7-87C5-F8EADCFF22E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00CBE8D6-339B-4507-A2AC-D1572C6941D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0898922A-CEC6-44AA-A28E-13E52604273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4C7D84BE-8E6D-49CC-927A-10852F87279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7C4CACE-9B60-4DEF-8205-741DFA390D4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502BC3B-53A4-46DA-8F86-EAD9128286E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EC793227-99B3-4C62-A109-0BFB960F762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688902E8-9EB5-4503-A06F-1D389EEDF4E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1C51647-2104-422A-AA37-FB1BE45F90B5}"/>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2171C23E-2E8C-4ECD-9D93-0E308AB6D4A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6EC80BB-9060-42C7-A372-DEE9AAEFEACC}"/>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5E3CECE7-9D36-48FA-B534-D8FE8323EE58}"/>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F7405576-7C89-4094-9800-1DF981E87007}"/>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78F7B05A-8AC3-4326-AED0-4ECBD242D8CA}"/>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61D999C-2F04-402A-A027-64C3ACBA83E7}"/>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5D4139E8-05F4-4E06-A32E-7B7190C90E0F}"/>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94CD8335-E7C0-4B19-80FE-84E692C69FE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30910D14-0755-48B6-A309-4BD53D75785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D966ACCE-B319-4E2B-9EEA-60EEAB4C4CF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5316AC41-C5E5-46BE-BBF6-C481179F8B72}"/>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2649ECCC-F078-4368-9246-A5935104E79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2FB69ACE-FA33-40CA-90D7-FC9159E539AB}"/>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0FBCB0C6-EC9B-455E-AE33-ACB41C3B427D}"/>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E6C59A38-27AD-4A0D-87D0-1861162BB6A7}"/>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2B3711FC-7F3A-4A1F-8F6A-B061FD20D6E3}"/>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CD2F50A0-F4C1-464F-96E0-01623F90555A}"/>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3C767F0B-1F8C-4BE3-AC20-C5F89FA01E92}"/>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2BED7BB4-893B-4FB7-AB7E-1D6A11971545}"/>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1D6F30BC-B035-4720-BEA1-D04B1FE8AB70}"/>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61980C32-B20D-44E7-941A-E752C7E3AF8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06408616-4D60-48FE-B30D-BC21F27C7B1D}"/>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C20059E2-2A59-4569-A365-89AB4B341BC7}"/>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92029797-31D4-4DFB-A2E3-FB2280F1C7A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2A5221EC-4324-4BC6-8463-39292F54452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DDE83FAE-C11E-4BFD-BE63-D34F498229A2}"/>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C3971409-195E-4D94-BBBD-32779E383254}"/>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517CE61D-1589-4AC4-A385-3D49AC60ABE3}"/>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411264A7-960A-4FBF-80B3-70AF54DC2D2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7C72D40-60F9-4E6A-99FF-57D8BB8CB733}"/>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B5131865-CF17-40A7-9AE3-F6CB013655DF}"/>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589DA100-DEC7-4B5B-A1A5-67C3AC49B57D}"/>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C3B5F83B-0802-4935-B4CB-5B0A0F0040AC}"/>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1B8F2EBA-1A12-4BAF-8C2D-D4FE060F7C7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D57E9CDE-A8F5-4715-8393-15335737985F}"/>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D5216A6B-129B-48D8-B662-4A6ECF8FE557}"/>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45E92692-FDD2-44E0-BF25-ED7DDF67305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0F080671-FE34-4C49-90FE-DE7AD83743C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5CD7855C-09F8-48EE-89BB-77F79A7246C9}"/>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DE9FA67B-ABC8-4CD3-AABF-615449DAD669}"/>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798FD634-E766-48DA-8ADC-144655C50DA4}"/>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F7F88900-40D0-4CC2-8CC1-235C9F2B8B4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003D7135-52FF-4F6A-AAAF-3B221839512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CD39E546-1833-4F55-8D75-F76070D9EDD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E7980ED4-8B4F-4DE5-9EFF-3E387BC8027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0F44C1FA-92D1-484F-99F9-2CD513186C21}"/>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82565964-2910-4C48-AC03-93CF09B6C06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7FFE6AE-29CD-4501-B6FF-069C097C1DB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5115DEA-90C2-4006-9F58-9DB9F84D328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EAA691B2-967E-4674-9AB8-7163992F1744}"/>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AA77A371-1D09-4349-9700-2B9547D8531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F0FE25AB-AE36-4474-8C76-4827EF3654D2}"/>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04727993-583D-4900-A03F-BF3B1B3A5C6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3E93292-6590-45B7-8409-57CC3B130501}"/>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FCE87276-FB23-43E1-9C15-13E3E5F66F6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FA882F2A-8FD7-4B56-86BF-1D370CE20D6A}"/>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AF2C36D6-EB18-44C3-9278-A7E65141B782}"/>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5C930FC2-ED64-4088-B55C-097F8B1AF003}"/>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F19A535E-46D3-45E9-8595-5A816281EDF4}"/>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7F28E556-0474-4591-8A94-205315B34D8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144D547D-4585-4C2D-A220-7348FCA3FB5C}"/>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0CE59ED-E14A-4BFD-9391-11446A31C60A}"/>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BF5E93F0-CC3F-4F90-80BF-84731D722043}"/>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FB4C47DD-EE51-4EDE-BC2F-7602231243CF}"/>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1C64C3CF-7336-4BCC-8E25-5F4B0BA13FF3}"/>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D8F4383B-517D-4E29-94DC-9D86FC314539}"/>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23B1C017-5A42-499C-890D-1196E8689CC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0684D54E-6E7C-47F5-872C-9F5D378CA258}"/>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B4DE050E-13EC-4AB7-A053-4F2A9D6E3B2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63F6AD7A-A6A2-4843-B47C-B57D116D0C1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441FD513-BF08-4505-ACFE-1DC9680B6BCD}"/>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340CC3D-49A0-4060-8E79-41BF5DE933A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D8D4E7AE-2E4F-4688-AADA-3828C7BAA54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D1256964-A4F4-4B4B-AFEA-4C9CA993CBCA}"/>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32682C6-66C2-4BEC-BEBF-E1DC7EFDCB8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5EE4ACAC-4E21-4FF7-9869-139C8F54859F}"/>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8A750A4-7396-421C-8FD3-AAA985BEF0BE}"/>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45268A1C-9AC6-4108-ABA3-AD16E94271D7}"/>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3DBB288E-8074-4E55-8BFC-CB4603535F59}"/>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06554983-580D-4169-917C-50F0C86DC6B4}"/>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61895EA9-1B26-45AF-A3E7-6946FDDCF3D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352EE68F-A80F-4C1A-8D06-8CC3ED89217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A2E20A16-E835-4554-BE7E-84D881257217}"/>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6CF3174B-C010-474C-827B-CB55F928D6D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D0E7F8D2-BA7B-4AF5-A57B-AB3930E460F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DCE8EAAD-76E5-4B8F-8D75-C9DAAEB0162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510A1E8-2286-4F9F-B0FD-7DAB34442CFD}"/>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5A853187-940B-4746-B743-1FCB8F73A55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43C5D42E-E026-43F9-8B49-6876C3F0198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700D10D5-7D68-467A-B2CD-464CEC43B6D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8D2BBAEF-0A14-4961-86DF-5A322EA921F4}"/>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EDE7586E-FEED-4F27-AA40-CF0496F6A91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4FF552C4-8440-41DB-A251-F55BD71142F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A62F1A70-CBB8-4D96-9EEC-C09BC98E7F3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5656EF93-FA30-4783-B882-BC2469D11B0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593D814-7255-44DB-B1C8-5AA46430846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0CFA760B-7BF7-4BAE-8860-69D9F451257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DB89F80-DD03-401D-A98F-E41A55271DA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4E316DC9-11DD-4BDF-A5F1-2E91A9D964B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661FF81E-029E-4295-BF6B-23D76109D53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8DDB899D-0D27-4408-9272-EBEDAF1141E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9F36AAA2-FE6F-4BC8-A128-2044E242FA14}"/>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41137686-294A-4D59-BBE1-04F456FF5034}"/>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A5BCE172-1452-4E2F-B533-B2BD709E566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184F8261-1AF6-4CF2-B061-60F1498CBB80}"/>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89A4C7A4-ECDC-40F2-B788-C66689C31AF3}"/>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6AEED1F2-DAC8-4D96-BB77-5002F16FE56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AE990024-3BD5-4548-A58C-D528343D9DC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BF1DBD09-E7E9-4C81-BB0D-5179D333E907}"/>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DC7B3268-4710-4B3E-A55E-EC87C7BA0AEF}"/>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EF5233D3-5EAD-4FAD-9A9F-CD133120B78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166DEEDD-EF66-4878-BF8E-88AF5EAAFEAE}"/>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58E8282F-3E8A-4DF3-AF97-9F9F4B8E905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0C026D36-411A-4758-9A87-03089DE0B9D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A279AA7E-4022-4868-A404-5220C351642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4B5547D2-C31A-45B4-9A42-3833B496E01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B6194144-0B6F-4B09-878B-B8BE052F8AC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615A6D44-C0A2-499C-86FA-FC5BBE1ED5A1}"/>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E1BB0AEB-C083-4E90-96CC-58F5E54F45E5}"/>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DE4EA61E-D236-435F-82F2-03C82BF2B90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8022578F-5FF3-4997-92B2-77A1F1730DB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BBD706D-DFBB-455B-94E0-498DE98F4C0F}"/>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D627E2C8-B65A-41F6-BABC-9752D6176C6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D7B90D65-F530-49B5-B45A-20E359503B1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4FE192F4-E5B2-44C6-B28C-DFC36518D4BA}"/>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B6A07042-F49B-411D-B862-302B77D71662}"/>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22138577-C758-4F59-AC54-97DA71068039}"/>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6B466CF2-9B57-4015-B7F1-925F9F7195D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69C5E3FF-0331-4901-861E-224C8522F7D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556F338F-8CDF-4894-BEFD-A31A930E6B5F}"/>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ACEE701D-D843-485E-A438-F978DD555A7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0686E675-C26D-4450-9216-9893F27D883F}"/>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76427DA3-A199-4EDA-96AB-6D99BCD985A7}"/>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66CB19F5-C179-43CD-8A14-1CF17DAD315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364FE549-CCEF-43B2-BDE9-913755576A29}"/>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B865D46-B728-482F-800E-682F28BBDFE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064050C2-E632-46BD-8554-4B17BD178062}"/>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76ED2583-28EA-4849-8AF9-554662C4B565}"/>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5A8E1BF-9CE7-404B-9D6B-CE346EF4AE62}"/>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E405D7B3-AE63-4766-887D-978731CECD7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0977A61B-C3AE-4085-8B86-77EF41F39EC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E462FAB2-5E0D-4C05-AB15-422E3068940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9F708F6-550D-4C0D-A972-070F570372A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AEC7BBA5-5AED-43EA-967E-8336CB2693F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F2DCE7D-F94C-49EB-99E1-13A06F6F970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F50C5D7E-28DE-4941-B343-AC3C2F3A83BA}"/>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6F3C2F8E-AC84-45D6-BAB4-4456DC10289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E63A696C-507E-44D2-A94A-17DB3F49A40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569D3695-3B58-445E-9409-987E3C6B97A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CBA8CBA3-A680-4259-B1F8-8C7D3144BAD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2FB9407C-32E3-40BD-961E-08C828FA761F}"/>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A3F72079-B52B-4928-BB0D-ABA144BB3D57}"/>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304772DD-216E-4472-A9EE-61271427A0D0}"/>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5201425A-3886-4EA0-B7CC-CF5BE9769A1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2DD81C1F-BB54-4ACC-8654-86B2A5E923D1}"/>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1A2C84A9-594E-434B-B059-235F67D65A1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535E9F48-5D4E-4248-94AA-3143E7A0544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8985ED2F-D7CE-430D-8FDE-E52229E076B1}"/>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2E3E346-742D-4DB6-B1F9-DEE328A6682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48BFC782-2E6C-42C1-B418-0BBBD73690E4}"/>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3503FE9F-FE03-4621-B26E-946FDEA1004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15D6C30D-B52F-4559-BC3D-1AA9E6EF50A0}"/>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36965F7-020D-4811-9E30-A85794F2EB02}"/>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813169BA-5C71-4202-A585-C402118C926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270241C1-0DE7-4188-87EC-114216AA54C7}"/>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22551669-B8B4-40CF-A28C-8709037CC684}"/>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B08A1474-4E85-4C87-A9D0-ED4B01038A9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B5697571-7D49-42D5-BFDF-E18285488A2D}"/>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B9F213EA-F191-4939-B913-A417302A781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C997D27-F1BF-43CF-BBE7-1BDFE6BB5C0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25BCD7B3-040F-4C5C-8988-6F1A17764FF5}"/>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64713269-D166-41CB-B77D-EFFB9111384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446DB6AF-A15B-46EC-A709-68ABB424B4E3}"/>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60D72104-CD14-4455-908B-DD13347869EF}"/>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0A3A8DF-04F7-47AF-8CCC-5E9559F5280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CC6A00C2-5DBA-4F30-9677-007A69034F1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3F9207AC-1224-43C0-BD1A-19806F1D333F}"/>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B0F7B055-CE5C-4EA4-AB72-E45A35EDC92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CE54B393-9D96-490D-BEEE-2B3CBD8B6F25}"/>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F5D33598-3EBF-4A31-BC0D-9B495855614E}"/>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8CEE79F-EE1F-44C3-8C98-A30260CFB3CB}"/>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F4C553C8-48EA-4636-9352-878724F21003}"/>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9B8E764-CC11-4221-99B6-1DABA9007409}"/>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220AC30-5598-439C-99B6-5353A9C50842}"/>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0" name="Rectangle 2">
            <a:extLst>
              <a:ext uri="{FF2B5EF4-FFF2-40B4-BE49-F238E27FC236}">
                <a16:creationId xmlns:a16="http://schemas.microsoft.com/office/drawing/2014/main" id="{2D07C141-0238-4C54-A0F6-FE9385BB26DE}"/>
              </a:ext>
            </a:extLst>
          </p:cNvPr>
          <p:cNvSpPr>
            <a:spLocks noGrp="1" noChangeArrowheads="1"/>
          </p:cNvSpPr>
          <p:nvPr>
            <p:ph type="title"/>
          </p:nvPr>
        </p:nvSpPr>
        <p:spPr>
          <a:xfrm>
            <a:off x="2209800" y="2425700"/>
            <a:ext cx="7772400" cy="1143000"/>
          </a:xfrm>
        </p:spPr>
        <p:txBody>
          <a:bodyPr>
            <a:noAutofit/>
          </a:bodyPr>
          <a:lstStyle/>
          <a:p>
            <a:pPr algn="ctr"/>
            <a:r>
              <a:rPr lang="en-GB" altLang="en-US" sz="4000" b="1" dirty="0">
                <a:latin typeface="Verdana" panose="020B0604030504040204" pitchFamily="34" charset="0"/>
                <a:ea typeface="Verdana" panose="020B0604030504040204" pitchFamily="34" charset="0"/>
              </a:rPr>
              <a:t>The IBGRL were able to exclude anti-</a:t>
            </a:r>
            <a:r>
              <a:rPr lang="en-GB" altLang="en-US" sz="4000" b="1" dirty="0" err="1">
                <a:latin typeface="Verdana" panose="020B0604030504040204" pitchFamily="34" charset="0"/>
                <a:ea typeface="Verdana" panose="020B0604030504040204" pitchFamily="34" charset="0"/>
              </a:rPr>
              <a:t>Fy</a:t>
            </a:r>
            <a:r>
              <a:rPr lang="en-GB" altLang="en-US" sz="4000" b="1" baseline="30000" dirty="0" err="1">
                <a:latin typeface="Verdana" panose="020B0604030504040204" pitchFamily="34" charset="0"/>
                <a:ea typeface="Verdana" panose="020B0604030504040204" pitchFamily="34" charset="0"/>
              </a:rPr>
              <a:t>a</a:t>
            </a:r>
            <a:r>
              <a:rPr lang="en-GB" altLang="en-US" sz="4000" b="1" dirty="0">
                <a:latin typeface="Verdana" panose="020B0604030504040204" pitchFamily="34" charset="0"/>
                <a:ea typeface="Verdana" panose="020B0604030504040204" pitchFamily="34" charset="0"/>
              </a:rPr>
              <a:t>, and in addition exclude anti-c, anti-E, anti-s and anti-K.  They did, however, confirm the presence of a second atypical alloantibody, which they identified as...</a:t>
            </a:r>
          </a:p>
        </p:txBody>
      </p:sp>
      <p:grpSp>
        <p:nvGrpSpPr>
          <p:cNvPr id="3" name="Group 2">
            <a:extLst>
              <a:ext uri="{FF2B5EF4-FFF2-40B4-BE49-F238E27FC236}">
                <a16:creationId xmlns:a16="http://schemas.microsoft.com/office/drawing/2014/main" id="{AA4C5285-1D10-48A8-9FE6-813699FCF330}"/>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FDD50858-DE8A-467D-B081-37BEE82E6C7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115A6B98-8005-41AD-9F89-40FE68844D05}"/>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C882A8E0-3A19-4F44-85BA-D2F33D71BE26}"/>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2AB82B18-6A03-494C-B91E-59C0C763D26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2D99E5A4-4882-4A68-81FF-8516665DA5F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F89EED30-C44F-4290-B5C9-D3BE02355808}"/>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AC2F5636-A1F5-447E-A213-396D9EC494C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5233009C-3DEE-4E50-8F72-5E1C6D4BEBAF}"/>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F9BC02B3-689C-470A-8166-4C4A362ABA47}"/>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29267CE3-4336-4035-9B51-EF18DDDC17B2}"/>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AC278512-903F-4011-A6B6-FFDBA6D4ADA2}"/>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2A0CBEE3-8547-4CD2-89BF-B26612B8C4A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B3C15271-DDD7-46BC-8FC8-F6C7EC8EE24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28C96218-0108-4103-950D-29C4950A897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9922F98E-9D30-48B2-A5FB-0C7A7C343385}"/>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D5E1DD2F-39C4-4DB9-9734-FC434BBFBE80}"/>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FD58780-10BA-4902-89A2-DC96CA52A8F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B3396CC2-25FE-4371-AE0A-79B09B04A52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6A0FF7A4-F579-486D-ADDC-EEADF22415C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19AF689-549D-4F5C-8D65-7C8D8D138DB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4CA0C487-C154-456B-AAA4-CF0337CFE09E}"/>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9818F581-54F9-405E-A9AF-47D2CEEE152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8A70691-5B1D-49D5-BE88-8BECA8FFCBF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18DAABB2-F8B0-456B-92EC-745E655852E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DC8438D-7029-4F99-8E90-86B44C5BD30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E38DBE96-8546-4BB8-99C5-30C8AC760D14}"/>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4A507079-4472-4804-B3D4-CAFD00FD6FA4}"/>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1415E82-2A4F-4D56-A929-76A4DF1EA018}"/>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8178177D-A1A8-4E95-9AF9-1B9B0CD290E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AB0FD6C3-0F7F-4B26-936F-A761A517417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C2D70FC6-492A-49B6-AEFA-96D8BE3BC4D9}"/>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3BFBC989-FA38-418B-BF3B-25FCEF3C8CF6}"/>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3F41B96B-B1E1-4374-9902-1BABBAB572ED}"/>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0677109-F5DC-4197-9B99-4D43A10B91D1}"/>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8CC27BA7-CA28-4DF9-A826-56D8D0B6D2E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7290441C-8B4A-4F35-9DD8-648D796D7DA1}"/>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6488E786-E2DE-4427-AF8B-04D82CC1DEF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07762162-5677-4964-816F-DEE036B608E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98AB94AF-84A0-4802-ABF3-BD6D4B06DCC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B743B051-B162-4D8E-85EC-8A0C1A38800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D8BFB65C-2D72-4903-A779-C2C240F5FEB5}"/>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CCEDA0DE-8368-4EEE-B79C-4C8EF6D8E19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7B4B0080-C319-4B1A-9E2D-3A5EACDA753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0604B03-C452-4563-8BB2-5BD6FF5B1480}"/>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5643434-6BCC-49FD-9EAD-AF4E80DB2B5A}"/>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4BF96B39-208D-4EAE-9885-A36B1DC50AB6}"/>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F0487374-3498-49AF-ABCB-4096F851A1CC}"/>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99DFA70E-422D-45F1-AD6E-C80AF59E64AB}"/>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42EA16D-CE96-46C1-A53D-75F03B14A802}"/>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68DDB0CB-CD5C-41E5-BD23-669AE4297A5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F44085F-FF0C-451D-A5A3-ECE95C4E10E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DB00B99-21CC-4F9E-B3FF-DEDFB76587B1}"/>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8EFB54D8-333A-43B9-BF0C-6F9DD0221FE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B225CAA-A552-42BB-A75A-A48EAD17FCB4}"/>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C317808F-7BEE-4AAC-A49A-E60AB7E4438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977B84AB-1E83-4030-86C8-875BEB274DE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17E9ADFE-12F9-4905-9DAB-18C8C48B2E6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B50CB925-A7F4-4BD4-AE4A-E29CB7BD49F3}"/>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2AF982CB-9C89-4CDA-A669-B3129C67FC7F}"/>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5558EE64-CCBC-4028-93FD-3E63093B0842}"/>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9210F7D-4A72-4F8A-AE73-B40E8F95B5C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DD18963-3BB9-4294-8607-F62427CDC05F}"/>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9BF599D0-AA01-4ED5-9082-2E72F01C6729}"/>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F8E0E4E2-BC7C-46BA-B239-2F99B053494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87B79E74-34FC-4C9E-B669-EA1388BB9B47}"/>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22CD2D57-D825-4B2B-9BC5-5094280C7FBD}"/>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278818E9-70E3-43A6-B495-E361EFDD602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E5C45F66-891B-427B-B31A-98C30B2C79AA}"/>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E1EFB7EA-164B-41DF-B774-7DCEE1B15F8E}"/>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90A5CE8F-A91F-44F1-BB7C-23902F2330D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F293D6E-C034-4C5F-B3AA-6BD04985FFB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418F8B8-A7AA-4E95-821B-E2A5F17591F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0F003AEC-AACE-48AF-8D59-557B1F41992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8E869B81-19DF-4886-AD14-2F1304D63F45}"/>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C3D499F4-B4F2-436C-BF6C-46BD9A47DED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D5D0B7D-977E-4697-880D-6E0B3921F5B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1ED1CC8F-3A70-48FF-85F5-B0B802ACA35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AF3BDE76-6456-422D-9EDD-245490F2847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AD5AFD0A-AA9A-4ADE-9D9A-34704E626F3C}"/>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42EDF4C2-41F0-4CD4-A243-37FA1E7807A8}"/>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B5537E54-2C79-4F67-B1EB-419B039B827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B1D352DD-D182-437B-9661-C1BFADAA71A4}"/>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ED821BB1-EDE8-4000-8F02-B0103491C509}"/>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7C49C6C0-000C-4EF8-9D59-5CE0C7EF7BFA}"/>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D9B01C63-B40D-4069-A349-7A75C52A7567}"/>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350B08F-1D09-40BA-AC73-54F956407F3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FF073753-FA1F-468E-805B-D9A590E019B7}"/>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0789C67B-B8F0-435A-99DC-D24C97AC59B1}"/>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8691734-92CB-4711-B799-B025BACB7ED0}"/>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DFE7EC01-65BA-48D5-AA66-2671EAAE98CF}"/>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1E153EFD-9162-45E5-B4AF-97BD162E47A2}"/>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F6FBCD31-4104-416C-9051-ECBA84C5C674}"/>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02092277-C751-4746-885F-4FFE2903F59F}"/>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830A5C6F-4EBD-4CF4-A181-6B9CFC92EB61}"/>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1CA56B92-3831-479E-8AB9-2061753FD7EE}"/>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D381CD72-96D8-48FF-8DEA-7A5116991F8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83F07342-7919-4EA7-84A0-4EE66A82917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C504DE50-82E5-494D-8C21-70A8312E6347}"/>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3C7B5BE5-5E59-43BD-903D-DEBCE1822D44}"/>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461A506B-3FC8-4B28-82F9-96F69C00893A}"/>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33C359B2-C5A5-4F75-A09C-0930D8B89F9E}"/>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3AD6CCDD-A323-41C0-9A37-76D56669E87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E0F472BC-1EA0-4A87-A28D-F486DB7C668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F60F125-21E0-408E-94C9-A0A333F2124D}"/>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6AD23820-CAE8-404C-820D-CF34653758E9}"/>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91EBFFFB-989F-466E-8C09-4249EA631E5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02D8AF36-F327-4118-9248-43CCC608C55D}"/>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4CB4C462-FC95-4C2D-8F5C-626CACB6692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529339BD-4842-4229-9B35-BA7A1C56D008}"/>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C2D5448-D521-4F1A-9485-91CA8ED29ED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59A0BBCF-2F54-4206-A7D9-FFAE0BD66CB0}"/>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FBD193DE-04F9-4C5F-8BBB-E2217F06732D}"/>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B41DF6C4-C778-4A29-BF7B-342D81B7069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5C29A686-D40C-4B2E-A0B1-E4E48719A841}"/>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602E38F9-B87E-4326-A2C5-F864E7705E1E}"/>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602195AC-2865-4593-8207-2D97669FA2F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462A7505-6428-4A56-976F-C764D063DEB2}"/>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2138A1EC-0C85-4F5C-9902-C56B0353F237}"/>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3B3103D7-6B42-4AF3-ADBB-C1C7D64E7CEB}"/>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B056F181-AA26-49F9-8C76-A5EAAEB93D8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3F3DC756-3032-4C6A-B525-B99BD0EF70A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BA7234CF-8C69-40EB-A790-77DE3D29FC6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34E81945-4448-426A-A474-843E9806DE5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9CFD5978-BD28-4D01-878E-AF8EDEED57A9}"/>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089BE18A-4121-4F68-BACD-7B51F6E7992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2FBC976A-C279-45EB-AAFE-0B1FAB34767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77940B33-9F1B-46D3-8118-5A1F81A4DBE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FD926387-7679-4EA5-BBF1-D9B84ED3F14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860888D9-85BF-4BF9-866D-7A46B7A78AD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3035CDFD-F188-4382-97DB-AA79D19E00BE}"/>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73CE50A1-A204-4F84-9FE6-0FE41563EE0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909146E7-94E0-4498-8874-847562892B8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6FA075DE-49A8-4D9E-A2E4-BD3281DCE0E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DDEE96D6-654C-4572-A4B4-63F06DF0F40F}"/>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57AD4FB9-B238-4A48-A880-6DAD7689B936}"/>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DD88BD0C-E586-45F4-BFA7-69FE64006045}"/>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B5820EBA-15EF-48EE-BD04-668FB87C45F9}"/>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B230C8DF-7E1F-4381-BFFE-4227333A4869}"/>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7226509F-ED02-4F9D-9908-A6868A4E3B3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D974CAC9-A1EA-4FE6-BB8D-2DE2EDB5D47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6736C785-7C72-4D4F-91D3-8F386180D17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E51F40D9-3248-43CD-8966-334AFD731B22}"/>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7616686B-7647-4120-B5FD-337880C40821}"/>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82B51DEC-8C50-4393-8336-87825921E868}"/>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DF779F0-08A3-48B7-9B31-F7A2F0DD7A2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C18ECB9A-9055-4AD1-B1B1-20F919B0DCB2}"/>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8711A941-58F6-4BF4-AD73-6AA40E69489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C84EC033-1E92-439A-8025-43651AC5A71F}"/>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D89007A3-0D90-4A36-8EFA-4F8BB5D55C9A}"/>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EE69D5E9-F2B7-4433-81E0-5DAFD000343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F52723E-30CB-4068-BAB1-8A8F8BBCFE5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AF90245E-75EE-449C-A4FA-625AD329C825}"/>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A7819CCC-75DF-431F-8F31-73466B213BF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40FCC05-7779-4B02-A426-7177BC74BDF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806C2BE-FC86-4520-B3AE-55C12DFACB3E}"/>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9AC4364-0304-48DF-A25C-F547A0C55766}"/>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ECC106C5-DC78-4AB8-AEA3-D1F6B418E742}"/>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4F75098-F1F1-4D07-83FC-0AA4F37364FE}"/>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7DEAF3E-855F-400A-980A-0E306E3C3C2A}"/>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9B40AE21-4782-4BFF-B9F2-B52F02E01F8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1473458C-C068-446B-BD56-BE6E21CADD2C}"/>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C4637874-3D2D-4676-8A3F-033E6462405D}"/>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E20CFB4D-0BE2-4292-B0CA-6D09CE90AB3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BA7A3518-546B-48E3-998B-263AD5375529}"/>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B10EE5E6-6A6B-4936-9948-CDF67FA38CB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D1CADFEE-BE16-4B99-9285-A245427F0D13}"/>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B4AD3BC8-1A9A-42BE-BF49-DE27B84B143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1F12D4E4-97A4-4E94-B930-E8E5819E41A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6577E178-2031-4180-85D6-A5214C9DEA67}"/>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6A685977-A6C4-4CEA-A4BD-42CA78A9A1C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6C123FA-EA93-4DBF-A6B0-B9870B22B54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46D0643E-C4E1-473A-A66A-A8C080DC23C0}"/>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A4FAEE97-2FCE-40D4-94A1-578386ED188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CA1F978-E083-4EED-B2AA-C18CB5D0B905}"/>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20734601-2FEB-4942-8250-38163FAB9BD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F4F9632E-3E34-45B2-B19B-7A13DEBF2AE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010A73EA-5B4E-4120-B6A7-D88FB4ACBE9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A359E16-C7B2-4BB0-B569-350E8B78F1D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436D25ED-E953-4B57-ABDE-303C6C52542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F0595087-87CD-4323-A62F-9E57B353FB1F}"/>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5140B6A6-73BF-4F36-BF11-3425631A37B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C9AD27CC-F189-4DA4-8A81-0337CB6D434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594303DC-89C3-4B3C-889F-73567571B6BB}"/>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6919D138-1EFA-47DA-AA80-73FF64F9A04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0B62AF97-FC2D-4414-86A3-01C709A1D07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30EE7E1-578F-4B82-8EDB-BBCB674C0524}"/>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5740349F-0DF2-4A69-81DB-059BDB315F7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E7AE7996-2B07-4E05-94EF-793B5465AD75}"/>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6BF69E6E-6875-4383-8390-C252769A0482}"/>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8CD0F269-D3A6-4CEB-AAA4-DBD70895F53B}"/>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A6CA1BE4-1BBE-4F1F-982B-85A817CB9AB2}"/>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38EF890F-7290-4A0F-9AD6-C115739EBF19}"/>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1359C985-723F-42BE-8B6B-41DE0701B423}"/>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63589EFE-DAF3-4F96-A3C6-72284E54DAE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B60E1C3E-4DB0-4628-BE1C-F15EF15DFD66}"/>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200A2612-D66B-4454-9F7C-35223EA0E8D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15B1F84B-A2B4-43CE-8AC8-3333C5C76EF5}"/>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95A4290A-07BB-49DC-B63A-EEBA7810289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2380677-A3E8-4B4A-8E94-6A5125AEE975}"/>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A57F3D0-BAAE-47F4-9922-93D33C9C0A87}"/>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14849A2A-EF57-400F-B50A-02D352DF9B8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FF37798A-A097-4639-B687-2433B316A98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C5E9C87B-D235-438B-86C5-141477AEA06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65D5D3C-B8E7-4292-8705-8EC1403E077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C5B2DA20-F15D-42E7-9094-6CF13966E55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814DF5D-3894-44DB-B896-597633C1F3B0}"/>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9BFC2D6A-744F-4E09-949A-83AEF1991415}"/>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9196065-8F73-4452-8B22-2C6A587A8F29}"/>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52A1892B-6486-4E93-AEF0-BE962E63E70D}"/>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614272A4-4370-4B50-9168-AF67116CD43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7DAB5B5B-2F70-4BE0-A13F-3A5B48DFD6F6}"/>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F5693AAD-917C-458A-B41F-B324F9B6DF13}"/>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73E404B6-9F88-4CF4-AC20-A1764B42045D}"/>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9AD3B63E-EF5B-4E05-88C6-69F0BDD5D7E2}"/>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E08AA3CF-AC5D-4D6D-B640-8D068C6D4F53}"/>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5C607890-7948-4783-9244-B1F2FED0CC4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B2FDB45B-997A-43E0-8829-B33646EC455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0F244D8F-48AA-43C0-9CB7-73AE9047CD9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70E4BDDB-39A5-4561-8881-7F23F733D9F1}"/>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7A50F656-DE19-4100-8DBE-AF8DFCD5980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CEA1E0F-DA40-445A-8FA2-C4847B9BC77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8054068E-BFB7-435B-BFA4-B4EDF20C864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83BA5451-11F5-4B1D-B6C4-AE24ACA86B9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6D648151-5EC4-469A-B000-AE9B60CE7A68}"/>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CD419BB-CC6F-4D72-BDD7-CBB5CFE10CC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5884A142-7F59-45AF-91A1-2C80344A385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D5896A47-60FA-4797-93AE-6B3C2C44759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721F6454-C3A2-44BD-A056-5A4051C889C6}"/>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68C6EE5A-E079-42CE-B44D-7268FCBC096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8A30EC3D-D80F-4A0D-B2BA-E83251965866}"/>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118C3287-D02E-473E-B263-DA9A81077218}"/>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5EA4DAF3-E32B-430D-8197-72C5972CAF53}"/>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375DF586-C965-4D03-B80F-891184F2201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F3BA42F-EDFC-45A4-98BD-45D98D8AD3CA}"/>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A43BA7AD-F4C6-458F-9BD4-331BB4F1198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8BF7887-36A1-49A2-AEA6-5742F03E986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DA76BE62-9928-42EC-861C-7CC33AF5AC5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D2202A3A-2EAD-494C-8AB1-FDA937255F32}"/>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F8075782-8338-4760-8670-B3F472F41063}"/>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B7E83032-030C-4943-B7A2-2F9C97E850E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AD05E0F3-C4D3-4BDC-8836-304D73C40CDF}"/>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4FD581C-9110-4041-BBAA-5072DA8664C2}"/>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30FDF88E-846A-494E-8976-126496E479D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3AC0022B-8296-4B53-9FF1-599699DAAFB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6AEB6209-C3C3-42C3-ABCB-459D413AA754}"/>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CF8CE741-86C9-43BA-BDDD-91D39EBA1BD5}"/>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4945503C-238F-4443-AFD2-19D2C993379F}"/>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3AE3A1E6-4CCE-45A6-937E-A26034B90449}"/>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E51C4909-279A-4D3C-8848-9A0CED55DE46}"/>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12D6268-9622-48E3-89A9-FAB0A492A6BC}"/>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6EB8C439-9C65-4B32-89A0-F8A3D27BEE5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B8673749-59A0-4675-8BCB-5E38299FC763}"/>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F20522AD-3BE6-4E38-958E-AD5D728AD7F7}"/>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6AE46C4B-9A11-48A2-B54D-5B535027AA9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220B5686-EE62-47B7-89D6-1CC87F42E07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20A9185B-9BAC-47C4-8A26-0E8AF7B3EFA3}"/>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1DCC71CE-B160-41A2-B840-65CD134F70D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1E2ED9C9-CEF1-4FD6-8C3E-578A48653B4F}"/>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B7D96257-F5F3-4B98-AB56-E82C1650E3F7}"/>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1F661CAE-8E8D-45A9-8CBC-99E7EE06483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6B0FB778-1D7F-4AD5-9688-CB3CD745144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59463CD8-2A35-406F-8CF5-35E0DE1BB86B}"/>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9406701B-5847-4315-9026-85048B906B5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C2348E5E-CCFC-4B61-AB8A-A093BEF3BB03}"/>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04E6DEC-EAFB-4824-B8C6-33D51C290467}"/>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6BF9B2D-A23A-4C90-9D44-CAEB9A979DF5}"/>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00A2FF2-3C9E-4EB8-AF61-65509704F06C}"/>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E23F10AF-BE03-4752-A62E-E01249555A0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FEB9B9E3-653B-4BA5-9E1D-B6252F234A79}"/>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9A7C898B-67B0-4109-890F-03AF86342D5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4CDDF23E-0BE2-40D5-8B9E-CCEBAA591AC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EC0EEF2D-0CF7-498F-8165-A3483E360E4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80422523-C193-47CE-ABD6-67C1FEF2942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2EC0296E-9EA7-48DB-89E6-460C3B26B504}"/>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6806B532-7A5C-4E71-84F8-4C6DE3C87C7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A33C76EA-132C-4805-ADD8-8011CE3D53E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F45D082F-D8DB-469D-96BC-F5C09A863F1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FA0A6AC-8451-484F-9EB5-04C7080259B6}"/>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09A042C-40FC-4B00-9385-1B7F2207B83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B2FDD254-8982-4B83-A96B-39B0C69D07CA}"/>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5ECB3147-BE86-4397-BE75-F465EC3C4EB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00DFFC4F-151B-4438-BA4F-9A1319E9DA6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D4B5E36A-3B32-4EC7-9B7C-E38B78668150}"/>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89BFF8AD-9EA5-4804-A060-CEC4931A8A0C}"/>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9EFA27B-0D03-4A76-8E86-AAA16991D06F}"/>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818F0BD3-D03F-4184-9A8A-D086A620B48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3E839BF3-0E09-4BE9-AD9D-D277EA5E0F9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D616F3F8-D4C0-403D-8CC4-6E1F50117E90}"/>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7238302B-E0C1-4B48-9112-C05DCFDB72C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694A97B-5749-4B6D-8E8E-2B3AFCBD7635}"/>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D93EA774-6BC1-4FC9-AF3B-3860A7ACBDC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CEFC29B1-456B-4791-AB0F-6E20715E3C5E}"/>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5163E3A8-5514-4BB2-98E2-D7DF7A7BE780}"/>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29941753-EE92-4850-ABA4-9748C0F042B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43A9F4D4-1BAF-4850-9055-4A2AB0EEA4C4}"/>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64705223-1C50-44EA-95EC-4A0DC4BEF4F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CA587459-340A-4E3D-8E5D-584B25AE6DD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E030A800-1204-476E-BA20-96C8606D550C}"/>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0444CE44-EFDD-41E3-925F-291DF741A78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51BCFDF7-4392-4783-BEFE-40F5BF1454F7}"/>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5EF2E5A3-E55B-422C-84F9-410EC6144C5F}"/>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35B936A0-2BBA-421A-8C0E-517DFEEF7F50}"/>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E95F6E9A-4F5D-45EA-B6A3-4C6ACED6EC3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07815C25-0CD9-45D1-9CC8-7B16ED0507CD}"/>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7D2A5A2-D8F0-404D-B8F6-4693478BBE1D}"/>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CE4B4DD-7AD7-47FE-A8AF-FF74DF716B9C}"/>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BD5D0154-2701-4840-A236-E6CF0C354B8E}"/>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3A35AD42-03F1-4F17-8A92-8A2A2EBCB66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A0FD5DA8-AE4E-4D6C-9406-503D975D54F8}"/>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0D653098-43C2-47BE-8B7C-93F7FEB363F1}"/>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6F2AD932-0C98-423D-AD38-B90EA7A317A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D24AFB8E-8AC8-4AA8-966E-538934976040}"/>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45AA42F7-4BA2-474C-A8CE-552551CAA283}"/>
              </a:ext>
            </a:extLst>
          </p:cNvPr>
          <p:cNvSpPr>
            <a:spLocks noGrp="1" noChangeArrowheads="1"/>
          </p:cNvSpPr>
          <p:nvPr>
            <p:ph type="title"/>
          </p:nvPr>
        </p:nvSpPr>
        <p:spPr>
          <a:xfrm>
            <a:off x="2209800" y="1600200"/>
            <a:ext cx="7772400" cy="1143000"/>
          </a:xfrm>
        </p:spPr>
        <p:txBody>
          <a:bodyPr/>
          <a:lstStyle/>
          <a:p>
            <a:pPr algn="ctr"/>
            <a:r>
              <a:rPr lang="en-GB" altLang="en-US" sz="6600" b="1" dirty="0">
                <a:latin typeface="Verdana" panose="020B0604030504040204" pitchFamily="34" charset="0"/>
                <a:ea typeface="Verdana" panose="020B0604030504040204" pitchFamily="34" charset="0"/>
              </a:rPr>
              <a:t>..Anti-</a:t>
            </a:r>
            <a:r>
              <a:rPr lang="en-GB" altLang="en-US" sz="6600" b="1" dirty="0" err="1">
                <a:latin typeface="Verdana" panose="020B0604030504040204" pitchFamily="34" charset="0"/>
                <a:ea typeface="Verdana" panose="020B0604030504040204" pitchFamily="34" charset="0"/>
              </a:rPr>
              <a:t>Do</a:t>
            </a:r>
            <a:r>
              <a:rPr lang="en-GB" altLang="en-US" sz="6600" b="1" baseline="30000" dirty="0" err="1">
                <a:latin typeface="Verdana" panose="020B0604030504040204" pitchFamily="34" charset="0"/>
                <a:ea typeface="Verdana" panose="020B0604030504040204" pitchFamily="34" charset="0"/>
              </a:rPr>
              <a:t>a</a:t>
            </a:r>
            <a:r>
              <a:rPr lang="en-GB" altLang="en-US" sz="6600" b="1" dirty="0">
                <a:latin typeface="Verdana" panose="020B0604030504040204" pitchFamily="34" charset="0"/>
                <a:ea typeface="Verdana" panose="020B0604030504040204" pitchFamily="34" charset="0"/>
              </a:rPr>
              <a:t>.</a:t>
            </a:r>
            <a:endParaRPr lang="en-GB" altLang="en-US" b="1" dirty="0">
              <a:latin typeface="Verdana" panose="020B0604030504040204" pitchFamily="34" charset="0"/>
              <a:ea typeface="Verdana" panose="020B0604030504040204" pitchFamily="34" charset="0"/>
            </a:endParaRPr>
          </a:p>
        </p:txBody>
      </p:sp>
      <p:sp>
        <p:nvSpPr>
          <p:cNvPr id="18436" name="Text Box 4">
            <a:extLst>
              <a:ext uri="{FF2B5EF4-FFF2-40B4-BE49-F238E27FC236}">
                <a16:creationId xmlns:a16="http://schemas.microsoft.com/office/drawing/2014/main" id="{DFB123BA-BDE3-4F67-99D9-7A7E23030B67}"/>
              </a:ext>
            </a:extLst>
          </p:cNvPr>
          <p:cNvSpPr txBox="1">
            <a:spLocks noChangeArrowheads="1"/>
          </p:cNvSpPr>
          <p:nvPr/>
        </p:nvSpPr>
        <p:spPr bwMode="auto">
          <a:xfrm>
            <a:off x="2760662" y="3774056"/>
            <a:ext cx="6670675" cy="1098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6600" b="1" dirty="0">
                <a:solidFill>
                  <a:srgbClr val="FF0000"/>
                </a:solidFill>
                <a:latin typeface="Lucida Handwriting" panose="03010101010101010101" pitchFamily="66" charset="0"/>
              </a:rPr>
              <a:t>Oh, What Joy!</a:t>
            </a:r>
          </a:p>
        </p:txBody>
      </p:sp>
      <p:grpSp>
        <p:nvGrpSpPr>
          <p:cNvPr id="4" name="Group 3">
            <a:extLst>
              <a:ext uri="{FF2B5EF4-FFF2-40B4-BE49-F238E27FC236}">
                <a16:creationId xmlns:a16="http://schemas.microsoft.com/office/drawing/2014/main" id="{BD640304-4DEA-4FFB-8ABA-13E0D3948151}"/>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62C6E478-EE9C-4310-9566-25E743116F7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4644B36D-4172-46F4-993A-10EC21A8D4E8}"/>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C14C9F7C-FB6B-4FCA-AE54-E8A673AA786A}"/>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33FCAD18-5B34-4E55-B4BB-464807298790}"/>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7B2AC9E2-B50C-473A-AEEE-1D9FD9D2C44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EFF16EC8-AAC7-40BD-9989-F9B1B989350E}"/>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7AD9AE42-DE53-46C0-9A72-07CD63616C5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F1FAA878-85DD-450F-AE3E-06FD41DBA01E}"/>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304B8EEE-2165-4653-897E-99F67742E47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38358058-D5A1-4C79-8846-70D7D8D5CE36}"/>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B8D4367F-05B1-4F79-8381-D94D7569241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07CA58F7-B0A3-43A4-BE49-7EBA5A60B8E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4D439E69-2129-4DC0-9D6D-889B6EF41340}"/>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D388FA01-BEE4-45BB-83F9-1FD7469A1F4B}"/>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6DEE439A-0725-47CC-811D-133A3E04CEFE}"/>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4ACF1897-E69D-441C-92BF-60E4A3EABE7B}"/>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FE3773D4-D1BC-4699-B318-167816FDB47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CDC2670C-0900-4380-B3AE-98D6AB4EE9C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7ABF1CCF-EC32-413A-B0DE-12BF4BA47973}"/>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AF4D1563-B080-4B5E-B462-9F801F56E64C}"/>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E524F67D-63EF-46F5-AD9A-38DC5892C239}"/>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7E830712-D976-48A2-A5B3-7F6B08563226}"/>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C26DC0DC-25E5-4F0E-B89E-0D6C25893DA2}"/>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B9309C71-CB64-442C-8546-CBFEE1D9D0C0}"/>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8AA6658B-7283-4DC6-959A-5D40FD0A2D5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B15BD9AC-BBAE-40BA-A540-4F47C7AE8AC7}"/>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06FC7EA4-5EED-454F-AAE4-E0832D67E877}"/>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E97FEB1B-488B-4C12-BC0A-D18F4DD2BBDE}"/>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53D18F9F-1762-45C9-868C-9488DB6F229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F6BD30F4-EBB5-4BB6-B59F-785258BAC2F2}"/>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AB2EE388-D159-4C59-98E1-260452DA1B6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A13D82BD-A4EF-4308-9396-4AC5AE5B8CA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FDD70B27-0146-44DA-BFA6-334E80C5EBF1}"/>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988B0092-A33A-49B7-9FB7-EEA20F09D74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7A3ABCAD-61CE-4775-859C-01815EE92C71}"/>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0E10EE1B-793D-4E95-8062-9EB2FC25786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00BFC094-48AD-4509-BF5D-D05C243A96E9}"/>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1FFD3598-A7D4-4B19-99DA-AB81D398B59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6AC4687B-FCD1-498F-9BF6-1CA714FCC69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7691BC38-94B7-49FD-BAB2-7282F17A322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2251612C-04E5-428A-8E0C-A3E58D4B8021}"/>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232D2EC6-74D1-4567-B3DB-F596BAAFD178}"/>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7BF7E607-8F8B-43A3-B226-3F3E354A73D2}"/>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A057ED9E-A010-47F5-8B5D-F603E3181A9F}"/>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924F9CCE-7F6D-476E-9F17-6A455218112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03CA79E7-8316-4344-BF26-1D92FF75EAD0}"/>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5CED33A4-A527-46DA-8F40-A3676534E64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05957508-BACC-4B5A-A4EA-180420F4F1D0}"/>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3154B7A1-F96B-4685-A4D4-80C8B0A456D8}"/>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F1192DE1-ECD5-40F3-87B9-B3BC81F224E8}"/>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A625660B-2B01-49FE-BE06-39E01B3AEB28}"/>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76713E0B-CFF9-4FF1-8072-5631FBA6254D}"/>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3D0647B4-F16A-4892-B4E9-97B419216F32}"/>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D94CF470-FD49-4B26-B602-2DF574E735C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C3EB4574-A77C-407F-9732-8A45A2FC011F}"/>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1A458325-721D-4822-BE03-EF763D1C1B6A}"/>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83EA3199-B018-4249-9A96-96D2BB14B210}"/>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B9AD9E43-AC5E-4169-9006-B057A7C2E32A}"/>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B49B9C47-9602-4AB9-A10B-D107F7DA436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46173DCF-6000-409E-BDB1-B4F743160D14}"/>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53E28EFB-222C-457A-99B0-B800B441C3D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2A670400-B779-4491-AD3C-E9063705760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300172B7-F4CD-479E-9970-2EC17DA506F1}"/>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62E27DAE-1675-460D-896A-2EE4AD2023E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B795EC3A-FC18-48CA-B7E9-85C875DF028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04DD867F-B1EE-4239-9FB1-121E7F8C2FC7}"/>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215BFAFE-F319-41A8-8167-641EC75FD064}"/>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E16ADA52-5F93-4414-98B8-7A430F7B1B16}"/>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20C150D1-4BD6-4209-BB13-70E82D89155E}"/>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57A104A7-06AE-4264-B7F1-B935A8F244F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1C2AECAB-CB74-4B26-8084-B9DAA7C53D32}"/>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48314214-5DFC-4A58-93AA-287617A4A93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DC032ADA-D769-4B88-8D07-EB32494E99E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654B6500-824C-4B12-89FA-E1D5FC605300}"/>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4351F8E1-BEB8-4A69-9585-A0A48C51EC4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831907A1-5B86-4CB4-AE16-BA30464AE730}"/>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3D482BFE-FCDA-4676-9924-9F87CBDBE87F}"/>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79520885-5AF4-4592-922D-D479BBC01F6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FD3E812E-4FA1-42E0-8810-8F1586D0F8A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B587C238-ACE0-49F4-90B4-36C1C58792C0}"/>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4AA87464-F7EE-402F-AB64-59428FAD2B41}"/>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65AE677F-7F9C-401B-89BA-3B07D1ED2CB6}"/>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0A5CE73A-6AFF-41E9-8E1A-35E6F91DBB3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0CECE62D-945A-488E-92BE-90FDA3E499C2}"/>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0472AAC9-27D1-4DD8-9E0F-00EFB57C5B86}"/>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AB7802CC-D2B7-4764-BA7C-E971318FDFDD}"/>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3545F58E-8412-4C4E-A6DE-CE020F3A2A3B}"/>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1D443F5A-F4C8-4F05-A42F-DE1BF8C3A72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F950F6D3-8CA6-4EFD-8FF7-A3F100F5A396}"/>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D77359F4-28C8-43DD-A71A-F3151086958A}"/>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8585F720-D8B0-4248-A839-7B4A19F30A1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952CE850-3212-4A79-95B2-B1B81EF74C2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A7474173-5A95-4839-9985-FBFBF87F7AB5}"/>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2139F6F1-D941-438E-A229-C5981D87BEF5}"/>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99E6DFEA-7E1C-4CAE-B192-71B9A0FDE99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57C13864-C4B9-4607-8E84-E4643E9A82D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3D0F89CB-6A13-410D-87E7-5164ACBC1006}"/>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BE7DF3D0-5A71-487C-8FB8-AFA9F42A33E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9B92CE34-D36D-46C6-9DD5-EC07650D8FE8}"/>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4FF600A5-E4C7-47C5-B6EE-A5043EDB2A3F}"/>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5427BA12-AC43-482F-983D-6C63640D9F8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6E60287C-AECD-4DE1-A01F-405FB95C02D1}"/>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168A08A3-9453-4F81-96C3-715F9DA30589}"/>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DE740414-4C47-433C-BF79-279FE9FA3CAF}"/>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CB8DED4C-0C9B-487C-A171-1445EBE66C60}"/>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A8B053C9-4378-46F9-BC19-95F1BE14EC65}"/>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3A39D02E-A319-463B-A088-C95E25BD0D1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D120DDE2-721A-4522-AFDA-9D69C82EAC8B}"/>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6A286499-DA67-4AB0-B4BE-3E23932B14D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BA252383-4733-4EB9-BDFE-3F55CD98FA3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6F46CF51-9B60-46AF-967B-BF4DE3E48C2A}"/>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B3E48CD8-1E32-413A-A1F6-0FC85DD46BD7}"/>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EB16A5E3-735D-4E20-B9B2-FF24167B571C}"/>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243F98B1-297F-4DF2-B705-A84BC3BC34A1}"/>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F89B44CC-9510-4775-8401-DCEC8EBA4321}"/>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FE5CAA3A-3C5C-4DCB-A994-A73A83922C67}"/>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B38E08A2-EA41-47BD-B93B-1B370FD34F3C}"/>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6E3CC476-C0C5-44FE-B736-D352074604F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71CED64F-7ABF-4D04-B253-9648746E85EE}"/>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66956D79-C6FE-4008-8AD8-F192AA719E6B}"/>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52506E6F-F72D-4681-A9DD-FBFE11983CC5}"/>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0DF29E03-360A-4511-8A56-781E7D2CD6F5}"/>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9153A086-9637-4488-A13A-CDC0B71821C1}"/>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26CEB4DF-04EC-411F-8DEA-5F961D83152C}"/>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222FF3C6-9168-4CED-8C72-728A1820B441}"/>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4D7F8A21-DEF5-4EC4-BBE0-95B057E72BD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B60018B1-F0E8-4EA0-829B-83BD81A5A8E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4FC24667-9061-40DF-B130-186FE737809C}"/>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F519AEED-2B7C-4B5C-90A9-A00E631C3C9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6CEF2E33-25D5-47EB-9B94-FE972E414D62}"/>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912B22C8-A829-4AAC-9410-74271AA0D89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4D665D70-C8EA-4BDF-8055-6979E5200840}"/>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2B60DCC2-1C1B-45E1-8F50-85053F38CF24}"/>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D431C61D-D0C4-41C2-A7F1-67DBAFDF7EC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DEF85705-8844-472A-A094-2598975FB23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A962077F-E2C3-4B7B-A8C0-D591E7E70ADC}"/>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5AD01AB6-A4AA-4F3D-A089-9C596F0E244F}"/>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DE50FB82-9C79-4C89-AFF8-E14EC3B4786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7FAAB336-F105-4BCC-80E5-398877F1003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9C057A79-DA2D-4B3B-AF98-A105A47392B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B6FEA460-685C-4F80-9F20-D3C72D4ECE7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4452E1C5-DE74-4219-8BC7-83AF7139258B}"/>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559BA0B3-162C-43B9-9EDE-19C7ADBEEAB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62DAD4EB-B7C7-40BA-AB41-4B81EA9B3F0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612B806E-A953-497D-993A-A0359A227298}"/>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0C91149C-1B39-42F6-A6F2-A1BC6BC3BD0A}"/>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CCEF8013-76DE-4189-9FEF-7393B4513ACA}"/>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E1384046-48BE-4267-B17C-405A0987DF9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178955FF-00C5-467A-BFF0-4C0224C3E3E3}"/>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09C15775-A4E7-46BB-921B-D07FED1F1E5A}"/>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32349242-582B-440E-B1D5-FCC752CB68E6}"/>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F3BE3316-DF94-4D77-A3F0-58A4CE7B4EA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3FEB0551-7791-421D-950F-86288B0443B4}"/>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E5514280-ED47-4C4C-BE0C-4369373E4C07}"/>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4B32CB60-295C-49A3-A9BF-7721DF47E80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7A880665-0E90-4504-856B-430B3C4E056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13E982EC-7EA2-46BB-91C6-8A04E6BB41B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7F78264B-5D9D-4B62-8373-247186EF4BC6}"/>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45588996-66FF-497E-B6E5-579B8100BE1E}"/>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1C8A923C-5338-43F8-B33A-4C9ED7906DB0}"/>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03FA0B69-BD66-4FAF-BB4D-4B0E0C4825EB}"/>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EDDB5377-F3AD-42B2-82FE-64D096288B2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2A33C550-D1E7-44D6-BFBE-3D777B87919E}"/>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4C0E1B8A-226F-4192-BBE4-6B61E4875DBD}"/>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E714F9F7-F46E-4328-AC11-7D7113D8FABA}"/>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2EFFA845-F49A-45E0-808F-C9575F5AD58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55F8037C-9F69-4BB5-9CD8-DD4677EB37D4}"/>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D0835F0D-9BDE-4E60-89B8-0F96D80DA1E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C474C55C-9749-4EA0-8A1B-E4B96951663D}"/>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71C3C5CA-4411-4B7E-ABB8-9C06E467FD43}"/>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DDC9D542-DEBA-40ED-88E9-A842E1F8354E}"/>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4CAE0F0A-BB42-44EB-85B8-E94553CF492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ADB9EF58-4C1A-43C4-BA19-44B15D1D24F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62256E95-C954-4FA9-B015-BF8B012E737F}"/>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8A24E14B-41EC-462A-B6AD-3E6D4D20E32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C01A0B2A-170E-4575-AC6B-7C21DB5305AA}"/>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D8947F7B-D028-478A-98C7-BC56B341D9C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83B0ED6D-DE3C-41FF-8302-0B2CB7CAE2A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8FA6B6A6-A3C4-4397-9BCA-4FEA1A3D52C3}"/>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1C4B6520-BFB2-491B-919D-ECC09B360D46}"/>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45C11E7A-5A1A-4C31-8F2A-0764446F346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E0899515-F793-4AA6-9024-1AE1C070B16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390F538A-5E55-4C1F-B4DA-890A9E43F81E}"/>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35E1D7A5-A669-4FDD-92BC-6E6A625E251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0EE81FE9-CF0B-49D3-8E93-D4E8F6BD723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C4DE6D0B-6C2C-4EA4-83E8-94AB8025FC86}"/>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A71758E3-EB25-4BDB-8635-3B1A3F953275}"/>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FC0A8BFA-64E9-4367-B520-3E7967CF3E49}"/>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A329DBE4-49DD-40C3-B574-6D04A2073A8C}"/>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98067A3D-C14C-4380-B9C9-7E6F500BA32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922B8B97-954D-406B-A640-5851ED515C8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B859B48F-7528-4F5A-ADB3-15ABBECBCE9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F76AEAF2-A567-4F9D-AD8C-5C05175BDCC3}"/>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B72ED7DD-D982-4A6D-BA9D-B026CC3B7189}"/>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B7155994-41A4-44DB-ADE4-5339C1E2FAD4}"/>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D52F7347-882C-46DD-8DC0-FC8C71D141A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354EEC62-57B8-49BF-AC3E-FEB512857AF4}"/>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EDFB1163-728F-4EC9-AB89-75673B250A9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6FD71A93-99F3-461F-AC4C-07612FBC9581}"/>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E047123A-A60E-4B6F-85EF-DE11423B1681}"/>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D011A014-090C-4B5D-8A88-E02052C8995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A24FBEAF-DB5E-444E-BD20-1808CA1F494A}"/>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666DD1E0-6616-4A17-A3A2-1BFA7147A81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F7F93365-CA7F-4827-90BB-E4AA8802F74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21BBB2CF-6E81-4DC0-87A6-1243E2A8977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6626CB6F-D7E5-45B5-B809-4CF17BD7642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F5FAA5BC-5285-470A-8FC0-04A4DBB800C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B54BE9C0-9944-41AD-8CCF-F83119BFFC5C}"/>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CDE80FAD-0A1C-46A1-8202-A0481099FC68}"/>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886C23CD-C519-4F41-AA43-1A613C924C9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5FE827F6-870C-4A8B-9671-C43CFCA0962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4B4EF347-BB32-4E4B-898C-5CA7023B72AD}"/>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6413A436-2104-4952-B5A8-EDF36489F87D}"/>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CD7F8159-FEC7-458F-AC7F-3F6576EFE72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A95DC665-F4E8-4560-B636-D25EC128C568}"/>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12242285-3864-41BF-AC17-CF7C461A09C8}"/>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3C795C16-CEE3-4030-B1AD-D61836773B56}"/>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FEA4EA86-A8DE-47D8-AC02-A34E7058C741}"/>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0FF73956-2975-4131-8225-56F85459C9AE}"/>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4D6FFA5B-B255-4242-9369-B54F635DA226}"/>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D6FE5625-B67A-4AAE-9988-5CE27557EE33}"/>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EBB9EA6B-158E-4237-97F7-B7C7185A39A5}"/>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01526019-F844-4B0F-8BCC-C1F038FA2AA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BCFCC235-AC0F-4D2A-B11E-7D793C173F29}"/>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8C2B1620-7728-4D96-A6D9-A320F31F376C}"/>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2E437885-242E-454D-A16D-30136E5F1372}"/>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CD839833-0743-42D7-AFCA-81D50A97184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C4EE5E2B-B63F-4C7A-A4D3-FF6572EF85BB}"/>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539ADCCB-1192-4F0F-A981-FA0DE9ED7C5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E5577893-55FF-4094-9075-7F5C959BF137}"/>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6588CE7A-B4C0-4FC3-864F-4452D6D119A2}"/>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9F37D279-A28A-4A57-B385-3CB63E5102C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95BDCA8B-5AC1-4F75-AED5-9BF6D75344F5}"/>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83B2F86E-6C63-4B7F-9DD0-7CCDEDAD9247}"/>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C49178C1-37B3-46D6-8736-4A80E4D758E6}"/>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18572C0A-AF99-44BF-BE94-0895C4A1015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F1905FAA-6998-448B-AAA9-5A726A355F28}"/>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FA66E5BF-69F4-49AE-8F80-F4643F685DD1}"/>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15BFA14C-B37B-4985-A746-FBFCC8E800D1}"/>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2203E16D-5514-4654-83D9-5E1BA0B581D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7FC3C5D1-D2BC-4EAB-B163-F2560D225B88}"/>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A3DAF75F-8854-4DBA-97A4-C5906BB56223}"/>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5F2A494F-6914-409E-83AC-F7DD512CE7B3}"/>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D4726FD4-A337-4CC9-8E03-BE02DC54B95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36DBB8C4-418A-49EF-9BCD-18F28E1AA67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7234868A-C323-40C6-B022-AE8242CAC3D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E4DF9E84-1FB1-4D6A-AE53-D3DA8713C233}"/>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5C7D389F-7856-4088-B09D-25DEB2C9B76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8C16D6AA-39C1-43B8-986D-47E03BEE280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8AD598B8-FA78-412A-8785-A3EF7F8993A2}"/>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E883451E-15C4-4156-A863-3DD56817388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C86BFC39-3C41-42A8-80A5-71AAFDD47463}"/>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F9A775A5-4379-46A9-A661-5D0A73E5A02C}"/>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DEAF14EC-F911-4AED-A81D-FC0A4146D41B}"/>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501D9541-1EA5-4738-8E5E-E45460B26DFF}"/>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82F81724-5E6D-4FDF-B6FC-3C45EAD1D941}"/>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DED5B850-2DCD-4DE5-A560-F5FD1585E22F}"/>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184BD672-66E3-4E65-9998-4B6CA87FD1A8}"/>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82BDD3C5-D617-4272-B530-CBC2E488DA12}"/>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4103F6E1-ED62-4096-B3AE-8366CAAA5E92}"/>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66FFEFCE-E15C-41F5-9D26-0CD28695FAE7}"/>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28CEBC78-AFC4-49B2-8E97-C1BB88744C6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2B27D10B-FC1C-4D5D-9814-3054C441F89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51460725-FB9E-423C-AAE9-339489E56F1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A478E3A2-0BDE-4671-A022-BD5BD16375C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3044E9AA-EF24-4A83-B3BB-B4634747739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C3AFD5E1-99D7-4B90-84CF-C67B6BF524E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E8D4A57D-0E36-469D-A68C-8B4FF39349BD}"/>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4F9EEFE6-EACC-4855-B9AB-0842FF156E20}"/>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79909E71-F6BB-4DE0-8904-DCA188B54B9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46EF796C-D120-4961-BFDC-313F9140D437}"/>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F23F65E7-D11F-4366-A863-C092A45E1D8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08646505-06F9-4029-9C12-EAF34B5828C2}"/>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FB2AF7E0-DE34-473C-8B26-95EE2B8DC0B7}"/>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DA301597-8A8D-44D6-98E3-EA635676557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96043A28-61EF-4B6A-BBD3-76A29B9B114A}"/>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360E8242-8439-47EE-B0ED-A4E86555082E}"/>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20E6B0FD-974A-4712-8A31-552B22AF770D}"/>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A18F619E-705E-4392-95B4-81D36B23D94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B2E93ED8-4C45-49B1-A49C-F3A6C1320426}"/>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F0B75996-D2FC-47C0-AC6C-81B866B2FC0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52FAC012-91BC-428B-A8D1-07DAF2670E3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87CE5CCB-3217-4A18-B4AD-027B32739620}"/>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8E1B22A8-960A-4B7D-AE74-3055FBC343F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63A47484-F69B-4224-86DA-B6DE96069F59}"/>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15A53F0A-5D0C-4767-92EE-B87A13A36291}"/>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89E5CF14-85B5-406F-AFEE-8AD5B13B94A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92CA5B61-620A-4CEC-8040-C46BC8A2E26C}"/>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07C5C75D-21C4-48C5-BD33-43D42AE3E4BC}"/>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95EED788-38A5-43DC-9E3D-23F47EDD9829}"/>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B77748D6-7F9D-4FB3-A4C7-00B7141B96D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0CDD206E-FBAA-4FCA-AC32-EE33A06E9B96}"/>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37D24072-BCBA-46BC-B8F0-A1D273EB23F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30A9C717-64F9-4DB3-8B17-E263D5F49F4B}"/>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29B7FB71-AA9D-42DF-B773-1D12E4415E04}"/>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EF570BA5-3AA3-4D1B-9364-432FD406ABF0}"/>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DB2393FD-238E-42E3-8017-3A64CEC3A71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1DD250AF-871E-463C-94FC-D29E253C6FFD}"/>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809E6898-91BF-4418-9547-BC37EBEE9FAB}"/>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47FB13B0-152D-4BD8-A09C-8B274A9AF407}"/>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F05B446D-9F1B-4E76-95ED-D03D574FD553}"/>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64700185-4614-4B1B-BEB7-2B7A7BDDBF11}"/>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D46773E0-7065-4FF0-9D38-7FA70BCFEF14}"/>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D612F705-BFCC-4BE1-877B-944F5B986A8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DDBF1840-1BC0-426F-8B21-4BD8B81538E2}"/>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11B5F122-F397-431C-8F55-984E5FF9784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D5DF3D18-AB83-4C9B-BDC5-019E91DC6CB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7675E9F2-21B1-49B1-B577-D57D09974FC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0293E698-1DA5-44D2-903D-531DB5508088}"/>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2C022A0A-BF9D-43ED-8EDE-9852822FF2B2}"/>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D935059B-B2A9-4A9E-8EB1-07C5599A2EA1}"/>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372BB8BF-542A-44CD-8EB9-0ACE3B7E02C3}"/>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4" fill="hold" grpId="0" nodeType="clickEffect">
                                  <p:stCondLst>
                                    <p:cond delay="0"/>
                                  </p:stCondLst>
                                  <p:childTnLst>
                                    <p:set>
                                      <p:cBhvr>
                                        <p:cTn id="6" dur="1" fill="hold">
                                          <p:stCondLst>
                                            <p:cond delay="0"/>
                                          </p:stCondLst>
                                        </p:cTn>
                                        <p:tgtEl>
                                          <p:spTgt spid="18436"/>
                                        </p:tgtEl>
                                        <p:attrNameLst>
                                          <p:attrName>style.visibility</p:attrName>
                                        </p:attrNameLst>
                                      </p:cBhvr>
                                      <p:to>
                                        <p:strVal val="visible"/>
                                      </p:to>
                                    </p:set>
                                    <p:anim calcmode="lin" valueType="num">
                                      <p:cBhvr>
                                        <p:cTn id="7" dur="1000" fill="hold"/>
                                        <p:tgtEl>
                                          <p:spTgt spid="18436"/>
                                        </p:tgtEl>
                                        <p:attrNameLst>
                                          <p:attrName>ppt_x</p:attrName>
                                        </p:attrNameLst>
                                      </p:cBhvr>
                                      <p:tavLst>
                                        <p:tav tm="0">
                                          <p:val>
                                            <p:strVal val="#ppt_x"/>
                                          </p:val>
                                        </p:tav>
                                        <p:tav tm="100000">
                                          <p:val>
                                            <p:strVal val="#ppt_x"/>
                                          </p:val>
                                        </p:tav>
                                      </p:tavLst>
                                    </p:anim>
                                    <p:anim calcmode="lin" valueType="num">
                                      <p:cBhvr>
                                        <p:cTn id="8" dur="1000" fill="hold"/>
                                        <p:tgtEl>
                                          <p:spTgt spid="18436"/>
                                        </p:tgtEl>
                                        <p:attrNameLst>
                                          <p:attrName>ppt_y</p:attrName>
                                        </p:attrNameLst>
                                      </p:cBhvr>
                                      <p:tavLst>
                                        <p:tav tm="0">
                                          <p:val>
                                            <p:strVal val="#ppt_y+#ppt_h/2"/>
                                          </p:val>
                                        </p:tav>
                                        <p:tav tm="100000">
                                          <p:val>
                                            <p:strVal val="#ppt_y"/>
                                          </p:val>
                                        </p:tav>
                                      </p:tavLst>
                                    </p:anim>
                                    <p:anim calcmode="lin" valueType="num">
                                      <p:cBhvr>
                                        <p:cTn id="9" dur="1000" fill="hold"/>
                                        <p:tgtEl>
                                          <p:spTgt spid="18436"/>
                                        </p:tgtEl>
                                        <p:attrNameLst>
                                          <p:attrName>ppt_w</p:attrName>
                                        </p:attrNameLst>
                                      </p:cBhvr>
                                      <p:tavLst>
                                        <p:tav tm="0">
                                          <p:val>
                                            <p:strVal val="#ppt_w"/>
                                          </p:val>
                                        </p:tav>
                                        <p:tav tm="100000">
                                          <p:val>
                                            <p:strVal val="#ppt_w"/>
                                          </p:val>
                                        </p:tav>
                                      </p:tavLst>
                                    </p:anim>
                                    <p:anim calcmode="lin" valueType="num">
                                      <p:cBhvr>
                                        <p:cTn id="10" dur="1000" fill="hold"/>
                                        <p:tgtEl>
                                          <p:spTgt spid="1843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6"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8" name="Rectangle 2">
            <a:extLst>
              <a:ext uri="{FF2B5EF4-FFF2-40B4-BE49-F238E27FC236}">
                <a16:creationId xmlns:a16="http://schemas.microsoft.com/office/drawing/2014/main" id="{98FDAA09-0CD3-4608-9C52-5E4A0A4836BE}"/>
              </a:ext>
            </a:extLst>
          </p:cNvPr>
          <p:cNvSpPr>
            <a:spLocks noGrp="1" noChangeArrowheads="1"/>
          </p:cNvSpPr>
          <p:nvPr>
            <p:ph type="title"/>
          </p:nvPr>
        </p:nvSpPr>
        <p:spPr>
          <a:xfrm>
            <a:off x="2209800" y="2286000"/>
            <a:ext cx="7772400" cy="1143000"/>
          </a:xfrm>
        </p:spPr>
        <p:txBody>
          <a:bodyPr>
            <a:noAutofit/>
          </a:bodyPr>
          <a:lstStyle/>
          <a:p>
            <a:pPr algn="ctr"/>
            <a:r>
              <a:rPr lang="en-GB" altLang="en-US" sz="4000" b="1" dirty="0">
                <a:latin typeface="Verdana" panose="020B0604030504040204" pitchFamily="34" charset="0"/>
                <a:ea typeface="Verdana" panose="020B0604030504040204" pitchFamily="34" charset="0"/>
              </a:rPr>
              <a:t>We now had a patient who was to undergo a surgical procedure (admittedly one that rarely requires transfusion), with two atypical alloantibodies, both of which have been implicated in transfusion reactions! </a:t>
            </a:r>
          </a:p>
        </p:txBody>
      </p:sp>
      <p:grpSp>
        <p:nvGrpSpPr>
          <p:cNvPr id="3" name="Group 2">
            <a:extLst>
              <a:ext uri="{FF2B5EF4-FFF2-40B4-BE49-F238E27FC236}">
                <a16:creationId xmlns:a16="http://schemas.microsoft.com/office/drawing/2014/main" id="{A49C0CAF-10E6-4CEC-A558-3DA33F490A1A}"/>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FCC2731A-6233-4F32-A752-F56A3719813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54A192D8-A7DB-422C-8593-ACCFECFBD93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6DBAED7A-3F36-4288-B1DD-F09349B3187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927ADF6-8BEC-4399-9AC3-EC35AFA15F39}"/>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5030CE9B-433E-4E16-937C-131BA32C419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6E33C779-A38C-4089-8CBA-6F8912F6F8AF}"/>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B807CA26-6201-4B03-B107-C1BA1D901E2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3706061E-443B-4B13-97BF-6A70B10FF477}"/>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2B476E3E-B733-4EFB-9580-A96146F41432}"/>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1FAD34E7-6654-4359-A84A-6B99F4828779}"/>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473B3ED-C6D4-4145-B654-861B540E28B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27A6221E-21DD-44B3-B3B2-0373EA94CFB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44B7507C-4BBC-4065-B3EF-77DFA292FEB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C0D3A48E-803D-4B62-B97E-B92A89F7D28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D56B5C0-1376-42B1-851C-6B451B5D14C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629AE4EB-BA87-4C1B-BE9F-16C2E4D866EB}"/>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DD43138D-E97F-4F8D-A86A-8A01200FCA3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87996892-90E1-4185-9AA0-BEDE9C51766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84B4D967-BDAA-45D6-997D-5F1C7117A7C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9211533-115A-4B51-875D-9CC8F399A8C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C1B0D846-886D-49C4-AF5F-60166308FFE5}"/>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9EB11A03-11B0-4BD6-8A43-F9FC528EA91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EB263603-FE64-4CF9-B0C0-C49A1306F4B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27DC09E-B7D4-4B87-B7DF-2DCC6C8B897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C63243BF-81BA-4AE2-A612-5F2818268D2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451957AB-785E-4ECB-AAFE-61BB380A8482}"/>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0DB728F6-773B-4E45-B854-88028216AED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B753354A-72A7-4A6F-8B1D-729E1693A6D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1E0B8BDD-24E5-4544-8746-E9CC68E75760}"/>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AA729077-B233-4934-84C1-1C62B56E482C}"/>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E2D3CBB3-1AA6-4CB4-B99E-18EAE6A35517}"/>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4197CF93-EDB1-4017-8E34-FE53CA406A4B}"/>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01797C33-A140-44DE-B387-C0966DF147D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E3827921-68DA-4EA6-AA40-AA85A9A54AC9}"/>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863D0993-A667-4A73-B1F6-AFCFD52EB33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1F107B72-73C0-462D-9066-47353B43D54B}"/>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8685936-597C-4591-83B4-4933AF9A8D36}"/>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A940BA9E-C897-4A32-88A2-39E92A7FF92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9AB3A25-852D-4D89-81D4-E79479D70DC6}"/>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80FB4ABB-1EB3-4379-8E9C-878AA98ADDB4}"/>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9643E796-D8FC-4C85-B77B-8467AD94304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88BF4CFF-4BE8-4448-BB3A-04512DD5F70E}"/>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EA021972-42C3-4A1E-8828-B149061E828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E50EAB75-6E3A-44A3-8C6D-FF3AC93858F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5D9BFEC-97E7-43D7-9BE8-8D2A3EF73ACE}"/>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49DEBDFB-ED15-4A2D-BCF0-2D7E63311A52}"/>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3F802EF5-D6D6-46AA-8F3D-274B79E1463F}"/>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820C9AE1-3E57-44C3-902E-F596519AB575}"/>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BDAA85D5-16A8-4070-A2A8-92C7D767C236}"/>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CBB62F2-D023-4010-9E87-4062135FCA60}"/>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A1A4E40C-56C1-40E6-94E2-2E5B5559967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DF2574BE-9928-40B7-A94D-82F2D72DF007}"/>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06894F12-D014-4CB7-A7E6-1D35BB7E108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1F43E52-4B9D-41EC-A31D-D43EF77622B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21267021-6754-4F7D-BE94-603896C2345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60582E8C-AD31-402F-A3D4-695E1D49AD9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7A7ED540-A36E-4091-82EE-A08501559801}"/>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4FBF7C5A-2097-44AD-83C7-886266A9E65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5FDA9560-DBAE-40BB-9558-9DE08D71212C}"/>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4593A0FE-1C14-4B1B-97C3-8FF0EB53D1E3}"/>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981EB0A7-E19E-4815-BA5B-40304E2FBAA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051C8AFB-F01C-4A2B-88E3-155FED1A966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3B6EE81B-434C-409A-8F32-7C2516497D0D}"/>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2AC88A90-C450-4392-92FD-0B8298AE2701}"/>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48F6E026-D20A-473A-B20B-74B59CF7ECD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225397F3-D7DE-48D9-BB62-F0CA27453A19}"/>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E1C7AB18-82FB-47D9-B7C3-B729A2FE6E42}"/>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2FDE8C30-161F-4D09-9EF8-B3D0B66DEFC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E9DD4E1B-3ECF-46AF-A03B-214FC8E7D667}"/>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469E52A-67D3-41BF-AB35-0102E68814D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31158DC-C228-4E29-9340-8213D2C71DC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ABFE96B-F66C-4429-B028-4343B2A20CB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C6A60D3C-1DA4-4C48-A07E-7444769F495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D6EE2EF3-50AF-4EB7-9B25-BAFF66AFA207}"/>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8694CA65-3F1E-442C-87A7-7B8950CF616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5AABE2F2-FCC6-4CCA-BE7E-8DFC6BC353B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040FE687-9DF7-4E95-9825-882B8A31081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3213FAF-3498-4650-933D-759822802857}"/>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EE4AEA4B-9F40-4F23-89E7-DBCE43F8B86E}"/>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208201A9-6B05-48BE-A591-4B36CA114AB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08CB703D-693B-4260-B553-45E216D79866}"/>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C73374B-915C-4774-BDE2-98EA0637C564}"/>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53A3D8FC-969E-4EEE-86D2-DFCC2E3CDAA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C3E0032-7E95-4EFD-97E9-0945802B1789}"/>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029FA47D-38B0-4DC0-9540-E45A56DEEEC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EE0FFD5A-3621-4FE2-9D04-080F8CA828D2}"/>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ACEB4F5-42F4-4C31-B11E-CBC555D9002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0ED2E75A-78A5-4256-BFB1-91181ECD630F}"/>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95F7438D-3EFE-4D09-82C3-8BDD10A9927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41F51413-F4A9-4E6B-9EBF-092F026F56E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C6B3280F-49EB-41E3-A2A1-B549301F707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103C3FDB-9BFD-4D9E-A90E-A2C8A4E1EC72}"/>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DD51B63F-DF50-4EFF-B3B4-D0C6854CCA02}"/>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7CD83C9D-CA25-4CDB-9DCE-C9438B702695}"/>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2ECCDF96-CE51-4FE9-B464-07436DABF3F0}"/>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C28E012C-43D3-4740-B7EA-79A06D625F26}"/>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ADDE628F-4B27-4F32-B36E-FC7CBA96F2E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E7492F1-DEF5-48DF-821C-143666451AFA}"/>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0C024F7D-B8C9-4C6D-A9AF-7B2FF86024F6}"/>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769219D-C6B7-4CE1-862F-D9660AFAC759}"/>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6852E20A-4D83-4BDA-BBB8-1503B53B06F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D4B02E74-A744-4EF7-8192-CD9F9499D06D}"/>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DD14610B-3B1C-4BB5-B05B-674C2D43775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BE5C9781-0C59-424F-A7C0-B3060CFCBCF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A6D83901-D288-4C33-906E-5888FCA1D35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76D146EA-DF1D-461F-8EB6-99BA1DB4EE3A}"/>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18A276DA-610F-4174-A1C8-FC62E52567DE}"/>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BAAF8584-6754-4BC9-8D44-2C851729BE96}"/>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795C8F00-3AAF-4D7D-BDB9-CDEDF3F437FC}"/>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A7BDD69-677F-419B-AFF0-50AA352A4ABE}"/>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0A5A0634-2B5E-44A4-9F43-70F175FD1EBF}"/>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279D782-763B-4368-95B8-9A616EF83AB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AA7B5432-6B2D-43AC-8640-0DA360421E97}"/>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5DA169A9-7937-4F37-A8AA-314A5D78CFA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4242430E-33A0-4F0B-B64A-D92E6133FDB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D7034A57-DFAF-473A-A9B2-D0CFC2E46AEF}"/>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185275A-EA8F-473F-A259-E1EA5C77F1F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87E675A-2DBC-4933-AAF6-507D52801799}"/>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037EDAE-B4A6-412B-810F-764981D39DB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9A393B99-002D-4B13-BD6C-6FAECA17B89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227DBD5-5850-4F35-BEFF-2DB0E7D7EC1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B8FD2AC2-528F-41A0-815F-71965FE52AA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8402840B-EE8A-402E-9782-81CF2421BC9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2AF25A8D-D349-4B93-971D-504DA9502AFB}"/>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153D053B-CD2C-4FA8-953D-4DC90CC726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212FDD14-E0F4-4AD7-8E0B-365CBE248CB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5DE03F35-D4A0-4BCA-83EA-A1E9FA82E2F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7E4B079D-17CA-46D9-8B19-C1682F0D115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15ACC4F0-5B1E-4851-B257-DE77AE658E5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42210DC9-A91A-4EAD-A4E5-84816E05EDE5}"/>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6BDD61D-8B05-4EE3-A573-2CE620BFABC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05316961-D3D3-4F08-94B5-24D7F86374D3}"/>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F3DE4E7-ACAC-4B96-9500-4DEC3830217B}"/>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D754CFB-E64C-480A-A31D-E2CB7C13AD64}"/>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AAE9AD00-DF75-4C1D-9BB6-1A65D6DAEA8C}"/>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48AD684C-BACF-4C6B-8020-7A87B5F49AB0}"/>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A2251CE5-07BE-4B58-8D09-D43E0E2C5A1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16934F39-01CC-493B-B249-3D5337E0DC83}"/>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283CDDAE-7582-4C0C-B245-F66AEA4408A7}"/>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17F9EA76-7C99-410A-AE45-A71C1EE045BB}"/>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7CDBFA43-5B5D-4FC1-97EA-F99A70FF2119}"/>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11474AEE-3282-4DDF-8929-1D17A86B5E0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4D4C42F-505C-4090-86DD-4E27D41ABAA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B5E046CB-3CE2-44C4-BE7C-E0AD299BDD0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1D94BA94-231C-4507-9D79-D50E2B200AED}"/>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07716D7C-96AD-4223-89EA-5E399E0F2EC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5D131D96-8461-4DAB-B169-158F373F551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C129373B-BF0C-4ABD-BA17-1F99616D211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DE5ED20B-33B9-4EFA-9AC8-AFCCF246098A}"/>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C0E9B16D-B7CB-4E26-AFCB-38C71818F9A5}"/>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C5C28F2C-3B08-4358-8BB9-9BD1B79CC804}"/>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1E65B10E-4940-45C5-BE3C-369564AEF038}"/>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E10BE0BB-8540-4F6D-A81D-92F9E3BCAFB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167B458C-F161-4961-900A-BFDC0A7E403D}"/>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5AB33000-C545-45A2-A0BB-7EF887ECCB26}"/>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B3F73430-B5E1-4F21-844E-3F85D7449500}"/>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6757E323-03F7-4B23-A094-544F044F1CA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4F634914-9A5E-40AE-BD57-3B3368B3056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6A3DCB7E-9D6B-431E-B738-7ACFE00B3122}"/>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0409267-2D69-4A0E-8D7D-163AAECFAF5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5FE3705C-3710-479C-B8CC-B46FF44D8426}"/>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AAFC2AEA-3EFA-4545-8AA3-F93A7F931D1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7ECFEC55-81ED-4C2A-BA23-7296C72E834B}"/>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D0FFECB-5A08-41E7-88CF-CCA4010F8B0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99F0C9D-19C5-41E4-9D26-4B97AA7672F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AF987CD-066F-418D-88F1-30DA3BFBEF33}"/>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C729195-192F-4EDF-94C6-62278A41A0EE}"/>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85B50928-6AD9-4438-B5AE-DA32A18234B6}"/>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4F5C55A9-B877-4C32-8F32-FDEF52A75F8C}"/>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D4BEAE3E-E16F-408B-BD56-E19EC809C8F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FC7E09D0-82DC-4853-82A7-BE41AD5A22C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BA0D21C9-5A8B-4F79-BE6B-34E9B287E03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723AF502-98E2-440A-A1E8-021E265C3EF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4E1F4733-0A87-41AD-BD1E-ED73C37C58A8}"/>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D5DC5B2E-A63E-4E38-AE4B-002A74EDADD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C7AE8B68-0E19-421F-87A5-2639FDBDBF2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6616D294-7E7F-41C3-88C8-D3E8F10EE06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EA829EC4-666C-4ACD-A8EA-09EE20FA9FB5}"/>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715EF18A-AB38-4FEB-BEB2-13723D21E86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ABE90BDF-ADAA-41E5-ACB1-388000A4058A}"/>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C6E85473-8587-4895-BB13-BF089E09C98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F271E16C-E48B-4F15-A955-CDE73BC37FA7}"/>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C2F518EC-FC78-45AB-A603-CA91AB5FCF38}"/>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10132AD5-AD3D-44FB-8080-BD811BFED834}"/>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86556062-4614-4236-BD95-119BC73617F4}"/>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F418993A-FFB6-4F2F-86BE-9F2EBF6F9556}"/>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3C779C0-0143-40C9-AE9A-B10A31BA0DE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A0AA8C59-3C27-4ABB-9D91-9EA7E50451A1}"/>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904E119E-875C-4C4B-A8FD-FEC76AABFE47}"/>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2BCC9FB2-0F6D-4BB2-8038-1A0285290D2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C50E6C8-257C-48E4-BC0F-0B2F2E345A50}"/>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F6A33FD6-B0FA-42FC-8232-581525BB830F}"/>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8E6FE60E-E537-487A-9FB7-E7E0F6476A3A}"/>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E25A1CAC-20FF-4368-8575-62060853617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5C6D55C-33BF-412D-BC53-AB1219E71B3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B834B4DC-4EAA-4113-8AB7-3FCF452F38C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85398D9-714C-4649-A142-1B5343B86DA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0F825CF9-7401-46D5-8891-FEB1B7D7226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C8EC26C8-5829-4D78-9601-4FEC1B0DF2B6}"/>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D919E46D-82CC-49DB-9BD1-AEF3428FB624}"/>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95857779-AE73-4AB8-9758-FA92919E1668}"/>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A3951332-0DE2-4D52-9598-304C43BBA12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19FCF7EC-2ECD-46C0-9581-8807DDEC1724}"/>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1A550FAD-94AF-418F-AEC3-BB2BB6F97DE6}"/>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301633AA-7D5D-45F0-BE3B-C37BABC6F3F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A2B66A30-EFDE-4107-98EA-1DA7E00E6158}"/>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612E12CC-5DDB-4555-87DC-3CC003BC400B}"/>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18415E5F-C3C4-4176-A302-6F0738E9E18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C2FA61E3-59F8-4AE3-AE71-3A8A0410B66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77D6E292-73F2-4DE1-B7DB-49D602D1166D}"/>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4463EE54-A50B-452A-8963-DD32DA6FDA04}"/>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640409EF-C51E-4D10-A69E-79BE7CBDA1F1}"/>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172FAA38-FFE0-4A91-B849-B43D31CDE2B6}"/>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61C4883C-B684-4FAF-A230-49BEC345E767}"/>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4E52F5E2-8183-476C-A142-77E939D7BB5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FE582D00-6010-4451-A87D-008EA130876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5188A33A-0522-470E-A711-68DB9DFAF8F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F96C3B3C-92B0-4EF6-9AFD-0DA2A367DEF2}"/>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DB2DF750-E112-434C-9E43-8446DCF61BA1}"/>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C9B8C197-5AFA-46F3-B839-1211ACBD9C0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D563EFEC-E5EA-475F-9271-A9348ED34F7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735918E1-65DF-4D5A-8944-09F61EB2081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D99D37B1-3AC4-4832-8782-9F78C2FF491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05F4718-6C7E-4966-857F-B13A793DA78A}"/>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650CDD2A-C2E9-4110-B913-0D5B873A59A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A4ED53A-C4AE-4ADF-A898-8C3927CBD3D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12ECDD1A-9AB1-4B1B-BB5C-1FBFB3880EE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7FE157E3-18F2-4BA6-A500-59DCCCB10E63}"/>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0829FEA1-0BDC-46D7-ACAA-44F00C5781CA}"/>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09B3E0D6-A586-49E7-A701-BE59EB20B754}"/>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114DFD14-EC4C-423D-A013-0B991C79ED4E}"/>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B069726F-90ED-4D94-B616-702FFA1DFEA4}"/>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8A539BB8-6431-4DE4-B687-98E1FD50CEE1}"/>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0300F0A5-832E-41DE-9F24-A5C09C6A24C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4834840-F666-4DF7-A1E2-E24B6A73BBA0}"/>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C7FA45DF-8D36-4717-8817-F621D468D5A0}"/>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5E174F69-973C-43C5-ABFC-58A5CA718B33}"/>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35024C03-BD91-4DE5-A056-E08CC4CFF42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58719F69-D994-4725-A34C-D0CA2A3D6B5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312C1E6E-FAD0-4FCF-9AD8-272B1BD710A9}"/>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4D945834-81F8-4932-9CC9-0EBA0B822B6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76739B35-8093-4AA7-B728-E56EEE575C75}"/>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A783D71C-ED34-416F-B84F-9D7B552F4856}"/>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194550F8-A7CB-4083-8E53-F7B8C2A5C5A1}"/>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E8D5F77A-BB23-43A5-AAD3-ED17B848F4D7}"/>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637E3ABA-36DC-4A90-9DD5-05C1A0C2CCC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97EFB2A-3699-4ED2-BC02-D1F71F32CB7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707A4C11-FF91-4A03-B001-7817A9BC043F}"/>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826AE6D1-DB6F-409B-9FEC-B87C5F17C3CE}"/>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73293A88-617B-4A44-87FD-E22DA16B64AC}"/>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7E19651B-B832-4F0D-B03C-F3252DB9C9A1}"/>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E38D2F4F-90C2-4169-AB44-BA03E0A0AC87}"/>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01E2B345-025D-419C-A7C6-F2EE217AD2C6}"/>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3011B28-A03C-4D57-A163-641B473633AA}"/>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5BD113F9-F06C-4089-A7E5-21DF4F975A4B}"/>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DD3BF461-718F-45FF-BB89-7946310ADC4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E6137F1C-A4B0-4052-81A7-42785A78645B}"/>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02E7EAF8-0EA2-431C-9BA3-03ADE223AA32}"/>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C851C583-40E3-4379-8805-DDDCCF14886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96BB7AB1-06CB-435C-A17D-718947B738B5}"/>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CFE052F9-2CEB-48A8-BFC4-8724CF41400C}"/>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C0A4F4BB-2E96-46B0-BB59-EA1170C2CB75}"/>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9022D48-CEF2-4DF4-BC4F-B0F50B7F81AD}"/>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ECA2C503-0313-42A0-9C72-F82E3204D138}"/>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AFA4DB2C-C9C1-4386-AF4B-88D58632807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C871D4ED-667B-485F-B059-EE6D4DA85007}"/>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CB56D237-6C22-479B-9FCE-6813ED9FE3A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E04EC83-ACE0-45A4-8731-D0EEC330AA4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C1995E87-7644-4269-A5D9-3D48FC9BF942}"/>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4BB0D58E-07DC-4CDA-9EBC-EE79B6E5966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714E779C-E8EA-4CFE-B099-C2B4EADB77B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DCA2E6A3-5244-4143-A8CE-CD0E736DF7E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AF3511A1-6DE0-4D08-8D36-BC6FB5A44A3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7BC6960D-49F9-4A30-B509-313B7EA9532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E0EE050-4307-4E2D-9B39-69C035723F9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42A61F06-EA1F-4FD1-A4DD-3227E4B4BF9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EA43987B-77EB-43FE-AEB9-8FBD0553FB6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16325566-DBFF-453C-BDCA-DC3F9225CDC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FE24F335-7286-482B-A64F-3A89066C8D0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DBECDA89-3A13-40AF-B0C8-1A24184FB3B6}"/>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EF687611-0780-40A7-BD50-D396FA069F6E}"/>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FD7360A0-2F7D-4BA9-AB9D-A5F180E3EDC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1A3BCBB4-7C82-4729-94D6-047C7A80C0A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014A2901-4430-4611-9658-4A33A5076800}"/>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2B4DD80F-B473-4078-A171-23417AB8B26E}"/>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4DB30DFF-E7EF-4C13-BDFA-72007D1DDD5A}"/>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9AA4F0CD-BE3C-4B41-8C66-2687E93CB33D}"/>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156BFB1-FF37-4E58-8CAE-537B04D2220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0806431A-E441-433F-A536-9053316A3E9E}"/>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C09941CE-41A9-48F4-A640-5EE27BA480A6}"/>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4637DF03-9EF8-4D45-BCBB-29719EE75EED}"/>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AB1E31BA-03FF-4CCF-A1EF-2FD91E301925}"/>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0907FC73-7386-4EB9-BFE4-7D8746557D2F}"/>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38DA9F6-9FBA-41BF-8980-94DF16315839}"/>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65D15BEC-D16A-4664-B4F8-3B9E49F9EA2F}"/>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A3BF7895-B34E-4C82-A328-A2DA55386053}"/>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03338D2F-928B-49C6-A0CF-CBE7D35D5F1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84FB91C9-BA9E-48FA-A37D-DB13C15B34E8}"/>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019ACC97-8427-49BB-A8E4-5F3B53CBD2BF}"/>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B7A4A6B6-7377-458B-9E95-F4B4CBB5F9D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7A82527C-ED86-4DB2-A183-410DA2AC79B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F8C3C79B-BE4C-4694-BDB6-09558A116629}"/>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C8FD326E-3FD2-482E-8384-590AE826111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6DB8C93B-DC04-4826-9B85-3023C670948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BE39B964-A60C-4F10-BAEC-52C8A082E14E}"/>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04666A3-99ED-439C-B161-3D21A684CE38}"/>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69365263-5658-47A9-BC64-6181F8B7564B}"/>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8486D9B4-F93A-47D1-BEB4-AE82ECD7EBC6}"/>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14EEA76E-EF22-46BE-AE92-19ADBBF71042}"/>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48B06A97-A1B5-4184-836C-A2D9F8B7A903}"/>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81D8B833-85E2-421F-B745-9185E3C33D03}"/>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8BE6179-3E90-4AD4-AC49-9EF645CB2C8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483" name="Rectangle 3">
            <a:extLst>
              <a:ext uri="{FF2B5EF4-FFF2-40B4-BE49-F238E27FC236}">
                <a16:creationId xmlns:a16="http://schemas.microsoft.com/office/drawing/2014/main" id="{266DFD0B-6B77-45D1-9E4A-7B195BBC5874}"/>
              </a:ext>
            </a:extLst>
          </p:cNvPr>
          <p:cNvSpPr>
            <a:spLocks noGrp="1" noChangeArrowheads="1"/>
          </p:cNvSpPr>
          <p:nvPr>
            <p:ph type="body" idx="1"/>
          </p:nvPr>
        </p:nvSpPr>
        <p:spPr>
          <a:xfrm>
            <a:off x="2209800" y="939800"/>
            <a:ext cx="7772400" cy="4114800"/>
          </a:xfrm>
        </p:spPr>
        <p:txBody>
          <a:bodyPr>
            <a:normAutofit/>
          </a:bodyPr>
          <a:lstStyle/>
          <a:p>
            <a:pPr>
              <a:buFont typeface="Wingdings" panose="05000000000000000000" pitchFamily="2" charset="2"/>
              <a:buChar char="§"/>
            </a:pPr>
            <a:r>
              <a:rPr lang="en-GB" altLang="en-US" sz="4400" b="1" dirty="0">
                <a:latin typeface="Verdana" panose="020B0604030504040204" pitchFamily="34" charset="0"/>
                <a:ea typeface="Verdana" panose="020B0604030504040204" pitchFamily="34" charset="0"/>
              </a:rPr>
              <a:t>Co(a-b+) blood occurs in 0.5% of most populations.</a:t>
            </a:r>
          </a:p>
          <a:p>
            <a:pPr>
              <a:buFont typeface="Wingdings" panose="05000000000000000000" pitchFamily="2" charset="2"/>
              <a:buChar char="§"/>
            </a:pPr>
            <a:endParaRPr lang="en-GB" altLang="en-US" sz="4400" b="1" dirty="0">
              <a:latin typeface="Verdana" panose="020B0604030504040204" pitchFamily="34" charset="0"/>
              <a:ea typeface="Verdana" panose="020B0604030504040204" pitchFamily="34" charset="0"/>
            </a:endParaRPr>
          </a:p>
          <a:p>
            <a:pPr>
              <a:buFont typeface="Wingdings" panose="05000000000000000000" pitchFamily="2" charset="2"/>
              <a:buChar char="§"/>
            </a:pPr>
            <a:r>
              <a:rPr lang="en-GB" altLang="en-US" sz="4400" b="1" dirty="0">
                <a:latin typeface="Verdana" panose="020B0604030504040204" pitchFamily="34" charset="0"/>
                <a:ea typeface="Verdana" panose="020B0604030504040204" pitchFamily="34" charset="0"/>
              </a:rPr>
              <a:t>Co(a-b-) is </a:t>
            </a:r>
            <a:r>
              <a:rPr lang="en-GB" altLang="en-US" sz="4400" b="1" i="1" dirty="0">
                <a:latin typeface="Verdana" panose="020B0604030504040204" pitchFamily="34" charset="0"/>
                <a:ea typeface="Verdana" panose="020B0604030504040204" pitchFamily="34" charset="0"/>
              </a:rPr>
              <a:t>extremely</a:t>
            </a:r>
            <a:r>
              <a:rPr lang="en-GB" altLang="en-US" sz="4400" b="1" dirty="0">
                <a:latin typeface="Verdana" panose="020B0604030504040204" pitchFamily="34" charset="0"/>
                <a:ea typeface="Verdana" panose="020B0604030504040204" pitchFamily="34" charset="0"/>
              </a:rPr>
              <a:t> rare.</a:t>
            </a:r>
          </a:p>
        </p:txBody>
      </p:sp>
      <p:grpSp>
        <p:nvGrpSpPr>
          <p:cNvPr id="3" name="Group 2">
            <a:extLst>
              <a:ext uri="{FF2B5EF4-FFF2-40B4-BE49-F238E27FC236}">
                <a16:creationId xmlns:a16="http://schemas.microsoft.com/office/drawing/2014/main" id="{B081494D-7BB5-4A57-8052-6374CA339404}"/>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A7E10B3-A92A-465E-BB77-23DD17196D1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122566AE-C206-4E16-88A7-840BD3CBD00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036EFB30-0409-48C0-8CF5-7F1676323327}"/>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7A17881-B56A-445D-AE26-CD80DCD406B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E9A5E4C0-AAE4-4F89-AF2C-88B298A55968}"/>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68320E5-81F6-4BC1-96CD-09FB3B36431C}"/>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FD06283-DC68-421D-BFD4-504FB75A700C}"/>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01F428F2-998A-4AB0-A093-A616879412E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3D2A6045-60E5-456E-9A45-B8D29DA8FB0B}"/>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99A3497-5204-415C-B9BB-5CA9AF98D7BF}"/>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9C08BA61-5F62-4F28-801B-2086FB18E354}"/>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5E51EA4B-FD05-4F76-909E-4CABE4FEF358}"/>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BBFBDB73-29F3-4B81-862A-45CD612797AD}"/>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296414D0-4F02-419F-8F5C-F69B6A8FA63B}"/>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89B230B1-87F4-4F81-8DBE-C1F7F398C0CC}"/>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33D34924-99F2-460E-99AF-1AFACACF93D8}"/>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273598AF-494A-4761-A1B5-E31799E857B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423CE558-30F3-40F7-8A6E-211D16A1B03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A6D8D43B-F92B-49E1-8796-442021DDDD0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3D7D170F-0190-4A7D-93C4-111EEC8E5FF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A7BAE277-5C39-4291-8F5B-693FD34870C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85447DEC-0A73-463E-8EDC-B7C5563436C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3D6D418-531B-4525-8181-3AC2946FB96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B361D4D4-09DB-4E57-B737-D528915025D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CC516669-7790-48D5-8398-D7BF455C389A}"/>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5B325CCA-7569-4C8B-BC23-529D9745487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34459FBC-6E43-4C5C-8CDB-827184DF9FDE}"/>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A6432A3A-7FFC-436A-B22A-34B3DFC1D95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11BFC442-EE27-4A97-8E7D-985393AAFED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5DD437D7-EA6D-4EEF-8490-4385BFD28D1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95E58C6F-D2C9-4017-86A5-C8B08BE5E92F}"/>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378D1F6B-7A97-422E-9C50-057F66A6C425}"/>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060629F0-64D1-4522-8456-1F6DD820FDF7}"/>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65BEEBF-3822-426C-88A7-AFB9927178A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FC464F9E-5742-450B-AFC3-FE854560B0CE}"/>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93353A5C-5344-4353-A70D-3FB8C3FC94BB}"/>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301A27E-D746-4D76-A830-059D98792EDD}"/>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949AC3B5-519B-40E0-9B00-A44D19DBF79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D74D806-BDEA-44B7-944D-F52F780F780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A4AF49FA-CF78-4A17-A77C-35F3955096A8}"/>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E39A7F04-097B-442A-8C9F-7FA8B269FF08}"/>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718DF82F-E0A8-488E-A53C-4712D7BB8660}"/>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992AA58C-48EF-4839-AE48-EB963937DA83}"/>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A6E8C9BC-0F19-408B-828B-D253199629E8}"/>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342E384E-4DFF-41A2-BAEA-CD79D3F71C4A}"/>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9D456A13-2EC1-4AAE-9D22-89E1F96A8E5E}"/>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8D83924E-84A9-466E-931B-C02F5121ECC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108605A6-8A3A-4539-B11D-770AA00F6AC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9D41D16D-F66E-45CC-BD9C-9E2902594F64}"/>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3A31B9DF-911B-4991-B1B4-573EB088D6E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324A2962-320F-497D-87ED-1137CBEEFA6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B53CCE8C-74C9-4D1E-9CF6-6F1D6E83D51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3094F84A-BB9D-44BF-B278-7D5D76E6CC20}"/>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91F894C7-D901-4738-AAE4-DD4DDE34A930}"/>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546544B4-4ED6-4286-AD72-6C321F96FAB2}"/>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F808DFC9-2231-499C-BFF6-9BB91AE7634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4B4D7AB1-0C49-415A-AA1A-8B78737DB69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E2075507-FEED-48B2-BD69-6D318AA0AA8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887799C6-F6F1-4F10-A551-84F9F647C4ED}"/>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E5FEA01-983C-4B78-9028-635A81AD729F}"/>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5C8090C7-51F1-4960-82D0-BB4B8C33E6E9}"/>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8FFC3B6F-E9B5-4FEE-BAAA-2FF61EC328B8}"/>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E8165543-8D1A-47CA-896E-E30ED663F2C9}"/>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90343926-27F9-4F8C-80EA-EE7149957F06}"/>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C7DBACD8-D1DE-4209-8103-FB71C0B24A4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87E73AAC-45A9-42F1-81D4-B6B00F7F7AD2}"/>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0E2B99AF-7951-4C02-8E26-325CA310E9F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09200C6C-59E2-4C47-B961-D34254EF4C81}"/>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BFE1BA60-21EB-4630-A00D-6214598279F2}"/>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5D3A1C91-317C-4DFB-8320-6F9B9DE64DF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C024629-AE12-46A5-B532-66CC360971E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A7BD9C8F-AAB5-4999-AC54-98632362FEE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140C7596-B96C-458A-9450-587F4C26FB9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99B708A4-69BA-4324-A183-1703B41BE151}"/>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C8E9B7F0-7F04-47D3-BF13-632ABD50CD3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079C5596-3D74-443C-B554-CD5CDDF1463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5180C2F4-2541-4854-BD2E-7EE02D361FD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93F4E254-0423-4C34-B986-21A2779299BC}"/>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A5A4D114-85E1-4816-B933-4A4A4EF8A896}"/>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91AE14B4-B2FB-4F87-B614-F0F3B0CA9944}"/>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518B2FB1-56C4-4516-A967-301069A91719}"/>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FA2B1233-5E03-4587-BFBE-3AEF39EF8C06}"/>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24183F67-C870-4761-A7C4-7E803C087241}"/>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5C301832-98A8-41E0-81DD-E08B3476C03F}"/>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B16219E5-565C-4299-9AA8-6F8922D4C8A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BA669E88-795C-45FE-A894-B00360935E1D}"/>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A334AAB5-47DD-40B3-AABD-0E2514B09746}"/>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54B303C2-2E30-4806-A1EF-A0F5FF933143}"/>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1AC5747-3E26-4FB8-8326-E3189E336FAE}"/>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D0B688C-29CB-431F-A51A-741EF8A82F2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7BAB7E8E-A5C4-4539-ACFC-CB04400C913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5AEBAC3E-B39A-471C-B972-E33334B0EAF2}"/>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86DED908-9355-4595-9D61-4C1BFD0C843A}"/>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8E94C097-BDE5-44BF-8212-9A85FC00F064}"/>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168D93F-6A42-4D53-B43E-1C6BEE7EFEA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4B977E81-7CE3-49FE-8678-12DCD01EE5A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C8475345-E285-4B40-B807-7186689471B8}"/>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A71A7470-91F3-4347-B108-A2DEDE1E2C1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1EA61E3F-06CA-4728-A4CC-67E4404CABCE}"/>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2C0822C7-2E03-4B41-826F-075E80409DB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A80F137-9F89-4D80-BCE0-469856DD5A9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E2083593-A441-4A93-B53F-2AF253595B63}"/>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BC6F6AC-4C94-410E-9551-38EE70E32285}"/>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F8B1F2BB-AF5A-4464-9DC1-89F962716B1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28061358-D5A6-48F6-A0FB-C60E8EAA3760}"/>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16BDC4F-540F-4E2D-B9F6-0B29AFA4DE6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C0E46937-C53F-4153-8999-1B670C335AAE}"/>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58AD1167-9F03-442E-86AD-1B12538B4595}"/>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B70305CC-CBB0-4112-B72C-DBF43F3429CC}"/>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0462CC01-A701-4F63-B89E-34619C92ED3E}"/>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22AD710-1F8A-455E-884E-A0601F534F67}"/>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B3E42BE3-BBB7-448B-9915-5CB988332144}"/>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6751954-918F-4443-8ECB-EAE56F838AD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230285AF-FFED-4750-9AA2-FE023FB1EBE7}"/>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AAF7CA78-F27F-413D-89B9-51A701E7027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13EB1377-11B8-4DBD-8F23-58EB55460613}"/>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2C7CDA1F-DEB4-41F7-97F8-D18821E65FE7}"/>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ABFCF7D9-AE45-48CD-BFA7-23A89FCE3695}"/>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1B752FEB-BACE-427A-B617-8EC96ACA51DA}"/>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0F415682-B89E-4485-864D-C6857832F8A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72F30C68-4FEF-4F1A-BB49-D8D50B4C013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51CDE3E6-5936-4F7E-BC2A-71C676A8B16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3DA5CC52-CA8A-4D00-9901-2998FF6C7B5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B3FB115F-5CCB-4C65-AFD5-3921B57DAA7E}"/>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B1225364-CDF3-460F-9ABA-71ECD67D21B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824DF29-1120-4695-9037-EA867160050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3C58B32C-DB25-4CE0-B707-E37339D776D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931C667C-A65B-4569-92F6-A0CAC824A8B7}"/>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4E575F42-BAF2-431B-84D4-B493D772E996}"/>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12F9F77-6AA6-4D78-9197-900AC4EB562B}"/>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7B0DA713-E0FA-46FA-A0B2-A5B68F05A166}"/>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300FF216-43C2-4386-B5ED-D49303FEE45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3063AD6-8EA6-42F5-9FD8-543D42D5BF3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B2A0340-FC44-49F8-8ED4-22CAB1FC7C4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6F493245-94FD-4CEC-A4B4-301EF9A2B47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8A66F8FF-DFD2-402E-A718-F007F8375CBE}"/>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07C372DA-BA33-4335-91FA-BD677DBCC37C}"/>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A74939CD-ED9F-4944-A473-1BDA84E731B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53BDB00C-B79E-4412-BDA2-6920DF19A506}"/>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69FDA6C9-05FB-430C-B289-0C01359C7DA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03E3346A-0335-4506-B0F1-7F4DC41B4EFB}"/>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90F30F3-C26F-4FC2-A29C-C4C4844194A1}"/>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2328D8C-30CB-4F26-8313-1FEF7538719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742AE3C8-C424-49D8-B127-67D481C4DE9B}"/>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03B6EC99-B7C7-4AA4-90AE-581D28BEC7B4}"/>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C24F6996-E627-4141-8CF1-A1CE9FF8886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AD1541E6-FF4D-417C-B93E-7B3360915C70}"/>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C493D5D9-8A4E-4B2D-A025-A01234984608}"/>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37224B42-2321-4A19-9417-780C901F9443}"/>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4361E2A5-D160-4441-AD06-4EACD5CF83F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FE6A7B23-F089-4648-B3DE-0AF96F3E61A6}"/>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311A13F6-3D8F-41A3-8E76-B82CCD39B49B}"/>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CFB00BD5-325B-4043-BD2A-83B151F471DB}"/>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218343F-38B9-4556-ADD9-2C0E45E07949}"/>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F7EDDA4B-E58E-4D64-8D48-37F6480BB89A}"/>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5D9FAF9-B87C-4924-9C7B-3D85736AB75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B4DCB2BC-0A99-4683-AC56-4B389295763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6F5931D-F46A-40E0-B408-2BC75591068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3B099B4-5FAC-4BEB-ACBE-24F3C2DA9E9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8ABEFE3A-A075-44EA-A70E-08FA4B449C9D}"/>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E3F6FD1-21EA-4824-AF1F-B0083743F44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1D5BD4C3-2224-430B-8226-A5E6A12034FF}"/>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86AAAF14-2C95-4578-8D7D-610429AC9C90}"/>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4D9F7D4A-8904-48A9-A55A-B6FE4354799B}"/>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09750DB7-CFEB-43E4-B4EC-E45BA7746BB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74C63BF0-F762-4D45-BCB3-913997AA597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E6127199-2611-4B68-B188-42C37238783C}"/>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B3DED568-27D6-45CA-9F2D-BDCBA12955F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036DF725-DF6F-4759-8E45-7B49A1C89287}"/>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0CB0439A-067A-412C-A2A6-85511AFCE49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2ABF6DC-997E-4E9E-9613-9B8569E1010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FD6ABCB-BAFB-454C-A965-9220511604A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03B54FA5-05B2-4C8E-B624-7E70044710F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45B138CD-64A7-424B-AFF7-A58FEC98D3B4}"/>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0E644C6E-37D2-4CA5-B2F4-F65C166614F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035B6065-8432-4FE6-8352-CBC3B5371D0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3DA51358-F64B-4E6F-919F-15B64C91096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1EA9A1C4-2FF6-48B1-8ED2-57A878E9BB3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FCFFB544-E12A-40E9-B268-A47CA5D6049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2849257F-4672-4D0A-83EB-9C5972DE062E}"/>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D26C66E1-C0BD-4BAB-91FC-365EAF252F1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FB9F9BD9-F5EE-4E1E-BB6C-575F1DD7C378}"/>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08AC1703-5FC7-472D-9C25-1D150329CCB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EFDAAA64-36DB-4276-B657-45E02383ABB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FCEB9662-BD0A-4052-8257-F9B5B7B6111D}"/>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9BACC802-F05D-4B15-9A2B-414005AC49A9}"/>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9C5B6CD5-28CA-480B-87E9-CE409748960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494B68CB-80A8-4636-9521-F48699A1A26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D32C9D0E-4260-4EBB-A230-5273ACD0CFC6}"/>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CEEF84D6-4118-46F3-8A19-40472D4E559B}"/>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D1406D9-F775-469F-9ACD-9E6077F14D5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D6972A74-3B1E-4058-80FE-4118E4498B4D}"/>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E860B9DB-61EB-4760-A5BB-23DD2EEE5199}"/>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201286AB-E1E4-4B3C-8074-84EC96CC228C}"/>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4D32DF7C-B1A8-4034-AC1B-BA9D8EBC1C4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87DC730-9E94-4223-89A6-D4FE361C1514}"/>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B178E2D-8BE2-48B5-8FA0-0C6B2EE8F45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F52E7CC-C770-4055-BB5C-707778F5050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0D4733C9-150A-4C96-9A2A-68CAB988FCDA}"/>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2017D4B6-ABBE-4824-9F55-A91B2E5C1F3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2D0D1A2D-3576-4E35-BDBB-1798447EFF8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16421CE5-DF2A-45E2-838F-B1395F0B793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207362FE-4EA1-44BA-84CA-5300E10A4948}"/>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45FCE923-022B-4812-BD4C-8486C510E35E}"/>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D4A153F9-AA1D-4184-A372-B32252397EA0}"/>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8BEDC4A5-F551-400F-8CCD-BD0F37AE1757}"/>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49627511-1830-4E87-A3C3-891768E64FD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601E95F0-3F63-4CA3-9028-96BF6EFC9C9A}"/>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9D83EF9-7E59-4D6A-9AEC-53B63FC76D18}"/>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B257A529-2AAB-41B7-A0D9-F12F736FA272}"/>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CC3A9AF9-F9C2-4CB0-B457-C2E80CFD6CA5}"/>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0EA03347-0301-40B9-B84A-A44A65B51A6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C20D4C76-F4DA-44C9-B3C7-577BF5DBA3E9}"/>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D5D38245-FB66-493E-AC63-B956B3D2B330}"/>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A8FB154-A811-4016-BE7C-18383F19333C}"/>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AED5E9C6-389B-43D6-9609-1802534A99C2}"/>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81843ED5-538F-4ABE-914F-C238860E6389}"/>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15435F4D-9E31-4264-8267-3EB0AA35F3D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F933EE5-2CDA-4D30-AE9F-C6B74D9446C9}"/>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23B07F65-F8C1-43B7-A40B-71C5570361B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C82C3FC0-2111-472A-A849-F811D956498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A9F94CD9-2A42-43DE-B429-375396DAFF4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F047050A-CD2B-434A-953B-447811F1364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20A9F8B1-068F-445C-991C-89BDA07741E6}"/>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228BB2C1-0E54-4673-8118-35B3F1CB15E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524D3FD3-F7AC-4D3E-8F10-17186B8EF29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0A00DC8E-50B1-4697-8ED6-DC439B9D1FA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F9B85993-41E8-4486-92F7-EBA5E84CC34D}"/>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C38E8C4-ABAC-4824-A7A7-7C066C487F6B}"/>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BD78D5D6-FFBB-475D-9049-CA186C005C2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4EE8E11-119B-4274-B4C8-1EC16F8A5D6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D21000F1-3921-4BF9-8B39-865B49A3DB8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2267DC0-1DA5-442A-A228-4B51471FE0A2}"/>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8FD0FFDC-BB3A-42E2-AFD0-A35E427A04DF}"/>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858DF26-5227-4A6B-81C1-C4B26527EF3E}"/>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A06089CC-EDF2-44EC-BC70-19E9C8E89793}"/>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DFEC064A-E3D1-4640-8ADB-C9728EB3B340}"/>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C519F75-91DE-464F-AF05-1667BB4B051C}"/>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F168C63A-624E-4C58-A414-F39505EB4444}"/>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C131865-3FFB-4666-8278-F75EF551ABF3}"/>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FA80963C-2840-455C-9C07-29ED3BD4615B}"/>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D516A58-0A71-4E92-B9F9-4F27DE992E5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E382281-849B-42E5-90D9-10A06FDDF787}"/>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2EE3A31A-9968-4398-AC10-A6B37DEF4B8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D2A6C33D-174F-4DC4-A981-EDF515C36DED}"/>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07C55C7A-91EB-40C7-A53C-9D90F5A58BE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1FC9FFC9-5650-4A23-B623-D32B35FC4B99}"/>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77EE5679-B3EC-4458-9FA3-776A83BC0866}"/>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3E01FDB-9E7E-4C68-8DAD-D2EA515C9352}"/>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3E0B65CD-051E-465B-A5F9-D01486FB0FBA}"/>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4EA31776-3096-4529-AF44-E2FB4C255FD3}"/>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3BDDBBC-C1FD-4171-977E-4A0A12C3CAA3}"/>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0FB99DBC-9740-4DE6-A96A-66AFFC3A2E93}"/>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EFAAFCFD-7C76-4AF7-9CB0-FFC7A209CA94}"/>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E9BADE9-D573-4D2B-B7D3-88BC63907F24}"/>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2723E5B8-B754-42E8-B147-739E8593ECE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D13F4B52-F27E-4D0B-A2A8-7B4D9B63E6B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BC57D49D-CD16-4CEF-B1C0-2FB23D4C638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E6C2C17D-6FDC-46F3-A2CD-BEBD5B38F7A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567E010D-A215-4247-BEA4-B9C31BCE7EBF}"/>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F4200F30-3D6E-412B-AF7D-A23EB38B2250}"/>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87639982-5F8B-4FCD-9A99-F4E7C040741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BEA9797A-3017-4C8F-9A66-D6F4A8A4BAB4}"/>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3C01E00B-002C-4AD0-AF25-36A7E0AC1880}"/>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E5B54E93-332A-4378-AF31-9B6F287703A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FD2E41AB-2CF3-4DA9-98AC-40DC001B8082}"/>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97C0BBDC-2E4B-42AF-8EDF-9D6B571DBBF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B8D60589-C326-4865-ABF8-746F3825DE29}"/>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53B266C6-F6C3-4B5A-9F8C-43DC25EA1D38}"/>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6DAE25ED-4DF5-4BC6-A95C-16B7D70D750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52E1B729-A416-4B5B-A8C0-2035DA33368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37DC93F-5341-438A-A7CE-01CD20340C8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72F808B0-00BA-4D32-95E2-01069A1CDF7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CF5F03FD-C6FE-4512-8956-164B7EF1697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B1AFCEDA-5282-4CCE-8317-3262BB57C6F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3A5D6507-89FF-42D2-A408-C6E9D90A4D2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740F0811-4355-4224-86AF-B725F0117A6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02822760-FF87-4C40-B043-C8D7F030587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F970EF72-7EA6-431F-A9E7-96DD022256B3}"/>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EDCC7ACC-55FF-4875-97F9-4450F7999D5F}"/>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1610DEE3-9943-46E7-B00D-9EDB38DEEE5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930E34E5-4DEB-4FD5-8784-530C8397AC0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4F3EED36-B491-47CE-8771-68C7FA93513D}"/>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B3F023B4-C6EC-4DA5-84B4-E6B5BC5EEA9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0C9CA649-49C1-4598-A236-E3339CE60405}"/>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FEEBF533-9C0D-455E-891C-D09670C937BF}"/>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CCFC55CA-E8D7-41A0-8E0F-EFA1CA0C39ED}"/>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42445631-8F1C-44E1-A216-57AE761AC3A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A7212F0C-4023-4BA0-815D-B8D846170E6D}"/>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CB72EE21-6FF0-4E2C-B21A-9BF9A2209834}"/>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917979D-9CF0-43F2-9A67-789B320AAEF4}"/>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A405D04-1917-4FC4-B9C0-BC596570B323}"/>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15DF95E5-F465-4726-8292-6CE40768CAE6}"/>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22C1EB86-0D69-4198-AF7B-BB07B506175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0BB499C-00BF-4DAD-B9D0-AC4CEC364E5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86D7766-05AE-4700-BA77-FF25A698485A}"/>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68C3DA42-1740-40EC-A1AE-EEA1E49CEEBF}"/>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7600FEAF-174F-4BD4-AA23-EA27E0368BE8}"/>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D96C4FF2-E3C6-4319-AE7F-8BA0354375E4}"/>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1D12771-1573-4009-8172-B44E56176ED8}"/>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F1E72F37-8BBB-44B2-8A04-60A6A294148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9E4D885-6460-4A0D-9484-FBD804B3A594}"/>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FF5AE6BC-6ABB-433E-B957-48DD29FA41E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07CF69F2-2843-48CD-98F3-6B6E94E252E3}"/>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A7B17FE-A281-474F-8032-0540E19A413F}"/>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78C1AA6-699B-4A22-BA7B-C7C90374719E}"/>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D809F166-2247-4517-A7C0-0DA0B33C3CDB}"/>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A95CB7E7-AA97-4EDE-81C2-88E96FF9505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B67FB43B-7E06-4592-819F-43F10D45C15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A1C01112-0E6E-4AD0-AE94-F99979F73760}"/>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669C6248-9FDF-4219-BC8B-3D5046DC77D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08B8E7F4-8626-49FB-B999-012E27F6C494}"/>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anim calcmode="lin" valueType="num">
                                      <p:cBhvr additive="base">
                                        <p:cTn id="7" dur="1000" fill="hold"/>
                                        <p:tgtEl>
                                          <p:spTgt spid="20483">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204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0483">
                                            <p:txEl>
                                              <p:pRg st="2" end="2"/>
                                            </p:txEl>
                                          </p:spTgt>
                                        </p:tgtEl>
                                        <p:attrNameLst>
                                          <p:attrName>style.visibility</p:attrName>
                                        </p:attrNameLst>
                                      </p:cBhvr>
                                      <p:to>
                                        <p:strVal val="visible"/>
                                      </p:to>
                                    </p:set>
                                    <p:anim calcmode="lin" valueType="num">
                                      <p:cBhvr additive="base">
                                        <p:cTn id="13" dur="1000" fill="hold"/>
                                        <p:tgtEl>
                                          <p:spTgt spid="20483">
                                            <p:txEl>
                                              <p:pRg st="2" end="2"/>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2048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build="p"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45" name="Group 41">
            <a:extLst>
              <a:ext uri="{FF2B5EF4-FFF2-40B4-BE49-F238E27FC236}">
                <a16:creationId xmlns:a16="http://schemas.microsoft.com/office/drawing/2014/main" id="{5F1936A6-BB2C-4047-B932-94D0D57AF695}"/>
              </a:ext>
            </a:extLst>
          </p:cNvPr>
          <p:cNvGrpSpPr>
            <a:grpSpLocks/>
          </p:cNvGrpSpPr>
          <p:nvPr/>
        </p:nvGrpSpPr>
        <p:grpSpPr bwMode="auto">
          <a:xfrm>
            <a:off x="2706641" y="738739"/>
            <a:ext cx="6821489" cy="4500563"/>
            <a:chOff x="1056" y="432"/>
            <a:chExt cx="4297" cy="2835"/>
          </a:xfrm>
        </p:grpSpPr>
        <p:sp>
          <p:nvSpPr>
            <p:cNvPr id="21536" name="Rectangle 32">
              <a:extLst>
                <a:ext uri="{FF2B5EF4-FFF2-40B4-BE49-F238E27FC236}">
                  <a16:creationId xmlns:a16="http://schemas.microsoft.com/office/drawing/2014/main" id="{9F690D7E-DBDA-474E-B500-39DAE6C2C5DC}"/>
                </a:ext>
              </a:extLst>
            </p:cNvPr>
            <p:cNvSpPr>
              <a:spLocks noChangeArrowheads="1"/>
            </p:cNvSpPr>
            <p:nvPr/>
          </p:nvSpPr>
          <p:spPr bwMode="auto">
            <a:xfrm>
              <a:off x="1056" y="1872"/>
              <a:ext cx="4128" cy="576"/>
            </a:xfrm>
            <a:prstGeom prst="rect">
              <a:avLst/>
            </a:prstGeom>
            <a:solidFill>
              <a:srgbClr val="FF0000">
                <a:alpha val="50000"/>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endParaRPr lang="en-US" altLang="en-US" sz="4000"/>
            </a:p>
          </p:txBody>
        </p:sp>
        <p:grpSp>
          <p:nvGrpSpPr>
            <p:cNvPr id="21535" name="Group 31">
              <a:extLst>
                <a:ext uri="{FF2B5EF4-FFF2-40B4-BE49-F238E27FC236}">
                  <a16:creationId xmlns:a16="http://schemas.microsoft.com/office/drawing/2014/main" id="{4CE8B65C-90F9-4247-858F-F31CD6234745}"/>
                </a:ext>
              </a:extLst>
            </p:cNvPr>
            <p:cNvGrpSpPr>
              <a:grpSpLocks/>
            </p:cNvGrpSpPr>
            <p:nvPr/>
          </p:nvGrpSpPr>
          <p:grpSpPr bwMode="auto">
            <a:xfrm>
              <a:off x="1248" y="528"/>
              <a:ext cx="3687" cy="2482"/>
              <a:chOff x="286" y="528"/>
              <a:chExt cx="3687" cy="2482"/>
            </a:xfrm>
          </p:grpSpPr>
          <p:sp>
            <p:nvSpPr>
              <p:cNvPr id="21510" name="Arc 6">
                <a:extLst>
                  <a:ext uri="{FF2B5EF4-FFF2-40B4-BE49-F238E27FC236}">
                    <a16:creationId xmlns:a16="http://schemas.microsoft.com/office/drawing/2014/main" id="{02C61422-A993-45B6-8FF0-328967652C6E}"/>
                  </a:ext>
                </a:extLst>
              </p:cNvPr>
              <p:cNvSpPr>
                <a:spLocks/>
              </p:cNvSpPr>
              <p:nvPr/>
            </p:nvSpPr>
            <p:spPr bwMode="auto">
              <a:xfrm rot="6127770">
                <a:off x="272" y="2366"/>
                <a:ext cx="604" cy="576"/>
              </a:xfrm>
              <a:custGeom>
                <a:avLst/>
                <a:gdLst>
                  <a:gd name="G0" fmla="+- 2903 0 0"/>
                  <a:gd name="G1" fmla="+- 21600 0 0"/>
                  <a:gd name="G2" fmla="+- 21600 0 0"/>
                  <a:gd name="T0" fmla="*/ 0 w 22648"/>
                  <a:gd name="T1" fmla="*/ 196 h 21600"/>
                  <a:gd name="T2" fmla="*/ 22648 w 22648"/>
                  <a:gd name="T3" fmla="*/ 12842 h 21600"/>
                  <a:gd name="T4" fmla="*/ 2903 w 22648"/>
                  <a:gd name="T5" fmla="*/ 21600 h 21600"/>
                </a:gdLst>
                <a:ahLst/>
                <a:cxnLst>
                  <a:cxn ang="0">
                    <a:pos x="T0" y="T1"/>
                  </a:cxn>
                  <a:cxn ang="0">
                    <a:pos x="T2" y="T3"/>
                  </a:cxn>
                  <a:cxn ang="0">
                    <a:pos x="T4" y="T5"/>
                  </a:cxn>
                </a:cxnLst>
                <a:rect l="0" t="0" r="r" b="b"/>
                <a:pathLst>
                  <a:path w="22648" h="21600" fill="none" extrusionOk="0">
                    <a:moveTo>
                      <a:pt x="-1" y="195"/>
                    </a:moveTo>
                    <a:cubicBezTo>
                      <a:pt x="962" y="65"/>
                      <a:pt x="1932" y="0"/>
                      <a:pt x="2903" y="0"/>
                    </a:cubicBezTo>
                    <a:cubicBezTo>
                      <a:pt x="11444" y="0"/>
                      <a:pt x="19184" y="5033"/>
                      <a:pt x="22647" y="12842"/>
                    </a:cubicBezTo>
                  </a:path>
                  <a:path w="22648" h="21600" stroke="0" extrusionOk="0">
                    <a:moveTo>
                      <a:pt x="-1" y="195"/>
                    </a:moveTo>
                    <a:cubicBezTo>
                      <a:pt x="962" y="65"/>
                      <a:pt x="1932" y="0"/>
                      <a:pt x="2903" y="0"/>
                    </a:cubicBezTo>
                    <a:cubicBezTo>
                      <a:pt x="11444" y="0"/>
                      <a:pt x="19184" y="5033"/>
                      <a:pt x="22647" y="12842"/>
                    </a:cubicBezTo>
                    <a:lnTo>
                      <a:pt x="2903"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11" name="Line 7">
                <a:extLst>
                  <a:ext uri="{FF2B5EF4-FFF2-40B4-BE49-F238E27FC236}">
                    <a16:creationId xmlns:a16="http://schemas.microsoft.com/office/drawing/2014/main" id="{CFE38C46-2DB1-4F3B-9D81-5FEEB45C1408}"/>
                  </a:ext>
                </a:extLst>
              </p:cNvPr>
              <p:cNvSpPr>
                <a:spLocks noChangeShapeType="1"/>
              </p:cNvSpPr>
              <p:nvPr/>
            </p:nvSpPr>
            <p:spPr bwMode="auto">
              <a:xfrm flipV="1">
                <a:off x="912" y="1296"/>
                <a:ext cx="0" cy="115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12" name="Arc 8">
                <a:extLst>
                  <a:ext uri="{FF2B5EF4-FFF2-40B4-BE49-F238E27FC236}">
                    <a16:creationId xmlns:a16="http://schemas.microsoft.com/office/drawing/2014/main" id="{A8A1A0FC-171C-439D-873F-27B51001DA0D}"/>
                  </a:ext>
                </a:extLst>
              </p:cNvPr>
              <p:cNvSpPr>
                <a:spLocks noChangeAspect="1"/>
              </p:cNvSpPr>
              <p:nvPr/>
            </p:nvSpPr>
            <p:spPr bwMode="auto">
              <a:xfrm>
                <a:off x="912" y="1152"/>
                <a:ext cx="297" cy="157"/>
              </a:xfrm>
              <a:custGeom>
                <a:avLst/>
                <a:gdLst>
                  <a:gd name="G0" fmla="+- 21600 0 0"/>
                  <a:gd name="G1" fmla="+- 21600 0 0"/>
                  <a:gd name="G2" fmla="+- 21600 0 0"/>
                  <a:gd name="T0" fmla="*/ 46 w 43200"/>
                  <a:gd name="T1" fmla="*/ 23003 h 23003"/>
                  <a:gd name="T2" fmla="*/ 43200 w 43200"/>
                  <a:gd name="T3" fmla="*/ 21600 h 23003"/>
                  <a:gd name="T4" fmla="*/ 21600 w 43200"/>
                  <a:gd name="T5" fmla="*/ 21600 h 23003"/>
                </a:gdLst>
                <a:ahLst/>
                <a:cxnLst>
                  <a:cxn ang="0">
                    <a:pos x="T0" y="T1"/>
                  </a:cxn>
                  <a:cxn ang="0">
                    <a:pos x="T2" y="T3"/>
                  </a:cxn>
                  <a:cxn ang="0">
                    <a:pos x="T4" y="T5"/>
                  </a:cxn>
                </a:cxnLst>
                <a:rect l="0" t="0" r="r" b="b"/>
                <a:pathLst>
                  <a:path w="43200" h="23003" fill="none" extrusionOk="0">
                    <a:moveTo>
                      <a:pt x="45" y="23003"/>
                    </a:moveTo>
                    <a:cubicBezTo>
                      <a:pt x="15" y="22535"/>
                      <a:pt x="0" y="22068"/>
                      <a:pt x="0" y="21600"/>
                    </a:cubicBezTo>
                    <a:cubicBezTo>
                      <a:pt x="0" y="9670"/>
                      <a:pt x="9670" y="0"/>
                      <a:pt x="21600" y="0"/>
                    </a:cubicBezTo>
                    <a:cubicBezTo>
                      <a:pt x="33529" y="0"/>
                      <a:pt x="43200" y="9670"/>
                      <a:pt x="43200" y="21599"/>
                    </a:cubicBezTo>
                  </a:path>
                  <a:path w="43200" h="23003" stroke="0" extrusionOk="0">
                    <a:moveTo>
                      <a:pt x="45" y="23003"/>
                    </a:moveTo>
                    <a:cubicBezTo>
                      <a:pt x="15" y="22535"/>
                      <a:pt x="0" y="22068"/>
                      <a:pt x="0" y="21600"/>
                    </a:cubicBezTo>
                    <a:cubicBezTo>
                      <a:pt x="0" y="9670"/>
                      <a:pt x="9670" y="0"/>
                      <a:pt x="21600" y="0"/>
                    </a:cubicBezTo>
                    <a:cubicBezTo>
                      <a:pt x="33529" y="0"/>
                      <a:pt x="43200" y="9670"/>
                      <a:pt x="43200" y="21599"/>
                    </a:cubicBezTo>
                    <a:lnTo>
                      <a:pt x="2160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21534" name="Group 30">
                <a:extLst>
                  <a:ext uri="{FF2B5EF4-FFF2-40B4-BE49-F238E27FC236}">
                    <a16:creationId xmlns:a16="http://schemas.microsoft.com/office/drawing/2014/main" id="{0B000093-EB2E-47D5-BCA3-AA1B44BC1019}"/>
                  </a:ext>
                </a:extLst>
              </p:cNvPr>
              <p:cNvGrpSpPr>
                <a:grpSpLocks/>
              </p:cNvGrpSpPr>
              <p:nvPr/>
            </p:nvGrpSpPr>
            <p:grpSpPr bwMode="auto">
              <a:xfrm>
                <a:off x="1201" y="528"/>
                <a:ext cx="2772" cy="2482"/>
                <a:chOff x="1210" y="528"/>
                <a:chExt cx="2772" cy="2482"/>
              </a:xfrm>
            </p:grpSpPr>
            <p:sp>
              <p:nvSpPr>
                <p:cNvPr id="21513" name="Line 9">
                  <a:extLst>
                    <a:ext uri="{FF2B5EF4-FFF2-40B4-BE49-F238E27FC236}">
                      <a16:creationId xmlns:a16="http://schemas.microsoft.com/office/drawing/2014/main" id="{762C0C35-265A-46E1-BD41-5E23E2281E5C}"/>
                    </a:ext>
                  </a:extLst>
                </p:cNvPr>
                <p:cNvSpPr>
                  <a:spLocks noChangeShapeType="1"/>
                </p:cNvSpPr>
                <p:nvPr/>
              </p:nvSpPr>
              <p:spPr bwMode="auto">
                <a:xfrm flipH="1">
                  <a:off x="1210" y="1296"/>
                  <a:ext cx="10" cy="1200"/>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14" name="Arc 10">
                  <a:extLst>
                    <a:ext uri="{FF2B5EF4-FFF2-40B4-BE49-F238E27FC236}">
                      <a16:creationId xmlns:a16="http://schemas.microsoft.com/office/drawing/2014/main" id="{1AF8F903-8C9C-4D8D-A00B-121E4852DA39}"/>
                    </a:ext>
                  </a:extLst>
                </p:cNvPr>
                <p:cNvSpPr>
                  <a:spLocks noChangeAspect="1"/>
                </p:cNvSpPr>
                <p:nvPr/>
              </p:nvSpPr>
              <p:spPr bwMode="auto">
                <a:xfrm rot="10800000">
                  <a:off x="1210" y="2488"/>
                  <a:ext cx="297" cy="153"/>
                </a:xfrm>
                <a:custGeom>
                  <a:avLst/>
                  <a:gdLst>
                    <a:gd name="G0" fmla="+- 21600 0 0"/>
                    <a:gd name="G1" fmla="+- 21600 0 0"/>
                    <a:gd name="G2" fmla="+- 21600 0 0"/>
                    <a:gd name="T0" fmla="*/ 15 w 43200"/>
                    <a:gd name="T1" fmla="*/ 22416 h 22416"/>
                    <a:gd name="T2" fmla="*/ 43200 w 43200"/>
                    <a:gd name="T3" fmla="*/ 21600 h 22416"/>
                    <a:gd name="T4" fmla="*/ 21600 w 43200"/>
                    <a:gd name="T5" fmla="*/ 21600 h 22416"/>
                  </a:gdLst>
                  <a:ahLst/>
                  <a:cxnLst>
                    <a:cxn ang="0">
                      <a:pos x="T0" y="T1"/>
                    </a:cxn>
                    <a:cxn ang="0">
                      <a:pos x="T2" y="T3"/>
                    </a:cxn>
                    <a:cxn ang="0">
                      <a:pos x="T4" y="T5"/>
                    </a:cxn>
                  </a:cxnLst>
                  <a:rect l="0" t="0" r="r" b="b"/>
                  <a:pathLst>
                    <a:path w="43200" h="22416" fill="none" extrusionOk="0">
                      <a:moveTo>
                        <a:pt x="15" y="22415"/>
                      </a:moveTo>
                      <a:cubicBezTo>
                        <a:pt x="5" y="22144"/>
                        <a:pt x="0" y="21872"/>
                        <a:pt x="0" y="21600"/>
                      </a:cubicBezTo>
                      <a:cubicBezTo>
                        <a:pt x="0" y="9670"/>
                        <a:pt x="9670" y="0"/>
                        <a:pt x="21600" y="0"/>
                      </a:cubicBezTo>
                      <a:cubicBezTo>
                        <a:pt x="33529" y="0"/>
                        <a:pt x="43200" y="9670"/>
                        <a:pt x="43200" y="21599"/>
                      </a:cubicBezTo>
                    </a:path>
                    <a:path w="43200" h="22416" stroke="0" extrusionOk="0">
                      <a:moveTo>
                        <a:pt x="15" y="22415"/>
                      </a:moveTo>
                      <a:cubicBezTo>
                        <a:pt x="5" y="22144"/>
                        <a:pt x="0" y="21872"/>
                        <a:pt x="0" y="21600"/>
                      </a:cubicBezTo>
                      <a:cubicBezTo>
                        <a:pt x="0" y="9670"/>
                        <a:pt x="9670" y="0"/>
                        <a:pt x="21600" y="0"/>
                      </a:cubicBezTo>
                      <a:cubicBezTo>
                        <a:pt x="33529" y="0"/>
                        <a:pt x="43200" y="9670"/>
                        <a:pt x="43200" y="21599"/>
                      </a:cubicBezTo>
                      <a:lnTo>
                        <a:pt x="2160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15" name="Line 11">
                  <a:extLst>
                    <a:ext uri="{FF2B5EF4-FFF2-40B4-BE49-F238E27FC236}">
                      <a16:creationId xmlns:a16="http://schemas.microsoft.com/office/drawing/2014/main" id="{914376A2-EF28-4197-BCDD-5EDC014712CE}"/>
                    </a:ext>
                  </a:extLst>
                </p:cNvPr>
                <p:cNvSpPr>
                  <a:spLocks noChangeShapeType="1"/>
                </p:cNvSpPr>
                <p:nvPr/>
              </p:nvSpPr>
              <p:spPr bwMode="auto">
                <a:xfrm flipV="1">
                  <a:off x="1507" y="2160"/>
                  <a:ext cx="0" cy="336"/>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16" name="Arc 12">
                  <a:extLst>
                    <a:ext uri="{FF2B5EF4-FFF2-40B4-BE49-F238E27FC236}">
                      <a16:creationId xmlns:a16="http://schemas.microsoft.com/office/drawing/2014/main" id="{F6549D82-ED2A-4A1F-9168-B24A68847D4F}"/>
                    </a:ext>
                  </a:extLst>
                </p:cNvPr>
                <p:cNvSpPr>
                  <a:spLocks noChangeAspect="1"/>
                </p:cNvSpPr>
                <p:nvPr/>
              </p:nvSpPr>
              <p:spPr bwMode="auto">
                <a:xfrm>
                  <a:off x="1507" y="2003"/>
                  <a:ext cx="297" cy="157"/>
                </a:xfrm>
                <a:custGeom>
                  <a:avLst/>
                  <a:gdLst>
                    <a:gd name="G0" fmla="+- 21600 0 0"/>
                    <a:gd name="G1" fmla="+- 21600 0 0"/>
                    <a:gd name="G2" fmla="+- 21600 0 0"/>
                    <a:gd name="T0" fmla="*/ 46 w 43200"/>
                    <a:gd name="T1" fmla="*/ 23003 h 23003"/>
                    <a:gd name="T2" fmla="*/ 43200 w 43200"/>
                    <a:gd name="T3" fmla="*/ 21600 h 23003"/>
                    <a:gd name="T4" fmla="*/ 21600 w 43200"/>
                    <a:gd name="T5" fmla="*/ 21600 h 23003"/>
                  </a:gdLst>
                  <a:ahLst/>
                  <a:cxnLst>
                    <a:cxn ang="0">
                      <a:pos x="T0" y="T1"/>
                    </a:cxn>
                    <a:cxn ang="0">
                      <a:pos x="T2" y="T3"/>
                    </a:cxn>
                    <a:cxn ang="0">
                      <a:pos x="T4" y="T5"/>
                    </a:cxn>
                  </a:cxnLst>
                  <a:rect l="0" t="0" r="r" b="b"/>
                  <a:pathLst>
                    <a:path w="43200" h="23003" fill="none" extrusionOk="0">
                      <a:moveTo>
                        <a:pt x="45" y="23003"/>
                      </a:moveTo>
                      <a:cubicBezTo>
                        <a:pt x="15" y="22535"/>
                        <a:pt x="0" y="22068"/>
                        <a:pt x="0" y="21600"/>
                      </a:cubicBezTo>
                      <a:cubicBezTo>
                        <a:pt x="0" y="9670"/>
                        <a:pt x="9670" y="0"/>
                        <a:pt x="21600" y="0"/>
                      </a:cubicBezTo>
                      <a:cubicBezTo>
                        <a:pt x="33529" y="0"/>
                        <a:pt x="43200" y="9670"/>
                        <a:pt x="43200" y="21599"/>
                      </a:cubicBezTo>
                    </a:path>
                    <a:path w="43200" h="23003" stroke="0" extrusionOk="0">
                      <a:moveTo>
                        <a:pt x="45" y="23003"/>
                      </a:moveTo>
                      <a:cubicBezTo>
                        <a:pt x="15" y="22535"/>
                        <a:pt x="0" y="22068"/>
                        <a:pt x="0" y="21600"/>
                      </a:cubicBezTo>
                      <a:cubicBezTo>
                        <a:pt x="0" y="9670"/>
                        <a:pt x="9670" y="0"/>
                        <a:pt x="21600" y="0"/>
                      </a:cubicBezTo>
                      <a:cubicBezTo>
                        <a:pt x="33529" y="0"/>
                        <a:pt x="43200" y="9670"/>
                        <a:pt x="43200" y="21599"/>
                      </a:cubicBezTo>
                      <a:lnTo>
                        <a:pt x="2160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17" name="Line 13">
                  <a:extLst>
                    <a:ext uri="{FF2B5EF4-FFF2-40B4-BE49-F238E27FC236}">
                      <a16:creationId xmlns:a16="http://schemas.microsoft.com/office/drawing/2014/main" id="{81502A8F-DEB3-457F-A63F-7049F12DAA6C}"/>
                    </a:ext>
                  </a:extLst>
                </p:cNvPr>
                <p:cNvSpPr>
                  <a:spLocks noChangeShapeType="1"/>
                </p:cNvSpPr>
                <p:nvPr/>
              </p:nvSpPr>
              <p:spPr bwMode="auto">
                <a:xfrm>
                  <a:off x="1806" y="2149"/>
                  <a:ext cx="0" cy="288"/>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18" name="Arc 14">
                  <a:extLst>
                    <a:ext uri="{FF2B5EF4-FFF2-40B4-BE49-F238E27FC236}">
                      <a16:creationId xmlns:a16="http://schemas.microsoft.com/office/drawing/2014/main" id="{3805CF28-6BB4-4033-8477-DD2D5E6B90D7}"/>
                    </a:ext>
                  </a:extLst>
                </p:cNvPr>
                <p:cNvSpPr>
                  <a:spLocks noChangeAspect="1"/>
                </p:cNvSpPr>
                <p:nvPr/>
              </p:nvSpPr>
              <p:spPr bwMode="auto">
                <a:xfrm rot="10800000">
                  <a:off x="1806" y="2432"/>
                  <a:ext cx="297" cy="153"/>
                </a:xfrm>
                <a:custGeom>
                  <a:avLst/>
                  <a:gdLst>
                    <a:gd name="G0" fmla="+- 21600 0 0"/>
                    <a:gd name="G1" fmla="+- 21600 0 0"/>
                    <a:gd name="G2" fmla="+- 21600 0 0"/>
                    <a:gd name="T0" fmla="*/ 15 w 43200"/>
                    <a:gd name="T1" fmla="*/ 22416 h 22416"/>
                    <a:gd name="T2" fmla="*/ 43200 w 43200"/>
                    <a:gd name="T3" fmla="*/ 21600 h 22416"/>
                    <a:gd name="T4" fmla="*/ 21600 w 43200"/>
                    <a:gd name="T5" fmla="*/ 21600 h 22416"/>
                  </a:gdLst>
                  <a:ahLst/>
                  <a:cxnLst>
                    <a:cxn ang="0">
                      <a:pos x="T0" y="T1"/>
                    </a:cxn>
                    <a:cxn ang="0">
                      <a:pos x="T2" y="T3"/>
                    </a:cxn>
                    <a:cxn ang="0">
                      <a:pos x="T4" y="T5"/>
                    </a:cxn>
                  </a:cxnLst>
                  <a:rect l="0" t="0" r="r" b="b"/>
                  <a:pathLst>
                    <a:path w="43200" h="22416" fill="none" extrusionOk="0">
                      <a:moveTo>
                        <a:pt x="15" y="22415"/>
                      </a:moveTo>
                      <a:cubicBezTo>
                        <a:pt x="5" y="22144"/>
                        <a:pt x="0" y="21872"/>
                        <a:pt x="0" y="21600"/>
                      </a:cubicBezTo>
                      <a:cubicBezTo>
                        <a:pt x="0" y="9670"/>
                        <a:pt x="9670" y="0"/>
                        <a:pt x="21600" y="0"/>
                      </a:cubicBezTo>
                      <a:cubicBezTo>
                        <a:pt x="33529" y="0"/>
                        <a:pt x="43200" y="9670"/>
                        <a:pt x="43200" y="21599"/>
                      </a:cubicBezTo>
                    </a:path>
                    <a:path w="43200" h="22416" stroke="0" extrusionOk="0">
                      <a:moveTo>
                        <a:pt x="15" y="22415"/>
                      </a:moveTo>
                      <a:cubicBezTo>
                        <a:pt x="5" y="22144"/>
                        <a:pt x="0" y="21872"/>
                        <a:pt x="0" y="21600"/>
                      </a:cubicBezTo>
                      <a:cubicBezTo>
                        <a:pt x="0" y="9670"/>
                        <a:pt x="9670" y="0"/>
                        <a:pt x="21600" y="0"/>
                      </a:cubicBezTo>
                      <a:cubicBezTo>
                        <a:pt x="33529" y="0"/>
                        <a:pt x="43200" y="9670"/>
                        <a:pt x="43200" y="21599"/>
                      </a:cubicBezTo>
                      <a:lnTo>
                        <a:pt x="2160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19" name="Line 15">
                  <a:extLst>
                    <a:ext uri="{FF2B5EF4-FFF2-40B4-BE49-F238E27FC236}">
                      <a16:creationId xmlns:a16="http://schemas.microsoft.com/office/drawing/2014/main" id="{ADACA038-9324-4220-93AB-A3F93C74AA6E}"/>
                    </a:ext>
                  </a:extLst>
                </p:cNvPr>
                <p:cNvSpPr>
                  <a:spLocks noChangeShapeType="1"/>
                </p:cNvSpPr>
                <p:nvPr/>
              </p:nvSpPr>
              <p:spPr bwMode="auto">
                <a:xfrm flipV="1">
                  <a:off x="2103" y="672"/>
                  <a:ext cx="0" cy="1776"/>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0" name="Arc 16">
                  <a:extLst>
                    <a:ext uri="{FF2B5EF4-FFF2-40B4-BE49-F238E27FC236}">
                      <a16:creationId xmlns:a16="http://schemas.microsoft.com/office/drawing/2014/main" id="{E2568F4A-40DE-4F1D-87B7-B90E08CA6FFE}"/>
                    </a:ext>
                  </a:extLst>
                </p:cNvPr>
                <p:cNvSpPr>
                  <a:spLocks noChangeAspect="1"/>
                </p:cNvSpPr>
                <p:nvPr/>
              </p:nvSpPr>
              <p:spPr bwMode="auto">
                <a:xfrm>
                  <a:off x="2103" y="528"/>
                  <a:ext cx="297" cy="157"/>
                </a:xfrm>
                <a:custGeom>
                  <a:avLst/>
                  <a:gdLst>
                    <a:gd name="G0" fmla="+- 21600 0 0"/>
                    <a:gd name="G1" fmla="+- 21600 0 0"/>
                    <a:gd name="G2" fmla="+- 21600 0 0"/>
                    <a:gd name="T0" fmla="*/ 46 w 43200"/>
                    <a:gd name="T1" fmla="*/ 23003 h 23003"/>
                    <a:gd name="T2" fmla="*/ 43200 w 43200"/>
                    <a:gd name="T3" fmla="*/ 21600 h 23003"/>
                    <a:gd name="T4" fmla="*/ 21600 w 43200"/>
                    <a:gd name="T5" fmla="*/ 21600 h 23003"/>
                  </a:gdLst>
                  <a:ahLst/>
                  <a:cxnLst>
                    <a:cxn ang="0">
                      <a:pos x="T0" y="T1"/>
                    </a:cxn>
                    <a:cxn ang="0">
                      <a:pos x="T2" y="T3"/>
                    </a:cxn>
                    <a:cxn ang="0">
                      <a:pos x="T4" y="T5"/>
                    </a:cxn>
                  </a:cxnLst>
                  <a:rect l="0" t="0" r="r" b="b"/>
                  <a:pathLst>
                    <a:path w="43200" h="23003" fill="none" extrusionOk="0">
                      <a:moveTo>
                        <a:pt x="45" y="23003"/>
                      </a:moveTo>
                      <a:cubicBezTo>
                        <a:pt x="15" y="22535"/>
                        <a:pt x="0" y="22068"/>
                        <a:pt x="0" y="21600"/>
                      </a:cubicBezTo>
                      <a:cubicBezTo>
                        <a:pt x="0" y="9670"/>
                        <a:pt x="9670" y="0"/>
                        <a:pt x="21600" y="0"/>
                      </a:cubicBezTo>
                      <a:cubicBezTo>
                        <a:pt x="33529" y="0"/>
                        <a:pt x="43200" y="9670"/>
                        <a:pt x="43200" y="21599"/>
                      </a:cubicBezTo>
                    </a:path>
                    <a:path w="43200" h="23003" stroke="0" extrusionOk="0">
                      <a:moveTo>
                        <a:pt x="45" y="23003"/>
                      </a:moveTo>
                      <a:cubicBezTo>
                        <a:pt x="15" y="22535"/>
                        <a:pt x="0" y="22068"/>
                        <a:pt x="0" y="21600"/>
                      </a:cubicBezTo>
                      <a:cubicBezTo>
                        <a:pt x="0" y="9670"/>
                        <a:pt x="9670" y="0"/>
                        <a:pt x="21600" y="0"/>
                      </a:cubicBezTo>
                      <a:cubicBezTo>
                        <a:pt x="33529" y="0"/>
                        <a:pt x="43200" y="9670"/>
                        <a:pt x="43200" y="21599"/>
                      </a:cubicBezTo>
                      <a:lnTo>
                        <a:pt x="2160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1" name="Line 17">
                  <a:extLst>
                    <a:ext uri="{FF2B5EF4-FFF2-40B4-BE49-F238E27FC236}">
                      <a16:creationId xmlns:a16="http://schemas.microsoft.com/office/drawing/2014/main" id="{56420220-B218-405F-A7C5-D6945E8AAC80}"/>
                    </a:ext>
                  </a:extLst>
                </p:cNvPr>
                <p:cNvSpPr>
                  <a:spLocks noChangeShapeType="1"/>
                </p:cNvSpPr>
                <p:nvPr/>
              </p:nvSpPr>
              <p:spPr bwMode="auto">
                <a:xfrm>
                  <a:off x="2400" y="672"/>
                  <a:ext cx="0" cy="1968"/>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2" name="Arc 18">
                  <a:extLst>
                    <a:ext uri="{FF2B5EF4-FFF2-40B4-BE49-F238E27FC236}">
                      <a16:creationId xmlns:a16="http://schemas.microsoft.com/office/drawing/2014/main" id="{29D16CA8-6D01-43A3-997A-01D649845A92}"/>
                    </a:ext>
                  </a:extLst>
                </p:cNvPr>
                <p:cNvSpPr>
                  <a:spLocks noChangeAspect="1"/>
                </p:cNvSpPr>
                <p:nvPr/>
              </p:nvSpPr>
              <p:spPr bwMode="auto">
                <a:xfrm rot="10800000">
                  <a:off x="2398" y="2631"/>
                  <a:ext cx="297" cy="153"/>
                </a:xfrm>
                <a:custGeom>
                  <a:avLst/>
                  <a:gdLst>
                    <a:gd name="G0" fmla="+- 21600 0 0"/>
                    <a:gd name="G1" fmla="+- 21600 0 0"/>
                    <a:gd name="G2" fmla="+- 21600 0 0"/>
                    <a:gd name="T0" fmla="*/ 15 w 43200"/>
                    <a:gd name="T1" fmla="*/ 22416 h 22416"/>
                    <a:gd name="T2" fmla="*/ 43200 w 43200"/>
                    <a:gd name="T3" fmla="*/ 21600 h 22416"/>
                    <a:gd name="T4" fmla="*/ 21600 w 43200"/>
                    <a:gd name="T5" fmla="*/ 21600 h 22416"/>
                  </a:gdLst>
                  <a:ahLst/>
                  <a:cxnLst>
                    <a:cxn ang="0">
                      <a:pos x="T0" y="T1"/>
                    </a:cxn>
                    <a:cxn ang="0">
                      <a:pos x="T2" y="T3"/>
                    </a:cxn>
                    <a:cxn ang="0">
                      <a:pos x="T4" y="T5"/>
                    </a:cxn>
                  </a:cxnLst>
                  <a:rect l="0" t="0" r="r" b="b"/>
                  <a:pathLst>
                    <a:path w="43200" h="22416" fill="none" extrusionOk="0">
                      <a:moveTo>
                        <a:pt x="15" y="22415"/>
                      </a:moveTo>
                      <a:cubicBezTo>
                        <a:pt x="5" y="22144"/>
                        <a:pt x="0" y="21872"/>
                        <a:pt x="0" y="21600"/>
                      </a:cubicBezTo>
                      <a:cubicBezTo>
                        <a:pt x="0" y="9670"/>
                        <a:pt x="9670" y="0"/>
                        <a:pt x="21600" y="0"/>
                      </a:cubicBezTo>
                      <a:cubicBezTo>
                        <a:pt x="33529" y="0"/>
                        <a:pt x="43200" y="9670"/>
                        <a:pt x="43200" y="21599"/>
                      </a:cubicBezTo>
                    </a:path>
                    <a:path w="43200" h="22416" stroke="0" extrusionOk="0">
                      <a:moveTo>
                        <a:pt x="15" y="22415"/>
                      </a:moveTo>
                      <a:cubicBezTo>
                        <a:pt x="5" y="22144"/>
                        <a:pt x="0" y="21872"/>
                        <a:pt x="0" y="21600"/>
                      </a:cubicBezTo>
                      <a:cubicBezTo>
                        <a:pt x="0" y="9670"/>
                        <a:pt x="9670" y="0"/>
                        <a:pt x="21600" y="0"/>
                      </a:cubicBezTo>
                      <a:cubicBezTo>
                        <a:pt x="33529" y="0"/>
                        <a:pt x="43200" y="9670"/>
                        <a:pt x="43200" y="21599"/>
                      </a:cubicBezTo>
                      <a:lnTo>
                        <a:pt x="2160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3" name="Line 19">
                  <a:extLst>
                    <a:ext uri="{FF2B5EF4-FFF2-40B4-BE49-F238E27FC236}">
                      <a16:creationId xmlns:a16="http://schemas.microsoft.com/office/drawing/2014/main" id="{86893A2A-F765-423E-902A-B887BD208256}"/>
                    </a:ext>
                  </a:extLst>
                </p:cNvPr>
                <p:cNvSpPr>
                  <a:spLocks noChangeShapeType="1"/>
                </p:cNvSpPr>
                <p:nvPr/>
              </p:nvSpPr>
              <p:spPr bwMode="auto">
                <a:xfrm flipV="1">
                  <a:off x="2695" y="1344"/>
                  <a:ext cx="0" cy="1296"/>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4" name="Arc 20">
                  <a:extLst>
                    <a:ext uri="{FF2B5EF4-FFF2-40B4-BE49-F238E27FC236}">
                      <a16:creationId xmlns:a16="http://schemas.microsoft.com/office/drawing/2014/main" id="{BB1978F7-E674-4E2A-8C65-F488B3BE9BB4}"/>
                    </a:ext>
                  </a:extLst>
                </p:cNvPr>
                <p:cNvSpPr>
                  <a:spLocks noChangeAspect="1"/>
                </p:cNvSpPr>
                <p:nvPr/>
              </p:nvSpPr>
              <p:spPr bwMode="auto">
                <a:xfrm>
                  <a:off x="2695" y="1200"/>
                  <a:ext cx="297" cy="157"/>
                </a:xfrm>
                <a:custGeom>
                  <a:avLst/>
                  <a:gdLst>
                    <a:gd name="G0" fmla="+- 21600 0 0"/>
                    <a:gd name="G1" fmla="+- 21600 0 0"/>
                    <a:gd name="G2" fmla="+- 21600 0 0"/>
                    <a:gd name="T0" fmla="*/ 46 w 43200"/>
                    <a:gd name="T1" fmla="*/ 23003 h 23003"/>
                    <a:gd name="T2" fmla="*/ 43200 w 43200"/>
                    <a:gd name="T3" fmla="*/ 21600 h 23003"/>
                    <a:gd name="T4" fmla="*/ 21600 w 43200"/>
                    <a:gd name="T5" fmla="*/ 21600 h 23003"/>
                  </a:gdLst>
                  <a:ahLst/>
                  <a:cxnLst>
                    <a:cxn ang="0">
                      <a:pos x="T0" y="T1"/>
                    </a:cxn>
                    <a:cxn ang="0">
                      <a:pos x="T2" y="T3"/>
                    </a:cxn>
                    <a:cxn ang="0">
                      <a:pos x="T4" y="T5"/>
                    </a:cxn>
                  </a:cxnLst>
                  <a:rect l="0" t="0" r="r" b="b"/>
                  <a:pathLst>
                    <a:path w="43200" h="23003" fill="none" extrusionOk="0">
                      <a:moveTo>
                        <a:pt x="45" y="23003"/>
                      </a:moveTo>
                      <a:cubicBezTo>
                        <a:pt x="15" y="22535"/>
                        <a:pt x="0" y="22068"/>
                        <a:pt x="0" y="21600"/>
                      </a:cubicBezTo>
                      <a:cubicBezTo>
                        <a:pt x="0" y="9670"/>
                        <a:pt x="9670" y="0"/>
                        <a:pt x="21600" y="0"/>
                      </a:cubicBezTo>
                      <a:cubicBezTo>
                        <a:pt x="33529" y="0"/>
                        <a:pt x="43200" y="9670"/>
                        <a:pt x="43200" y="21599"/>
                      </a:cubicBezTo>
                    </a:path>
                    <a:path w="43200" h="23003" stroke="0" extrusionOk="0">
                      <a:moveTo>
                        <a:pt x="45" y="23003"/>
                      </a:moveTo>
                      <a:cubicBezTo>
                        <a:pt x="15" y="22535"/>
                        <a:pt x="0" y="22068"/>
                        <a:pt x="0" y="21600"/>
                      </a:cubicBezTo>
                      <a:cubicBezTo>
                        <a:pt x="0" y="9670"/>
                        <a:pt x="9670" y="0"/>
                        <a:pt x="21600" y="0"/>
                      </a:cubicBezTo>
                      <a:cubicBezTo>
                        <a:pt x="33529" y="0"/>
                        <a:pt x="43200" y="9670"/>
                        <a:pt x="43200" y="21599"/>
                      </a:cubicBezTo>
                      <a:lnTo>
                        <a:pt x="2160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5" name="Line 21">
                  <a:extLst>
                    <a:ext uri="{FF2B5EF4-FFF2-40B4-BE49-F238E27FC236}">
                      <a16:creationId xmlns:a16="http://schemas.microsoft.com/office/drawing/2014/main" id="{EC3FC0A4-60A7-4A14-BA90-B95A5C598153}"/>
                    </a:ext>
                  </a:extLst>
                </p:cNvPr>
                <p:cNvSpPr>
                  <a:spLocks noChangeShapeType="1"/>
                </p:cNvSpPr>
                <p:nvPr/>
              </p:nvSpPr>
              <p:spPr bwMode="auto">
                <a:xfrm>
                  <a:off x="2992" y="1344"/>
                  <a:ext cx="0" cy="67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6" name="Arc 22">
                  <a:extLst>
                    <a:ext uri="{FF2B5EF4-FFF2-40B4-BE49-F238E27FC236}">
                      <a16:creationId xmlns:a16="http://schemas.microsoft.com/office/drawing/2014/main" id="{0FFACDC7-D019-40E6-82A5-A1F099DED748}"/>
                    </a:ext>
                  </a:extLst>
                </p:cNvPr>
                <p:cNvSpPr>
                  <a:spLocks noChangeAspect="1"/>
                </p:cNvSpPr>
                <p:nvPr/>
              </p:nvSpPr>
              <p:spPr bwMode="auto">
                <a:xfrm rot="10800000">
                  <a:off x="2992" y="2007"/>
                  <a:ext cx="297" cy="153"/>
                </a:xfrm>
                <a:custGeom>
                  <a:avLst/>
                  <a:gdLst>
                    <a:gd name="G0" fmla="+- 21600 0 0"/>
                    <a:gd name="G1" fmla="+- 21600 0 0"/>
                    <a:gd name="G2" fmla="+- 21600 0 0"/>
                    <a:gd name="T0" fmla="*/ 15 w 43200"/>
                    <a:gd name="T1" fmla="*/ 22416 h 22416"/>
                    <a:gd name="T2" fmla="*/ 43200 w 43200"/>
                    <a:gd name="T3" fmla="*/ 21600 h 22416"/>
                    <a:gd name="T4" fmla="*/ 21600 w 43200"/>
                    <a:gd name="T5" fmla="*/ 21600 h 22416"/>
                  </a:gdLst>
                  <a:ahLst/>
                  <a:cxnLst>
                    <a:cxn ang="0">
                      <a:pos x="T0" y="T1"/>
                    </a:cxn>
                    <a:cxn ang="0">
                      <a:pos x="T2" y="T3"/>
                    </a:cxn>
                    <a:cxn ang="0">
                      <a:pos x="T4" y="T5"/>
                    </a:cxn>
                  </a:cxnLst>
                  <a:rect l="0" t="0" r="r" b="b"/>
                  <a:pathLst>
                    <a:path w="43200" h="22416" fill="none" extrusionOk="0">
                      <a:moveTo>
                        <a:pt x="15" y="22415"/>
                      </a:moveTo>
                      <a:cubicBezTo>
                        <a:pt x="5" y="22144"/>
                        <a:pt x="0" y="21872"/>
                        <a:pt x="0" y="21600"/>
                      </a:cubicBezTo>
                      <a:cubicBezTo>
                        <a:pt x="0" y="9670"/>
                        <a:pt x="9670" y="0"/>
                        <a:pt x="21600" y="0"/>
                      </a:cubicBezTo>
                      <a:cubicBezTo>
                        <a:pt x="33529" y="0"/>
                        <a:pt x="43200" y="9670"/>
                        <a:pt x="43200" y="21599"/>
                      </a:cubicBezTo>
                    </a:path>
                    <a:path w="43200" h="22416" stroke="0" extrusionOk="0">
                      <a:moveTo>
                        <a:pt x="15" y="22415"/>
                      </a:moveTo>
                      <a:cubicBezTo>
                        <a:pt x="5" y="22144"/>
                        <a:pt x="0" y="21872"/>
                        <a:pt x="0" y="21600"/>
                      </a:cubicBezTo>
                      <a:cubicBezTo>
                        <a:pt x="0" y="9670"/>
                        <a:pt x="9670" y="0"/>
                        <a:pt x="21600" y="0"/>
                      </a:cubicBezTo>
                      <a:cubicBezTo>
                        <a:pt x="33529" y="0"/>
                        <a:pt x="43200" y="9670"/>
                        <a:pt x="43200" y="21599"/>
                      </a:cubicBezTo>
                      <a:lnTo>
                        <a:pt x="2160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7" name="Line 23">
                  <a:extLst>
                    <a:ext uri="{FF2B5EF4-FFF2-40B4-BE49-F238E27FC236}">
                      <a16:creationId xmlns:a16="http://schemas.microsoft.com/office/drawing/2014/main" id="{1F4C5EAC-DD51-4E9D-9CFE-CD8B1A511EDE}"/>
                    </a:ext>
                  </a:extLst>
                </p:cNvPr>
                <p:cNvSpPr>
                  <a:spLocks noChangeShapeType="1"/>
                </p:cNvSpPr>
                <p:nvPr/>
              </p:nvSpPr>
              <p:spPr bwMode="auto">
                <a:xfrm flipV="1">
                  <a:off x="3291" y="1392"/>
                  <a:ext cx="0" cy="624"/>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8" name="Arc 24">
                  <a:extLst>
                    <a:ext uri="{FF2B5EF4-FFF2-40B4-BE49-F238E27FC236}">
                      <a16:creationId xmlns:a16="http://schemas.microsoft.com/office/drawing/2014/main" id="{BF2FAE49-FD13-471F-8911-538F27F79C11}"/>
                    </a:ext>
                  </a:extLst>
                </p:cNvPr>
                <p:cNvSpPr>
                  <a:spLocks noChangeAspect="1"/>
                </p:cNvSpPr>
                <p:nvPr/>
              </p:nvSpPr>
              <p:spPr bwMode="auto">
                <a:xfrm>
                  <a:off x="3291" y="1248"/>
                  <a:ext cx="297" cy="157"/>
                </a:xfrm>
                <a:custGeom>
                  <a:avLst/>
                  <a:gdLst>
                    <a:gd name="G0" fmla="+- 21600 0 0"/>
                    <a:gd name="G1" fmla="+- 21600 0 0"/>
                    <a:gd name="G2" fmla="+- 21600 0 0"/>
                    <a:gd name="T0" fmla="*/ 46 w 43200"/>
                    <a:gd name="T1" fmla="*/ 23003 h 23003"/>
                    <a:gd name="T2" fmla="*/ 43200 w 43200"/>
                    <a:gd name="T3" fmla="*/ 21600 h 23003"/>
                    <a:gd name="T4" fmla="*/ 21600 w 43200"/>
                    <a:gd name="T5" fmla="*/ 21600 h 23003"/>
                  </a:gdLst>
                  <a:ahLst/>
                  <a:cxnLst>
                    <a:cxn ang="0">
                      <a:pos x="T0" y="T1"/>
                    </a:cxn>
                    <a:cxn ang="0">
                      <a:pos x="T2" y="T3"/>
                    </a:cxn>
                    <a:cxn ang="0">
                      <a:pos x="T4" y="T5"/>
                    </a:cxn>
                  </a:cxnLst>
                  <a:rect l="0" t="0" r="r" b="b"/>
                  <a:pathLst>
                    <a:path w="43200" h="23003" fill="none" extrusionOk="0">
                      <a:moveTo>
                        <a:pt x="45" y="23003"/>
                      </a:moveTo>
                      <a:cubicBezTo>
                        <a:pt x="15" y="22535"/>
                        <a:pt x="0" y="22068"/>
                        <a:pt x="0" y="21600"/>
                      </a:cubicBezTo>
                      <a:cubicBezTo>
                        <a:pt x="0" y="9670"/>
                        <a:pt x="9670" y="0"/>
                        <a:pt x="21600" y="0"/>
                      </a:cubicBezTo>
                      <a:cubicBezTo>
                        <a:pt x="33529" y="0"/>
                        <a:pt x="43200" y="9670"/>
                        <a:pt x="43200" y="21599"/>
                      </a:cubicBezTo>
                    </a:path>
                    <a:path w="43200" h="23003" stroke="0" extrusionOk="0">
                      <a:moveTo>
                        <a:pt x="45" y="23003"/>
                      </a:moveTo>
                      <a:cubicBezTo>
                        <a:pt x="15" y="22535"/>
                        <a:pt x="0" y="22068"/>
                        <a:pt x="0" y="21600"/>
                      </a:cubicBezTo>
                      <a:cubicBezTo>
                        <a:pt x="0" y="9670"/>
                        <a:pt x="9670" y="0"/>
                        <a:pt x="21600" y="0"/>
                      </a:cubicBezTo>
                      <a:cubicBezTo>
                        <a:pt x="33529" y="0"/>
                        <a:pt x="43200" y="9670"/>
                        <a:pt x="43200" y="21599"/>
                      </a:cubicBezTo>
                      <a:lnTo>
                        <a:pt x="2160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29" name="Line 25">
                  <a:extLst>
                    <a:ext uri="{FF2B5EF4-FFF2-40B4-BE49-F238E27FC236}">
                      <a16:creationId xmlns:a16="http://schemas.microsoft.com/office/drawing/2014/main" id="{7C5D243B-D27A-4366-ABAC-97B01E87126C}"/>
                    </a:ext>
                  </a:extLst>
                </p:cNvPr>
                <p:cNvSpPr>
                  <a:spLocks noChangeShapeType="1"/>
                </p:cNvSpPr>
                <p:nvPr/>
              </p:nvSpPr>
              <p:spPr bwMode="auto">
                <a:xfrm>
                  <a:off x="3588" y="1392"/>
                  <a:ext cx="0" cy="1248"/>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30" name="Arc 26">
                  <a:extLst>
                    <a:ext uri="{FF2B5EF4-FFF2-40B4-BE49-F238E27FC236}">
                      <a16:creationId xmlns:a16="http://schemas.microsoft.com/office/drawing/2014/main" id="{F9116CA1-C39A-4782-AFD1-4D1ABCB0AC47}"/>
                    </a:ext>
                  </a:extLst>
                </p:cNvPr>
                <p:cNvSpPr>
                  <a:spLocks noChangeAspect="1"/>
                </p:cNvSpPr>
                <p:nvPr/>
              </p:nvSpPr>
              <p:spPr bwMode="auto">
                <a:xfrm rot="10800000">
                  <a:off x="3588" y="2616"/>
                  <a:ext cx="394" cy="39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21532" name="Line 28">
                <a:extLst>
                  <a:ext uri="{FF2B5EF4-FFF2-40B4-BE49-F238E27FC236}">
                    <a16:creationId xmlns:a16="http://schemas.microsoft.com/office/drawing/2014/main" id="{720B8A2C-DC76-4C06-AC0F-CE829F504503}"/>
                  </a:ext>
                </a:extLst>
              </p:cNvPr>
              <p:cNvSpPr>
                <a:spLocks noChangeShapeType="1"/>
              </p:cNvSpPr>
              <p:nvPr/>
            </p:nvSpPr>
            <p:spPr bwMode="auto">
              <a:xfrm flipH="1" flipV="1">
                <a:off x="816" y="1008"/>
                <a:ext cx="144" cy="192"/>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533" name="Oval 29">
                <a:extLst>
                  <a:ext uri="{FF2B5EF4-FFF2-40B4-BE49-F238E27FC236}">
                    <a16:creationId xmlns:a16="http://schemas.microsoft.com/office/drawing/2014/main" id="{E6071CEC-9D28-4E32-BDEB-DF8FD7E42054}"/>
                  </a:ext>
                </a:extLst>
              </p:cNvPr>
              <p:cNvSpPr>
                <a:spLocks noChangeAspect="1" noChangeArrowheads="1"/>
              </p:cNvSpPr>
              <p:nvPr/>
            </p:nvSpPr>
            <p:spPr bwMode="auto">
              <a:xfrm>
                <a:off x="720" y="912"/>
                <a:ext cx="136" cy="136"/>
              </a:xfrm>
              <a:prstGeom prst="ellipse">
                <a:avLst/>
              </a:prstGeom>
              <a:solidFill>
                <a:srgbClr val="FFCC00"/>
              </a:solidFill>
              <a:ln>
                <a:noFill/>
              </a:ln>
              <a:effectLst/>
              <a:extLst>
                <a:ext uri="{91240B29-F687-4F45-9708-019B960494DF}">
                  <a14:hiddenLine xmlns:a14="http://schemas.microsoft.com/office/drawing/2010/main" w="12700">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21537" name="Text Box 33">
              <a:extLst>
                <a:ext uri="{FF2B5EF4-FFF2-40B4-BE49-F238E27FC236}">
                  <a16:creationId xmlns:a16="http://schemas.microsoft.com/office/drawing/2014/main" id="{FC71D945-0798-4525-84E7-969F4187EA52}"/>
                </a:ext>
              </a:extLst>
            </p:cNvPr>
            <p:cNvSpPr txBox="1">
              <a:spLocks noChangeArrowheads="1"/>
            </p:cNvSpPr>
            <p:nvPr/>
          </p:nvSpPr>
          <p:spPr bwMode="auto">
            <a:xfrm>
              <a:off x="1248" y="2831"/>
              <a:ext cx="197"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400" b="1" dirty="0">
                  <a:latin typeface="Verdana" panose="020B0604030504040204" pitchFamily="34" charset="0"/>
                  <a:ea typeface="Verdana" panose="020B0604030504040204" pitchFamily="34" charset="0"/>
                </a:rPr>
                <a:t>1</a:t>
              </a:r>
              <a:endParaRPr lang="en-GB" altLang="en-US" sz="4000" b="1" dirty="0">
                <a:latin typeface="Verdana" panose="020B0604030504040204" pitchFamily="34" charset="0"/>
                <a:ea typeface="Verdana" panose="020B0604030504040204" pitchFamily="34" charset="0"/>
              </a:endParaRPr>
            </a:p>
          </p:txBody>
        </p:sp>
        <p:sp>
          <p:nvSpPr>
            <p:cNvPr id="21538" name="Text Box 34">
              <a:extLst>
                <a:ext uri="{FF2B5EF4-FFF2-40B4-BE49-F238E27FC236}">
                  <a16:creationId xmlns:a16="http://schemas.microsoft.com/office/drawing/2014/main" id="{EDB89F90-26D8-4D9B-932D-36EF0CBD9712}"/>
                </a:ext>
              </a:extLst>
            </p:cNvPr>
            <p:cNvSpPr txBox="1">
              <a:spLocks noChangeArrowheads="1"/>
            </p:cNvSpPr>
            <p:nvPr/>
          </p:nvSpPr>
          <p:spPr bwMode="auto">
            <a:xfrm>
              <a:off x="1175" y="2976"/>
              <a:ext cx="361"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400" b="1" dirty="0">
                  <a:latin typeface="Verdana" panose="020B0604030504040204" pitchFamily="34" charset="0"/>
                  <a:ea typeface="Verdana" panose="020B0604030504040204" pitchFamily="34" charset="0"/>
                </a:rPr>
                <a:t>NH</a:t>
              </a:r>
              <a:r>
                <a:rPr lang="en-GB" altLang="en-US" sz="1400" b="1" baseline="-25000" dirty="0">
                  <a:latin typeface="Verdana" panose="020B0604030504040204" pitchFamily="34" charset="0"/>
                  <a:ea typeface="Verdana" panose="020B0604030504040204" pitchFamily="34" charset="0"/>
                </a:rPr>
                <a:t>2</a:t>
              </a:r>
              <a:endParaRPr lang="en-GB" altLang="en-US" sz="1400" b="1" dirty="0">
                <a:latin typeface="Verdana" panose="020B0604030504040204" pitchFamily="34" charset="0"/>
                <a:ea typeface="Verdana" panose="020B0604030504040204" pitchFamily="34" charset="0"/>
              </a:endParaRPr>
            </a:p>
          </p:txBody>
        </p:sp>
        <p:sp>
          <p:nvSpPr>
            <p:cNvPr id="21539" name="Text Box 35">
              <a:extLst>
                <a:ext uri="{FF2B5EF4-FFF2-40B4-BE49-F238E27FC236}">
                  <a16:creationId xmlns:a16="http://schemas.microsoft.com/office/drawing/2014/main" id="{C3ACB983-019F-411B-A7E1-5EED35FE326B}"/>
                </a:ext>
              </a:extLst>
            </p:cNvPr>
            <p:cNvSpPr txBox="1">
              <a:spLocks noChangeArrowheads="1"/>
            </p:cNvSpPr>
            <p:nvPr/>
          </p:nvSpPr>
          <p:spPr bwMode="auto">
            <a:xfrm>
              <a:off x="4931" y="2928"/>
              <a:ext cx="359"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400" b="1" dirty="0">
                  <a:latin typeface="Verdana" panose="020B0604030504040204" pitchFamily="34" charset="0"/>
                  <a:ea typeface="Verdana" panose="020B0604030504040204" pitchFamily="34" charset="0"/>
                </a:rPr>
                <a:t>269</a:t>
              </a:r>
            </a:p>
          </p:txBody>
        </p:sp>
        <p:sp>
          <p:nvSpPr>
            <p:cNvPr id="21540" name="Text Box 36">
              <a:extLst>
                <a:ext uri="{FF2B5EF4-FFF2-40B4-BE49-F238E27FC236}">
                  <a16:creationId xmlns:a16="http://schemas.microsoft.com/office/drawing/2014/main" id="{3D9BAC97-411A-4BCA-9202-75671E921718}"/>
                </a:ext>
              </a:extLst>
            </p:cNvPr>
            <p:cNvSpPr txBox="1">
              <a:spLocks noChangeArrowheads="1"/>
            </p:cNvSpPr>
            <p:nvPr/>
          </p:nvSpPr>
          <p:spPr bwMode="auto">
            <a:xfrm>
              <a:off x="4868" y="3073"/>
              <a:ext cx="485"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r>
                <a:rPr lang="en-GB" altLang="en-US" sz="1400" b="1" dirty="0">
                  <a:latin typeface="Verdana" panose="020B0604030504040204" pitchFamily="34" charset="0"/>
                  <a:ea typeface="Verdana" panose="020B0604030504040204" pitchFamily="34" charset="0"/>
                </a:rPr>
                <a:t>COOH</a:t>
              </a:r>
            </a:p>
          </p:txBody>
        </p:sp>
        <p:sp>
          <p:nvSpPr>
            <p:cNvPr id="21542" name="Text Box 38">
              <a:extLst>
                <a:ext uri="{FF2B5EF4-FFF2-40B4-BE49-F238E27FC236}">
                  <a16:creationId xmlns:a16="http://schemas.microsoft.com/office/drawing/2014/main" id="{263AE361-DD02-4983-9CF2-3F402EC9393D}"/>
                </a:ext>
              </a:extLst>
            </p:cNvPr>
            <p:cNvSpPr txBox="1">
              <a:spLocks noChangeArrowheads="1"/>
            </p:cNvSpPr>
            <p:nvPr/>
          </p:nvSpPr>
          <p:spPr bwMode="auto">
            <a:xfrm>
              <a:off x="4621" y="1920"/>
              <a:ext cx="560" cy="4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400" b="1" dirty="0">
                  <a:latin typeface="Verdana" panose="020B0604030504040204" pitchFamily="34" charset="0"/>
                  <a:ea typeface="Verdana" panose="020B0604030504040204" pitchFamily="34" charset="0"/>
                </a:rPr>
                <a:t>RBC</a:t>
              </a:r>
            </a:p>
            <a:p>
              <a:pPr algn="ctr"/>
              <a:r>
                <a:rPr lang="en-GB" altLang="en-US" sz="1400" b="1" dirty="0">
                  <a:latin typeface="Verdana" panose="020B0604030504040204" pitchFamily="34" charset="0"/>
                  <a:ea typeface="Verdana" panose="020B0604030504040204" pitchFamily="34" charset="0"/>
                </a:rPr>
                <a:t>Lipid</a:t>
              </a:r>
            </a:p>
            <a:p>
              <a:pPr algn="ctr"/>
              <a:r>
                <a:rPr lang="en-GB" altLang="en-US" sz="1400" b="1" dirty="0">
                  <a:latin typeface="Verdana" panose="020B0604030504040204" pitchFamily="34" charset="0"/>
                  <a:ea typeface="Verdana" panose="020B0604030504040204" pitchFamily="34" charset="0"/>
                </a:rPr>
                <a:t>Bilayer</a:t>
              </a:r>
            </a:p>
          </p:txBody>
        </p:sp>
        <p:sp>
          <p:nvSpPr>
            <p:cNvPr id="21543" name="Line 39">
              <a:extLst>
                <a:ext uri="{FF2B5EF4-FFF2-40B4-BE49-F238E27FC236}">
                  <a16:creationId xmlns:a16="http://schemas.microsoft.com/office/drawing/2014/main" id="{40F648F6-8B83-467F-9710-75F4261E2AEE}"/>
                </a:ext>
              </a:extLst>
            </p:cNvPr>
            <p:cNvSpPr>
              <a:spLocks noChangeShapeType="1"/>
            </p:cNvSpPr>
            <p:nvPr/>
          </p:nvSpPr>
          <p:spPr bwMode="auto">
            <a:xfrm>
              <a:off x="2064" y="768"/>
              <a:ext cx="0" cy="384"/>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latin typeface="Verdana" panose="020B0604030504040204" pitchFamily="34" charset="0"/>
                <a:ea typeface="Verdana" panose="020B0604030504040204" pitchFamily="34" charset="0"/>
              </a:endParaRPr>
            </a:p>
          </p:txBody>
        </p:sp>
        <p:sp>
          <p:nvSpPr>
            <p:cNvPr id="21544" name="Text Box 40">
              <a:extLst>
                <a:ext uri="{FF2B5EF4-FFF2-40B4-BE49-F238E27FC236}">
                  <a16:creationId xmlns:a16="http://schemas.microsoft.com/office/drawing/2014/main" id="{8C9BE2D9-42FF-4932-8383-3FC638421E94}"/>
                </a:ext>
              </a:extLst>
            </p:cNvPr>
            <p:cNvSpPr txBox="1">
              <a:spLocks noChangeArrowheads="1"/>
            </p:cNvSpPr>
            <p:nvPr/>
          </p:nvSpPr>
          <p:spPr bwMode="auto">
            <a:xfrm>
              <a:off x="1924" y="432"/>
              <a:ext cx="616"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400" b="1" dirty="0" err="1">
                  <a:latin typeface="Verdana" panose="020B0604030504040204" pitchFamily="34" charset="0"/>
                  <a:ea typeface="Verdana" panose="020B0604030504040204" pitchFamily="34" charset="0"/>
                </a:rPr>
                <a:t>Co</a:t>
              </a:r>
              <a:r>
                <a:rPr lang="en-GB" altLang="en-US" sz="1400" b="1" baseline="30000" dirty="0" err="1">
                  <a:latin typeface="Verdana" panose="020B0604030504040204" pitchFamily="34" charset="0"/>
                  <a:ea typeface="Verdana" panose="020B0604030504040204" pitchFamily="34" charset="0"/>
                </a:rPr>
                <a:t>a</a:t>
              </a:r>
              <a:r>
                <a:rPr lang="en-GB" altLang="en-US" sz="1400" b="1" dirty="0">
                  <a:latin typeface="Verdana" panose="020B0604030504040204" pitchFamily="34" charset="0"/>
                  <a:ea typeface="Verdana" panose="020B0604030504040204" pitchFamily="34" charset="0"/>
                </a:rPr>
                <a:t>/Co</a:t>
              </a:r>
              <a:r>
                <a:rPr lang="en-GB" altLang="en-US" sz="1400" b="1" baseline="30000" dirty="0">
                  <a:latin typeface="Verdana" panose="020B0604030504040204" pitchFamily="34" charset="0"/>
                  <a:ea typeface="Verdana" panose="020B0604030504040204" pitchFamily="34" charset="0"/>
                </a:rPr>
                <a:t>b</a:t>
              </a:r>
              <a:endParaRPr lang="en-GB" altLang="en-US" sz="1400" b="1" dirty="0">
                <a:latin typeface="Verdana" panose="020B0604030504040204" pitchFamily="34" charset="0"/>
                <a:ea typeface="Verdana" panose="020B0604030504040204" pitchFamily="34" charset="0"/>
              </a:endParaRPr>
            </a:p>
            <a:p>
              <a:pPr algn="ctr"/>
              <a:r>
                <a:rPr lang="en-GB" altLang="en-US" sz="1400" b="1" dirty="0">
                  <a:latin typeface="Verdana" panose="020B0604030504040204" pitchFamily="34" charset="0"/>
                  <a:ea typeface="Verdana" panose="020B0604030504040204" pitchFamily="34" charset="0"/>
                </a:rPr>
                <a:t>Ala/Val</a:t>
              </a:r>
            </a:p>
          </p:txBody>
        </p:sp>
      </p:grpSp>
      <p:grpSp>
        <p:nvGrpSpPr>
          <p:cNvPr id="36" name="Group 35">
            <a:extLst>
              <a:ext uri="{FF2B5EF4-FFF2-40B4-BE49-F238E27FC236}">
                <a16:creationId xmlns:a16="http://schemas.microsoft.com/office/drawing/2014/main" id="{D3BF1671-CB1C-46EB-973E-46CA0BCE4575}"/>
              </a:ext>
            </a:extLst>
          </p:cNvPr>
          <p:cNvGrpSpPr/>
          <p:nvPr/>
        </p:nvGrpSpPr>
        <p:grpSpPr>
          <a:xfrm>
            <a:off x="0" y="5607698"/>
            <a:ext cx="12192000" cy="1250302"/>
            <a:chOff x="0" y="5607698"/>
            <a:chExt cx="12192000" cy="1250302"/>
          </a:xfrm>
        </p:grpSpPr>
        <p:sp>
          <p:nvSpPr>
            <p:cNvPr id="37" name="Rectangle 36">
              <a:extLst>
                <a:ext uri="{FF2B5EF4-FFF2-40B4-BE49-F238E27FC236}">
                  <a16:creationId xmlns:a16="http://schemas.microsoft.com/office/drawing/2014/main" id="{EC20C144-2D8B-41E8-B7AE-D09C736F1F8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38" name="Oval 37">
              <a:extLst>
                <a:ext uri="{FF2B5EF4-FFF2-40B4-BE49-F238E27FC236}">
                  <a16:creationId xmlns:a16="http://schemas.microsoft.com/office/drawing/2014/main" id="{06C78038-D444-455B-89FA-56A633ECE7B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39" name="Group 7">
              <a:extLst>
                <a:ext uri="{FF2B5EF4-FFF2-40B4-BE49-F238E27FC236}">
                  <a16:creationId xmlns:a16="http://schemas.microsoft.com/office/drawing/2014/main" id="{E1C4413B-4287-4DCA-845E-4FFEDAA58900}"/>
                </a:ext>
              </a:extLst>
            </p:cNvPr>
            <p:cNvGrpSpPr>
              <a:grpSpLocks noChangeAspect="1"/>
            </p:cNvGrpSpPr>
            <p:nvPr/>
          </p:nvGrpSpPr>
          <p:grpSpPr bwMode="auto">
            <a:xfrm>
              <a:off x="1446003" y="6071153"/>
              <a:ext cx="463617" cy="516607"/>
              <a:chOff x="2839" y="1944"/>
              <a:chExt cx="596" cy="664"/>
            </a:xfrm>
          </p:grpSpPr>
          <p:sp>
            <p:nvSpPr>
              <p:cNvPr id="311" name="Line 8">
                <a:extLst>
                  <a:ext uri="{FF2B5EF4-FFF2-40B4-BE49-F238E27FC236}">
                    <a16:creationId xmlns:a16="http://schemas.microsoft.com/office/drawing/2014/main" id="{0464F575-E5F0-4D09-B823-78C6A315B9E0}"/>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9">
                <a:extLst>
                  <a:ext uri="{FF2B5EF4-FFF2-40B4-BE49-F238E27FC236}">
                    <a16:creationId xmlns:a16="http://schemas.microsoft.com/office/drawing/2014/main" id="{356055C4-E149-4FF0-BED9-EC62FD4AF02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10">
                <a:extLst>
                  <a:ext uri="{FF2B5EF4-FFF2-40B4-BE49-F238E27FC236}">
                    <a16:creationId xmlns:a16="http://schemas.microsoft.com/office/drawing/2014/main" id="{0552F877-50DF-4358-87DC-408B65658731}"/>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11">
                <a:extLst>
                  <a:ext uri="{FF2B5EF4-FFF2-40B4-BE49-F238E27FC236}">
                    <a16:creationId xmlns:a16="http://schemas.microsoft.com/office/drawing/2014/main" id="{C6B678BF-F238-41FC-911A-9FF101D74F8F}"/>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Rectangle 12">
                <a:extLst>
                  <a:ext uri="{FF2B5EF4-FFF2-40B4-BE49-F238E27FC236}">
                    <a16:creationId xmlns:a16="http://schemas.microsoft.com/office/drawing/2014/main" id="{04D50699-4F01-42C5-9183-6BE94214796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Rectangle 13">
                <a:extLst>
                  <a:ext uri="{FF2B5EF4-FFF2-40B4-BE49-F238E27FC236}">
                    <a16:creationId xmlns:a16="http://schemas.microsoft.com/office/drawing/2014/main" id="{6BC8976B-2AF0-4B65-9BF2-BE540413F564}"/>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17" name="Rectangle 14">
                <a:extLst>
                  <a:ext uri="{FF2B5EF4-FFF2-40B4-BE49-F238E27FC236}">
                    <a16:creationId xmlns:a16="http://schemas.microsoft.com/office/drawing/2014/main" id="{76DB717E-6C25-4334-B3D6-76FF71C8D13C}"/>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8" name="Rectangle 15">
                <a:extLst>
                  <a:ext uri="{FF2B5EF4-FFF2-40B4-BE49-F238E27FC236}">
                    <a16:creationId xmlns:a16="http://schemas.microsoft.com/office/drawing/2014/main" id="{DFCBD803-3B4E-49A5-9EFA-C262DB5C05B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Rectangle 16">
                <a:extLst>
                  <a:ext uri="{FF2B5EF4-FFF2-40B4-BE49-F238E27FC236}">
                    <a16:creationId xmlns:a16="http://schemas.microsoft.com/office/drawing/2014/main" id="{924BD53C-B1B9-427C-B2AD-4D252567CA1B}"/>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Rectangle 17">
                <a:extLst>
                  <a:ext uri="{FF2B5EF4-FFF2-40B4-BE49-F238E27FC236}">
                    <a16:creationId xmlns:a16="http://schemas.microsoft.com/office/drawing/2014/main" id="{328641FF-F792-4785-BAAE-EA5EA85870D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Rectangle 18">
                <a:extLst>
                  <a:ext uri="{FF2B5EF4-FFF2-40B4-BE49-F238E27FC236}">
                    <a16:creationId xmlns:a16="http://schemas.microsoft.com/office/drawing/2014/main" id="{19AA7A66-8748-4044-88F8-0AC24534F962}"/>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Rectangle 19">
                <a:extLst>
                  <a:ext uri="{FF2B5EF4-FFF2-40B4-BE49-F238E27FC236}">
                    <a16:creationId xmlns:a16="http://schemas.microsoft.com/office/drawing/2014/main" id="{56C58908-CE0D-4F94-9AFB-1486A676A40F}"/>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23" name="AutoShape 20">
                <a:extLst>
                  <a:ext uri="{FF2B5EF4-FFF2-40B4-BE49-F238E27FC236}">
                    <a16:creationId xmlns:a16="http://schemas.microsoft.com/office/drawing/2014/main" id="{0DF9F682-10EA-4228-83BA-533B193069DB}"/>
                  </a:ext>
                </a:extLst>
              </p:cNvPr>
              <p:cNvCxnSpPr>
                <a:cxnSpLocks noChangeAspect="1" noChangeShapeType="1"/>
                <a:stCxn id="322" idx="3"/>
                <a:endCxn id="322"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4" name="AutoShape 21">
                <a:extLst>
                  <a:ext uri="{FF2B5EF4-FFF2-40B4-BE49-F238E27FC236}">
                    <a16:creationId xmlns:a16="http://schemas.microsoft.com/office/drawing/2014/main" id="{4241A887-65E7-4DE5-A68F-40F4DED597FC}"/>
                  </a:ext>
                </a:extLst>
              </p:cNvPr>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5" name="AutoShape 22">
                <a:extLst>
                  <a:ext uri="{FF2B5EF4-FFF2-40B4-BE49-F238E27FC236}">
                    <a16:creationId xmlns:a16="http://schemas.microsoft.com/office/drawing/2014/main" id="{A16680B3-AF9D-48F0-B407-E62FB343ABC5}"/>
                  </a:ext>
                </a:extLst>
              </p:cNvPr>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6" name="AutoShape 23">
                <a:extLst>
                  <a:ext uri="{FF2B5EF4-FFF2-40B4-BE49-F238E27FC236}">
                    <a16:creationId xmlns:a16="http://schemas.microsoft.com/office/drawing/2014/main" id="{C6B65FF4-41AA-4694-BD09-EF18C81E2D31}"/>
                  </a:ext>
                </a:extLst>
              </p:cNvPr>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7" name="AutoShape 24">
                <a:extLst>
                  <a:ext uri="{FF2B5EF4-FFF2-40B4-BE49-F238E27FC236}">
                    <a16:creationId xmlns:a16="http://schemas.microsoft.com/office/drawing/2014/main" id="{781BA9BA-8E90-497D-9DD5-B6A392456AF3}"/>
                  </a:ext>
                </a:extLst>
              </p:cNvPr>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8" name="AutoShape 25">
                <a:extLst>
                  <a:ext uri="{FF2B5EF4-FFF2-40B4-BE49-F238E27FC236}">
                    <a16:creationId xmlns:a16="http://schemas.microsoft.com/office/drawing/2014/main" id="{957FF0A0-CC0E-495E-9DF3-1B2FCFF54674}"/>
                  </a:ext>
                </a:extLst>
              </p:cNvPr>
              <p:cNvCxnSpPr>
                <a:cxnSpLocks noChangeAspect="1" noChangeShapeType="1"/>
                <a:stCxn id="316" idx="3"/>
                <a:endCxn id="316"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9" name="AutoShape 26">
                <a:extLst>
                  <a:ext uri="{FF2B5EF4-FFF2-40B4-BE49-F238E27FC236}">
                    <a16:creationId xmlns:a16="http://schemas.microsoft.com/office/drawing/2014/main" id="{5BE8147E-6F1B-4CF6-AD3F-0CFEA086A5AF}"/>
                  </a:ext>
                </a:extLst>
              </p:cNvPr>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0" name="AutoShape 27">
                <a:extLst>
                  <a:ext uri="{FF2B5EF4-FFF2-40B4-BE49-F238E27FC236}">
                    <a16:creationId xmlns:a16="http://schemas.microsoft.com/office/drawing/2014/main" id="{D651A962-B0A3-40B9-AE08-4338481E1F2C}"/>
                  </a:ext>
                </a:extLst>
              </p:cNvPr>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AutoShape 28">
                <a:extLst>
                  <a:ext uri="{FF2B5EF4-FFF2-40B4-BE49-F238E27FC236}">
                    <a16:creationId xmlns:a16="http://schemas.microsoft.com/office/drawing/2014/main" id="{AB762077-1515-4F1F-8C20-C03A273FC6DB}"/>
                  </a:ext>
                </a:extLst>
              </p:cNvPr>
              <p:cNvCxnSpPr>
                <a:cxnSpLocks noChangeAspect="1" noChangeShapeType="1"/>
                <a:stCxn id="322" idx="1"/>
                <a:endCxn id="322"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2" name="AutoShape 29">
                <a:extLst>
                  <a:ext uri="{FF2B5EF4-FFF2-40B4-BE49-F238E27FC236}">
                    <a16:creationId xmlns:a16="http://schemas.microsoft.com/office/drawing/2014/main" id="{7B4B7C2C-DB43-471F-BB09-D1740790B4D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3" name="AutoShape 30">
                <a:extLst>
                  <a:ext uri="{FF2B5EF4-FFF2-40B4-BE49-F238E27FC236}">
                    <a16:creationId xmlns:a16="http://schemas.microsoft.com/office/drawing/2014/main" id="{B590BCFC-5235-49BA-8BF1-BA287ED82450}"/>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4" name="AutoShape 31">
                <a:extLst>
                  <a:ext uri="{FF2B5EF4-FFF2-40B4-BE49-F238E27FC236}">
                    <a16:creationId xmlns:a16="http://schemas.microsoft.com/office/drawing/2014/main" id="{2B4696A5-46D7-4B92-AB2C-96AA292323DE}"/>
                  </a:ext>
                </a:extLst>
              </p:cNvPr>
              <p:cNvCxnSpPr>
                <a:cxnSpLocks noChangeAspect="1" noChangeShapeType="1"/>
                <a:stCxn id="316" idx="1"/>
                <a:endCxn id="316"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5" name="Line 32">
                <a:extLst>
                  <a:ext uri="{FF2B5EF4-FFF2-40B4-BE49-F238E27FC236}">
                    <a16:creationId xmlns:a16="http://schemas.microsoft.com/office/drawing/2014/main" id="{2DE4EC05-CBF4-47FB-8964-9A9B483F89DC}"/>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6" name="Line 33">
                <a:extLst>
                  <a:ext uri="{FF2B5EF4-FFF2-40B4-BE49-F238E27FC236}">
                    <a16:creationId xmlns:a16="http://schemas.microsoft.com/office/drawing/2014/main" id="{6C882E5B-435D-4114-A01D-6C68B0B210C6}"/>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7" name="Line 34">
                <a:extLst>
                  <a:ext uri="{FF2B5EF4-FFF2-40B4-BE49-F238E27FC236}">
                    <a16:creationId xmlns:a16="http://schemas.microsoft.com/office/drawing/2014/main" id="{5A57D139-D9F3-4EAB-83D8-89426C2539C6}"/>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8" name="Line 35">
                <a:extLst>
                  <a:ext uri="{FF2B5EF4-FFF2-40B4-BE49-F238E27FC236}">
                    <a16:creationId xmlns:a16="http://schemas.microsoft.com/office/drawing/2014/main" id="{BAD097D4-CA03-4923-84C8-9EECBF38E249}"/>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9" name="Line 36">
                <a:extLst>
                  <a:ext uri="{FF2B5EF4-FFF2-40B4-BE49-F238E27FC236}">
                    <a16:creationId xmlns:a16="http://schemas.microsoft.com/office/drawing/2014/main" id="{DA6C938F-180A-455C-837C-B7ACE8AA925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0" name="Line 37">
                <a:extLst>
                  <a:ext uri="{FF2B5EF4-FFF2-40B4-BE49-F238E27FC236}">
                    <a16:creationId xmlns:a16="http://schemas.microsoft.com/office/drawing/2014/main" id="{FE448547-43B5-4B3F-BE1D-7F11D010C0AA}"/>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1" name="Line 38">
                <a:extLst>
                  <a:ext uri="{FF2B5EF4-FFF2-40B4-BE49-F238E27FC236}">
                    <a16:creationId xmlns:a16="http://schemas.microsoft.com/office/drawing/2014/main" id="{95282849-6C98-4C1A-AEF1-33BA5ADB45E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39">
                <a:extLst>
                  <a:ext uri="{FF2B5EF4-FFF2-40B4-BE49-F238E27FC236}">
                    <a16:creationId xmlns:a16="http://schemas.microsoft.com/office/drawing/2014/main" id="{538735E9-1FB4-493E-8343-CAE08C69348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40">
                <a:extLst>
                  <a:ext uri="{FF2B5EF4-FFF2-40B4-BE49-F238E27FC236}">
                    <a16:creationId xmlns:a16="http://schemas.microsoft.com/office/drawing/2014/main" id="{AD609080-E7DB-4CA8-A1F8-165CD180039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4" name="Line 41">
                <a:extLst>
                  <a:ext uri="{FF2B5EF4-FFF2-40B4-BE49-F238E27FC236}">
                    <a16:creationId xmlns:a16="http://schemas.microsoft.com/office/drawing/2014/main" id="{1A9FB48D-09EA-49A8-B3D9-5338F9D17DE5}"/>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5" name="Line 42">
                <a:extLst>
                  <a:ext uri="{FF2B5EF4-FFF2-40B4-BE49-F238E27FC236}">
                    <a16:creationId xmlns:a16="http://schemas.microsoft.com/office/drawing/2014/main" id="{B88B84BD-5B5B-46C5-AA65-B62856C1501C}"/>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43">
                <a:extLst>
                  <a:ext uri="{FF2B5EF4-FFF2-40B4-BE49-F238E27FC236}">
                    <a16:creationId xmlns:a16="http://schemas.microsoft.com/office/drawing/2014/main" id="{103FCF1B-C4FC-42D5-88AA-755375744685}"/>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Oval 44">
                <a:extLst>
                  <a:ext uri="{FF2B5EF4-FFF2-40B4-BE49-F238E27FC236}">
                    <a16:creationId xmlns:a16="http://schemas.microsoft.com/office/drawing/2014/main" id="{9E5A3B3B-0B98-43B3-A575-9840DFD29306}"/>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8" name="Oval 45">
                <a:extLst>
                  <a:ext uri="{FF2B5EF4-FFF2-40B4-BE49-F238E27FC236}">
                    <a16:creationId xmlns:a16="http://schemas.microsoft.com/office/drawing/2014/main" id="{BBC14924-B834-4C9F-9AF6-F66A8D2AAAA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0" name="Group 397">
              <a:extLst>
                <a:ext uri="{FF2B5EF4-FFF2-40B4-BE49-F238E27FC236}">
                  <a16:creationId xmlns:a16="http://schemas.microsoft.com/office/drawing/2014/main" id="{F5C7F387-28A3-4754-9B01-B9A8446211D8}"/>
                </a:ext>
              </a:extLst>
            </p:cNvPr>
            <p:cNvGrpSpPr>
              <a:grpSpLocks noChangeAspect="1"/>
            </p:cNvGrpSpPr>
            <p:nvPr/>
          </p:nvGrpSpPr>
          <p:grpSpPr bwMode="auto">
            <a:xfrm>
              <a:off x="1982621" y="5735053"/>
              <a:ext cx="1024036" cy="1019723"/>
              <a:chOff x="3600" y="1632"/>
              <a:chExt cx="1594" cy="1587"/>
            </a:xfrm>
          </p:grpSpPr>
          <p:sp>
            <p:nvSpPr>
              <p:cNvPr id="41" name="Line 141">
                <a:extLst>
                  <a:ext uri="{FF2B5EF4-FFF2-40B4-BE49-F238E27FC236}">
                    <a16:creationId xmlns:a16="http://schemas.microsoft.com/office/drawing/2014/main" id="{ED3AE00F-6AC7-460B-B3C6-30E2FDAB5F80}"/>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2" name="Line 142">
                <a:extLst>
                  <a:ext uri="{FF2B5EF4-FFF2-40B4-BE49-F238E27FC236}">
                    <a16:creationId xmlns:a16="http://schemas.microsoft.com/office/drawing/2014/main" id="{3BA86833-BDD8-4752-9534-78A5E7A9EA5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 name="Rectangle 126">
                <a:extLst>
                  <a:ext uri="{FF2B5EF4-FFF2-40B4-BE49-F238E27FC236}">
                    <a16:creationId xmlns:a16="http://schemas.microsoft.com/office/drawing/2014/main" id="{F6F0C779-8DAB-4273-80D8-4AD5D9D3E010}"/>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4" name="Rectangle 127">
                <a:extLst>
                  <a:ext uri="{FF2B5EF4-FFF2-40B4-BE49-F238E27FC236}">
                    <a16:creationId xmlns:a16="http://schemas.microsoft.com/office/drawing/2014/main" id="{1623BCC1-18BC-4275-957C-6F9EFFCB66D2}"/>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 name="Rectangle 128">
                <a:extLst>
                  <a:ext uri="{FF2B5EF4-FFF2-40B4-BE49-F238E27FC236}">
                    <a16:creationId xmlns:a16="http://schemas.microsoft.com/office/drawing/2014/main" id="{06AE5B96-32E7-4DD2-A03F-D2BFA42DDB94}"/>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6" name="Line 129">
                <a:extLst>
                  <a:ext uri="{FF2B5EF4-FFF2-40B4-BE49-F238E27FC236}">
                    <a16:creationId xmlns:a16="http://schemas.microsoft.com/office/drawing/2014/main" id="{6EC052FB-EF89-444B-BEF6-C892B9A27787}"/>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7" name="Line 130">
                <a:extLst>
                  <a:ext uri="{FF2B5EF4-FFF2-40B4-BE49-F238E27FC236}">
                    <a16:creationId xmlns:a16="http://schemas.microsoft.com/office/drawing/2014/main" id="{9B964843-2459-4E5E-99FA-FA781805451B}"/>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31">
                <a:extLst>
                  <a:ext uri="{FF2B5EF4-FFF2-40B4-BE49-F238E27FC236}">
                    <a16:creationId xmlns:a16="http://schemas.microsoft.com/office/drawing/2014/main" id="{135AFD79-7C87-4396-A90C-01C564F9F48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9" name="Line 132">
                <a:extLst>
                  <a:ext uri="{FF2B5EF4-FFF2-40B4-BE49-F238E27FC236}">
                    <a16:creationId xmlns:a16="http://schemas.microsoft.com/office/drawing/2014/main" id="{1E603F38-FD3B-462F-B8C8-305F5353E212}"/>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0" name="Line 133">
                <a:extLst>
                  <a:ext uri="{FF2B5EF4-FFF2-40B4-BE49-F238E27FC236}">
                    <a16:creationId xmlns:a16="http://schemas.microsoft.com/office/drawing/2014/main" id="{51DD2CE5-A7B4-4FB2-A666-0AE1D802F5AD}"/>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1" name="Line 134">
                <a:extLst>
                  <a:ext uri="{FF2B5EF4-FFF2-40B4-BE49-F238E27FC236}">
                    <a16:creationId xmlns:a16="http://schemas.microsoft.com/office/drawing/2014/main" id="{81505768-D66D-43E3-9F30-42833422D327}"/>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35">
                <a:extLst>
                  <a:ext uri="{FF2B5EF4-FFF2-40B4-BE49-F238E27FC236}">
                    <a16:creationId xmlns:a16="http://schemas.microsoft.com/office/drawing/2014/main" id="{4ECCB3CC-C6F6-46C9-986C-14ED82B8B38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36">
                <a:extLst>
                  <a:ext uri="{FF2B5EF4-FFF2-40B4-BE49-F238E27FC236}">
                    <a16:creationId xmlns:a16="http://schemas.microsoft.com/office/drawing/2014/main" id="{890DA64B-D20D-4E46-9E1B-F61E478760E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4" name="Line 137">
                <a:extLst>
                  <a:ext uri="{FF2B5EF4-FFF2-40B4-BE49-F238E27FC236}">
                    <a16:creationId xmlns:a16="http://schemas.microsoft.com/office/drawing/2014/main" id="{A8597C02-F05C-4C66-A9E0-8359B69BE5E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 name="Line 138">
                <a:extLst>
                  <a:ext uri="{FF2B5EF4-FFF2-40B4-BE49-F238E27FC236}">
                    <a16:creationId xmlns:a16="http://schemas.microsoft.com/office/drawing/2014/main" id="{A2C94B69-3DAA-4F4C-871E-BA09E3392223}"/>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6" name="Line 139">
                <a:extLst>
                  <a:ext uri="{FF2B5EF4-FFF2-40B4-BE49-F238E27FC236}">
                    <a16:creationId xmlns:a16="http://schemas.microsoft.com/office/drawing/2014/main" id="{7C792E7B-C5A4-432C-9974-BE96BEF47219}"/>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7" name="Line 140">
                <a:extLst>
                  <a:ext uri="{FF2B5EF4-FFF2-40B4-BE49-F238E27FC236}">
                    <a16:creationId xmlns:a16="http://schemas.microsoft.com/office/drawing/2014/main" id="{2A276ED6-D50F-4A38-8F7A-F0F9120184D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8" name="AutoShape 143">
                <a:extLst>
                  <a:ext uri="{FF2B5EF4-FFF2-40B4-BE49-F238E27FC236}">
                    <a16:creationId xmlns:a16="http://schemas.microsoft.com/office/drawing/2014/main" id="{F51861C2-1332-4915-8069-5CDACD03623B}"/>
                  </a:ext>
                </a:extLst>
              </p:cNvPr>
              <p:cNvCxnSpPr>
                <a:cxnSpLocks noChangeAspect="1" noChangeShapeType="1"/>
                <a:stCxn id="65" idx="0"/>
                <a:endCxn id="62"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9" name="Rectangle 144">
                <a:extLst>
                  <a:ext uri="{FF2B5EF4-FFF2-40B4-BE49-F238E27FC236}">
                    <a16:creationId xmlns:a16="http://schemas.microsoft.com/office/drawing/2014/main" id="{8F7D836B-8A77-4CAE-B0F1-2F973D4683B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0" name="Rectangle 145">
                <a:extLst>
                  <a:ext uri="{FF2B5EF4-FFF2-40B4-BE49-F238E27FC236}">
                    <a16:creationId xmlns:a16="http://schemas.microsoft.com/office/drawing/2014/main" id="{E1126F52-46BE-4588-BBB2-3AE20AC1CBC0}"/>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1" name="Rectangle 146">
                <a:extLst>
                  <a:ext uri="{FF2B5EF4-FFF2-40B4-BE49-F238E27FC236}">
                    <a16:creationId xmlns:a16="http://schemas.microsoft.com/office/drawing/2014/main" id="{363CF9B5-DDF6-4443-9EC2-43C07859FF9B}"/>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Rectangle 147">
                <a:extLst>
                  <a:ext uri="{FF2B5EF4-FFF2-40B4-BE49-F238E27FC236}">
                    <a16:creationId xmlns:a16="http://schemas.microsoft.com/office/drawing/2014/main" id="{A33F73FF-0FF9-40C8-9F4C-61F7AE5DADB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Rectangle 148">
                <a:extLst>
                  <a:ext uri="{FF2B5EF4-FFF2-40B4-BE49-F238E27FC236}">
                    <a16:creationId xmlns:a16="http://schemas.microsoft.com/office/drawing/2014/main" id="{67A0B10C-CEDA-4362-9BDF-7A77B75C8F6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Rectangle 149">
                <a:extLst>
                  <a:ext uri="{FF2B5EF4-FFF2-40B4-BE49-F238E27FC236}">
                    <a16:creationId xmlns:a16="http://schemas.microsoft.com/office/drawing/2014/main" id="{08ED9684-752D-4574-8918-5FC16968A4DA}"/>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Rectangle 150">
                <a:extLst>
                  <a:ext uri="{FF2B5EF4-FFF2-40B4-BE49-F238E27FC236}">
                    <a16:creationId xmlns:a16="http://schemas.microsoft.com/office/drawing/2014/main" id="{5EC68E25-D7AF-4A9B-965E-4A9F5D63FE94}"/>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Rectangle 151">
                <a:extLst>
                  <a:ext uri="{FF2B5EF4-FFF2-40B4-BE49-F238E27FC236}">
                    <a16:creationId xmlns:a16="http://schemas.microsoft.com/office/drawing/2014/main" id="{3AADF6E8-78A5-40E2-9DF5-23C43171C36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7" name="AutoShape 152">
                <a:extLst>
                  <a:ext uri="{FF2B5EF4-FFF2-40B4-BE49-F238E27FC236}">
                    <a16:creationId xmlns:a16="http://schemas.microsoft.com/office/drawing/2014/main" id="{B906F330-80AD-4417-8C8E-9C4BF0252B37}"/>
                  </a:ext>
                </a:extLst>
              </p:cNvPr>
              <p:cNvCxnSpPr>
                <a:cxnSpLocks noChangeAspect="1" noChangeShapeType="1"/>
                <a:stCxn id="66" idx="3"/>
                <a:endCxn id="66"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AutoShape 153">
                <a:extLst>
                  <a:ext uri="{FF2B5EF4-FFF2-40B4-BE49-F238E27FC236}">
                    <a16:creationId xmlns:a16="http://schemas.microsoft.com/office/drawing/2014/main" id="{028B22D8-E7C2-4D2C-B0C2-2260A296AA9C}"/>
                  </a:ext>
                </a:extLst>
              </p:cNvPr>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AutoShape 154">
                <a:extLst>
                  <a:ext uri="{FF2B5EF4-FFF2-40B4-BE49-F238E27FC236}">
                    <a16:creationId xmlns:a16="http://schemas.microsoft.com/office/drawing/2014/main" id="{BAFB560B-AC22-4B22-9CE4-A11AD3B3B1F6}"/>
                  </a:ext>
                </a:extLst>
              </p:cNvPr>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AutoShape 155">
                <a:extLst>
                  <a:ext uri="{FF2B5EF4-FFF2-40B4-BE49-F238E27FC236}">
                    <a16:creationId xmlns:a16="http://schemas.microsoft.com/office/drawing/2014/main" id="{28034EB7-1022-44BB-ACB7-CD7C5DA3BDA6}"/>
                  </a:ext>
                </a:extLst>
              </p:cNvPr>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AutoShape 156">
                <a:extLst>
                  <a:ext uri="{FF2B5EF4-FFF2-40B4-BE49-F238E27FC236}">
                    <a16:creationId xmlns:a16="http://schemas.microsoft.com/office/drawing/2014/main" id="{40D2D371-075D-4FB2-8A05-A85C1C6460A9}"/>
                  </a:ext>
                </a:extLst>
              </p:cNvPr>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AutoShape 157">
                <a:extLst>
                  <a:ext uri="{FF2B5EF4-FFF2-40B4-BE49-F238E27FC236}">
                    <a16:creationId xmlns:a16="http://schemas.microsoft.com/office/drawing/2014/main" id="{41387B6E-3C35-40E7-BB91-CCA2ABF93E1C}"/>
                  </a:ext>
                </a:extLst>
              </p:cNvPr>
              <p:cNvCxnSpPr>
                <a:cxnSpLocks noChangeAspect="1" noChangeShapeType="1"/>
                <a:stCxn id="60" idx="3"/>
                <a:endCxn id="60"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AutoShape 158">
                <a:extLst>
                  <a:ext uri="{FF2B5EF4-FFF2-40B4-BE49-F238E27FC236}">
                    <a16:creationId xmlns:a16="http://schemas.microsoft.com/office/drawing/2014/main" id="{0B308117-B359-40F1-80D0-3596342449EE}"/>
                  </a:ext>
                </a:extLst>
              </p:cNvPr>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AutoShape 159">
                <a:extLst>
                  <a:ext uri="{FF2B5EF4-FFF2-40B4-BE49-F238E27FC236}">
                    <a16:creationId xmlns:a16="http://schemas.microsoft.com/office/drawing/2014/main" id="{0E1A5A7B-FFDD-40D7-B1FB-F8CC4FBE6BE4}"/>
                  </a:ext>
                </a:extLst>
              </p:cNvPr>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AutoShape 160">
                <a:extLst>
                  <a:ext uri="{FF2B5EF4-FFF2-40B4-BE49-F238E27FC236}">
                    <a16:creationId xmlns:a16="http://schemas.microsoft.com/office/drawing/2014/main" id="{AA93FE3D-2192-425C-A51D-872BAEA31C6A}"/>
                  </a:ext>
                </a:extLst>
              </p:cNvPr>
              <p:cNvCxnSpPr>
                <a:cxnSpLocks noChangeAspect="1" noChangeShapeType="1"/>
                <a:stCxn id="66" idx="1"/>
                <a:endCxn id="66"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AutoShape 161">
                <a:extLst>
                  <a:ext uri="{FF2B5EF4-FFF2-40B4-BE49-F238E27FC236}">
                    <a16:creationId xmlns:a16="http://schemas.microsoft.com/office/drawing/2014/main" id="{FCA2287F-7A24-4731-8515-BF8969B18730}"/>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AutoShape 162">
                <a:extLst>
                  <a:ext uri="{FF2B5EF4-FFF2-40B4-BE49-F238E27FC236}">
                    <a16:creationId xmlns:a16="http://schemas.microsoft.com/office/drawing/2014/main" id="{921ACA99-BB07-42D0-8211-67F6756B7A03}"/>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AutoShape 163">
                <a:extLst>
                  <a:ext uri="{FF2B5EF4-FFF2-40B4-BE49-F238E27FC236}">
                    <a16:creationId xmlns:a16="http://schemas.microsoft.com/office/drawing/2014/main" id="{E899C192-8BD5-44E6-AD2A-83748CF9BA88}"/>
                  </a:ext>
                </a:extLst>
              </p:cNvPr>
              <p:cNvCxnSpPr>
                <a:cxnSpLocks noChangeAspect="1" noChangeShapeType="1"/>
                <a:stCxn id="60" idx="1"/>
                <a:endCxn id="60"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Line 164">
                <a:extLst>
                  <a:ext uri="{FF2B5EF4-FFF2-40B4-BE49-F238E27FC236}">
                    <a16:creationId xmlns:a16="http://schemas.microsoft.com/office/drawing/2014/main" id="{E16B37BD-1763-465C-83E4-B19A57FC6C92}"/>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0" name="Line 165">
                <a:extLst>
                  <a:ext uri="{FF2B5EF4-FFF2-40B4-BE49-F238E27FC236}">
                    <a16:creationId xmlns:a16="http://schemas.microsoft.com/office/drawing/2014/main" id="{FFE99C67-1970-43D5-AFF0-85C2E59DED1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 name="Line 166">
                <a:extLst>
                  <a:ext uri="{FF2B5EF4-FFF2-40B4-BE49-F238E27FC236}">
                    <a16:creationId xmlns:a16="http://schemas.microsoft.com/office/drawing/2014/main" id="{BC2FB86F-C7B1-4D27-B54B-679E063F6DC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2" name="Line 167">
                <a:extLst>
                  <a:ext uri="{FF2B5EF4-FFF2-40B4-BE49-F238E27FC236}">
                    <a16:creationId xmlns:a16="http://schemas.microsoft.com/office/drawing/2014/main" id="{4F4AB881-EB43-4EEF-98BE-A8D3F60CE82E}"/>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3" name="Line 168">
                <a:extLst>
                  <a:ext uri="{FF2B5EF4-FFF2-40B4-BE49-F238E27FC236}">
                    <a16:creationId xmlns:a16="http://schemas.microsoft.com/office/drawing/2014/main" id="{99CC83A1-B91E-4CC0-95B7-1C4CFFEED455}"/>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4" name="Line 169">
                <a:extLst>
                  <a:ext uri="{FF2B5EF4-FFF2-40B4-BE49-F238E27FC236}">
                    <a16:creationId xmlns:a16="http://schemas.microsoft.com/office/drawing/2014/main" id="{D4F5E4CC-B915-4D26-AD3F-558320A52AB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 name="Line 170">
                <a:extLst>
                  <a:ext uri="{FF2B5EF4-FFF2-40B4-BE49-F238E27FC236}">
                    <a16:creationId xmlns:a16="http://schemas.microsoft.com/office/drawing/2014/main" id="{C41C6DE5-B16B-4451-908B-44339E39D37C}"/>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 name="Line 171">
                <a:extLst>
                  <a:ext uri="{FF2B5EF4-FFF2-40B4-BE49-F238E27FC236}">
                    <a16:creationId xmlns:a16="http://schemas.microsoft.com/office/drawing/2014/main" id="{96EB2336-0102-4C72-826F-0A790CE7933D}"/>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 name="Line 172">
                <a:extLst>
                  <a:ext uri="{FF2B5EF4-FFF2-40B4-BE49-F238E27FC236}">
                    <a16:creationId xmlns:a16="http://schemas.microsoft.com/office/drawing/2014/main" id="{36BC827E-B2D3-4C0A-8293-F4871009F2F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 name="Line 173">
                <a:extLst>
                  <a:ext uri="{FF2B5EF4-FFF2-40B4-BE49-F238E27FC236}">
                    <a16:creationId xmlns:a16="http://schemas.microsoft.com/office/drawing/2014/main" id="{E969B1F0-8909-4428-BDBA-2D601CC6A17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9" name="Line 174">
                <a:extLst>
                  <a:ext uri="{FF2B5EF4-FFF2-40B4-BE49-F238E27FC236}">
                    <a16:creationId xmlns:a16="http://schemas.microsoft.com/office/drawing/2014/main" id="{EF27716E-1836-4B38-845A-0A7461CF176E}"/>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 name="Line 175">
                <a:extLst>
                  <a:ext uri="{FF2B5EF4-FFF2-40B4-BE49-F238E27FC236}">
                    <a16:creationId xmlns:a16="http://schemas.microsoft.com/office/drawing/2014/main" id="{2842F192-04E8-4728-AD26-494A03583DC4}"/>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 name="Line 176">
                <a:extLst>
                  <a:ext uri="{FF2B5EF4-FFF2-40B4-BE49-F238E27FC236}">
                    <a16:creationId xmlns:a16="http://schemas.microsoft.com/office/drawing/2014/main" id="{BB9A6B85-8B21-4149-AF78-3C7B7E5323A6}"/>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 name="Line 177">
                <a:extLst>
                  <a:ext uri="{FF2B5EF4-FFF2-40B4-BE49-F238E27FC236}">
                    <a16:creationId xmlns:a16="http://schemas.microsoft.com/office/drawing/2014/main" id="{2D7E9358-1E1A-44DC-A879-1DF18A9FBBA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3" name="Oval 178">
                <a:extLst>
                  <a:ext uri="{FF2B5EF4-FFF2-40B4-BE49-F238E27FC236}">
                    <a16:creationId xmlns:a16="http://schemas.microsoft.com/office/drawing/2014/main" id="{F3B06D15-DE72-4281-A281-3B9B80FA237F}"/>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4" name="Oval 179">
                <a:extLst>
                  <a:ext uri="{FF2B5EF4-FFF2-40B4-BE49-F238E27FC236}">
                    <a16:creationId xmlns:a16="http://schemas.microsoft.com/office/drawing/2014/main" id="{6A415141-5A94-442A-9EDF-FA51EC04D1A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5" name="Oval 180">
                <a:extLst>
                  <a:ext uri="{FF2B5EF4-FFF2-40B4-BE49-F238E27FC236}">
                    <a16:creationId xmlns:a16="http://schemas.microsoft.com/office/drawing/2014/main" id="{2F6EB483-D8C6-4853-BFD2-C43F02C244B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 name="Oval 181">
                <a:extLst>
                  <a:ext uri="{FF2B5EF4-FFF2-40B4-BE49-F238E27FC236}">
                    <a16:creationId xmlns:a16="http://schemas.microsoft.com/office/drawing/2014/main" id="{4DE546E1-5F6E-4B79-8F86-A3E595A598A9}"/>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 name="Oval 182">
                <a:extLst>
                  <a:ext uri="{FF2B5EF4-FFF2-40B4-BE49-F238E27FC236}">
                    <a16:creationId xmlns:a16="http://schemas.microsoft.com/office/drawing/2014/main" id="{A0B0D49E-AF89-4FB7-B6EC-BE2CA40B5059}"/>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 name="Oval 183">
                <a:extLst>
                  <a:ext uri="{FF2B5EF4-FFF2-40B4-BE49-F238E27FC236}">
                    <a16:creationId xmlns:a16="http://schemas.microsoft.com/office/drawing/2014/main" id="{133818BC-F114-420F-A26C-E901A8B64FF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9" name="Oval 184">
                <a:extLst>
                  <a:ext uri="{FF2B5EF4-FFF2-40B4-BE49-F238E27FC236}">
                    <a16:creationId xmlns:a16="http://schemas.microsoft.com/office/drawing/2014/main" id="{0193018D-3BDD-4C3E-89C0-1161F07AFC83}"/>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0" name="Oval 185">
                <a:extLst>
                  <a:ext uri="{FF2B5EF4-FFF2-40B4-BE49-F238E27FC236}">
                    <a16:creationId xmlns:a16="http://schemas.microsoft.com/office/drawing/2014/main" id="{FD1E2F03-4F5E-40AD-BD60-D18800A718B0}"/>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 name="Oval 186">
                <a:extLst>
                  <a:ext uri="{FF2B5EF4-FFF2-40B4-BE49-F238E27FC236}">
                    <a16:creationId xmlns:a16="http://schemas.microsoft.com/office/drawing/2014/main" id="{C68E3BFE-8A0F-459D-A978-0279B3EBA13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 name="Oval 187">
                <a:extLst>
                  <a:ext uri="{FF2B5EF4-FFF2-40B4-BE49-F238E27FC236}">
                    <a16:creationId xmlns:a16="http://schemas.microsoft.com/office/drawing/2014/main" id="{821146C9-469F-462D-8DE9-EDF9F436BCD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 name="Line 188">
                <a:extLst>
                  <a:ext uri="{FF2B5EF4-FFF2-40B4-BE49-F238E27FC236}">
                    <a16:creationId xmlns:a16="http://schemas.microsoft.com/office/drawing/2014/main" id="{B697BD85-D507-4E14-AA4E-8240A90015C9}"/>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189">
                <a:extLst>
                  <a:ext uri="{FF2B5EF4-FFF2-40B4-BE49-F238E27FC236}">
                    <a16:creationId xmlns:a16="http://schemas.microsoft.com/office/drawing/2014/main" id="{46A842B2-E937-4E36-9574-A09F9CEAF900}"/>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190">
                <a:extLst>
                  <a:ext uri="{FF2B5EF4-FFF2-40B4-BE49-F238E27FC236}">
                    <a16:creationId xmlns:a16="http://schemas.microsoft.com/office/drawing/2014/main" id="{4CA90059-6D96-436E-BA50-59DA309BC8A3}"/>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06" name="AutoShape 191">
                <a:extLst>
                  <a:ext uri="{FF2B5EF4-FFF2-40B4-BE49-F238E27FC236}">
                    <a16:creationId xmlns:a16="http://schemas.microsoft.com/office/drawing/2014/main" id="{6DE8F6C8-30F9-44B3-A417-CB443CEAE1D9}"/>
                  </a:ext>
                </a:extLst>
              </p:cNvPr>
              <p:cNvCxnSpPr>
                <a:cxnSpLocks noChangeAspect="1" noChangeShapeType="1"/>
                <a:stCxn id="115" idx="0"/>
                <a:endCxn id="111"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7" name="Rectangle 192">
                <a:extLst>
                  <a:ext uri="{FF2B5EF4-FFF2-40B4-BE49-F238E27FC236}">
                    <a16:creationId xmlns:a16="http://schemas.microsoft.com/office/drawing/2014/main" id="{5C374782-F68A-493C-A2F5-6C690D9E23FE}"/>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8" name="Rectangle 193">
                <a:extLst>
                  <a:ext uri="{FF2B5EF4-FFF2-40B4-BE49-F238E27FC236}">
                    <a16:creationId xmlns:a16="http://schemas.microsoft.com/office/drawing/2014/main" id="{8563FF27-2078-45D4-9A72-5F9D7BE9225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9" name="Rectangle 194">
                <a:extLst>
                  <a:ext uri="{FF2B5EF4-FFF2-40B4-BE49-F238E27FC236}">
                    <a16:creationId xmlns:a16="http://schemas.microsoft.com/office/drawing/2014/main" id="{DAD88649-C38A-433F-BC4A-DFB93F62D6E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0" name="Rectangle 195">
                <a:extLst>
                  <a:ext uri="{FF2B5EF4-FFF2-40B4-BE49-F238E27FC236}">
                    <a16:creationId xmlns:a16="http://schemas.microsoft.com/office/drawing/2014/main" id="{A972C356-4C0D-4777-B555-087C71B8006D}"/>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Rectangle 196">
                <a:extLst>
                  <a:ext uri="{FF2B5EF4-FFF2-40B4-BE49-F238E27FC236}">
                    <a16:creationId xmlns:a16="http://schemas.microsoft.com/office/drawing/2014/main" id="{0E7E1496-19A9-44F7-B6C2-C890EA89F53B}"/>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Rectangle 197">
                <a:extLst>
                  <a:ext uri="{FF2B5EF4-FFF2-40B4-BE49-F238E27FC236}">
                    <a16:creationId xmlns:a16="http://schemas.microsoft.com/office/drawing/2014/main" id="{AF680A4C-A10A-4FFB-B373-59E2FF2E623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Rectangle 198">
                <a:extLst>
                  <a:ext uri="{FF2B5EF4-FFF2-40B4-BE49-F238E27FC236}">
                    <a16:creationId xmlns:a16="http://schemas.microsoft.com/office/drawing/2014/main" id="{6BA62C56-C5A9-4BAD-B14C-5C630C45453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Rectangle 199">
                <a:extLst>
                  <a:ext uri="{FF2B5EF4-FFF2-40B4-BE49-F238E27FC236}">
                    <a16:creationId xmlns:a16="http://schemas.microsoft.com/office/drawing/2014/main" id="{0E6DFD26-0741-4220-8A97-0C51CA79E0C7}"/>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Rectangle 200">
                <a:extLst>
                  <a:ext uri="{FF2B5EF4-FFF2-40B4-BE49-F238E27FC236}">
                    <a16:creationId xmlns:a16="http://schemas.microsoft.com/office/drawing/2014/main" id="{25A953D4-92E1-4777-8AFF-379D29784A62}"/>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Rectangle 201">
                <a:extLst>
                  <a:ext uri="{FF2B5EF4-FFF2-40B4-BE49-F238E27FC236}">
                    <a16:creationId xmlns:a16="http://schemas.microsoft.com/office/drawing/2014/main" id="{743873CB-B20C-4CB7-9A37-2E9DA7F1933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7" name="AutoShape 202">
                <a:extLst>
                  <a:ext uri="{FF2B5EF4-FFF2-40B4-BE49-F238E27FC236}">
                    <a16:creationId xmlns:a16="http://schemas.microsoft.com/office/drawing/2014/main" id="{6D09CB8D-E329-4803-AE5E-2E51CBB61F88}"/>
                  </a:ext>
                </a:extLst>
              </p:cNvPr>
              <p:cNvCxnSpPr>
                <a:cxnSpLocks noChangeAspect="1" noChangeShapeType="1"/>
                <a:stCxn id="116" idx="3"/>
                <a:endCxn id="116"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8" name="AutoShape 203">
                <a:extLst>
                  <a:ext uri="{FF2B5EF4-FFF2-40B4-BE49-F238E27FC236}">
                    <a16:creationId xmlns:a16="http://schemas.microsoft.com/office/drawing/2014/main" id="{8BE03EB8-B0F0-4739-877B-CE1F10416927}"/>
                  </a:ext>
                </a:extLst>
              </p:cNvPr>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 name="AutoShape 204">
                <a:extLst>
                  <a:ext uri="{FF2B5EF4-FFF2-40B4-BE49-F238E27FC236}">
                    <a16:creationId xmlns:a16="http://schemas.microsoft.com/office/drawing/2014/main" id="{2B4B913B-4A71-4849-B533-8E5EEDE2BAEE}"/>
                  </a:ext>
                </a:extLst>
              </p:cNvPr>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0" name="AutoShape 205">
                <a:extLst>
                  <a:ext uri="{FF2B5EF4-FFF2-40B4-BE49-F238E27FC236}">
                    <a16:creationId xmlns:a16="http://schemas.microsoft.com/office/drawing/2014/main" id="{74EB3163-27CC-4BA0-9334-28C283CE488B}"/>
                  </a:ext>
                </a:extLst>
              </p:cNvPr>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AutoShape 206">
                <a:extLst>
                  <a:ext uri="{FF2B5EF4-FFF2-40B4-BE49-F238E27FC236}">
                    <a16:creationId xmlns:a16="http://schemas.microsoft.com/office/drawing/2014/main" id="{A1BCF6E6-9D80-45FE-BF8E-28A1FB90700C}"/>
                  </a:ext>
                </a:extLst>
              </p:cNvPr>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 name="AutoShape 207">
                <a:extLst>
                  <a:ext uri="{FF2B5EF4-FFF2-40B4-BE49-F238E27FC236}">
                    <a16:creationId xmlns:a16="http://schemas.microsoft.com/office/drawing/2014/main" id="{0FAE8D37-289F-40E5-9633-8490BDB29BA0}"/>
                  </a:ext>
                </a:extLst>
              </p:cNvPr>
              <p:cNvCxnSpPr>
                <a:cxnSpLocks noChangeAspect="1" noChangeShapeType="1"/>
                <a:stCxn id="109" idx="3"/>
                <a:endCxn id="109"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AutoShape 208">
                <a:extLst>
                  <a:ext uri="{FF2B5EF4-FFF2-40B4-BE49-F238E27FC236}">
                    <a16:creationId xmlns:a16="http://schemas.microsoft.com/office/drawing/2014/main" id="{C8091FE1-12EE-482C-BD35-DB46D3188C5E}"/>
                  </a:ext>
                </a:extLst>
              </p:cNvPr>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 name="AutoShape 209">
                <a:extLst>
                  <a:ext uri="{FF2B5EF4-FFF2-40B4-BE49-F238E27FC236}">
                    <a16:creationId xmlns:a16="http://schemas.microsoft.com/office/drawing/2014/main" id="{99318C16-061B-4C25-8CEC-4E77217A731D}"/>
                  </a:ext>
                </a:extLst>
              </p:cNvPr>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AutoShape 210">
                <a:extLst>
                  <a:ext uri="{FF2B5EF4-FFF2-40B4-BE49-F238E27FC236}">
                    <a16:creationId xmlns:a16="http://schemas.microsoft.com/office/drawing/2014/main" id="{448DF2CB-CA5E-455A-BBAE-24CE3BB5D0E0}"/>
                  </a:ext>
                </a:extLst>
              </p:cNvPr>
              <p:cNvCxnSpPr>
                <a:cxnSpLocks noChangeAspect="1" noChangeShapeType="1"/>
                <a:stCxn id="116" idx="1"/>
                <a:endCxn id="116"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AutoShape 211">
                <a:extLst>
                  <a:ext uri="{FF2B5EF4-FFF2-40B4-BE49-F238E27FC236}">
                    <a16:creationId xmlns:a16="http://schemas.microsoft.com/office/drawing/2014/main" id="{45784BAD-C5B8-4F38-AFC7-39DA290CEE48}"/>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AutoShape 212">
                <a:extLst>
                  <a:ext uri="{FF2B5EF4-FFF2-40B4-BE49-F238E27FC236}">
                    <a16:creationId xmlns:a16="http://schemas.microsoft.com/office/drawing/2014/main" id="{A1AD64F8-7470-44D4-9299-293F70EFFF52}"/>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AutoShape 213">
                <a:extLst>
                  <a:ext uri="{FF2B5EF4-FFF2-40B4-BE49-F238E27FC236}">
                    <a16:creationId xmlns:a16="http://schemas.microsoft.com/office/drawing/2014/main" id="{21FC8A89-F40D-4543-B878-BCA117856B47}"/>
                  </a:ext>
                </a:extLst>
              </p:cNvPr>
              <p:cNvCxnSpPr>
                <a:cxnSpLocks noChangeAspect="1" noChangeShapeType="1"/>
                <a:stCxn id="109" idx="1"/>
                <a:endCxn id="109"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9" name="Line 214">
                <a:extLst>
                  <a:ext uri="{FF2B5EF4-FFF2-40B4-BE49-F238E27FC236}">
                    <a16:creationId xmlns:a16="http://schemas.microsoft.com/office/drawing/2014/main" id="{15BC827C-B670-48B7-97BB-8FA334EE171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0" name="Line 215">
                <a:extLst>
                  <a:ext uri="{FF2B5EF4-FFF2-40B4-BE49-F238E27FC236}">
                    <a16:creationId xmlns:a16="http://schemas.microsoft.com/office/drawing/2014/main" id="{447CF4C5-711B-4024-87E7-28CD179AC2F0}"/>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 name="Line 216">
                <a:extLst>
                  <a:ext uri="{FF2B5EF4-FFF2-40B4-BE49-F238E27FC236}">
                    <a16:creationId xmlns:a16="http://schemas.microsoft.com/office/drawing/2014/main" id="{0AB2F62A-AFB6-426B-91C1-55CF828C2604}"/>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 name="Line 217">
                <a:extLst>
                  <a:ext uri="{FF2B5EF4-FFF2-40B4-BE49-F238E27FC236}">
                    <a16:creationId xmlns:a16="http://schemas.microsoft.com/office/drawing/2014/main" id="{026CC8A1-631D-4C63-91C7-BBBA77864CC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 name="Line 218">
                <a:extLst>
                  <a:ext uri="{FF2B5EF4-FFF2-40B4-BE49-F238E27FC236}">
                    <a16:creationId xmlns:a16="http://schemas.microsoft.com/office/drawing/2014/main" id="{5EA15259-8634-4D73-A8AE-A6E0B919FECF}"/>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Line 219">
                <a:extLst>
                  <a:ext uri="{FF2B5EF4-FFF2-40B4-BE49-F238E27FC236}">
                    <a16:creationId xmlns:a16="http://schemas.microsoft.com/office/drawing/2014/main" id="{1E709A46-655C-4C48-8237-14C930D51C1C}"/>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 name="Line 220">
                <a:extLst>
                  <a:ext uri="{FF2B5EF4-FFF2-40B4-BE49-F238E27FC236}">
                    <a16:creationId xmlns:a16="http://schemas.microsoft.com/office/drawing/2014/main" id="{4134A912-3F66-433C-9E55-D73E9A09CC5E}"/>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 name="Line 221">
                <a:extLst>
                  <a:ext uri="{FF2B5EF4-FFF2-40B4-BE49-F238E27FC236}">
                    <a16:creationId xmlns:a16="http://schemas.microsoft.com/office/drawing/2014/main" id="{3AB05564-C62B-470A-A0F5-422B3717966F}"/>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7" name="Line 222">
                <a:extLst>
                  <a:ext uri="{FF2B5EF4-FFF2-40B4-BE49-F238E27FC236}">
                    <a16:creationId xmlns:a16="http://schemas.microsoft.com/office/drawing/2014/main" id="{69459EF9-8020-41E2-A36D-A785C69B246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8" name="Line 223">
                <a:extLst>
                  <a:ext uri="{FF2B5EF4-FFF2-40B4-BE49-F238E27FC236}">
                    <a16:creationId xmlns:a16="http://schemas.microsoft.com/office/drawing/2014/main" id="{C6CB6B06-DB07-40D4-A217-F81D977599FF}"/>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9" name="Line 224">
                <a:extLst>
                  <a:ext uri="{FF2B5EF4-FFF2-40B4-BE49-F238E27FC236}">
                    <a16:creationId xmlns:a16="http://schemas.microsoft.com/office/drawing/2014/main" id="{6EA78DE2-BFEE-4AB9-86ED-596F9DC1609F}"/>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0" name="Line 225">
                <a:extLst>
                  <a:ext uri="{FF2B5EF4-FFF2-40B4-BE49-F238E27FC236}">
                    <a16:creationId xmlns:a16="http://schemas.microsoft.com/office/drawing/2014/main" id="{D0ECBEE8-CF2B-4658-9220-08DE7844DD2A}"/>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1" name="Line 226">
                <a:extLst>
                  <a:ext uri="{FF2B5EF4-FFF2-40B4-BE49-F238E27FC236}">
                    <a16:creationId xmlns:a16="http://schemas.microsoft.com/office/drawing/2014/main" id="{9CC226C9-9FED-4B9E-91E3-D462CECD733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2" name="Line 227">
                <a:extLst>
                  <a:ext uri="{FF2B5EF4-FFF2-40B4-BE49-F238E27FC236}">
                    <a16:creationId xmlns:a16="http://schemas.microsoft.com/office/drawing/2014/main" id="{A63B91F6-30F1-46B4-B4C9-E6374FBF3A1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3" name="Oval 228">
                <a:extLst>
                  <a:ext uri="{FF2B5EF4-FFF2-40B4-BE49-F238E27FC236}">
                    <a16:creationId xmlns:a16="http://schemas.microsoft.com/office/drawing/2014/main" id="{4A35B10F-00FC-4607-9E53-BF9BF418C21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4" name="Oval 229">
                <a:extLst>
                  <a:ext uri="{FF2B5EF4-FFF2-40B4-BE49-F238E27FC236}">
                    <a16:creationId xmlns:a16="http://schemas.microsoft.com/office/drawing/2014/main" id="{AA5CE588-7BC9-41EA-BAF9-1A62DE5D71D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5" name="Oval 230">
                <a:extLst>
                  <a:ext uri="{FF2B5EF4-FFF2-40B4-BE49-F238E27FC236}">
                    <a16:creationId xmlns:a16="http://schemas.microsoft.com/office/drawing/2014/main" id="{7A3C2D61-A467-4F82-9280-2BF155D8C026}"/>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6" name="Oval 231">
                <a:extLst>
                  <a:ext uri="{FF2B5EF4-FFF2-40B4-BE49-F238E27FC236}">
                    <a16:creationId xmlns:a16="http://schemas.microsoft.com/office/drawing/2014/main" id="{34656C28-320E-480B-83AD-554000D62039}"/>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7" name="Oval 232">
                <a:extLst>
                  <a:ext uri="{FF2B5EF4-FFF2-40B4-BE49-F238E27FC236}">
                    <a16:creationId xmlns:a16="http://schemas.microsoft.com/office/drawing/2014/main" id="{B46A568E-5AEF-4755-A6E6-436C2476BD43}"/>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8" name="Oval 233">
                <a:extLst>
                  <a:ext uri="{FF2B5EF4-FFF2-40B4-BE49-F238E27FC236}">
                    <a16:creationId xmlns:a16="http://schemas.microsoft.com/office/drawing/2014/main" id="{B82C482C-8019-4E0A-A46D-752A55C0C3C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Oval 234">
                <a:extLst>
                  <a:ext uri="{FF2B5EF4-FFF2-40B4-BE49-F238E27FC236}">
                    <a16:creationId xmlns:a16="http://schemas.microsoft.com/office/drawing/2014/main" id="{5CF437C2-7900-40DB-946D-640A1C3B0D86}"/>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Oval 235">
                <a:extLst>
                  <a:ext uri="{FF2B5EF4-FFF2-40B4-BE49-F238E27FC236}">
                    <a16:creationId xmlns:a16="http://schemas.microsoft.com/office/drawing/2014/main" id="{B8B56A3F-3D27-4E75-93E8-50AA85978F4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1" name="Oval 236">
                <a:extLst>
                  <a:ext uri="{FF2B5EF4-FFF2-40B4-BE49-F238E27FC236}">
                    <a16:creationId xmlns:a16="http://schemas.microsoft.com/office/drawing/2014/main" id="{398F45D0-AB1D-40DC-8259-770ED3E8311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2" name="Oval 237">
                <a:extLst>
                  <a:ext uri="{FF2B5EF4-FFF2-40B4-BE49-F238E27FC236}">
                    <a16:creationId xmlns:a16="http://schemas.microsoft.com/office/drawing/2014/main" id="{7D46AEE8-F2CF-4E65-A6E2-282BAD4E3F4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3" name="Line 238">
                <a:extLst>
                  <a:ext uri="{FF2B5EF4-FFF2-40B4-BE49-F238E27FC236}">
                    <a16:creationId xmlns:a16="http://schemas.microsoft.com/office/drawing/2014/main" id="{2ADDBB3F-B8C9-4046-824A-D57D5402D53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4" name="Line 239">
                <a:extLst>
                  <a:ext uri="{FF2B5EF4-FFF2-40B4-BE49-F238E27FC236}">
                    <a16:creationId xmlns:a16="http://schemas.microsoft.com/office/drawing/2014/main" id="{AE283CFD-1B5B-4AEA-8567-144DC369ECE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5" name="Line 240">
                <a:extLst>
                  <a:ext uri="{FF2B5EF4-FFF2-40B4-BE49-F238E27FC236}">
                    <a16:creationId xmlns:a16="http://schemas.microsoft.com/office/drawing/2014/main" id="{D82244FD-65F7-4850-AA02-B050C20492E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6" name="AutoShape 241">
                <a:extLst>
                  <a:ext uri="{FF2B5EF4-FFF2-40B4-BE49-F238E27FC236}">
                    <a16:creationId xmlns:a16="http://schemas.microsoft.com/office/drawing/2014/main" id="{F79B517B-F86C-45AE-8F22-4D909BE95F1E}"/>
                  </a:ext>
                </a:extLst>
              </p:cNvPr>
              <p:cNvCxnSpPr>
                <a:cxnSpLocks noChangeAspect="1" noChangeShapeType="1"/>
                <a:stCxn id="165" idx="0"/>
                <a:endCxn id="161"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7" name="Rectangle 242">
                <a:extLst>
                  <a:ext uri="{FF2B5EF4-FFF2-40B4-BE49-F238E27FC236}">
                    <a16:creationId xmlns:a16="http://schemas.microsoft.com/office/drawing/2014/main" id="{76414AAA-E7E4-4F77-9C00-40F74C656B2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8" name="Rectangle 243">
                <a:extLst>
                  <a:ext uri="{FF2B5EF4-FFF2-40B4-BE49-F238E27FC236}">
                    <a16:creationId xmlns:a16="http://schemas.microsoft.com/office/drawing/2014/main" id="{3D6E7B3C-97B3-4228-9368-E2C450C5C9B3}"/>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9" name="Rectangle 244">
                <a:extLst>
                  <a:ext uri="{FF2B5EF4-FFF2-40B4-BE49-F238E27FC236}">
                    <a16:creationId xmlns:a16="http://schemas.microsoft.com/office/drawing/2014/main" id="{F5C4C2DA-68B1-4DD3-9813-8E1A034A71E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60" name="Rectangle 245">
                <a:extLst>
                  <a:ext uri="{FF2B5EF4-FFF2-40B4-BE49-F238E27FC236}">
                    <a16:creationId xmlns:a16="http://schemas.microsoft.com/office/drawing/2014/main" id="{5CDF328A-AB33-4AEC-B57F-1D19E9CCCA6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Rectangle 246">
                <a:extLst>
                  <a:ext uri="{FF2B5EF4-FFF2-40B4-BE49-F238E27FC236}">
                    <a16:creationId xmlns:a16="http://schemas.microsoft.com/office/drawing/2014/main" id="{27F7F189-2A8C-449A-B7D4-86B7758373C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Rectangle 247">
                <a:extLst>
                  <a:ext uri="{FF2B5EF4-FFF2-40B4-BE49-F238E27FC236}">
                    <a16:creationId xmlns:a16="http://schemas.microsoft.com/office/drawing/2014/main" id="{D450DD8F-334A-4134-8F3C-A32C11626E59}"/>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Rectangle 248">
                <a:extLst>
                  <a:ext uri="{FF2B5EF4-FFF2-40B4-BE49-F238E27FC236}">
                    <a16:creationId xmlns:a16="http://schemas.microsoft.com/office/drawing/2014/main" id="{99EEEDFA-714E-4D25-B395-1758F50BE77E}"/>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Rectangle 249">
                <a:extLst>
                  <a:ext uri="{FF2B5EF4-FFF2-40B4-BE49-F238E27FC236}">
                    <a16:creationId xmlns:a16="http://schemas.microsoft.com/office/drawing/2014/main" id="{05152F9B-F529-4AAA-8788-121A831A7DD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Rectangle 250">
                <a:extLst>
                  <a:ext uri="{FF2B5EF4-FFF2-40B4-BE49-F238E27FC236}">
                    <a16:creationId xmlns:a16="http://schemas.microsoft.com/office/drawing/2014/main" id="{ACD2D09F-E8A5-4A26-ADB9-379960A12754}"/>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Rectangle 251">
                <a:extLst>
                  <a:ext uri="{FF2B5EF4-FFF2-40B4-BE49-F238E27FC236}">
                    <a16:creationId xmlns:a16="http://schemas.microsoft.com/office/drawing/2014/main" id="{FC213E29-3A19-4733-8BE4-80619BC71F3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67" name="AutoShape 252">
                <a:extLst>
                  <a:ext uri="{FF2B5EF4-FFF2-40B4-BE49-F238E27FC236}">
                    <a16:creationId xmlns:a16="http://schemas.microsoft.com/office/drawing/2014/main" id="{E910EF1E-7E0E-4CE3-B1DE-75A862731886}"/>
                  </a:ext>
                </a:extLst>
              </p:cNvPr>
              <p:cNvCxnSpPr>
                <a:cxnSpLocks noChangeAspect="1" noChangeShapeType="1"/>
                <a:stCxn id="166" idx="3"/>
                <a:endCxn id="166"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8" name="AutoShape 253">
                <a:extLst>
                  <a:ext uri="{FF2B5EF4-FFF2-40B4-BE49-F238E27FC236}">
                    <a16:creationId xmlns:a16="http://schemas.microsoft.com/office/drawing/2014/main" id="{C65D6BE9-709D-4290-8E29-47FCC0D0384E}"/>
                  </a:ext>
                </a:extLst>
              </p:cNvPr>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AutoShape 254">
                <a:extLst>
                  <a:ext uri="{FF2B5EF4-FFF2-40B4-BE49-F238E27FC236}">
                    <a16:creationId xmlns:a16="http://schemas.microsoft.com/office/drawing/2014/main" id="{A14DD2EF-1533-4FF1-B62B-B1219A743C73}"/>
                  </a:ext>
                </a:extLst>
              </p:cNvPr>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0" name="AutoShape 255">
                <a:extLst>
                  <a:ext uri="{FF2B5EF4-FFF2-40B4-BE49-F238E27FC236}">
                    <a16:creationId xmlns:a16="http://schemas.microsoft.com/office/drawing/2014/main" id="{864F843C-6456-46B0-BE01-9525D386DA55}"/>
                  </a:ext>
                </a:extLst>
              </p:cNvPr>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1" name="AutoShape 256">
                <a:extLst>
                  <a:ext uri="{FF2B5EF4-FFF2-40B4-BE49-F238E27FC236}">
                    <a16:creationId xmlns:a16="http://schemas.microsoft.com/office/drawing/2014/main" id="{D2EA8AD1-2941-45B3-B887-81D5C6E39BD7}"/>
                  </a:ext>
                </a:extLst>
              </p:cNvPr>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AutoShape 257">
                <a:extLst>
                  <a:ext uri="{FF2B5EF4-FFF2-40B4-BE49-F238E27FC236}">
                    <a16:creationId xmlns:a16="http://schemas.microsoft.com/office/drawing/2014/main" id="{BBA718E4-2421-4542-B4B9-66A86AD76E05}"/>
                  </a:ext>
                </a:extLst>
              </p:cNvPr>
              <p:cNvCxnSpPr>
                <a:cxnSpLocks noChangeAspect="1" noChangeShapeType="1"/>
                <a:stCxn id="159" idx="3"/>
                <a:endCxn id="159"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3" name="AutoShape 258">
                <a:extLst>
                  <a:ext uri="{FF2B5EF4-FFF2-40B4-BE49-F238E27FC236}">
                    <a16:creationId xmlns:a16="http://schemas.microsoft.com/office/drawing/2014/main" id="{C931CEFF-215B-47D3-BF00-EC51F35056C1}"/>
                  </a:ext>
                </a:extLst>
              </p:cNvPr>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 name="AutoShape 259">
                <a:extLst>
                  <a:ext uri="{FF2B5EF4-FFF2-40B4-BE49-F238E27FC236}">
                    <a16:creationId xmlns:a16="http://schemas.microsoft.com/office/drawing/2014/main" id="{F55135EA-1DC6-4926-B0F6-9CFE1D27B752}"/>
                  </a:ext>
                </a:extLst>
              </p:cNvPr>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AutoShape 260">
                <a:extLst>
                  <a:ext uri="{FF2B5EF4-FFF2-40B4-BE49-F238E27FC236}">
                    <a16:creationId xmlns:a16="http://schemas.microsoft.com/office/drawing/2014/main" id="{876012E1-C94F-4E3F-89FF-FFBA3338BC16}"/>
                  </a:ext>
                </a:extLst>
              </p:cNvPr>
              <p:cNvCxnSpPr>
                <a:cxnSpLocks noChangeAspect="1" noChangeShapeType="1"/>
                <a:stCxn id="166" idx="1"/>
                <a:endCxn id="166"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AutoShape 261">
                <a:extLst>
                  <a:ext uri="{FF2B5EF4-FFF2-40B4-BE49-F238E27FC236}">
                    <a16:creationId xmlns:a16="http://schemas.microsoft.com/office/drawing/2014/main" id="{49473D5A-415F-488E-A370-481142A23174}"/>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AutoShape 262">
                <a:extLst>
                  <a:ext uri="{FF2B5EF4-FFF2-40B4-BE49-F238E27FC236}">
                    <a16:creationId xmlns:a16="http://schemas.microsoft.com/office/drawing/2014/main" id="{674082A5-E6BC-498D-9D13-AEAEDDD70E53}"/>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8" name="AutoShape 263">
                <a:extLst>
                  <a:ext uri="{FF2B5EF4-FFF2-40B4-BE49-F238E27FC236}">
                    <a16:creationId xmlns:a16="http://schemas.microsoft.com/office/drawing/2014/main" id="{DAABB2D6-ABF1-4113-B22D-1A4F3E04BBBF}"/>
                  </a:ext>
                </a:extLst>
              </p:cNvPr>
              <p:cNvCxnSpPr>
                <a:cxnSpLocks noChangeAspect="1" noChangeShapeType="1"/>
                <a:stCxn id="159" idx="1"/>
                <a:endCxn id="159"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9" name="Line 264">
                <a:extLst>
                  <a:ext uri="{FF2B5EF4-FFF2-40B4-BE49-F238E27FC236}">
                    <a16:creationId xmlns:a16="http://schemas.microsoft.com/office/drawing/2014/main" id="{5A8E6B30-3F96-443F-A855-EC6B9F11CA8C}"/>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0" name="Line 265">
                <a:extLst>
                  <a:ext uri="{FF2B5EF4-FFF2-40B4-BE49-F238E27FC236}">
                    <a16:creationId xmlns:a16="http://schemas.microsoft.com/office/drawing/2014/main" id="{8CB8F9EB-9085-47AA-856F-914D185DCD3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1" name="Line 266">
                <a:extLst>
                  <a:ext uri="{FF2B5EF4-FFF2-40B4-BE49-F238E27FC236}">
                    <a16:creationId xmlns:a16="http://schemas.microsoft.com/office/drawing/2014/main" id="{87913F4B-8A21-4197-96C7-809F2F57B071}"/>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2" name="Line 267">
                <a:extLst>
                  <a:ext uri="{FF2B5EF4-FFF2-40B4-BE49-F238E27FC236}">
                    <a16:creationId xmlns:a16="http://schemas.microsoft.com/office/drawing/2014/main" id="{9CCD2FC5-0971-40BC-8454-143D9D644F9E}"/>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68">
                <a:extLst>
                  <a:ext uri="{FF2B5EF4-FFF2-40B4-BE49-F238E27FC236}">
                    <a16:creationId xmlns:a16="http://schemas.microsoft.com/office/drawing/2014/main" id="{FBEE25E4-5AF7-4D15-9972-3EB5FD5EC649}"/>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4" name="Line 269">
                <a:extLst>
                  <a:ext uri="{FF2B5EF4-FFF2-40B4-BE49-F238E27FC236}">
                    <a16:creationId xmlns:a16="http://schemas.microsoft.com/office/drawing/2014/main" id="{7D485F9F-16E9-42FE-98A6-F8A173A804B0}"/>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5" name="Line 270">
                <a:extLst>
                  <a:ext uri="{FF2B5EF4-FFF2-40B4-BE49-F238E27FC236}">
                    <a16:creationId xmlns:a16="http://schemas.microsoft.com/office/drawing/2014/main" id="{EFD7DEED-F943-4FE1-B004-31ACB6EE842F}"/>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6" name="Line 271">
                <a:extLst>
                  <a:ext uri="{FF2B5EF4-FFF2-40B4-BE49-F238E27FC236}">
                    <a16:creationId xmlns:a16="http://schemas.microsoft.com/office/drawing/2014/main" id="{A4F997B5-6EBA-4DC1-ABEC-432DEA086F0A}"/>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 name="Line 272">
                <a:extLst>
                  <a:ext uri="{FF2B5EF4-FFF2-40B4-BE49-F238E27FC236}">
                    <a16:creationId xmlns:a16="http://schemas.microsoft.com/office/drawing/2014/main" id="{9AEEFB22-0CC6-4AFC-824B-0C42B71409DC}"/>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273">
                <a:extLst>
                  <a:ext uri="{FF2B5EF4-FFF2-40B4-BE49-F238E27FC236}">
                    <a16:creationId xmlns:a16="http://schemas.microsoft.com/office/drawing/2014/main" id="{CE98BB91-AB54-4428-B933-745EE5BBFB7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9" name="Line 274">
                <a:extLst>
                  <a:ext uri="{FF2B5EF4-FFF2-40B4-BE49-F238E27FC236}">
                    <a16:creationId xmlns:a16="http://schemas.microsoft.com/office/drawing/2014/main" id="{F24FBC9E-D863-4A7F-BAEE-2C47B59C8654}"/>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0" name="Line 275">
                <a:extLst>
                  <a:ext uri="{FF2B5EF4-FFF2-40B4-BE49-F238E27FC236}">
                    <a16:creationId xmlns:a16="http://schemas.microsoft.com/office/drawing/2014/main" id="{4F09D55F-51E1-4EE8-B4A1-03127705C4DE}"/>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1" name="Line 276">
                <a:extLst>
                  <a:ext uri="{FF2B5EF4-FFF2-40B4-BE49-F238E27FC236}">
                    <a16:creationId xmlns:a16="http://schemas.microsoft.com/office/drawing/2014/main" id="{7253ADEE-0511-480A-8DC7-62BB1B41CD2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2" name="Line 277">
                <a:extLst>
                  <a:ext uri="{FF2B5EF4-FFF2-40B4-BE49-F238E27FC236}">
                    <a16:creationId xmlns:a16="http://schemas.microsoft.com/office/drawing/2014/main" id="{9FF16C43-1879-417A-AACC-113B52EAA64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 name="Oval 278">
                <a:extLst>
                  <a:ext uri="{FF2B5EF4-FFF2-40B4-BE49-F238E27FC236}">
                    <a16:creationId xmlns:a16="http://schemas.microsoft.com/office/drawing/2014/main" id="{02413CBC-2583-47A8-9A6A-7D1D3B4D42CF}"/>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4" name="Oval 279">
                <a:extLst>
                  <a:ext uri="{FF2B5EF4-FFF2-40B4-BE49-F238E27FC236}">
                    <a16:creationId xmlns:a16="http://schemas.microsoft.com/office/drawing/2014/main" id="{FB7EE61A-D2C5-4326-85D0-F3EA1726128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5" name="Oval 280">
                <a:extLst>
                  <a:ext uri="{FF2B5EF4-FFF2-40B4-BE49-F238E27FC236}">
                    <a16:creationId xmlns:a16="http://schemas.microsoft.com/office/drawing/2014/main" id="{0E7A0F48-1551-4E23-B3CC-5EA29553A37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6" name="Oval 281">
                <a:extLst>
                  <a:ext uri="{FF2B5EF4-FFF2-40B4-BE49-F238E27FC236}">
                    <a16:creationId xmlns:a16="http://schemas.microsoft.com/office/drawing/2014/main" id="{A0D01C24-9BE5-4742-984F-1EED91E5977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7" name="Oval 282">
                <a:extLst>
                  <a:ext uri="{FF2B5EF4-FFF2-40B4-BE49-F238E27FC236}">
                    <a16:creationId xmlns:a16="http://schemas.microsoft.com/office/drawing/2014/main" id="{12EEF069-9FAC-445E-8AD3-5F102B6DEEE5}"/>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Oval 283">
                <a:extLst>
                  <a:ext uri="{FF2B5EF4-FFF2-40B4-BE49-F238E27FC236}">
                    <a16:creationId xmlns:a16="http://schemas.microsoft.com/office/drawing/2014/main" id="{C41475EF-7329-4107-993E-F2799424042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Oval 284">
                <a:extLst>
                  <a:ext uri="{FF2B5EF4-FFF2-40B4-BE49-F238E27FC236}">
                    <a16:creationId xmlns:a16="http://schemas.microsoft.com/office/drawing/2014/main" id="{EBCB3637-6E4B-4B68-93C0-67A6AF99898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Oval 285">
                <a:extLst>
                  <a:ext uri="{FF2B5EF4-FFF2-40B4-BE49-F238E27FC236}">
                    <a16:creationId xmlns:a16="http://schemas.microsoft.com/office/drawing/2014/main" id="{6E691513-BEE5-4EFD-B2A6-38F347A73219}"/>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1" name="Oval 286">
                <a:extLst>
                  <a:ext uri="{FF2B5EF4-FFF2-40B4-BE49-F238E27FC236}">
                    <a16:creationId xmlns:a16="http://schemas.microsoft.com/office/drawing/2014/main" id="{CB856C7B-1E10-4E9A-BE85-47E86A0E1790}"/>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2" name="Oval 287">
                <a:extLst>
                  <a:ext uri="{FF2B5EF4-FFF2-40B4-BE49-F238E27FC236}">
                    <a16:creationId xmlns:a16="http://schemas.microsoft.com/office/drawing/2014/main" id="{646500D1-D4C1-4236-9D87-FE9F5CFFD815}"/>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3" name="Line 288">
                <a:extLst>
                  <a:ext uri="{FF2B5EF4-FFF2-40B4-BE49-F238E27FC236}">
                    <a16:creationId xmlns:a16="http://schemas.microsoft.com/office/drawing/2014/main" id="{E4FACE5D-4935-446E-A7E2-C2A878A11BD3}"/>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289">
                <a:extLst>
                  <a:ext uri="{FF2B5EF4-FFF2-40B4-BE49-F238E27FC236}">
                    <a16:creationId xmlns:a16="http://schemas.microsoft.com/office/drawing/2014/main" id="{AFD75D01-6D97-40AE-B0F0-F88CA252177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290">
                <a:extLst>
                  <a:ext uri="{FF2B5EF4-FFF2-40B4-BE49-F238E27FC236}">
                    <a16:creationId xmlns:a16="http://schemas.microsoft.com/office/drawing/2014/main" id="{73E514E8-781A-426A-A57A-5291499EF909}"/>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06" name="AutoShape 291">
                <a:extLst>
                  <a:ext uri="{FF2B5EF4-FFF2-40B4-BE49-F238E27FC236}">
                    <a16:creationId xmlns:a16="http://schemas.microsoft.com/office/drawing/2014/main" id="{196E8698-E19C-4821-A3FF-1BE463942F89}"/>
                  </a:ext>
                </a:extLst>
              </p:cNvPr>
              <p:cNvCxnSpPr>
                <a:cxnSpLocks noChangeAspect="1" noChangeShapeType="1"/>
                <a:stCxn id="215" idx="0"/>
                <a:endCxn id="211"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7" name="Rectangle 292">
                <a:extLst>
                  <a:ext uri="{FF2B5EF4-FFF2-40B4-BE49-F238E27FC236}">
                    <a16:creationId xmlns:a16="http://schemas.microsoft.com/office/drawing/2014/main" id="{8CD92637-357E-4738-8228-39F66E5814B8}"/>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8" name="Rectangle 293">
                <a:extLst>
                  <a:ext uri="{FF2B5EF4-FFF2-40B4-BE49-F238E27FC236}">
                    <a16:creationId xmlns:a16="http://schemas.microsoft.com/office/drawing/2014/main" id="{24ACB7DC-8111-43DD-9890-C018CBE84B09}"/>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9" name="Rectangle 294">
                <a:extLst>
                  <a:ext uri="{FF2B5EF4-FFF2-40B4-BE49-F238E27FC236}">
                    <a16:creationId xmlns:a16="http://schemas.microsoft.com/office/drawing/2014/main" id="{7D36138D-0A2C-47FC-99A2-10C2C3849EC7}"/>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10" name="Rectangle 295">
                <a:extLst>
                  <a:ext uri="{FF2B5EF4-FFF2-40B4-BE49-F238E27FC236}">
                    <a16:creationId xmlns:a16="http://schemas.microsoft.com/office/drawing/2014/main" id="{8AAFCA0E-9898-448C-9FAF-0925F9FEEEE2}"/>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Rectangle 296">
                <a:extLst>
                  <a:ext uri="{FF2B5EF4-FFF2-40B4-BE49-F238E27FC236}">
                    <a16:creationId xmlns:a16="http://schemas.microsoft.com/office/drawing/2014/main" id="{C5027AF8-DB95-419E-AB65-B74FBB7275AD}"/>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Rectangle 297">
                <a:extLst>
                  <a:ext uri="{FF2B5EF4-FFF2-40B4-BE49-F238E27FC236}">
                    <a16:creationId xmlns:a16="http://schemas.microsoft.com/office/drawing/2014/main" id="{25630F0E-92FF-4927-A515-61D2FB6834C2}"/>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Rectangle 298">
                <a:extLst>
                  <a:ext uri="{FF2B5EF4-FFF2-40B4-BE49-F238E27FC236}">
                    <a16:creationId xmlns:a16="http://schemas.microsoft.com/office/drawing/2014/main" id="{A0A5BCB6-D122-4DE4-B5C9-4A811BCBCAAC}"/>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Rectangle 299">
                <a:extLst>
                  <a:ext uri="{FF2B5EF4-FFF2-40B4-BE49-F238E27FC236}">
                    <a16:creationId xmlns:a16="http://schemas.microsoft.com/office/drawing/2014/main" id="{5EECE850-D5BC-44FF-9903-9716D158102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Rectangle 300">
                <a:extLst>
                  <a:ext uri="{FF2B5EF4-FFF2-40B4-BE49-F238E27FC236}">
                    <a16:creationId xmlns:a16="http://schemas.microsoft.com/office/drawing/2014/main" id="{D51662B5-8250-4802-A7AF-088A6EFEF0C4}"/>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Rectangle 301">
                <a:extLst>
                  <a:ext uri="{FF2B5EF4-FFF2-40B4-BE49-F238E27FC236}">
                    <a16:creationId xmlns:a16="http://schemas.microsoft.com/office/drawing/2014/main" id="{C664A38F-8B60-4ECA-ADEA-DCC76960EB9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17" name="AutoShape 302">
                <a:extLst>
                  <a:ext uri="{FF2B5EF4-FFF2-40B4-BE49-F238E27FC236}">
                    <a16:creationId xmlns:a16="http://schemas.microsoft.com/office/drawing/2014/main" id="{54EE2C42-EB62-4113-AB85-8DCC21881943}"/>
                  </a:ext>
                </a:extLst>
              </p:cNvPr>
              <p:cNvCxnSpPr>
                <a:cxnSpLocks noChangeAspect="1" noChangeShapeType="1"/>
                <a:stCxn id="216" idx="3"/>
                <a:endCxn id="216"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 name="AutoShape 303">
                <a:extLst>
                  <a:ext uri="{FF2B5EF4-FFF2-40B4-BE49-F238E27FC236}">
                    <a16:creationId xmlns:a16="http://schemas.microsoft.com/office/drawing/2014/main" id="{980C8F82-AE37-4C2B-8828-F9AC35A90128}"/>
                  </a:ext>
                </a:extLst>
              </p:cNvPr>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9" name="AutoShape 304">
                <a:extLst>
                  <a:ext uri="{FF2B5EF4-FFF2-40B4-BE49-F238E27FC236}">
                    <a16:creationId xmlns:a16="http://schemas.microsoft.com/office/drawing/2014/main" id="{E2446505-109D-4CFF-9B52-25FD281A9C34}"/>
                  </a:ext>
                </a:extLst>
              </p:cNvPr>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0" name="AutoShape 305">
                <a:extLst>
                  <a:ext uri="{FF2B5EF4-FFF2-40B4-BE49-F238E27FC236}">
                    <a16:creationId xmlns:a16="http://schemas.microsoft.com/office/drawing/2014/main" id="{BF73863E-ECE7-4120-A96B-BD0313B04502}"/>
                  </a:ext>
                </a:extLst>
              </p:cNvPr>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1" name="AutoShape 306">
                <a:extLst>
                  <a:ext uri="{FF2B5EF4-FFF2-40B4-BE49-F238E27FC236}">
                    <a16:creationId xmlns:a16="http://schemas.microsoft.com/office/drawing/2014/main" id="{E49B2458-CEBB-4566-A78C-F7B28BB125CB}"/>
                  </a:ext>
                </a:extLst>
              </p:cNvPr>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 name="AutoShape 307">
                <a:extLst>
                  <a:ext uri="{FF2B5EF4-FFF2-40B4-BE49-F238E27FC236}">
                    <a16:creationId xmlns:a16="http://schemas.microsoft.com/office/drawing/2014/main" id="{43DBA7CF-A348-4E13-A14C-23FB1FCD9281}"/>
                  </a:ext>
                </a:extLst>
              </p:cNvPr>
              <p:cNvCxnSpPr>
                <a:cxnSpLocks noChangeAspect="1" noChangeShapeType="1"/>
                <a:stCxn id="209" idx="3"/>
                <a:endCxn id="209"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AutoShape 308">
                <a:extLst>
                  <a:ext uri="{FF2B5EF4-FFF2-40B4-BE49-F238E27FC236}">
                    <a16:creationId xmlns:a16="http://schemas.microsoft.com/office/drawing/2014/main" id="{133CAB44-6705-4887-AE73-6908FAF05DDB}"/>
                  </a:ext>
                </a:extLst>
              </p:cNvPr>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AutoShape 309">
                <a:extLst>
                  <a:ext uri="{FF2B5EF4-FFF2-40B4-BE49-F238E27FC236}">
                    <a16:creationId xmlns:a16="http://schemas.microsoft.com/office/drawing/2014/main" id="{129EA249-E8D2-432C-ABB8-A90F2EA1CC8C}"/>
                  </a:ext>
                </a:extLst>
              </p:cNvPr>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AutoShape 310">
                <a:extLst>
                  <a:ext uri="{FF2B5EF4-FFF2-40B4-BE49-F238E27FC236}">
                    <a16:creationId xmlns:a16="http://schemas.microsoft.com/office/drawing/2014/main" id="{E08E7ECB-F6DD-4980-A89F-D282859A6E45}"/>
                  </a:ext>
                </a:extLst>
              </p:cNvPr>
              <p:cNvCxnSpPr>
                <a:cxnSpLocks noChangeAspect="1" noChangeShapeType="1"/>
                <a:stCxn id="216" idx="1"/>
                <a:endCxn id="216"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6" name="AutoShape 311">
                <a:extLst>
                  <a:ext uri="{FF2B5EF4-FFF2-40B4-BE49-F238E27FC236}">
                    <a16:creationId xmlns:a16="http://schemas.microsoft.com/office/drawing/2014/main" id="{E5945758-0F88-4744-A62C-3070B87360F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7" name="AutoShape 312">
                <a:extLst>
                  <a:ext uri="{FF2B5EF4-FFF2-40B4-BE49-F238E27FC236}">
                    <a16:creationId xmlns:a16="http://schemas.microsoft.com/office/drawing/2014/main" id="{C58ED26E-29F9-4534-B9F2-58C8BA009F43}"/>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8" name="AutoShape 313">
                <a:extLst>
                  <a:ext uri="{FF2B5EF4-FFF2-40B4-BE49-F238E27FC236}">
                    <a16:creationId xmlns:a16="http://schemas.microsoft.com/office/drawing/2014/main" id="{E91D2302-B5D8-4055-B139-644F23056A51}"/>
                  </a:ext>
                </a:extLst>
              </p:cNvPr>
              <p:cNvCxnSpPr>
                <a:cxnSpLocks noChangeAspect="1" noChangeShapeType="1"/>
                <a:stCxn id="209" idx="1"/>
                <a:endCxn id="209"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9" name="Line 314">
                <a:extLst>
                  <a:ext uri="{FF2B5EF4-FFF2-40B4-BE49-F238E27FC236}">
                    <a16:creationId xmlns:a16="http://schemas.microsoft.com/office/drawing/2014/main" id="{07FA7BE9-CE23-49AA-8573-3E4F05A7BB27}"/>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0" name="Line 315">
                <a:extLst>
                  <a:ext uri="{FF2B5EF4-FFF2-40B4-BE49-F238E27FC236}">
                    <a16:creationId xmlns:a16="http://schemas.microsoft.com/office/drawing/2014/main" id="{0D7908E9-B1A2-4856-ADC2-FCCE4D7D791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1" name="Line 316">
                <a:extLst>
                  <a:ext uri="{FF2B5EF4-FFF2-40B4-BE49-F238E27FC236}">
                    <a16:creationId xmlns:a16="http://schemas.microsoft.com/office/drawing/2014/main" id="{1EBF8533-1202-47F2-8696-93CEE82D2EAA}"/>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2" name="Line 317">
                <a:extLst>
                  <a:ext uri="{FF2B5EF4-FFF2-40B4-BE49-F238E27FC236}">
                    <a16:creationId xmlns:a16="http://schemas.microsoft.com/office/drawing/2014/main" id="{960788EA-B2E4-4F5E-86EF-DF95016DA8B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3" name="Line 318">
                <a:extLst>
                  <a:ext uri="{FF2B5EF4-FFF2-40B4-BE49-F238E27FC236}">
                    <a16:creationId xmlns:a16="http://schemas.microsoft.com/office/drawing/2014/main" id="{BF35C6DE-E451-4865-A3DA-3A405CDB6116}"/>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4" name="Line 319">
                <a:extLst>
                  <a:ext uri="{FF2B5EF4-FFF2-40B4-BE49-F238E27FC236}">
                    <a16:creationId xmlns:a16="http://schemas.microsoft.com/office/drawing/2014/main" id="{A9B60F3F-EC9E-4482-83C6-B226E48560D6}"/>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5" name="Line 320">
                <a:extLst>
                  <a:ext uri="{FF2B5EF4-FFF2-40B4-BE49-F238E27FC236}">
                    <a16:creationId xmlns:a16="http://schemas.microsoft.com/office/drawing/2014/main" id="{F454C208-2B26-41D4-BB13-99AF0EEA53C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6" name="Line 321">
                <a:extLst>
                  <a:ext uri="{FF2B5EF4-FFF2-40B4-BE49-F238E27FC236}">
                    <a16:creationId xmlns:a16="http://schemas.microsoft.com/office/drawing/2014/main" id="{7843944F-FB7D-4DC4-8DD6-E71080FE0BE6}"/>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7" name="Line 322">
                <a:extLst>
                  <a:ext uri="{FF2B5EF4-FFF2-40B4-BE49-F238E27FC236}">
                    <a16:creationId xmlns:a16="http://schemas.microsoft.com/office/drawing/2014/main" id="{5D1F5F4A-40B9-4B6C-9BB3-39C889BD4047}"/>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8" name="Line 323">
                <a:extLst>
                  <a:ext uri="{FF2B5EF4-FFF2-40B4-BE49-F238E27FC236}">
                    <a16:creationId xmlns:a16="http://schemas.microsoft.com/office/drawing/2014/main" id="{66EE2770-6575-454B-A8A0-007486E7D790}"/>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9" name="Line 324">
                <a:extLst>
                  <a:ext uri="{FF2B5EF4-FFF2-40B4-BE49-F238E27FC236}">
                    <a16:creationId xmlns:a16="http://schemas.microsoft.com/office/drawing/2014/main" id="{92BCF3FA-1C90-4DE2-BCE8-D608B464F71A}"/>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0" name="Line 325">
                <a:extLst>
                  <a:ext uri="{FF2B5EF4-FFF2-40B4-BE49-F238E27FC236}">
                    <a16:creationId xmlns:a16="http://schemas.microsoft.com/office/drawing/2014/main" id="{FB7AEDAB-A6AE-4C1D-A685-4E4C8F644548}"/>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1" name="Line 326">
                <a:extLst>
                  <a:ext uri="{FF2B5EF4-FFF2-40B4-BE49-F238E27FC236}">
                    <a16:creationId xmlns:a16="http://schemas.microsoft.com/office/drawing/2014/main" id="{996132C9-9F8B-4C71-A430-FE4F573C925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327">
                <a:extLst>
                  <a:ext uri="{FF2B5EF4-FFF2-40B4-BE49-F238E27FC236}">
                    <a16:creationId xmlns:a16="http://schemas.microsoft.com/office/drawing/2014/main" id="{A863F25B-4FD2-4C66-8CD7-02D55F5453F2}"/>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Oval 328">
                <a:extLst>
                  <a:ext uri="{FF2B5EF4-FFF2-40B4-BE49-F238E27FC236}">
                    <a16:creationId xmlns:a16="http://schemas.microsoft.com/office/drawing/2014/main" id="{ADBD9C67-A170-44AD-B22D-984CE2372319}"/>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4" name="Oval 329">
                <a:extLst>
                  <a:ext uri="{FF2B5EF4-FFF2-40B4-BE49-F238E27FC236}">
                    <a16:creationId xmlns:a16="http://schemas.microsoft.com/office/drawing/2014/main" id="{68252979-2120-4EF2-AA29-4CAC3AAD5129}"/>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5" name="Oval 330">
                <a:extLst>
                  <a:ext uri="{FF2B5EF4-FFF2-40B4-BE49-F238E27FC236}">
                    <a16:creationId xmlns:a16="http://schemas.microsoft.com/office/drawing/2014/main" id="{4314451C-1880-4ACC-B52B-BF65094ABCA8}"/>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6" name="Oval 331">
                <a:extLst>
                  <a:ext uri="{FF2B5EF4-FFF2-40B4-BE49-F238E27FC236}">
                    <a16:creationId xmlns:a16="http://schemas.microsoft.com/office/drawing/2014/main" id="{05CF014C-3271-4B2B-A056-BC1D4297AE1C}"/>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7" name="Oval 332">
                <a:extLst>
                  <a:ext uri="{FF2B5EF4-FFF2-40B4-BE49-F238E27FC236}">
                    <a16:creationId xmlns:a16="http://schemas.microsoft.com/office/drawing/2014/main" id="{D4A0479B-7168-443D-AAB9-994A86FFA13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8" name="Oval 333">
                <a:extLst>
                  <a:ext uri="{FF2B5EF4-FFF2-40B4-BE49-F238E27FC236}">
                    <a16:creationId xmlns:a16="http://schemas.microsoft.com/office/drawing/2014/main" id="{CD7CC4A9-6201-4FB4-9FB6-ADA0BE7F8BD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Oval 334">
                <a:extLst>
                  <a:ext uri="{FF2B5EF4-FFF2-40B4-BE49-F238E27FC236}">
                    <a16:creationId xmlns:a16="http://schemas.microsoft.com/office/drawing/2014/main" id="{0B153914-9185-407A-9A28-E878E3DC92D8}"/>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Oval 335">
                <a:extLst>
                  <a:ext uri="{FF2B5EF4-FFF2-40B4-BE49-F238E27FC236}">
                    <a16:creationId xmlns:a16="http://schemas.microsoft.com/office/drawing/2014/main" id="{6335C682-7D4B-4F82-A213-2A800753BD6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1" name="Oval 336">
                <a:extLst>
                  <a:ext uri="{FF2B5EF4-FFF2-40B4-BE49-F238E27FC236}">
                    <a16:creationId xmlns:a16="http://schemas.microsoft.com/office/drawing/2014/main" id="{F50D6663-7B04-4711-8CD3-C3EB2783D4CD}"/>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2" name="Oval 337">
                <a:extLst>
                  <a:ext uri="{FF2B5EF4-FFF2-40B4-BE49-F238E27FC236}">
                    <a16:creationId xmlns:a16="http://schemas.microsoft.com/office/drawing/2014/main" id="{8A130910-2403-49F3-8CB8-9450BF51636E}"/>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Line 338">
                <a:extLst>
                  <a:ext uri="{FF2B5EF4-FFF2-40B4-BE49-F238E27FC236}">
                    <a16:creationId xmlns:a16="http://schemas.microsoft.com/office/drawing/2014/main" id="{2B34DF43-5AE4-4560-AFB4-B62F6AFE4815}"/>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4" name="Line 339">
                <a:extLst>
                  <a:ext uri="{FF2B5EF4-FFF2-40B4-BE49-F238E27FC236}">
                    <a16:creationId xmlns:a16="http://schemas.microsoft.com/office/drawing/2014/main" id="{DC03A773-365B-46D3-981A-4EAE7EEB7103}"/>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5" name="Line 340">
                <a:extLst>
                  <a:ext uri="{FF2B5EF4-FFF2-40B4-BE49-F238E27FC236}">
                    <a16:creationId xmlns:a16="http://schemas.microsoft.com/office/drawing/2014/main" id="{D8FBC10E-BC74-44E6-8BF2-CBF29EFBD8E0}"/>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6" name="AutoShape 341">
                <a:extLst>
                  <a:ext uri="{FF2B5EF4-FFF2-40B4-BE49-F238E27FC236}">
                    <a16:creationId xmlns:a16="http://schemas.microsoft.com/office/drawing/2014/main" id="{B4BC5FF4-176E-42D0-B7F5-2D7416ABE493}"/>
                  </a:ext>
                </a:extLst>
              </p:cNvPr>
              <p:cNvCxnSpPr>
                <a:cxnSpLocks noChangeAspect="1" noChangeShapeType="1"/>
                <a:stCxn id="265" idx="0"/>
                <a:endCxn id="261"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7" name="Rectangle 342">
                <a:extLst>
                  <a:ext uri="{FF2B5EF4-FFF2-40B4-BE49-F238E27FC236}">
                    <a16:creationId xmlns:a16="http://schemas.microsoft.com/office/drawing/2014/main" id="{CC69753A-2540-48C7-8CD7-D44B3B5FDE9F}"/>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8" name="Rectangle 343">
                <a:extLst>
                  <a:ext uri="{FF2B5EF4-FFF2-40B4-BE49-F238E27FC236}">
                    <a16:creationId xmlns:a16="http://schemas.microsoft.com/office/drawing/2014/main" id="{4D22341B-A28B-4567-B840-DA17C3237D1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9" name="Rectangle 344">
                <a:extLst>
                  <a:ext uri="{FF2B5EF4-FFF2-40B4-BE49-F238E27FC236}">
                    <a16:creationId xmlns:a16="http://schemas.microsoft.com/office/drawing/2014/main" id="{3EFEF00A-8791-461B-A422-412371A9662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60" name="Rectangle 345">
                <a:extLst>
                  <a:ext uri="{FF2B5EF4-FFF2-40B4-BE49-F238E27FC236}">
                    <a16:creationId xmlns:a16="http://schemas.microsoft.com/office/drawing/2014/main" id="{E79CC855-25C6-4DDD-90FD-66F3CBC4F5E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Rectangle 346">
                <a:extLst>
                  <a:ext uri="{FF2B5EF4-FFF2-40B4-BE49-F238E27FC236}">
                    <a16:creationId xmlns:a16="http://schemas.microsoft.com/office/drawing/2014/main" id="{4A52BA56-587C-4363-A7CE-7941B0C0D1C3}"/>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Rectangle 347">
                <a:extLst>
                  <a:ext uri="{FF2B5EF4-FFF2-40B4-BE49-F238E27FC236}">
                    <a16:creationId xmlns:a16="http://schemas.microsoft.com/office/drawing/2014/main" id="{E3FCED1C-1D06-4EEB-BE8B-24EA51D1CC8C}"/>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Rectangle 348">
                <a:extLst>
                  <a:ext uri="{FF2B5EF4-FFF2-40B4-BE49-F238E27FC236}">
                    <a16:creationId xmlns:a16="http://schemas.microsoft.com/office/drawing/2014/main" id="{98D030CD-C4D4-4319-AA25-983CD05982F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Rectangle 349">
                <a:extLst>
                  <a:ext uri="{FF2B5EF4-FFF2-40B4-BE49-F238E27FC236}">
                    <a16:creationId xmlns:a16="http://schemas.microsoft.com/office/drawing/2014/main" id="{96FCF312-9EA0-4733-B94D-C0452634599E}"/>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Rectangle 350">
                <a:extLst>
                  <a:ext uri="{FF2B5EF4-FFF2-40B4-BE49-F238E27FC236}">
                    <a16:creationId xmlns:a16="http://schemas.microsoft.com/office/drawing/2014/main" id="{C64EC0A3-77B0-48C8-9DBF-FA4CA24AB50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Rectangle 351">
                <a:extLst>
                  <a:ext uri="{FF2B5EF4-FFF2-40B4-BE49-F238E27FC236}">
                    <a16:creationId xmlns:a16="http://schemas.microsoft.com/office/drawing/2014/main" id="{13699509-EA6B-46ED-AF62-F47AC613282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67" name="AutoShape 352">
                <a:extLst>
                  <a:ext uri="{FF2B5EF4-FFF2-40B4-BE49-F238E27FC236}">
                    <a16:creationId xmlns:a16="http://schemas.microsoft.com/office/drawing/2014/main" id="{D27C2B15-D24E-4ECE-AF51-01E570EA8448}"/>
                  </a:ext>
                </a:extLst>
              </p:cNvPr>
              <p:cNvCxnSpPr>
                <a:cxnSpLocks noChangeAspect="1" noChangeShapeType="1"/>
                <a:stCxn id="266" idx="3"/>
                <a:endCxn id="266"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8" name="AutoShape 353">
                <a:extLst>
                  <a:ext uri="{FF2B5EF4-FFF2-40B4-BE49-F238E27FC236}">
                    <a16:creationId xmlns:a16="http://schemas.microsoft.com/office/drawing/2014/main" id="{3A4DA590-48F4-4E52-A094-35DE4C51BBCE}"/>
                  </a:ext>
                </a:extLst>
              </p:cNvPr>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9" name="AutoShape 354">
                <a:extLst>
                  <a:ext uri="{FF2B5EF4-FFF2-40B4-BE49-F238E27FC236}">
                    <a16:creationId xmlns:a16="http://schemas.microsoft.com/office/drawing/2014/main" id="{AA3C4901-8B8A-4A51-90F8-BF8A6C9E99BC}"/>
                  </a:ext>
                </a:extLst>
              </p:cNvPr>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0" name="AutoShape 355">
                <a:extLst>
                  <a:ext uri="{FF2B5EF4-FFF2-40B4-BE49-F238E27FC236}">
                    <a16:creationId xmlns:a16="http://schemas.microsoft.com/office/drawing/2014/main" id="{429CF27C-42EC-452D-A6E4-25B76A461124}"/>
                  </a:ext>
                </a:extLst>
              </p:cNvPr>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1" name="AutoShape 356">
                <a:extLst>
                  <a:ext uri="{FF2B5EF4-FFF2-40B4-BE49-F238E27FC236}">
                    <a16:creationId xmlns:a16="http://schemas.microsoft.com/office/drawing/2014/main" id="{683A4DAC-BC6E-4A3A-AB6F-E9ECF28298E4}"/>
                  </a:ext>
                </a:extLst>
              </p:cNvPr>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2" name="AutoShape 357">
                <a:extLst>
                  <a:ext uri="{FF2B5EF4-FFF2-40B4-BE49-F238E27FC236}">
                    <a16:creationId xmlns:a16="http://schemas.microsoft.com/office/drawing/2014/main" id="{851FC418-17E6-455C-B029-98EC899ABFF1}"/>
                  </a:ext>
                </a:extLst>
              </p:cNvPr>
              <p:cNvCxnSpPr>
                <a:cxnSpLocks noChangeAspect="1" noChangeShapeType="1"/>
                <a:stCxn id="259" idx="3"/>
                <a:endCxn id="259"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3" name="AutoShape 358">
                <a:extLst>
                  <a:ext uri="{FF2B5EF4-FFF2-40B4-BE49-F238E27FC236}">
                    <a16:creationId xmlns:a16="http://schemas.microsoft.com/office/drawing/2014/main" id="{EC8227DF-996F-43DD-B60C-78FD9C8E49C1}"/>
                  </a:ext>
                </a:extLst>
              </p:cNvPr>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4" name="AutoShape 359">
                <a:extLst>
                  <a:ext uri="{FF2B5EF4-FFF2-40B4-BE49-F238E27FC236}">
                    <a16:creationId xmlns:a16="http://schemas.microsoft.com/office/drawing/2014/main" id="{994BE2F7-C25E-44F0-BCAB-516EC5274F3D}"/>
                  </a:ext>
                </a:extLst>
              </p:cNvPr>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 name="AutoShape 360">
                <a:extLst>
                  <a:ext uri="{FF2B5EF4-FFF2-40B4-BE49-F238E27FC236}">
                    <a16:creationId xmlns:a16="http://schemas.microsoft.com/office/drawing/2014/main" id="{1C72D8D5-0D07-4FD1-9E7E-7FCFE454A311}"/>
                  </a:ext>
                </a:extLst>
              </p:cNvPr>
              <p:cNvCxnSpPr>
                <a:cxnSpLocks noChangeAspect="1" noChangeShapeType="1"/>
                <a:stCxn id="266" idx="1"/>
                <a:endCxn id="266"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6" name="AutoShape 361">
                <a:extLst>
                  <a:ext uri="{FF2B5EF4-FFF2-40B4-BE49-F238E27FC236}">
                    <a16:creationId xmlns:a16="http://schemas.microsoft.com/office/drawing/2014/main" id="{53D75068-BD77-4612-8C8D-7DCB71E96FC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 name="AutoShape 362">
                <a:extLst>
                  <a:ext uri="{FF2B5EF4-FFF2-40B4-BE49-F238E27FC236}">
                    <a16:creationId xmlns:a16="http://schemas.microsoft.com/office/drawing/2014/main" id="{E3930A54-D67E-4780-92D6-09C7A8F77D7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 name="AutoShape 363">
                <a:extLst>
                  <a:ext uri="{FF2B5EF4-FFF2-40B4-BE49-F238E27FC236}">
                    <a16:creationId xmlns:a16="http://schemas.microsoft.com/office/drawing/2014/main" id="{68B5F06D-45C7-4DC9-83B2-A54DA8AED007}"/>
                  </a:ext>
                </a:extLst>
              </p:cNvPr>
              <p:cNvCxnSpPr>
                <a:cxnSpLocks noChangeAspect="1" noChangeShapeType="1"/>
                <a:stCxn id="259" idx="1"/>
                <a:endCxn id="259"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9" name="Line 364">
                <a:extLst>
                  <a:ext uri="{FF2B5EF4-FFF2-40B4-BE49-F238E27FC236}">
                    <a16:creationId xmlns:a16="http://schemas.microsoft.com/office/drawing/2014/main" id="{D06E0A5D-E12B-429F-8D53-3DDFD89B2A82}"/>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365">
                <a:extLst>
                  <a:ext uri="{FF2B5EF4-FFF2-40B4-BE49-F238E27FC236}">
                    <a16:creationId xmlns:a16="http://schemas.microsoft.com/office/drawing/2014/main" id="{9A25458B-24AB-47E4-9F91-F9663EF6B25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366">
                <a:extLst>
                  <a:ext uri="{FF2B5EF4-FFF2-40B4-BE49-F238E27FC236}">
                    <a16:creationId xmlns:a16="http://schemas.microsoft.com/office/drawing/2014/main" id="{34D74E2B-54DD-4C73-A0BB-2B75DDE3F62C}"/>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367">
                <a:extLst>
                  <a:ext uri="{FF2B5EF4-FFF2-40B4-BE49-F238E27FC236}">
                    <a16:creationId xmlns:a16="http://schemas.microsoft.com/office/drawing/2014/main" id="{284C2AC3-6811-4224-9170-C1752D6C18B7}"/>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368">
                <a:extLst>
                  <a:ext uri="{FF2B5EF4-FFF2-40B4-BE49-F238E27FC236}">
                    <a16:creationId xmlns:a16="http://schemas.microsoft.com/office/drawing/2014/main" id="{77E7A4F4-31A5-4A5C-97B7-0DE07B9ACD5B}"/>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369">
                <a:extLst>
                  <a:ext uri="{FF2B5EF4-FFF2-40B4-BE49-F238E27FC236}">
                    <a16:creationId xmlns:a16="http://schemas.microsoft.com/office/drawing/2014/main" id="{2B8807CC-188E-40C7-A54C-BE6A6A62C29B}"/>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370">
                <a:extLst>
                  <a:ext uri="{FF2B5EF4-FFF2-40B4-BE49-F238E27FC236}">
                    <a16:creationId xmlns:a16="http://schemas.microsoft.com/office/drawing/2014/main" id="{EADCF008-60AD-4D5B-B9C3-4932B101C1A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371">
                <a:extLst>
                  <a:ext uri="{FF2B5EF4-FFF2-40B4-BE49-F238E27FC236}">
                    <a16:creationId xmlns:a16="http://schemas.microsoft.com/office/drawing/2014/main" id="{51751681-6EF0-4384-B266-3730B72792E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372">
                <a:extLst>
                  <a:ext uri="{FF2B5EF4-FFF2-40B4-BE49-F238E27FC236}">
                    <a16:creationId xmlns:a16="http://schemas.microsoft.com/office/drawing/2014/main" id="{715E7750-CF67-4026-911D-19C7D2E61925}"/>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373">
                <a:extLst>
                  <a:ext uri="{FF2B5EF4-FFF2-40B4-BE49-F238E27FC236}">
                    <a16:creationId xmlns:a16="http://schemas.microsoft.com/office/drawing/2014/main" id="{38EB2DC7-1CE1-48DB-9EF0-3EF3B1C5B0B6}"/>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374">
                <a:extLst>
                  <a:ext uri="{FF2B5EF4-FFF2-40B4-BE49-F238E27FC236}">
                    <a16:creationId xmlns:a16="http://schemas.microsoft.com/office/drawing/2014/main" id="{AAA5532B-0191-43F6-B724-4A8059483B23}"/>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375">
                <a:extLst>
                  <a:ext uri="{FF2B5EF4-FFF2-40B4-BE49-F238E27FC236}">
                    <a16:creationId xmlns:a16="http://schemas.microsoft.com/office/drawing/2014/main" id="{0ACEE743-0F22-4D91-9ABB-91834779D68C}"/>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376">
                <a:extLst>
                  <a:ext uri="{FF2B5EF4-FFF2-40B4-BE49-F238E27FC236}">
                    <a16:creationId xmlns:a16="http://schemas.microsoft.com/office/drawing/2014/main" id="{AB7DF383-53D8-427A-BA9D-8132AF6DE83A}"/>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377">
                <a:extLst>
                  <a:ext uri="{FF2B5EF4-FFF2-40B4-BE49-F238E27FC236}">
                    <a16:creationId xmlns:a16="http://schemas.microsoft.com/office/drawing/2014/main" id="{9E6310B6-D340-45CC-80CD-899DDFDC49F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Oval 378">
                <a:extLst>
                  <a:ext uri="{FF2B5EF4-FFF2-40B4-BE49-F238E27FC236}">
                    <a16:creationId xmlns:a16="http://schemas.microsoft.com/office/drawing/2014/main" id="{17E328ED-2C52-464A-9DA8-B6D7BD617055}"/>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4" name="Oval 379">
                <a:extLst>
                  <a:ext uri="{FF2B5EF4-FFF2-40B4-BE49-F238E27FC236}">
                    <a16:creationId xmlns:a16="http://schemas.microsoft.com/office/drawing/2014/main" id="{A9AA383E-37AC-436B-8A85-0AB773541EEF}"/>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Oval 380">
                <a:extLst>
                  <a:ext uri="{FF2B5EF4-FFF2-40B4-BE49-F238E27FC236}">
                    <a16:creationId xmlns:a16="http://schemas.microsoft.com/office/drawing/2014/main" id="{EF462C41-97A4-473B-9C67-6D16F2CCB052}"/>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Oval 381">
                <a:extLst>
                  <a:ext uri="{FF2B5EF4-FFF2-40B4-BE49-F238E27FC236}">
                    <a16:creationId xmlns:a16="http://schemas.microsoft.com/office/drawing/2014/main" id="{BC191C98-1736-4F48-A85D-065B575B3395}"/>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Oval 382">
                <a:extLst>
                  <a:ext uri="{FF2B5EF4-FFF2-40B4-BE49-F238E27FC236}">
                    <a16:creationId xmlns:a16="http://schemas.microsoft.com/office/drawing/2014/main" id="{3FEA9EFB-6FCC-459F-857A-AB8DA02D3314}"/>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Oval 383">
                <a:extLst>
                  <a:ext uri="{FF2B5EF4-FFF2-40B4-BE49-F238E27FC236}">
                    <a16:creationId xmlns:a16="http://schemas.microsoft.com/office/drawing/2014/main" id="{64B60E36-807C-4832-B282-E6A41FE30D1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Oval 384">
                <a:extLst>
                  <a:ext uri="{FF2B5EF4-FFF2-40B4-BE49-F238E27FC236}">
                    <a16:creationId xmlns:a16="http://schemas.microsoft.com/office/drawing/2014/main" id="{3AC96866-D715-4715-B051-A1111D80D47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Oval 385">
                <a:extLst>
                  <a:ext uri="{FF2B5EF4-FFF2-40B4-BE49-F238E27FC236}">
                    <a16:creationId xmlns:a16="http://schemas.microsoft.com/office/drawing/2014/main" id="{472AFED6-3F45-45FD-8A57-650B7B37B80E}"/>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Oval 386">
                <a:extLst>
                  <a:ext uri="{FF2B5EF4-FFF2-40B4-BE49-F238E27FC236}">
                    <a16:creationId xmlns:a16="http://schemas.microsoft.com/office/drawing/2014/main" id="{5D9DBD57-8556-4FE9-A7B8-3C0C43AA7F57}"/>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Oval 387">
                <a:extLst>
                  <a:ext uri="{FF2B5EF4-FFF2-40B4-BE49-F238E27FC236}">
                    <a16:creationId xmlns:a16="http://schemas.microsoft.com/office/drawing/2014/main" id="{DBE63CAA-8819-4CC1-B039-8D2C50B9D606}"/>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Line 388">
                <a:extLst>
                  <a:ext uri="{FF2B5EF4-FFF2-40B4-BE49-F238E27FC236}">
                    <a16:creationId xmlns:a16="http://schemas.microsoft.com/office/drawing/2014/main" id="{06434181-42D2-423C-9F69-8098195A3CDD}"/>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89">
                <a:extLst>
                  <a:ext uri="{FF2B5EF4-FFF2-40B4-BE49-F238E27FC236}">
                    <a16:creationId xmlns:a16="http://schemas.microsoft.com/office/drawing/2014/main" id="{7F14DC1E-10EF-4F51-ABFD-322F5C573FA0}"/>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Text Box 391">
                <a:extLst>
                  <a:ext uri="{FF2B5EF4-FFF2-40B4-BE49-F238E27FC236}">
                    <a16:creationId xmlns:a16="http://schemas.microsoft.com/office/drawing/2014/main" id="{001FB809-44EA-41A7-B269-FBF412D875F3}"/>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6" name="Text Box 392">
                <a:extLst>
                  <a:ext uri="{FF2B5EF4-FFF2-40B4-BE49-F238E27FC236}">
                    <a16:creationId xmlns:a16="http://schemas.microsoft.com/office/drawing/2014/main" id="{30AFBEBA-7577-4CF3-A47E-8D25BAC76069}"/>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7" name="Text Box 393">
                <a:extLst>
                  <a:ext uri="{FF2B5EF4-FFF2-40B4-BE49-F238E27FC236}">
                    <a16:creationId xmlns:a16="http://schemas.microsoft.com/office/drawing/2014/main" id="{A4734F3E-8D33-4FD9-A50B-C97D141E2DDB}"/>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8" name="Text Box 394">
                <a:extLst>
                  <a:ext uri="{FF2B5EF4-FFF2-40B4-BE49-F238E27FC236}">
                    <a16:creationId xmlns:a16="http://schemas.microsoft.com/office/drawing/2014/main" id="{FCE6D128-AA71-4E89-B021-C2EA5FFF2E1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9" name="Text Box 395">
                <a:extLst>
                  <a:ext uri="{FF2B5EF4-FFF2-40B4-BE49-F238E27FC236}">
                    <a16:creationId xmlns:a16="http://schemas.microsoft.com/office/drawing/2014/main" id="{36956566-1D89-4488-BC60-7595E1C9F268}"/>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0" name="Arc 396">
                <a:extLst>
                  <a:ext uri="{FF2B5EF4-FFF2-40B4-BE49-F238E27FC236}">
                    <a16:creationId xmlns:a16="http://schemas.microsoft.com/office/drawing/2014/main" id="{A2F7EE9D-D132-4A8D-82F2-955B3B5834D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1" name="Rectangle 3">
            <a:extLst>
              <a:ext uri="{FF2B5EF4-FFF2-40B4-BE49-F238E27FC236}">
                <a16:creationId xmlns:a16="http://schemas.microsoft.com/office/drawing/2014/main" id="{976B1EA4-27A9-434A-9858-45F01184F19B}"/>
              </a:ext>
            </a:extLst>
          </p:cNvPr>
          <p:cNvSpPr>
            <a:spLocks noGrp="1" noChangeArrowheads="1"/>
          </p:cNvSpPr>
          <p:nvPr>
            <p:ph type="body" idx="1"/>
          </p:nvPr>
        </p:nvSpPr>
        <p:spPr>
          <a:xfrm>
            <a:off x="1723126" y="775329"/>
            <a:ext cx="8745747" cy="4114800"/>
          </a:xfrm>
        </p:spPr>
        <p:txBody>
          <a:bodyPr>
            <a:noAutofit/>
          </a:bodyPr>
          <a:lstStyle/>
          <a:p>
            <a:pPr>
              <a:buFont typeface="Wingdings" panose="05000000000000000000" pitchFamily="2" charset="2"/>
              <a:buChar char="§"/>
            </a:pPr>
            <a:r>
              <a:rPr lang="en-GB" altLang="en-US" sz="4000" b="1" dirty="0">
                <a:latin typeface="Verdana" panose="020B0604030504040204" pitchFamily="34" charset="0"/>
                <a:ea typeface="Verdana" panose="020B0604030504040204" pitchFamily="34" charset="0"/>
              </a:rPr>
              <a:t>33% of the White populations are Do(a-b+).</a:t>
            </a:r>
          </a:p>
          <a:p>
            <a:pPr>
              <a:buFont typeface="Wingdings" panose="05000000000000000000" pitchFamily="2" charset="2"/>
              <a:buChar char="§"/>
            </a:pPr>
            <a:endParaRPr lang="en-GB" altLang="en-US" sz="4000" b="1" dirty="0">
              <a:latin typeface="Verdana" panose="020B0604030504040204" pitchFamily="34" charset="0"/>
              <a:ea typeface="Verdana" panose="020B0604030504040204" pitchFamily="34" charset="0"/>
            </a:endParaRPr>
          </a:p>
          <a:p>
            <a:pPr>
              <a:buFont typeface="Wingdings" panose="05000000000000000000" pitchFamily="2" charset="2"/>
              <a:buChar char="§"/>
            </a:pPr>
            <a:r>
              <a:rPr lang="en-GB" altLang="en-US" sz="4000" b="1" dirty="0">
                <a:latin typeface="Verdana" panose="020B0604030504040204" pitchFamily="34" charset="0"/>
                <a:ea typeface="Verdana" panose="020B0604030504040204" pitchFamily="34" charset="0"/>
              </a:rPr>
              <a:t>45% of the Black populations are Do(a-b+).</a:t>
            </a:r>
          </a:p>
          <a:p>
            <a:pPr>
              <a:buFont typeface="Wingdings" panose="05000000000000000000" pitchFamily="2" charset="2"/>
              <a:buChar char="§"/>
            </a:pPr>
            <a:endParaRPr lang="en-GB" altLang="en-US" sz="4000" b="1" dirty="0">
              <a:latin typeface="Verdana" panose="020B0604030504040204" pitchFamily="34" charset="0"/>
              <a:ea typeface="Verdana" panose="020B0604030504040204" pitchFamily="34" charset="0"/>
            </a:endParaRPr>
          </a:p>
          <a:p>
            <a:pPr>
              <a:buFont typeface="Wingdings" panose="05000000000000000000" pitchFamily="2" charset="2"/>
              <a:buChar char="§"/>
            </a:pPr>
            <a:r>
              <a:rPr lang="en-GB" altLang="en-US" sz="4000" b="1" dirty="0">
                <a:latin typeface="Verdana" panose="020B0604030504040204" pitchFamily="34" charset="0"/>
                <a:ea typeface="Verdana" panose="020B0604030504040204" pitchFamily="34" charset="0"/>
              </a:rPr>
              <a:t>Do(a-b-) is </a:t>
            </a:r>
            <a:r>
              <a:rPr lang="en-GB" altLang="en-US" sz="4000" b="1" i="1" dirty="0">
                <a:latin typeface="Verdana" panose="020B0604030504040204" pitchFamily="34" charset="0"/>
                <a:ea typeface="Verdana" panose="020B0604030504040204" pitchFamily="34" charset="0"/>
              </a:rPr>
              <a:t>extremely</a:t>
            </a:r>
            <a:r>
              <a:rPr lang="en-GB" altLang="en-US" sz="4000" b="1" dirty="0">
                <a:latin typeface="Verdana" panose="020B0604030504040204" pitchFamily="34" charset="0"/>
                <a:ea typeface="Verdana" panose="020B0604030504040204" pitchFamily="34" charset="0"/>
              </a:rPr>
              <a:t> rare.</a:t>
            </a:r>
          </a:p>
        </p:txBody>
      </p:sp>
      <p:grpSp>
        <p:nvGrpSpPr>
          <p:cNvPr id="3" name="Group 2">
            <a:extLst>
              <a:ext uri="{FF2B5EF4-FFF2-40B4-BE49-F238E27FC236}">
                <a16:creationId xmlns:a16="http://schemas.microsoft.com/office/drawing/2014/main" id="{F068C51E-B886-4590-B7EF-C5A34225B5EC}"/>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673D30A7-5551-4B90-8309-9E6BA3CD429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C36ECFB8-2AE4-4421-9804-35F234A32A94}"/>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21B424B-5422-4F6B-9D21-E715CD96CF5E}"/>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353DC822-8E2C-4DBE-A191-73D0476CC4A1}"/>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A8602949-EEBF-44F6-B69F-F396AE0B521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A4B9EDE0-11F0-47DA-9AF9-A3C34632769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0DD72BE-2375-4B3B-BF0C-B9573A6AA74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00897B64-13CF-43A4-8B3A-AB05601CEA11}"/>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85D2279C-84FF-45C5-9E44-B5AF50AD5C89}"/>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48B6AE8-CD82-4DF4-8ECB-C216569C696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F876179-609D-4CA6-8CE4-E23F4DFB9148}"/>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86F9D9A-53AC-4CD5-9DA2-467618998E3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4FA5E188-977C-4B7A-8542-481CE6921F8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6E1FAD55-701D-4CB3-BDC1-51B13C58A888}"/>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7A79D0DB-46A8-41D2-927D-BB688B0C035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271C0C92-F2C1-40F4-81CD-1FF180B8171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DCA0FF3-23AA-41A9-AFB3-DE2706E7D14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1A88F8B5-CE5F-4EE7-AB4F-CD2B0B09F2F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8D6A2474-DA04-4464-8FA8-438DBA23E34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2257BA3-B924-45DB-9948-483CE850D2D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C006962-A362-4361-AAB6-B9A10684624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F12AED3C-28F0-4736-9CF5-0EC386D87B7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2029B662-B6AF-48AC-85D0-1BDB8DD883F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76A24AB5-692B-45FD-AF4E-5AA789AD035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717D0E7-C96B-4295-B072-C9B5D143C55C}"/>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D8779B1-B889-4930-B67D-BEA8D10ADF27}"/>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37719EDE-3F18-4383-8A18-37720DCE0631}"/>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4CF811C6-F4A4-4F8C-A809-7211D47C5197}"/>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835BDB1E-9861-4C2F-9721-97FD2A51D69A}"/>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B949D9FC-9F56-424B-BD49-B2ABC2FCF4D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E505E9D9-534B-4615-94F2-C93CF27FA6E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8F75DC31-C6AE-4ECE-A7BF-0F06C82987E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CF4DC24-E81E-4352-A084-DD93A578C5E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E5B8959A-733E-42F4-8402-AB1582DB8A3B}"/>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99B1029C-2632-4340-A8EE-6C29D6D8EE5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850ACFCD-01B8-4B44-8204-BCC8279418F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86FB6DE5-4ABF-47C8-9FAE-CA74AAF1A852}"/>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60DA8081-5FAF-4604-8A02-8B13CCB373D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6F70D2BE-3854-4FA6-B525-91ABF1BEAF9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3E732E82-275F-419F-AD62-9C0E9DA12DA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9CB285E-2D2A-4C8D-A1E4-097F5A7A05A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F954D20D-5BFA-4D48-AF6F-A37690B752B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E4EDF38-A973-492A-900E-CB13EAA6C42A}"/>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706DBE48-B78D-4EA6-ABCC-8D7AB9BAD908}"/>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5D1E2A02-B3BF-467E-A61E-4365145EAD08}"/>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3E93A8B-5CE5-4D80-8E70-E0B9110B3C44}"/>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EA12D653-CAE8-4822-BF11-EE36EF044D4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A8AE2608-8BAC-424E-866C-4B084DEE3A30}"/>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836B23DD-C04E-489E-BD57-85E1F8C700B3}"/>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139466DC-3CD0-43D4-9EC6-CA853465A7D0}"/>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D7B8E1A6-ADBA-49D0-B8B2-9DF4B6EE851B}"/>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8CAD69D5-E9D9-416C-877F-3D9C885F1B7D}"/>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89B3090E-97E8-4F3C-8D56-960E6D9174A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DF782C78-1273-47CD-88B7-E3F689EE1DDA}"/>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AF79F625-1400-4029-A871-B665E6FA67D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ADB49BE-C2B3-41BE-94A0-21F6955DFB7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9FB6081F-27F0-4596-B7D5-B6A1655C900A}"/>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DE0EC1F5-1ED3-410C-A058-B722900E5813}"/>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DC2401C4-F5BF-48EE-BF25-07A5A783610D}"/>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DD54AF23-72C4-40C2-823F-A6D5C9D2CD2C}"/>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E7C0742B-A50D-4818-929A-477BCE85931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25C40C2-3F31-4E5C-B38E-9C8BFDBB38EF}"/>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6569288C-498E-4955-9CF2-920988E3E0FD}"/>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4C8073F2-87B7-4C0F-BCE7-FD3AFA99BF1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76348875-1106-4571-AB82-C48375A63BA7}"/>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50478F4D-B40D-49DA-A890-FA6A40D886FD}"/>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59ED9E57-6D25-4688-9EDC-2C663705ACD5}"/>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6C219EAE-8058-4996-8B51-0801BD2A9F96}"/>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A83E32E7-3694-4C4A-B21D-E8E36B7ECD0A}"/>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283E50D4-8E02-4529-AD79-E528E37E52C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417DD17E-EAE4-4FDB-BEE1-DBCB7AD60D8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CA3A4C48-7023-413C-8F71-1BDDBB0CBC4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CBFE0FE6-B282-42BE-9C6D-0D328654BAB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0DFED7FD-66D9-43CA-9CD6-6778A52C3D16}"/>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81C15D53-4FFA-49B8-8038-C505194D0DF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98AC7478-D8DB-4433-9913-3D3AF9F948A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D95DA400-2B4B-420D-A523-314744D89A6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A6E70876-B720-4B37-B35E-E8AD14DD17E8}"/>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D84C07FC-72C3-4400-A689-A2E8C0B893E1}"/>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9F5282CA-C1EC-4621-B11A-48DDFE9DAF37}"/>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7E65AF42-F852-463F-8B4F-B41367D5E486}"/>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B053B755-DED0-417D-AADE-6A70656637AE}"/>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AC03D044-B8D7-48EE-B41E-F5F6C9C2FD7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6BE94C7F-648D-44F5-A760-2F3C37FA95D0}"/>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6E9A3B4A-AF0E-4639-A896-09FFC33777AC}"/>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58597B72-8A62-435E-A017-8A835C38261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7CBFA0B0-3E09-446B-88E9-858A6B21030E}"/>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828CDD0E-1684-4720-8C96-75AB9298F889}"/>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6D67B3E2-D24F-441E-ABB6-FC3DCF74F90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AEB49CFD-0EE8-4CC8-8FF7-9F12D87AD49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D1A4C2DC-9F9B-4035-A1E5-31F23A338C9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D3DA979-3026-45EC-8FCC-BD869F3445D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0AA24897-65B6-43B2-B6B5-E84752D39A5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3929F808-F890-4862-81E4-35F2B805C020}"/>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AB38451B-F2FB-40E8-B705-A99139810D0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061F9EC2-5473-4508-94AA-88A98AA74FF5}"/>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69B93D0F-4F54-48CE-8BD2-972877B480A6}"/>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D94BC198-A9F5-478E-B004-415BA4F5F018}"/>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41FD9620-DC4D-482E-95D7-20801BA4E50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BBFE393-A19E-4453-8444-3015CB501575}"/>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BE8992E2-A431-499C-B77B-011A18D1B590}"/>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3F803942-76A3-48A2-84EA-FFD42D5E623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9DA8BC8-36AA-407E-B557-DBD9501E218E}"/>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71910EE6-1B42-4AF2-8C90-03416AFE648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9C568C69-8F90-4A46-BCB5-B7BD5947F34C}"/>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01A47D8-D09F-4835-AD62-CCE1FD4FC23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8E4A7733-D2A5-460E-929C-EE7DB017756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4306199D-75E7-4C95-A69B-515B59C0B149}"/>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E36706C3-5027-4836-BEDC-B7A9D12DAD98}"/>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71984873-9E20-45AC-B8B1-E2E47A76041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59164407-96DD-4899-8E89-DFC12F0A6753}"/>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AAB888AA-9DA0-4978-A890-F6A62E6B4AAE}"/>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894FE8FA-CD75-4F6A-88AC-068C14C67EE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8E18D58-73BD-4649-8823-DA6B943E8E5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58779517-306E-41FA-9C8E-8A7BBE2DFDC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2E9AF90-3412-46DD-899E-42A19FBDED50}"/>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FCB2E7BD-12EA-4251-BFC8-DDBE2D4A60E0}"/>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9BA65A66-071A-46FF-AA65-D8079CE0876B}"/>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E477F7E3-E73A-4401-9A3A-447BBA83FFC1}"/>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6E60AAA7-6BE0-42CE-8088-9BAEA71DBA7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A1EDF3E2-40F9-4FE2-B5BE-B309A2BC4D4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FF20707-B844-41E2-946E-83E5C7D9A96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6CD0B0FB-A83D-424B-956A-94661B51ABC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7A2468A7-6BA3-4000-A285-10ACB36EF28A}"/>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9B46A3F3-2FB1-47EF-831F-2F62F9DC9B5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ED41BED8-C257-41FC-B40C-67A963A5604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E5D6C40B-BE56-41D9-9A5D-F8AB611F4D1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55D8B681-C06E-475C-BC4C-592F7B16477E}"/>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1B14C3C3-0124-4BD2-8A13-6872F9DE40BC}"/>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9D40AEF-7126-4BB4-8E78-8937259E590B}"/>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56EEB66D-A972-40D7-A43D-72692FBFD3F1}"/>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2AA28307-DF13-483F-94DE-8B036D8FAC1F}"/>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F11B833A-626F-47CD-8063-215990A3DDCB}"/>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E43A1F01-D8C8-451D-8872-A249B8AEC11E}"/>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DAADB876-3ED8-42F9-B233-D2EBAE8C0D5E}"/>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77DF2BB-277B-4D59-A747-232F320C2AA4}"/>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725438C4-9809-4C5F-A057-FC73F138800B}"/>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E6F81826-F712-4724-97D9-3DAE397679E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CAB9545-F87D-4C7C-8FA0-F1835DF1D07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1A704D7-B8D8-4757-B4C4-67EE2A7D45F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8C41E8E0-CF7B-4542-8258-ED84DEE6A413}"/>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FD322301-2289-49E1-9B9D-4E82C353DE66}"/>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0A721F99-D9B6-4DB1-A159-764EE73028F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11488FBF-800D-4396-9EB0-5CD457FB0E6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9253C5F-4FFF-4F3C-8617-D4F9CE5146CD}"/>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3B74303-8160-4A8B-AA7C-FA1B7D9E5D1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E2AE4BC-23EF-455F-BCB4-6B1CE3325986}"/>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C10A95D-770B-4ABB-AC99-577D314BF004}"/>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9D19FAB8-D03C-49EC-970C-51077B5D7B54}"/>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3725E51F-37FF-4220-B538-2CA755A2E23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AE202740-8735-44C5-8BD5-97E9F2CD78D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7346E2B1-5081-490E-A11D-C5028465A553}"/>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575A1E44-141F-4604-B94F-A3B088369969}"/>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94915B1-42AE-4A9B-9269-738E2FD71863}"/>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441CDA8B-93D7-4A56-9E88-3C2B93D0DD84}"/>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1F908F8-C2B0-475B-9F8E-561CEDC6A6A7}"/>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7853AD98-CBC2-4701-BB65-59AD5BAF50AC}"/>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1C9908B-6E9C-4E00-AC81-B2728AA69166}"/>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66CD4C5E-C365-4BF2-B71B-FCE04DCD5C14}"/>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93EE6B33-DA27-43BA-8DA4-E819957B846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DCB08245-3391-4F07-9431-FC6C4B524D6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5B42EDB-615A-49CA-9252-1D119FC4060F}"/>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BD371B2-2589-4277-B3DC-65FD0F617E4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7CA3890A-98CC-47A1-AD1F-8D714F62685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2D93E058-17A5-4B12-9C9E-077CA03E12B8}"/>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5FE3DA4B-5B6B-4072-9240-3B47CE451DB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30289B29-D03E-4D4C-847A-5A097766BDF3}"/>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2684FB77-8B4F-462A-9E35-6DAE29DA1314}"/>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00FCEF6E-0962-4F57-A82A-E300291217B2}"/>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8F9EF593-C081-4BE6-8FF0-523E8A0BE84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1EB28F3-4327-4022-8972-9AE9145C825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647D212D-EB4F-4FCA-B5F2-33B2826F157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9315049A-7170-4E5D-A794-B74139141A7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BF7A5E72-80B9-43B7-8547-4A5BFEF077F7}"/>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2526160E-3F13-4A17-A596-4197305D843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089D892D-5570-4B76-B5A4-12EA822F3DD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436AD3F3-8745-4C8E-B2DA-EBA3CEADCD3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A9BDADB1-C338-4AB5-BE89-3EFBDB55638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B0403F4D-BD56-43BE-A81D-6F9E3301DAE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914622C0-FF88-41F0-911E-4DD6C62AD73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AE37E15C-48B3-485A-AC5B-B7416180CBB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9495318E-1A21-4651-B22E-87D5274BEAB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103C725-8799-4C88-AD1D-7CB569022CC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A4915D51-2B2F-4CB4-AE74-6F71E89550FE}"/>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1073CC4A-EC4E-4766-AEBF-38183B9D4A90}"/>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F448CCAA-480F-493B-8193-4FEADEE1DE32}"/>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D649E38-A2DA-4C7E-9953-13B8DC667155}"/>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D0766284-EC3E-4333-899E-34090ABCC8A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16C82201-D817-40D8-BBF4-88E92D63D09D}"/>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A86032C2-67F7-4F49-8E3A-B9A0B53798E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7A279C2-B3D3-49B7-896F-C7C7CE985C4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5B6CDA88-E7D0-498F-97CE-C6AEC77BC21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3C803DD2-F662-45F3-A064-7AEB54A19B60}"/>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BD84FBC1-6BF8-40CC-B6DB-5DD0DDBDD5A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70C2F7AE-FA27-4B48-A2E8-96BA842522E0}"/>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9F53F98A-D4F4-4277-8976-C2754D86580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5B0D47E6-839A-412C-9871-ECFF5B6BABF2}"/>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72E0E4A3-369F-486D-BAF0-B7652CEF1A9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AD59E01-12AB-4FD5-A359-5E367F7682C6}"/>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69BB4CA1-7620-4180-9729-4CA61FE269C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3F48EF21-1EAB-41CB-99D1-45E9A2439D70}"/>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234DF06F-E3B5-42BB-8C1D-23C4305C0EF1}"/>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745BADF1-81F5-487E-97B2-7CDE35257B99}"/>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99720C8C-8C94-4B88-BEFF-73104CD61980}"/>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AF7B5D2F-AC68-4EBA-B2B3-F253305DA14E}"/>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A5E089F7-8BC4-4397-AE67-A1BF55264B64}"/>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17DED9D6-79D4-4C84-B6CB-53F93493C81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F8915BC3-EEDE-4845-B795-7D2E13FC53C4}"/>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1366851C-27BF-4E05-BD21-532C17D5FCA5}"/>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DC0C268F-F490-44E6-B5C3-5E2887EB41C2}"/>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2D640E69-EFC8-4F22-BD9B-05B50714D396}"/>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4C56C05F-D53F-4818-A2F9-0AA51A6FDBD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DC40F5D1-EA85-4F3D-A08F-37DF622E797E}"/>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9F223C09-A149-473E-BC90-E2CA75CBDA8F}"/>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3287C9B-3A3D-4247-9C5F-97140663248C}"/>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D82790B2-169C-4A63-A65F-B1584D351E51}"/>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C906AC6-4727-4B38-A957-065CC5D07D5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DD85FEEF-2FCF-40DD-8EC7-23C1E1CF5A5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A656E2FC-A963-4FA4-B1A1-A3EA2311C8CA}"/>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219FF1E9-9B8D-4D99-9E19-DEF3A2DAC97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60FC3DF1-0899-440F-808A-8E4D151BE19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DF02719C-5914-45CB-974A-C080D7F7BE8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795A8C1A-945A-435F-B623-A1065D6C302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E6F7DE8D-BF60-4446-9A7A-186F6255CC15}"/>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B13D3C6-68D8-4498-BAA6-47019E71EE1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DE4C6445-213F-4A55-BAA6-6EC28ABEE2A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0324170-B86C-4958-86BB-10447017E4D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A8064160-7103-4394-94E0-1DDACE12F00D}"/>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DE041DF4-BFB9-415A-88A1-BC5228F8581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585B42AD-DD79-46B5-9200-CADA30EBE25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80B90489-0020-4AEA-B45C-14C12BCE82CA}"/>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E251D22F-F2E0-4FDF-87AD-7E800B84D07A}"/>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5D072D3E-F784-4FD4-8350-B00F625372D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EE59C38F-D752-46EB-BFB0-DB60FE6F9B7D}"/>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96AFBA6-B20A-40FA-82D3-2056EA8A6464}"/>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8A369A84-4441-4001-8D77-A868CF25AA09}"/>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A618D746-DE6C-48DF-A983-8B118DF2FD1B}"/>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648EB2A5-4D62-4B9D-9154-6FE7E8F8D5EB}"/>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F332238E-5384-4D47-9726-74735B2250E5}"/>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123EA53-0AD9-493B-B09B-2C9CF51CA5D6}"/>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C5A3AD46-C810-461B-B8A4-CD5C9E22CF92}"/>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156C7FA8-8440-46C3-AB01-30F32A31ED5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ED11BD3-E734-490C-AD92-54D8784F358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8B53BAAD-8883-465D-BBB9-8C828348EF3C}"/>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E196AA0F-9553-4979-A0D3-419D82B61FD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35D6EC32-9B8C-493A-9010-60142DE2816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ED2BF4A9-83BA-4A2F-813D-AC92A70C4F09}"/>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1D15F9ED-8E10-4470-A51A-EA037DDB7F13}"/>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4D3EFAB3-A5C1-4CB3-AE50-1B58549EC4A9}"/>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2C76D6EE-E9DB-47E3-AF91-0666F8EBE493}"/>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896816D-26A8-4433-BCA4-81AA365E14F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3878991C-4DD9-43BC-AC19-C54F589B2426}"/>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559BB14-AAB3-4756-9560-C35E99A2AE4D}"/>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FC336417-1626-4C2C-960A-63F7FED7CD1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8EF37F1B-EB1B-415A-85B4-F18B61E0D35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6CCF3952-E664-4D36-8DA6-7870E93017E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EE753E2-C592-444B-A1E7-552153BE9BE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CADEC9FB-1222-4F9A-B920-E5A5E31D0FC8}"/>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BFDBDA7C-A143-47D7-B215-FF61B980BF56}"/>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F1DF050A-B921-48A2-A101-3E27C0194C79}"/>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04B529A8-96C9-443B-8398-833D25A284AC}"/>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FDF5C577-0490-4C62-B7D6-25C36E3CA2D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7BDDD25A-2A65-457B-B955-902A6C88776D}"/>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8912499A-0D1E-4E04-BCE7-A2BF7B8681AC}"/>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3496AB44-9566-489A-B0F2-3846F6F8AACB}"/>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DEF88F83-04C8-4047-84A9-0DEA219B44AE}"/>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30AF2A04-A147-4275-9718-6236673B9868}"/>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A171D8B0-577D-4538-A36A-0284ECB4CF25}"/>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0838DFF4-B11D-4B5E-BCAF-FA11D178A3C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FEE7E3CA-D849-4D0F-9FDA-9C0734AF5D8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41D5C0C1-E3DA-4820-85F4-0CDA1390015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8F63BB0-9F7F-4043-BFF5-A6786BEB4DD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34F6F557-8E91-49A9-9FE2-912C0F67996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FD66815-7DE5-4549-9073-B581D54CEDA1}"/>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1A3BE3F1-F349-4BDD-95C7-28341A5126A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69E91B24-EAA4-4ED0-8D4A-08B7CC508D3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CBEFFB32-5045-4C13-AB8D-2B62749E337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F1D2C011-A57D-4CEA-9C49-B442E9CD27FC}"/>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19AFB940-8059-4C35-9532-FFBB6BC9B07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FC55E634-31CC-4982-BE72-9EEE6BE45474}"/>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AE2AF4D2-3405-4F6F-BC0A-651F02A8B795}"/>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72EEC5A9-D7A1-4229-9B30-2539A4C8A13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84FE1F76-257B-4EC9-A87A-FC357BA9088E}"/>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5E541BE2-36F0-4CB2-AEF7-06F389840E9E}"/>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315F86DD-1D14-489C-9E7F-C8E5F582B7D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F0D39B4-0EA2-4C1E-B8C3-EE279D66362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437861BD-DD60-473B-83FE-81561CCAE71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65BAF41-C7C6-41EF-966C-ED0BD9B00356}"/>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13CCC178-9038-40EE-9340-345775DA65B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B4CA7199-C175-40F4-964B-BF4EC64C612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E120A280-7A10-4A0F-8562-3B3DBB156F41}"/>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04875620-63A5-4DCD-9E7D-EBEE15682B71}"/>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C54759C-6665-45E7-A5FA-554A947D6F6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4C748C62-2F8F-49DA-A231-76CD90D41331}"/>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17758C50-B5BC-4666-AED4-46B4AB095962}"/>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0CCC049-FE6E-4442-BF99-34034FD450A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2F2EDE6F-1437-4236-B8CA-19335D5E500D}"/>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B02D52E-9DB5-4F48-89A8-2329D7238F4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B5C308FA-5D81-4B9E-A37C-A6919F1F8ED1}"/>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41435895-6DB8-4411-A9BA-17F823F6E20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79FDA643-A48F-43C9-9466-18020E24DAE6}"/>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0056E0E7-DFBA-4556-9D17-A7CE315841C2}"/>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CA0293A0-B3AA-43EA-84F2-AB96CA0C848D}"/>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C3FF4B66-872C-4800-B06C-24FDCE3828DA}"/>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92FAE1C-C54F-4D3B-92F7-77EFAE03F72A}"/>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7C27EDFE-C1B8-42C2-96A4-31AF46940E2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7CC65B12-B187-4CD8-9DD5-A065B247D43E}"/>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B405084-1FF7-4963-B0DE-DED6CD8461F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13EDBF1B-ABFB-450A-92DD-9ECD77A32924}"/>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BA476B86-72F7-4358-A94E-4C0EA1A7693C}"/>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050A4245-59FD-499E-84B7-14A78AFC96E7}"/>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D39EDCD8-7C7F-46D7-BA67-E1E9CA25C6A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2531">
                                            <p:txEl>
                                              <p:pRg st="0" end="0"/>
                                            </p:txEl>
                                          </p:spTgt>
                                        </p:tgtEl>
                                        <p:attrNameLst>
                                          <p:attrName>style.visibility</p:attrName>
                                        </p:attrNameLst>
                                      </p:cBhvr>
                                      <p:to>
                                        <p:strVal val="visible"/>
                                      </p:to>
                                    </p:set>
                                    <p:anim calcmode="lin" valueType="num">
                                      <p:cBhvr additive="base">
                                        <p:cTn id="7" dur="1000" fill="hold"/>
                                        <p:tgtEl>
                                          <p:spTgt spid="22531">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225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2531">
                                            <p:txEl>
                                              <p:pRg st="2" end="2"/>
                                            </p:txEl>
                                          </p:spTgt>
                                        </p:tgtEl>
                                        <p:attrNameLst>
                                          <p:attrName>style.visibility</p:attrName>
                                        </p:attrNameLst>
                                      </p:cBhvr>
                                      <p:to>
                                        <p:strVal val="visible"/>
                                      </p:to>
                                    </p:set>
                                    <p:anim calcmode="lin" valueType="num">
                                      <p:cBhvr additive="base">
                                        <p:cTn id="13" dur="1000" fill="hold"/>
                                        <p:tgtEl>
                                          <p:spTgt spid="22531">
                                            <p:txEl>
                                              <p:pRg st="2" end="2"/>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225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2531">
                                            <p:txEl>
                                              <p:pRg st="4" end="4"/>
                                            </p:txEl>
                                          </p:spTgt>
                                        </p:tgtEl>
                                        <p:attrNameLst>
                                          <p:attrName>style.visibility</p:attrName>
                                        </p:attrNameLst>
                                      </p:cBhvr>
                                      <p:to>
                                        <p:strVal val="visible"/>
                                      </p:to>
                                    </p:set>
                                    <p:anim calcmode="lin" valueType="num">
                                      <p:cBhvr additive="base">
                                        <p:cTn id="19" dur="1000" fill="hold"/>
                                        <p:tgtEl>
                                          <p:spTgt spid="22531">
                                            <p:txEl>
                                              <p:pRg st="4" end="4"/>
                                            </p:txEl>
                                          </p:spTgt>
                                        </p:tgtEl>
                                        <p:attrNameLst>
                                          <p:attrName>ppt_x</p:attrName>
                                        </p:attrNameLst>
                                      </p:cBhvr>
                                      <p:tavLst>
                                        <p:tav tm="0">
                                          <p:val>
                                            <p:strVal val="1+#ppt_w/2"/>
                                          </p:val>
                                        </p:tav>
                                        <p:tav tm="100000">
                                          <p:val>
                                            <p:strVal val="#ppt_x"/>
                                          </p:val>
                                        </p:tav>
                                      </p:tavLst>
                                    </p:anim>
                                    <p:anim calcmode="lin" valueType="num">
                                      <p:cBhvr additive="base">
                                        <p:cTn id="20" dur="1000" fill="hold"/>
                                        <p:tgtEl>
                                          <p:spTgt spid="2253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DC4E12EB-9A9D-4C01-91B4-F38BFF95358C}"/>
              </a:ext>
            </a:extLst>
          </p:cNvPr>
          <p:cNvSpPr>
            <a:spLocks noGrp="1" noChangeArrowheads="1"/>
          </p:cNvSpPr>
          <p:nvPr>
            <p:ph type="ctrTitle"/>
          </p:nvPr>
        </p:nvSpPr>
        <p:spPr>
          <a:xfrm>
            <a:off x="1905000" y="685800"/>
            <a:ext cx="8382000" cy="1143000"/>
          </a:xfrm>
        </p:spPr>
        <p:txBody>
          <a:bodyPr anchor="ctr">
            <a:normAutofit/>
          </a:bodyPr>
          <a:lstStyle/>
          <a:p>
            <a:r>
              <a:rPr lang="en-GB" altLang="en-US" sz="4400" b="1" dirty="0">
                <a:latin typeface="Verdana" panose="020B0604030504040204" pitchFamily="34" charset="0"/>
                <a:ea typeface="Verdana" panose="020B0604030504040204" pitchFamily="34" charset="0"/>
              </a:rPr>
              <a:t>BUT...</a:t>
            </a:r>
          </a:p>
        </p:txBody>
      </p:sp>
      <p:sp>
        <p:nvSpPr>
          <p:cNvPr id="23555" name="Rectangle 3">
            <a:extLst>
              <a:ext uri="{FF2B5EF4-FFF2-40B4-BE49-F238E27FC236}">
                <a16:creationId xmlns:a16="http://schemas.microsoft.com/office/drawing/2014/main" id="{500FE401-C877-484E-BC5D-880E31715AA2}"/>
              </a:ext>
            </a:extLst>
          </p:cNvPr>
          <p:cNvSpPr>
            <a:spLocks noGrp="1" noChangeArrowheads="1"/>
          </p:cNvSpPr>
          <p:nvPr>
            <p:ph type="subTitle" idx="1"/>
          </p:nvPr>
        </p:nvSpPr>
        <p:spPr>
          <a:xfrm>
            <a:off x="1905000" y="2104127"/>
            <a:ext cx="8382000" cy="3434032"/>
          </a:xfrm>
        </p:spPr>
        <p:txBody>
          <a:bodyPr>
            <a:normAutofit/>
          </a:bodyPr>
          <a:lstStyle/>
          <a:p>
            <a:r>
              <a:rPr lang="en-GB" altLang="en-US" sz="4400" b="1" dirty="0" err="1">
                <a:latin typeface="Verdana" panose="020B0604030504040204" pitchFamily="34" charset="0"/>
                <a:ea typeface="Verdana" panose="020B0604030504040204" pitchFamily="34" charset="0"/>
              </a:rPr>
              <a:t>Dombrock</a:t>
            </a:r>
            <a:r>
              <a:rPr lang="en-GB" altLang="en-US" sz="4400" b="1" dirty="0">
                <a:latin typeface="Verdana" panose="020B0604030504040204" pitchFamily="34" charset="0"/>
                <a:ea typeface="Verdana" panose="020B0604030504040204" pitchFamily="34" charset="0"/>
              </a:rPr>
              <a:t> antibodies that are both of reagent quality and monospecific (not found in a mixture) are incredibly rare!</a:t>
            </a:r>
          </a:p>
        </p:txBody>
      </p:sp>
      <p:grpSp>
        <p:nvGrpSpPr>
          <p:cNvPr id="4" name="Group 3">
            <a:extLst>
              <a:ext uri="{FF2B5EF4-FFF2-40B4-BE49-F238E27FC236}">
                <a16:creationId xmlns:a16="http://schemas.microsoft.com/office/drawing/2014/main" id="{9BF53BDA-DAD1-43AC-88CD-470ECAD97A32}"/>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10748FB9-DAF6-4C00-9EA4-DD3BFCA8C6B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F074C3D2-E474-4D5A-9961-58BFF0F07932}"/>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6B2C498E-2DC2-487D-AA36-28D19B6399DD}"/>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AACA97BC-7591-4427-BFDE-AA86518DE5A5}"/>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9B408ABE-4FDD-4314-89D1-0F4FDE87A5F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73C3BAC5-E316-44AD-8D5B-B25D1C04D33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24DD566B-0F19-484B-9E8F-827F7E88AEA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E054229D-1508-4CFC-A743-6E1032BC74A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C08919BE-0900-4720-ACB3-42A8A5872CB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6B5EC64C-DE86-40EF-9ABA-4E2031F19A43}"/>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6C4AAB57-8866-4FDE-9AE5-DC8A4103B8C7}"/>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533D659D-CF63-4A0D-9BBE-B75AD639CEB6}"/>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0D767230-B9AB-4EF6-B1C5-1E33D371EA90}"/>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C8804ED8-D685-4E78-8E46-5A3F3C86FB2C}"/>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DCEFDCD7-2854-46A5-A8DD-8B2298713AF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942EDA0E-21FF-49E4-8EF1-386904B3A5FA}"/>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66964ABA-B6CC-4ECB-AC28-ECDF84ECA11D}"/>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24778952-468C-4623-A309-4EDB95D7C8A2}"/>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0EFB3C70-6A8D-4029-92B0-687BCDB5613A}"/>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B5CB3EB5-ED9F-49BF-BF02-2509B5B3380F}"/>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D1B90F54-C3A0-4475-B728-482CE960FF20}"/>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73097923-B62A-4EF4-841F-9CA13D0E575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B0F3ABBB-ECD7-4B5A-A0E9-08EF5F1C398B}"/>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0234DA0C-DAEE-4748-A130-E1169F9FD979}"/>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7553354C-EBDB-44E8-A872-266E0DA9A376}"/>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0C7D3943-2781-492A-921D-867FDF89A5FB}"/>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260DF7E3-3474-48A6-8E72-1FB356AC8D97}"/>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D58BB38A-4294-435A-8F1A-34744FDAA89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3A914B07-DD50-495A-9986-2C78BE7CD88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FB0310BE-C8E7-42DF-9A26-3169BF485419}"/>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50475F92-BD86-4E9F-AE31-1FE63254DCF5}"/>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481E668B-2386-450A-91D0-3F9EE61D28FB}"/>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5AF4DDF4-273E-4253-895B-0C4901BDFF14}"/>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6AB3B83E-6985-48FB-AB92-0BAF25F4F1D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24BE98F7-503B-4313-AE96-BD6A8957038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7255F149-CE3F-4392-AE64-CAA39EE8982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16CB7C79-410F-465F-B5EB-0A66B9609CB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5038AEFF-9585-4B3E-B151-6902A0D3FEC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1CF7D106-355D-45BD-874C-E667CAF7C4EA}"/>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9C3F4EE4-9071-45C4-92A5-2275A07AD0E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0AF47B0F-9750-4B53-BC5E-A1E4574F9D6A}"/>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3147F687-41D9-4BAF-AFB5-DDB339C2DBE3}"/>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21417F10-C8B9-4E42-BA49-755B05D0568F}"/>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EA7FD2FF-8436-42BA-9D3B-3A5B070487A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6A5BAA13-1BF4-4950-A8EA-E390F269AC5C}"/>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50C96368-B8B2-4941-8E23-C2F856475ACC}"/>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1AB3494B-183B-4675-A329-FF31E913D559}"/>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A8BE0B83-0BB8-4002-87A7-075C2CB8C03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4BC6076F-CE92-471C-A76E-7DDAB2A1BE6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B02DF175-6A51-4611-B5EC-620749CE3ED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C8DA0D14-3B13-4823-BFAF-B10BF19371E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07E18C32-C71E-4BD2-9139-B25968774F3F}"/>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65648E11-CFCB-4CA5-B018-DD3FBE8EB41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1FD2AB6A-AB10-43E8-B4EA-57934B385FC2}"/>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DFB1AA2C-7E78-46D9-AB2D-2873D586274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FFAB7612-1978-4759-BA13-103D74B368E2}"/>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18AC1AE9-FAA5-4633-9F65-7AE21C17F45B}"/>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941A0161-03E2-4FCB-83AC-9D5D40496B02}"/>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8EAF6A6F-BABD-4E29-B52C-C6B9845B2B71}"/>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39C1132F-6A1B-4C18-8F71-EC96030BD8AA}"/>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C1A70B58-28A2-4E68-9F99-11A55B2ACD58}"/>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625E1B69-CD56-4FEE-BB8E-6D73374BF072}"/>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E88BF086-EA2F-4A75-A05A-3C686BEEB04E}"/>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FDF79133-FBBF-4091-8FF6-0684854FC951}"/>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9E3EA85F-76F7-4DE5-BCDF-A9959898F84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4CF14C57-3E47-41EC-8917-F69341FCB60F}"/>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D5C3AC8A-36C5-4AD2-8D61-C0E7AC61C4F0}"/>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3618CB52-7C74-4E8F-B74D-D9AFFAC3D8F7}"/>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1D792F55-CE78-457C-92BB-B42AD731F9D4}"/>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516C912A-58DA-4F59-BA4B-78553A9C9C63}"/>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03B71127-6970-4F55-8607-D5A00B07A386}"/>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F28CC8E8-B377-4DA0-BE88-562596F18BD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E21263EA-B9E0-426B-9E94-8D081570025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FA19E096-A518-470B-8F6A-BE82BE8CA670}"/>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626F65C8-EA52-4BE9-9249-F549AE21307F}"/>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C0ED7197-86FA-4F1A-95EA-D441E1DA592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391FDDE6-8DB7-460F-8DC2-5A372A7CACD1}"/>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72FB5940-3B43-43B6-B747-1297D5BE0B5C}"/>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427B73A5-0295-4C4E-B5BC-C7A90264DCCD}"/>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A63C5507-140A-4B42-A445-A613118419F6}"/>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C91509ED-4724-4484-8A7F-2EF5351DE806}"/>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E7B798E0-7096-40EA-B1A7-69D6E65716A2}"/>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EA2CE79D-EACB-43B7-8868-FD4469859F4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8E9D1006-153D-4762-A6D7-706623CDC073}"/>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DCB7B22D-F85D-4927-B761-EF1015A6BDA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9FFBE800-D252-4068-BF05-39A99E369EF9}"/>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02630DC9-B32F-40CF-95B9-2D92CE6DF82E}"/>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4980B1E6-8203-4F77-AB19-288703423B63}"/>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DE8916F4-F11A-4D3E-9F04-538080D0C55C}"/>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0DAE19B2-40CC-4A62-8F6B-7240E8E62CD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CA025679-704C-47E9-9213-432EC21066B6}"/>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18458D84-D7FA-46BD-957E-541F38EA80FC}"/>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F4A2D096-FC71-4158-8EC0-7FC948C0A07F}"/>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DC67FC4E-56A8-419A-A57A-E9F6D53BFAB9}"/>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E0947B2D-DE2D-4FF0-BADF-428D342BCEE3}"/>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A2B9B4A0-695D-4DED-9C76-A84A12369FE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1BE95A47-5B88-4CA8-80F5-FF9E08A64FA6}"/>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FB9303DE-324A-4EDC-A488-9A9F8951CC1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D7AE6AF5-35BC-4C6A-A6AC-A114A278693B}"/>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D488D8E9-4556-47C7-A8FE-462F384FC07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905BDF03-301D-4EDD-B00C-05C4D8294693}"/>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F6D8133A-8BCB-49B7-A8BC-F4C9DDC2CA55}"/>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FB7C5677-8F10-4478-B9BB-776BF0B5000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19240E59-204D-4B4C-95F0-FE91A9EE2ED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4D646BE2-7698-4788-895A-7564C26AF04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B87326C4-DACC-450B-8191-6DB9A77C4A4B}"/>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8C246C14-12DA-4DDB-8E49-7CB458B5F0E0}"/>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5D262D00-EB9D-4E49-A472-91214556644B}"/>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683D4450-1AE5-4D2A-8F98-4DB727184BB1}"/>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BDEB5F3D-2837-41A4-B2AB-8F18A12F361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47AB205D-E8A3-46FB-859B-EF3A1916036B}"/>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8BC92EC1-6CFB-4058-9E30-942CBB3BFAD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C8625C17-962D-4523-B961-5A4CA02B9557}"/>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499872BC-17F1-420C-B06D-EF051D38FD62}"/>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7E2C7AEB-2162-4FF0-9EDC-9B8C487F4C31}"/>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4F41374D-C9ED-4280-8824-B0FBBF3E5415}"/>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64143141-B692-4229-84D7-3D9E96A9981C}"/>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DD701330-1791-47F0-9C72-6AF0599131D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0D80D99B-3E1C-4ADF-9B14-DE198B4C589A}"/>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7E9F2541-3969-4F49-9903-2642709FDFB5}"/>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23A45071-BF4A-4F53-840D-B7C1B6863FFF}"/>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5050C18A-D29B-442B-B572-8206AA40218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90BE33F4-3AA8-46F3-B3A8-EF3D013CCF13}"/>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BCCF3D67-5239-44CD-9B5F-0840AA74F6F2}"/>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D5EC7C7A-DD3C-468C-B6BD-0575E3C499E0}"/>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99D74C7C-3B49-413F-92D1-7B605FBC92BD}"/>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7540537D-F93C-4BF2-9168-A6657AF072C7}"/>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71DFF33C-5ECA-4B43-9AD3-7B6BFDD6F299}"/>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32BE0309-26AC-48B1-A18A-57FD47EAFE15}"/>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30F55116-2C3A-44A9-979F-95AFD929B28E}"/>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E4BDE5BE-C803-47E9-BC06-9D3E7058932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AA4410F3-5643-42DF-9DAB-39ADE489755E}"/>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63FCE6FE-452B-4F19-8DB8-30A482989607}"/>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5626F4B7-0D97-4F76-A751-882FB567DD61}"/>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8D70E88C-5C3C-4AED-AD3F-30DD8B74C38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BFF6C661-84BC-4C3F-B0E6-1E9AB3B70D2B}"/>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8B3631F4-1F60-4864-9F68-DA18F82AB1B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B64A1C88-0A96-4578-B18E-9471E9CA9E09}"/>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0502E62F-1F14-4190-864C-60DB6AC3DD23}"/>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2335EF91-4642-43A6-9BA3-758D01727AA2}"/>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8DE12C2E-EF6C-4252-9766-B05518DE925B}"/>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04448DBE-B095-4FDF-B06D-783C86A847F6}"/>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41F2576A-C466-4A3B-93D0-5C48B7FA2CE9}"/>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917FBD5E-9A50-45A4-A3C8-E10FFF1FAAD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24471626-1FCB-497D-8795-45824F0D4080}"/>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419905FD-10CD-4FF3-A830-BD85B72417D7}"/>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89E99422-CD6D-4B4B-BC5C-12A5931B948F}"/>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15F5A353-BB51-4ABC-A9D5-45018BBE3240}"/>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5E0C73EF-168D-43C0-97DD-E2A8AF7C726B}"/>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1CDE09B4-E2FB-434A-9026-98A2A41ED7DD}"/>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5F97264E-C25E-4F54-A022-0286BE1A308E}"/>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50502E14-214F-497E-AEAB-B365EFB5FADC}"/>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0098B328-6E8A-47CD-978F-E1A3860EAC9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19FD8877-556A-4FE4-BD8A-7E07C0808AE0}"/>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FF92B451-1D01-4C0A-A45E-44D6F25FA09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17DB9CC2-8E18-4D1C-B340-D0C1A19F7299}"/>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AA9302CB-8119-4C96-B03B-7989DDC7D66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26BFCC7B-1639-44A7-B50E-36A06FB83AEA}"/>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D850E86C-EA3F-4D1A-961F-5097F6EFD1D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39F9F03B-CCFF-498E-B401-4FD5A823B25A}"/>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A443B921-C719-4C5B-B8AA-CFA41393BC8B}"/>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012C0C52-400C-434E-9A7B-FE73DED8191C}"/>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C342220D-9878-4A95-9B61-E160764C256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C4FB3BFD-5BEB-48E4-B177-A5F61CDE3C0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7FF755A0-F032-44FD-95D6-D091D61B50F8}"/>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8956EDCC-A2A9-4142-A3AD-333540DEB12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1ACD215E-3F3A-4089-BC2E-A67F1B355696}"/>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59E29A35-08BC-4009-A7E1-3D6E21CD7BA6}"/>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163C9352-339B-43A8-8E8F-66FBCA29DFFE}"/>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ED15245B-EB28-40F2-9ED6-5BE0CFD81EE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C24A1F65-AF6F-43AB-89F2-B6E634D1DF6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1AD386DB-6F0D-4930-BA3A-027C0F4C127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CCCB4E40-5312-4BFD-92B4-51941B813BA4}"/>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955B5B2A-1158-467B-9034-53532DE7B7C4}"/>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8A1B3E09-BAE5-4FF9-B968-E7F263FBD7E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EFAD1743-CB06-4390-A2F5-3C7D15E56C65}"/>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59CDFB9D-71B2-4BD4-8E46-83F93D02DB29}"/>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296BDB70-EF3E-4C4B-A986-573C5C0E174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BD40424D-BE52-4E77-98B6-3B8B2F2461CE}"/>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4C234AB3-F30D-49D2-AAD3-4DD0102BCA86}"/>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4B6718FF-3059-43DB-97EC-AC671242E93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EFD3259D-F8E0-4446-AC6B-BA21AB1FFDC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C34892D8-EC52-4548-B571-F3D2BC80FE8C}"/>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7AE43193-5642-4DF8-BF60-3C32CEE82A08}"/>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76784FAF-A10B-4AB3-A635-31ED439F6F6D}"/>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A8C60921-B15E-4187-84DF-87A420DE509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AB747CDF-3CEE-4896-A236-0E53F57C28DA}"/>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7098926B-19DD-45E4-AD3F-1681E4DA87C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182E9E37-0379-4596-A446-054DE09BDEC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6709F3D4-470A-46D9-80EA-F34A630FAB55}"/>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0E81979D-A001-4E82-8149-C2F9A162BA4B}"/>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C0B509C7-739D-46CE-A0D8-9B1547E275A6}"/>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8932F66D-2835-4EBB-B023-5D0341DB3FAA}"/>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0F6A9AFE-C959-4022-9077-6E3ECF7E833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3286439E-C097-4CB5-BA7A-9019D453AAEA}"/>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E0759D70-ACDE-46DA-BBC3-33C1CC2B84D4}"/>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E1203D31-6DB5-4BDF-9D1D-98491532822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4F521E12-0BAA-4957-BCE0-72C2460E8EC8}"/>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E3DE0FA2-3FDB-4596-933A-C1F4B0F5F9B3}"/>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4B05453C-F620-498D-998F-B46AC1878EE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4DFB420A-4137-455C-B3A3-7909A191B19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28C7FCFA-91CF-4C62-83E4-E6044869803C}"/>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92E753C2-8C98-4742-93B4-043240581BEC}"/>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5D545758-C864-4065-8D79-2B5713A56A1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9A370FD6-04D0-4C09-855C-8FBE0C9B3B26}"/>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213F5009-7B19-48ED-8B84-65065635472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DEA22026-ACF7-4401-BB86-8E80F86571CA}"/>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51356219-58E0-4D49-BEC1-18E843A828AA}"/>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820A95B6-B695-4156-9067-BAF82C2E1036}"/>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6A6CC0B8-85B2-4939-BC49-C53CFEBBB60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0965D4CF-CB6E-4149-B2F8-FB9C14B56FF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4CFD485E-CFBD-490A-9989-30767CE31A30}"/>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283C65C0-4A2F-4DC3-913E-BDF9F4DF3636}"/>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5D2D7504-333A-4519-A88A-667C3E2E840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8C345035-F713-4B02-BC39-D8E62F851996}"/>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D364F561-F6E5-423D-A348-CB78E5E62B5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A92C830B-4A6B-42A5-B89E-1700166A91A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9135959F-01DD-48B7-8575-40FECFDC2A67}"/>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E7167267-0E45-4F4F-B2E8-1FBE421F0B04}"/>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CA6133F6-62AB-4756-8CE8-1AB68337B3FE}"/>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0D9F5582-099B-4EF3-AFD1-233E11959787}"/>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3CAB4100-AC53-4C0A-B9A8-9912C3845DEC}"/>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B50BEE31-C114-4029-A037-B180C5C17054}"/>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3098D9FE-4424-49C2-82AE-DED84D015313}"/>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1115DE33-200A-41FF-A53B-46CE981CCE1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FC33C475-92B2-4C32-9D9F-D6608C77842D}"/>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1AB7582D-E66F-42AA-A774-56AD28C09BF8}"/>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67023E1C-B142-499A-AA7A-F513FAF06C07}"/>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A1910B2C-C1D1-4877-88D1-DF6667C0ABB4}"/>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ADD11E77-E8D8-40D0-AD3B-8B01653FC593}"/>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DB374BDC-E840-4D08-84AD-4E859C007941}"/>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AB1B2C61-02DB-4358-89E4-20A8BC05B373}"/>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C07CDCEC-5DAA-41C4-A0F2-E80D3FB2857A}"/>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7EB30B5A-493A-4E63-97A4-C44D15A01D5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AA263898-8170-4A90-B235-CBA590EBB759}"/>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151E9F4B-952A-4A1A-97FB-83393870D8A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0F111D8B-9430-4FCD-843C-25C98F72A441}"/>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6C36A941-5677-49C3-9A86-9F4C41A81197}"/>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CBD401BE-B0EB-4F8F-8A10-3D3008706EA7}"/>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0A6647C4-3848-4BF2-B531-4478C06C7AD2}"/>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A7A8D757-530D-4854-A800-6B0223BCEC92}"/>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17402EF7-E9EA-47DA-8F05-6A6FA129CD24}"/>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9320FCDF-D55F-49FD-9F97-89B83F3D701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577C93A6-8533-4D1B-B55F-708FED333F64}"/>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F3FF1DCC-F838-434F-A786-9962FA140820}"/>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1A14F323-02C1-479D-91E1-844FAD1D34A4}"/>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AAA61CBE-B933-4176-B547-5691BC2C848A}"/>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DBD70B39-E0EC-4260-B6DF-16624D590E8B}"/>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4DF1BE20-B6E7-42FD-A171-6C6213E825CC}"/>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CDA177CC-4516-4F2B-B0E0-C7866921DCDD}"/>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93B30FB5-1369-45A7-AF3F-A88434A1446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35372835-8C4C-43D4-8798-12F3AB9E97E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5EFA00C9-D441-4108-8C32-4BF3EFD6B629}"/>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1E19474A-E4EF-4422-8CF9-FDEDBE317C3E}"/>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F472D111-BCF6-4C03-A369-6FD32DCF4069}"/>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0B311994-1644-4748-BDA1-3E1C0D3E5FF1}"/>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6F7817E4-7BC3-42A6-A471-41016D1504A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51BC1A4A-5DB7-4C99-BF7D-370CBBBD9124}"/>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E66AE432-D4CD-4EF7-AA0E-B4CCDD4FC965}"/>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16E5E103-6FF6-45DA-821C-DF4BA9124956}"/>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722CFACE-9E8A-4CA6-8BD2-6E1472B9E65E}"/>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A6E20C21-90C6-494A-9ECF-E12A4A6BCF4C}"/>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9A7088FA-7D92-4FD7-9B23-FEA9160B173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37F3B035-6C92-4683-A40F-DEC72CCBB6B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5A247193-DCF1-442F-A517-2ABA2418377E}"/>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885E3C68-1055-4988-BD84-EB0D6846D64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3DE3FF4B-DD64-481E-9D44-3B0B0870884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51EB3861-3A6D-47E2-993D-BC1AD1FD5D8A}"/>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CDF5E2D4-1663-4DEE-AF2F-83566495724A}"/>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24E75CBD-68A4-4CB4-8F70-AB5754A3C13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0F4E9651-9D04-4D67-8575-C39A2E5E011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C99052C1-75F8-4CCC-A1A6-76673FCFE3B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96F2DD7B-314F-40BD-B280-93B6EB30957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765E7655-09EC-4105-979B-65CD57B86E72}"/>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58F4E4C0-6085-4D0B-B4CD-CFA0A1851664}"/>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BBF062B6-4C1B-4665-8E01-B2AF2717879D}"/>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D09C4B8D-1858-4D39-A8A4-164052C8F758}"/>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A0910815-72EF-47E7-B344-DD798A53E7A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9E5AFB63-CA2B-4333-AAC6-10E83BC1551B}"/>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93B7437A-0582-4CFB-87EC-0AD2A2875068}"/>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196C4A2C-0D27-45FD-B7C3-735BD1C797D0}"/>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73F2088F-3917-4CDF-A1FD-0D291E2F29EB}"/>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EAA265C4-997A-4D1C-9787-828C8FE5FF7B}"/>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E784AB09-EC18-49F9-BF2C-04ACCD903BCB}"/>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3A920269-3CC2-4300-9117-00A47715A12B}"/>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CFA5AB6F-1C04-461D-8B98-5CC72B1F9796}"/>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0E068A2D-DC8A-4DBB-ADAD-3D60BB8F774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E0EAC9A6-73C1-4416-A00A-EAB71FFE024F}"/>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73D3FB3D-1741-4400-9F16-95A7611F77A4}"/>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855A5B66-0343-419B-A3FE-18F7F6D21973}"/>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E8F750F0-9C47-4EC8-BECC-7F1488E8BFD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FF95448B-9AF1-474F-8555-EFA0206E3D0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1A77C4BC-31AF-4276-AFCE-CEFD41B994B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DFE53BAF-17B7-4AFB-BA6F-0199B64A3553}"/>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3F97371A-3DAC-4400-895E-C29E5199047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40CC5A93-BF87-475D-977E-C050D243B3AD}"/>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1CDA655B-57F7-455C-9FF5-26FCF1EF60D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896F1097-0F88-435E-84C8-F62D2478EEA3}"/>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676197CD-BA84-4B1B-9B23-7E7D3C1ACB20}"/>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F2B85A26-9903-4B8C-82D6-ACE82559F66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22BC33DC-E452-4E70-92C1-55350A23E6B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3C53D64D-E5B2-4992-9945-76D40D208D93}"/>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871CB653-71D3-42C9-9012-AC2503BFDD8F}"/>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07DFC1E7-9D8D-45D5-8F7B-7E9DC9491729}"/>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998F18AE-2662-4AF5-A6CF-23A2AD385E72}"/>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0740C26A-C172-4B7F-B403-D1AC4703C03B}"/>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82A24026-C30B-42D1-8790-AE1FA8DBF92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9F8A9FA4-918D-489C-9213-96ABF0235B3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6D8F3D86-B23A-4868-BAFC-0BB4C222404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31BC596B-70A3-4377-81BE-455906E56646}"/>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817A2B5B-CB30-48DF-A50B-0F0EA865AAD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0FB44D00-8294-4EEC-AF16-0872A95F52B5}"/>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Effect transition="in" filter="box(out)">
                                      <p:cBhvr>
                                        <p:cTn id="7" dur="500"/>
                                        <p:tgtEl>
                                          <p:spTgt spid="235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D99692E4-6F3A-4350-A616-C8335E3EE618}"/>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The best way to predict a </a:t>
            </a:r>
            <a:r>
              <a:rPr lang="en-GB" altLang="en-US" b="1" dirty="0" err="1">
                <a:latin typeface="Verdana" panose="020B0604030504040204" pitchFamily="34" charset="0"/>
                <a:ea typeface="Verdana" panose="020B0604030504040204" pitchFamily="34" charset="0"/>
              </a:rPr>
              <a:t>Dobrock</a:t>
            </a:r>
            <a:r>
              <a:rPr lang="en-GB" altLang="en-US" b="1" dirty="0">
                <a:latin typeface="Verdana" panose="020B0604030504040204" pitchFamily="34" charset="0"/>
                <a:ea typeface="Verdana" panose="020B0604030504040204" pitchFamily="34" charset="0"/>
              </a:rPr>
              <a:t> type of a donor is by PCR, but, at the time, we had neither the facilities, nor the primers required.</a:t>
            </a:r>
          </a:p>
        </p:txBody>
      </p:sp>
      <p:grpSp>
        <p:nvGrpSpPr>
          <p:cNvPr id="3" name="Group 2">
            <a:extLst>
              <a:ext uri="{FF2B5EF4-FFF2-40B4-BE49-F238E27FC236}">
                <a16:creationId xmlns:a16="http://schemas.microsoft.com/office/drawing/2014/main" id="{82B7737C-D070-41E2-BD25-262BE031FEB3}"/>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0901A7B1-D798-4767-A385-E53D8399AD46}"/>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0E69921D-3DD5-4D74-A73E-D1BB4328A32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4BD226D6-8C62-482F-98F8-67C28B4C2324}"/>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DDA59484-77EE-46A2-A829-5927309669C0}"/>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58339086-A3C7-48F9-B58C-24BCAB25DF6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CEA24FF6-EA42-48CC-A36D-5F456EAF2634}"/>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F107691-FF47-4DC7-A475-960FD039C76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D963D139-1539-45D1-A11A-626B0915F804}"/>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D04DDE48-FB4E-4416-B0B3-0C4A1CE0B99E}"/>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6EBF070-640A-4F66-8043-D07DDD2E018D}"/>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BB7D0082-B52E-4C0F-82DE-A650B0FB34F9}"/>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98BA68F0-FE32-4745-9AD9-044626FFF38D}"/>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05CD9EDE-10F6-4C49-8FD1-5F22974FD04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5E5A48CD-0A92-4B8A-A94A-6018DD246F3B}"/>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50CCB7D8-46BE-4571-9DA5-060457926F85}"/>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DBAE3648-9EFF-46F1-A1FA-74FC553943C1}"/>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5A1E6E4-90FF-44DB-A015-6265C2D2BE7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EDD7BF23-E401-475C-85DC-F4B90316DD1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CD91F1D5-70B1-4355-A033-CA70CADBE6E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6F5D7D3A-201F-4CAA-9C36-F0BC8CC862A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A60FD426-9D09-4A45-962D-75E47EE9468A}"/>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37AE1172-F634-413E-9323-09D92015BBB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BC3E4B3-ED40-4212-83D4-BC2974B4AD5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7865D71C-2D85-4270-94DC-7D1C351B8FA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EB799B9B-D3CE-421E-8637-D514407137F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E732B440-5E19-4A92-AE96-F9EB6A69B5C6}"/>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752BEADE-04FE-474C-B833-2F69456638F3}"/>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A001E92-5FB7-4A21-AF01-DA7F16D8E146}"/>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C16F4ED2-1D84-4E00-8111-B9F6A651A87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F4D4FF9B-1BE1-42C0-951E-14113A40B86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2103CFAF-94E1-4E56-958C-D80470D3FF35}"/>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75A7AC52-0131-4187-945F-892F00FAF55A}"/>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DF4F68DD-1965-4609-8DEB-B0AA62ED5E6E}"/>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BD739D31-F7E1-4062-B9BC-74697EB035D1}"/>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6E11B59A-0932-4396-B9D3-69D89960C50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D3DCE56E-6A63-42D7-9A52-EEB6E61B2E7A}"/>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694051E2-6D67-46A3-B916-FD38D1EF9842}"/>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1282E237-1EE2-4548-9A3F-C94ED98B352A}"/>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4B5C5B86-80E2-4090-9F68-FFB371E5921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1562ACBE-A200-4B3C-9240-8BC95D45F9E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DC729EA6-866B-4ECF-855B-0F2C1ED13A3B}"/>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0DCB3BE2-5B67-40C0-B536-AFD573B1C565}"/>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AFDBBB14-BAE1-41A9-9035-B8EBC5329FD6}"/>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A90F14D3-CA8E-4761-BDA4-15D5C2011F12}"/>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D792E6FF-9AD2-4B4F-803B-3553E8CE29CB}"/>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0E8B9EE4-029E-4E11-9DF7-27A0CD9499A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27DA0E3E-CDBA-4822-98B2-7A2BB4DBD98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18989158-10CC-4ECB-8FF6-A7059D9A2B7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F7CB318A-3C2C-43D8-A709-B5A5FA467615}"/>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EC800621-E1C7-40AE-980C-E85C78544FEE}"/>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ACD30644-E834-4662-93DF-97821B80F40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A298D9EF-9D4D-4DFE-B7CC-C3423E63B96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47E7439B-5115-4B65-B346-947883729C9C}"/>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11510BFF-987A-4C67-B7E6-3050E6FEFDB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C8C50E7C-F43A-4CB0-BB48-AA8DCCAE6B9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5DC60DCD-ED0D-448E-A0EA-00501E1FDD2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8A93ABB2-DE5A-41B9-842C-D7861ED000A5}"/>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BDA2A219-E8C9-4831-A3A4-369E62629448}"/>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89A45F3-BA02-43D0-8C6E-0AAE54F08ED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362F56E0-F6FF-4D09-8525-348AD747801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8D5FA02C-94D2-4CA9-967D-4BCCB869043C}"/>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8705D80-F96B-473E-AD96-4E0B573F9EBB}"/>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7992EDB0-6FC0-4A72-9E54-588D8F41C7BB}"/>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A19348E5-C4FD-40FB-97FA-946892C4ABAB}"/>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ECA74A40-C431-4946-B210-D36A3840A59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B40D36AC-77BD-4C3D-8328-D5C84B28B377}"/>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3167585F-3367-4267-B354-0841B9B08CF0}"/>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DD1826B0-CE6C-49FC-91E8-D0A1AD0437CF}"/>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6EEC2727-D0AC-4E2E-9252-1EF9AF3EF72D}"/>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408ACD5F-9F74-4D65-ABF6-EBECD3859FE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921B99A-5092-4CDD-B335-7AD62911B01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2489B72-5193-4190-A869-0AF55D9FEFE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025E6075-3BCA-4C1A-9F69-F5BF9B07F26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A398B3DC-5392-4778-A2F7-9552A3027074}"/>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6B15F4AD-2A9C-4278-8747-86C9E082B1E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C62ECCD-0AAC-4C80-BCE3-F1FC3BE78A2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3E4ADA0C-7981-4BDF-8C26-E629972DDC8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9D13D72F-6EB9-4494-AA16-8E192A6DCA9C}"/>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6289D8B1-7BB6-4046-80B9-7DD91633DF18}"/>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1950A03E-5276-42DD-94C8-18E7855B994C}"/>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0C1A92EF-853E-44FD-822E-946C6A147292}"/>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D7D063D4-316F-4BF4-9DBF-99722750E203}"/>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EF25057B-AB11-4C67-ADD4-146C58A5ADB8}"/>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E43EEF8E-BBCC-4093-A76F-6EB146EB972E}"/>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E84B0956-4FCC-4085-8B11-D72B9193718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7BD04E87-E556-490B-A27F-017847D0AE28}"/>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9BAC8D16-399F-4EFE-B649-1BEA8BBCB5C9}"/>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153F52B6-512B-4055-9981-A9669CF6EAD2}"/>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7FBEEB38-D2DE-4872-8F41-5E64B457B8B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75CBFE4E-0AD8-4530-96FF-CF3822934193}"/>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E8A89250-2E47-463D-9F34-25E4184ED041}"/>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A0AC7537-AEEA-4663-B0AA-E78794BDD69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63A00636-53ED-438B-8143-5263987050D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C67DCA9-FBEC-4BCA-804A-98CF5D63256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3CA7C165-621F-4A72-A190-9C8FA7CC1A5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A466ED8-3620-4C59-AE1E-3C3544E5729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D031E97C-B585-4235-971F-863641616C08}"/>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24876AE-6DD5-4D17-AE2F-AA5287981D1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922A5007-C274-40C6-81DA-AE2A8DC4060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6F4928A-FE70-4E58-8847-F64EF584A34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913385D-2426-43C7-881D-6C5DFAD6127A}"/>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34D3CA9-3843-4F07-8732-D054A946D859}"/>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2FCCA4D4-4F52-42A9-AAB7-2E3B332ECA26}"/>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2E99A6FF-CB3F-42F6-A587-FD3447A943B5}"/>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6026D95B-D356-4A73-A51C-D8DBE285D34D}"/>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F54F5947-36AD-4BA8-B24B-53FD3C14CCA0}"/>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0AE8A0E-473A-4756-96D5-43AB7EFDC77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10B4C630-B59E-47AE-9946-15F98BE127CC}"/>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C457983D-C855-40D4-972D-D0278156AC0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2D604D7-4F5D-449A-A4BF-9042F60E6391}"/>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80E48EB2-F71A-4C62-9D8E-9404BE851D9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2BFE16B6-248A-407D-9B7D-71D3B66E074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FA4B9737-AB8F-4BD5-88EA-F3EA29C181E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137633E8-EDAC-4266-8362-87CE3E30A53C}"/>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2C3E661B-106B-40A1-9375-D30771ABA714}"/>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684AC845-C681-4CC7-A977-A525231BA546}"/>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9C8D7942-F489-4226-9955-2C4BFDF73BB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6826B329-3D4A-4DE4-A533-3FBD9E53D554}"/>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CDDB39AB-0864-4CD1-A125-3E1A5A15F33C}"/>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515DA902-2AE1-4A3F-A938-4FC4B96DE4D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D487D85B-207A-46E7-AA4F-E1643F2C701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C2930439-4A38-4222-926E-56ECD5A635C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1E762EF8-9653-4E5C-B1F8-6881B9EA1B1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FA1C3321-BF1B-4971-88B7-251E0FA4774C}"/>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D3E5A599-DF42-4498-AD6E-F99CED7D127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735BBC5E-C8BA-42DB-BB87-B9B46E78796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97041FF7-C7FF-4B14-A81D-A46E58EF199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523AD0D2-EBD6-4CDD-A1CE-5B09835D5FCC}"/>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F484F477-ADE5-4AC3-A647-BEEB7135679D}"/>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EF17D54F-AB7F-4F1D-8B44-4F3FD5B47D58}"/>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E7BE1140-6A71-4AEB-BA36-C9138069C53D}"/>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3FB47455-C108-4A8D-A2EC-F19FECB1DCDE}"/>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C178AE74-C859-4368-B76B-C57D0C0FB46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C473247F-E595-43D1-B1F3-6CC826C54DD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835D8B67-CDD0-42EE-A55A-1713BF4BAE3B}"/>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15E2A41C-B09A-4CA5-8818-8A0DAB37FD0A}"/>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E326090F-A82A-4AF9-ADBB-2683B9CC127C}"/>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31B1A6F3-C5BB-425B-BC3A-5CB17F5A8451}"/>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77395734-573E-4809-A036-E45D696EF8C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88AA384-8917-4E58-9E30-B33E1ECD7B2B}"/>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AF22E161-EAEC-4D46-AC89-CCDC9D9C353F}"/>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A9CBF16-7228-4306-8F1D-ED329B2B7C8D}"/>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B80C328B-3CC1-4907-A233-22F200360F74}"/>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A7236A47-FE8A-44D4-A70B-6F74D39ECE0F}"/>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60F9016E-B632-4495-8101-A18A1A704819}"/>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5CAD679A-A73B-400C-8850-80A220BCD57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8B2F74A-2329-4EB7-A04B-DE51DD00F49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CC3372A5-8C00-40D2-9CE2-3A570721FB81}"/>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C971CCF3-61CF-48B1-BB0F-DDD00B77900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4D12FAE-5E13-414E-B9F7-814230E59DA1}"/>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216E7B8A-9A9F-4A9C-9E40-952D8A78438F}"/>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856F4AAB-71D9-45AF-856B-C3E0720164B2}"/>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36F3B423-49B2-4F1D-A3A3-3DA9D05F95C7}"/>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4CA0C008-07FE-45D9-B5A2-008AFCBDE893}"/>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6B22DE70-BC3E-438A-939F-13FDF307E41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69FD6A01-835F-4573-92EF-6EC4DF1083E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124EB9CA-4E2D-4B49-BAE9-F234051E4093}"/>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5A7B42F5-B353-43A2-975E-410A858D56A7}"/>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81B3CD27-B32F-4CED-9770-C7C83DF6601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8E535D80-2CCB-4C53-B784-FEF3DDB312E2}"/>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5287A8D8-DE32-40B9-A540-3631099C601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01E7C30B-5398-4C2D-A4CE-3E43C3EF701D}"/>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E5B9B5C-6676-4426-8854-A75F2ADE49D5}"/>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F09DC161-4DE0-44DA-9A57-E980B4DDA67D}"/>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722491EC-A049-4FBA-A1F3-7FAF8C57E6F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B1A2BC87-0A74-48AF-B7F2-9DBAFB325C36}"/>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DA0021F-64C1-4266-8CC9-3110BE42412E}"/>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513A66C-C21F-47C4-8EF1-84437B72CE4B}"/>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A3B39E42-6F1D-44B4-BA37-6466D6E8816E}"/>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43564823-663F-4C5F-86AA-4F7347A69EF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4FA65A62-BF78-4AB6-AC18-1C42B4C06F6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E3F09129-D4C8-4869-9249-818F72EE581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24EB4409-1716-471E-A515-2B9E59BAB95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13E1FBF5-3268-402B-AC1C-BA2103ACDEF0}"/>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CC62FE8B-C580-415E-80F3-C0F5BB20A86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6591009C-6B03-40A3-BED1-E62C39A6516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E0A145B2-398B-4610-B048-0295ADA525C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F5D45B7-A0A2-4495-A4AB-75170DEE6F1B}"/>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7264C2E-C1BF-444B-B590-F568EAEA066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114AC56C-6BBC-4BB2-914E-DE2EA50749F0}"/>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CF2AD5CB-67EA-4AF8-87D3-B7CB2F4BF1A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A3C5975-1792-4FD1-A785-441AA9E8F6B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567D2241-E456-4A80-A2D1-13C736CB083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C103B9CC-E8A1-4711-A957-B947891E7F3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82F1B558-547E-4197-A616-203A1CEEB5DC}"/>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CA25AE9D-14B7-4FA0-A487-B84168222F1A}"/>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1D0245A-9C7D-4548-B92A-5B0259C56422}"/>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C8CC93AF-FE8B-41D8-B962-074448944A4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29C9AFF0-D5DB-4080-A6A2-145B6CF825D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DECA8537-315D-4E13-8C27-C35D58CB9BF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267F990B-EF77-4A1B-8921-4127F0D4E67E}"/>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00A621D5-1EC5-4987-B46C-4986DA3D90A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A57DBBE7-4765-4257-AA25-DD8F414DC801}"/>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5726D502-2D47-48F7-9915-E839788D3DB0}"/>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0342BEDF-ED4D-4C0E-AFC8-022181093522}"/>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CD6F7508-679E-49A9-AA1C-29158E3DE1FA}"/>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C9608FBF-C7A1-438B-965B-146837B23BE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323574D-3B71-4F40-A81E-19B18748DEA7}"/>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EB961304-0757-431C-BDCC-225BA54B3DCA}"/>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E6621999-52D7-4190-9B5B-4C6B19EA948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7BFC4BA9-AC5E-4B84-B890-1B2EC6098AD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00ADCA9B-38C2-4134-8182-28CEFC0123A0}"/>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6298F217-F86B-4CF5-A35D-3C2293B0452C}"/>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BABA4322-1722-4D88-8AAC-B457F72E575C}"/>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167214D3-AE6B-4285-B78D-ECBF4371A38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5899B485-C986-43BD-B524-2D71F3137404}"/>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66F1D7EA-2C28-41E5-8671-28682A39AB4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FAD8750A-49F7-4647-BF40-20B65FB1EE21}"/>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3B31DB73-CEE5-4D19-A914-C7BEBD005AA0}"/>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B0417259-9AA0-4940-82DF-A1B3443CA90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6B24C591-521B-4C11-A4CC-67989707490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D8EE17FF-BB8E-4EAF-9C8E-38CCF059B1BF}"/>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4980271B-1E11-48AE-9888-FC3771318CC4}"/>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308A7F8F-73C2-4EF2-AEB1-61EFAC6482E8}"/>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50C239D-2497-44FC-98A1-565E79B7906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7B7F7883-B79D-4904-8362-568415CE879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5ED6E88A-4671-4F44-B5E9-91E55F4F485B}"/>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AD6A529C-CB93-42DF-9EF0-A7315B292F0F}"/>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5DC370F-CE78-4E81-944A-4073EEAF4800}"/>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FB650BD6-8756-4BC4-AA1F-38878D70EED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DF1AA790-9016-4577-B557-ECDF3DB357B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F8BCAA3B-80F7-4DD8-A4A5-47FCDDA3784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E8432658-D5EE-424F-8B29-E74A752EFE5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8389A29-A2D8-4334-907A-1221F7C4E4FA}"/>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90BA4392-5E0A-4EC3-8760-C04D2AD79ED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70D355CB-6F48-43CD-9924-3352D977ACA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B5D29331-19A9-4671-A7CE-E865012E87A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91F226E2-D99F-4DAB-9B2A-5B6BA63A1B3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792DB95-143C-4046-9D42-427C715B0C65}"/>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350C14F3-1455-4734-BC2C-DEFAC8EE575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6F3D178-A933-499D-B58B-36F6EAF42E7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060BCBE0-A434-480C-916C-540820E1A648}"/>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145B0C28-F0EC-4DE4-B0C8-F937CDFD48D5}"/>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F1B52406-CC7D-4C94-BA89-42F5579BBBC4}"/>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989736EC-B5CA-418F-A85D-B24B211CA43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EAD1DCB1-65D6-4F63-9712-1AF29CB573AE}"/>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8F0E64AC-8254-487B-95CF-71B779B89F1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A720D0E4-BA05-4994-BD95-DA548155159C}"/>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BDD190A3-A67C-4F80-B8D0-9E6BB6C9117B}"/>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7B7737C-437D-47E0-81F7-2CDFB12BA015}"/>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E3C2721C-8ECC-432A-98D1-1B7C434A6C5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4A578D19-EE2F-433B-9512-40D6FDB11071}"/>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66433B76-A0FE-424B-BF54-C1D0742F4B3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CFCBF7C5-C702-4560-99FF-0AD246127A36}"/>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AF02AF23-B5F2-45EF-859F-B91877F1964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C4256EFA-6915-405C-8C8E-D888EA9D2F4F}"/>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7FB71466-27C9-495D-9FDA-48795D03D85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1C84823B-AA8E-4334-8EFF-7A842CF061AB}"/>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13446934-9C6A-4B7A-AE9C-6A9D4FBA13FB}"/>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5777EF3-E58E-4A6E-AE76-336A5C2C13C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3DED7FCF-F19F-4233-BE8F-6AD3B1EFFA6B}"/>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F0B5D281-806D-4C27-AF36-DD9EBE3FE740}"/>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3AE16AC7-1522-422F-8CAB-177D00320287}"/>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FB38F933-394B-4704-979B-68226DEA6B5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3908905-40C2-438C-B964-204C4AE17D1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5D63F8B9-2D07-44A0-8554-E82B372C39DC}"/>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77553A6-CEB5-422C-BECC-1FA56DB48811}"/>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E2089D93-6CFB-4B67-A147-D3D54738FAA6}"/>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2F3E22AF-586D-41A2-BA68-D39BF271D42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46817309-3E7C-4541-95D0-8FC4FBFCFFD1}"/>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2DDDC38D-2E57-4691-95DF-921DE4E3F6D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6C6035E0-F28D-4217-A0B7-9DC8A2772AC1}"/>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59EB9F6D-00B4-4CD0-9763-7E9EC6F7B3C8}"/>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384C20EA-68D3-4957-AE0A-7DB5D2CE7176}"/>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37291DA9-A1AC-4AE8-A4ED-98CFAEC6C420}"/>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0D245682-1FAB-49E5-B1C3-1172530A208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73B7B8EF-BE7D-47D8-A66C-0E2441444145}"/>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B699FC7E-4BA1-4ABB-8C5C-F971E2AA8AF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33B084EF-0C54-478F-94AD-DB1BA0D95E1E}"/>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1A3BF7BF-6630-43F0-A063-22A29BF12A3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D7295D4E-3C90-433D-9315-61016FAC66C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100C4B6C-21CF-42A2-92F0-603107EE4FA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31A30B22-983C-4416-96DF-D709FA44476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7A79FEF-610D-4E55-ACE4-898769583006}"/>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F72F84D0-95F9-42DB-AD10-810A1AA75DD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7E635F76-E65D-4129-8003-16408EE3937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597EE500-CF87-440D-9C78-286C6F407FC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EB297ACA-B022-4370-9B45-8191831CEDD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ABB2BA9-BADB-40F2-9EB0-4CCC04EEF376}"/>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CD70DEAD-BF37-4E4F-BBE8-40646B7D561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7841D161-0A91-42BA-8CF7-E01AEC1271EE}"/>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1A620769-CAAB-432F-A573-1F887B7906E2}"/>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890D528E-F848-4F9D-9E40-48CD5151133B}"/>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6A2F9EBB-6263-4935-B8B1-7E6663B635A1}"/>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C98903E0-7131-4805-A120-73F7F9FD7D0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728B640-CCBC-4C06-A8B7-AAD8BDEF00E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C90482E9-9DC3-4AB1-BD5F-069C9F005D34}"/>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C0B8462A-0800-476B-8C2C-4E6E77AB42B6}"/>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5579E6EE-DA09-48ED-BA20-51CE36A7ACB9}"/>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7BB6A326-9877-4567-B239-B02226614E0E}"/>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5B317B0-BEB5-4709-9666-A0BEE619483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572BDB9D-EFB4-42BB-A313-A34C9C5AF5F0}"/>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32F3E316-2B8C-4F66-B880-7D7786955A6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158F1EAE-15C2-4130-8CB9-211F994DF303}"/>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E7AA7930-E074-4460-9D4E-FCC628D52326}"/>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F49E7D7D-FB16-4582-BD29-C4C8F21C12C2}"/>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2BBD04CF-A6D9-4489-A0BF-E15C5B04C263}"/>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46C9C9D6-E6B5-4CC2-8CDC-5310CAA71DAE}"/>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6AAF8F32-BAA4-472F-8748-D600012997E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7A99DA52-4497-442F-B2BC-5A0772803F0B}"/>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FB85303A-2295-47EA-B7A8-E2502D4633E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F293B61-9C29-4FFB-A3AA-23325A0AD80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6440C1A-2F8F-44AA-8B59-7A7E2D69B85E}"/>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FF0F35A3-EEC4-4293-9841-9E23604C783C}"/>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F603BF4A-88F6-448F-9144-4BA18EBE098C}"/>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A4D84BED-FCB4-4CDA-8350-C800F9748E84}"/>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59A3D360-07FB-4AF1-AEB1-E049BB0498A8}"/>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887B4F58-FDE5-4B7F-AF63-027D5B917AC2}"/>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8FE88216-0FCF-4080-86EE-AE8454DC79C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C6BA138-240E-4981-9468-3EA19B366566}"/>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F738657B-3D9D-4925-8FE4-9F5B27EDB9B8}"/>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8389BA90-3719-432E-9335-F129E5641B6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8" name="Rectangle 2">
            <a:extLst>
              <a:ext uri="{FF2B5EF4-FFF2-40B4-BE49-F238E27FC236}">
                <a16:creationId xmlns:a16="http://schemas.microsoft.com/office/drawing/2014/main" id="{F7435FF4-489B-4198-8F6C-14837CAF96F3}"/>
              </a:ext>
            </a:extLst>
          </p:cNvPr>
          <p:cNvSpPr>
            <a:spLocks noGrp="1" noChangeArrowheads="1"/>
          </p:cNvSpPr>
          <p:nvPr>
            <p:ph type="ctrTitle"/>
          </p:nvPr>
        </p:nvSpPr>
        <p:spPr>
          <a:xfrm>
            <a:off x="1866900" y="2425700"/>
            <a:ext cx="8458200" cy="1143000"/>
          </a:xfrm>
          <a:noFill/>
          <a:ln/>
        </p:spPr>
        <p:txBody>
          <a:bodyPr anchor="ctr">
            <a:noAutofit/>
          </a:bodyPr>
          <a:lstStyle/>
          <a:p>
            <a:r>
              <a:rPr lang="en-GB" altLang="en-US" sz="9600" b="1" dirty="0">
                <a:latin typeface="Verdana" panose="020B0604030504040204" pitchFamily="34" charset="0"/>
                <a:ea typeface="Verdana" panose="020B0604030504040204" pitchFamily="34" charset="0"/>
              </a:rPr>
              <a:t>An Awkward Customer!</a:t>
            </a:r>
          </a:p>
        </p:txBody>
      </p:sp>
      <p:grpSp>
        <p:nvGrpSpPr>
          <p:cNvPr id="3" name="Group 2">
            <a:extLst>
              <a:ext uri="{FF2B5EF4-FFF2-40B4-BE49-F238E27FC236}">
                <a16:creationId xmlns:a16="http://schemas.microsoft.com/office/drawing/2014/main" id="{F4A1B295-4B38-43DD-AFA7-187B1C3250D3}"/>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073F8A4-29B8-4B04-9B80-FDD6E1E842A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9046F511-05D6-4626-B29E-B5E6443F1DFD}"/>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23616960-E71C-4F33-9624-851525C3765F}"/>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6E4A395-3BA5-4E13-963A-1D2A3E13C100}"/>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DC95A0E-3FBF-48AD-853B-29E92E78CDC0}"/>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36AB8DAD-3F80-4BA5-BA42-00EDCCC949F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FD0B50D6-B060-45AD-91A6-81A1526C0AA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42D67AE9-AD1F-4010-B68F-C60720C1255E}"/>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068A4E91-EBAC-4FD0-97CE-26249B2FAAC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D803E10-648C-43B9-8CBF-190E84B715E5}"/>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7E9B0EE5-F00F-4708-AE70-8A2923BD0387}"/>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84F63994-FDF5-4D7D-8E22-F8C96C85BB2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533F315A-BE43-4762-B060-15D0543C5188}"/>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F2C693A5-66B7-43B7-9A24-81DCF4491E8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5F851331-AE99-4AF6-8291-A77975463A63}"/>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49081E0F-AC39-4CE2-A56B-3A7849E9D6AE}"/>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7636F55D-0A51-4187-A515-9A4C6C9B06B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83FF2C32-DA3B-41BE-8217-463ECEDCEBA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7AE6C289-8C20-49E4-A043-92B1D10F32A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678F23E-C0B6-4E5B-86A7-E143F76F03C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70AB8D10-ABA9-499D-913E-B7CA8950FBFD}"/>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B7F45085-B748-447B-9464-EC229DCD6F4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44F0844-826B-45BD-B7DD-4DB3535FE68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F8205F16-4AC6-407F-9B75-BA045AD3AC2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317DDC97-98E3-4817-91BE-4C2189CC998B}"/>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4627FEA-C5F3-4D1F-8D50-09406B2423D6}"/>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BCAC06FF-8674-4AC5-99C6-0FA4DF70645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51A87967-A79E-4B5B-95F3-FEF0A3FBD598}"/>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CFCF1E57-B394-4DA5-BB45-26AF231DB6A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E45978E4-ECA9-47A2-952C-05A1A42DFB3D}"/>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C26FABB9-D796-43C8-8A72-D18B7B638AE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E04B2547-24CF-494C-B2E2-39FE043AAB3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2A46277D-E244-43AE-9CA7-0D5887FFE5E1}"/>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EA0D50F9-3D77-4020-8D36-95CD28507A70}"/>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2E75B851-AB1A-4172-BBD4-EDFB1F49245A}"/>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455DC786-7089-48EA-A3AD-EEBCD6362450}"/>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03C2174-C3C7-452F-8B3E-E23A9FCAD319}"/>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97D27D73-8612-46AF-8663-0E185F22FE6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F1A97065-064B-4E37-9C90-732BE536FEFE}"/>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7BFE0D0-58F6-4050-BD75-CF4D939FB78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B260D5AF-F46E-4638-8E91-119B406DCCE8}"/>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33FFE746-656B-43B8-B44B-3352BC9EFE78}"/>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2A2638AF-028C-40CB-BAD3-21D86821BBE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1F73AA5A-BAEF-42B3-8FA9-72F41368EF3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7386B1D-EA80-4D22-96FA-0D0A36F86664}"/>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C7004D55-E394-4A76-9078-7A01E22106EA}"/>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D20ABE90-2FAE-4806-8C35-151DDDF7785B}"/>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7C1AA0FD-A98E-4A8B-9554-9FDA4A8EB11E}"/>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A718544C-01C7-4CE6-8704-E019206C9E8A}"/>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0B915503-F989-4CC9-B872-C1950BE5289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BEAB1DAD-927D-4207-8B58-95260B3DA9F7}"/>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5D55B499-5348-454B-BC1E-A9982064EB5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3EC55500-0934-411D-ABA5-348DCAA23901}"/>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2099427-DE02-4FDF-A940-9F507F8591CC}"/>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23CFAAC6-CE23-40A8-B80F-78758298AD99}"/>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54700ED2-8AD5-4CCD-9379-1CC18FAE336E}"/>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2241D011-1E4D-4144-8C83-62CF91FB935B}"/>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7B9CD293-83F7-4182-8FA9-304A74E38446}"/>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F682B58B-1E70-469B-B75E-6F16F124331E}"/>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E00F04C6-1CF9-4AD9-ACD1-DC0452EC772E}"/>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200E5054-E69E-4819-9A19-FDCD9B65DBDF}"/>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D4F7B39D-6049-476C-A032-2F885364DAEF}"/>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20F5F57C-DEDE-4986-AA1E-BCC0F5206EC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F17412F-C15D-4719-ACA9-D4C86BA2D68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547245ED-F2FE-4E66-97BA-CD625FABF267}"/>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3E4D0D04-D52A-40A5-8B19-B150BD92593E}"/>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3CA7014-E5D2-41E3-B6F3-CF2008372217}"/>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FBEFABDF-A7C9-41F0-BCA6-6438CEF56386}"/>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88494C1F-9399-4552-8BBE-3BE311A7F89D}"/>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5379B97-44B5-4B66-9E98-06A05390029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52548407-38A7-4E7D-9CB5-5A3C8389DB9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D507E98B-8A4E-4375-8B21-2BAFA57C479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D4C9B607-A270-4F78-BE5C-D9BC2EE65A1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E1F44A00-A8AB-404D-88DE-B7A054D7E75F}"/>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E54216C2-C7BD-41F7-87A5-39FB73355B7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9EB44FD2-F22E-4EB2-A3C4-F82559CFDB5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9285E0E8-30BA-4F64-B241-8575EA2FF02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259C2BD7-210D-4B64-ACAA-4BC1DB076C1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42E453C8-3587-4DDF-850E-9F608B3F4BF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C8CDA16A-1C41-4B71-9548-475F67BC7818}"/>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4F6DDF79-D4B5-42B6-827D-F89B0FE621D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3F230887-E44F-47C1-972D-4FA839AF503B}"/>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84E4676-3B58-4ECD-9491-EA5AD591959B}"/>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15FFABCF-0E44-4C7C-BE54-0D3259FDC4C8}"/>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FD850D78-42D0-4D86-AEFB-0A32C8CA093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2383B6C9-503D-4667-9C2E-4DA0829E9C40}"/>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30238E0-207E-43C3-860B-3FEEDE70122C}"/>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123E6F27-1447-41F2-A9EC-FC7CC5F22869}"/>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863A3255-7280-4BD8-B965-8CDCD91A0593}"/>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4C908AC9-40C2-426F-AB8F-B4484F541BAC}"/>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4C37EC43-0503-4512-A50C-67BB601E0E84}"/>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EAFB830A-34F2-47A4-BC2C-D13F6A542E60}"/>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A9FD1995-8641-4DB4-8419-5C2FA334803F}"/>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A1ECDE04-CC8C-4B4A-B2A9-3A02C6D806F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EDD60766-9562-46FB-B039-66F012512A0D}"/>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CDE710F9-35D6-47F2-B23C-E0A458E7A01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A48F970D-7060-4906-A68C-A0862A71965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C551933E-6949-4CCA-83B5-92DBC67D97D6}"/>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1E120B9D-3C4F-4F03-83C5-A6C16EA8347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DD12D0E2-6861-47D2-9288-0CAB192B7A07}"/>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4676A7A1-FD18-4EA8-8AC4-36FD46DF5C4C}"/>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1D2B34AD-92D9-492D-99F1-74A1C2D88D38}"/>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01A0EE40-2DAD-448B-BD28-A993A7F3E254}"/>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C0804583-7987-46C9-96B9-65C153B6B978}"/>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FB906A4D-BF8A-4F39-B096-99686179CA2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1AFB5EDE-A550-4124-8380-99489E55F283}"/>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F1D3FEEF-A40E-4F41-B3A8-F380842B987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CF00857A-708A-48FC-8D13-E919C34C5E96}"/>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7A81375-819B-448E-917A-6248738F0169}"/>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FF6D6570-7D44-4A1A-A06C-BAD2B5C5EDA3}"/>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B8DD837C-AEB9-43EF-8DC4-D4BBC7B03D9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FCE8C06-AF99-46E8-8C67-37DE726E108C}"/>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9A2C74EC-3039-4A54-9AD9-3FE4979A3CD4}"/>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A45D3D07-CBDE-4858-AEC2-6FB03669AF47}"/>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A99E7B06-12F3-49DB-B3B5-3784E9A05764}"/>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C8C4294D-41FA-4FC4-8417-B05515C03C2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95E4BD60-A903-4D33-B429-85AA75E925DF}"/>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00836A2-F3D7-428E-B3E9-0C4E2788C60D}"/>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A6728DBD-9D2A-427D-9CEE-C1B5F0BDD8BA}"/>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E9C5341F-48C0-4A5C-A671-E8851FF18BC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71482CBC-3A61-4B89-A20C-07782279A8D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7E659321-B778-496F-B269-8477005BB40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EDD98403-A154-4947-A3F0-4938925C6B6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6D5930B5-D3C0-4997-BD1C-316CC812FC6F}"/>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FF2AB6C0-4BE7-47F0-8042-83F16268761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1EAAEC9-9F59-4E25-ACA4-A8BC4418F73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8C062AD8-5798-4E37-B816-33A09C24FB8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ABFBE7A0-72C3-4F0C-97FA-0560BCAA3B6C}"/>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BEB3A40-2255-43F7-BFEA-E4167070EB2F}"/>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6D3627C7-9288-4127-BBDD-4158413B5599}"/>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FC52A086-0866-406E-AEB6-CC9AB7746DB8}"/>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D97082E6-446F-4710-857C-C3EB58CD8BF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3A45AE97-0951-49CF-AD9C-2EFD40BB504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59E4325E-2C89-4142-8D20-95EE4D92EDA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8E7F3C22-9BCF-4EF3-BB14-2700E076E34D}"/>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01098BFF-4926-435A-8179-A450B4895B4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4B61602D-C84A-4FE0-B7C7-B1AFD7FE02C6}"/>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9721D190-4A02-4975-8D96-AA448002C8A5}"/>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E0D06FA0-2240-4B4F-88B9-84F7A30CC9EF}"/>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1BD2CD48-25EB-4F17-9CD7-A0E7645AE0AF}"/>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8751F881-36CA-4018-A7F3-945F9F3B6444}"/>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59B00936-DD57-4D6D-BFBF-D7321918F260}"/>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A8F42822-4A74-411D-950A-66FE92929158}"/>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77B382C0-C207-4FF1-8DEB-779705FA928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F2DDF67E-DDA4-4019-A853-5095B159250F}"/>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B9920FA4-7FEB-4726-82B1-C3C7F2438761}"/>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E80DFD4-0F98-42F2-B9CB-C794D342228B}"/>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39E32C95-A689-4D10-80F4-4A44B00399C7}"/>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8D74A818-B46C-4094-9887-DD858728622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88CF859E-418F-48A1-9D18-7580004A216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62AE3171-CB0B-429C-B6F6-AF6C827EA704}"/>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5AB4FAC9-4652-4C69-ADAE-E5F6026055BF}"/>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0A012A05-5330-42FA-A427-3419B58CEB0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51D0BAFE-6F4D-4F10-8310-9D7F2CE78D79}"/>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99BD3350-942D-469C-B129-02CECAF9CD60}"/>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73D192A1-D252-4F63-9E28-970AE3C05904}"/>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25A86F7D-D1C7-4FC3-A97D-13F82287BCC2}"/>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9068402-4F9E-4DA9-82E1-92AC071C2835}"/>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64A9DDBC-8DFC-44F5-9334-F764C98B242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629660F1-1E42-4FAF-8E52-1FE849090B4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B66AB2AA-4308-40F3-BB26-0A2D276233C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1F4C0985-75CB-4102-A7EB-9468BDDB9D5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125A6005-07E1-4C02-98D2-B7E8E873033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E6EF719B-2718-4305-B212-A1372B604149}"/>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C1C7FAC-4F65-4091-8E18-EC908A64B45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C0A037C6-5783-46C0-89D7-C28C96FB9A5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05D49B4E-A41A-4452-AE66-3029535D678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FE85E889-5B66-4BE8-BD5C-ECCB79D5AC55}"/>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693413F2-1567-4CF5-9A26-E2E7F5A7527A}"/>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7166FC6D-4120-4C38-810B-198D5A6D1AD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6E3DF467-8733-405F-9C61-AAB63EAE2A8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A7082D08-B5F2-46D3-8DEC-B430025E4C0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465148D-37FA-4129-B9E4-0709786FEFD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EF2403A5-F061-45CF-9FD8-C0D91E48CC6C}"/>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DFFE5DCC-33FF-462C-90AE-AB04C147DF3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83BE4883-AC2F-487F-AFC6-B9CEE8006F9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F8319FD2-BF4F-44B3-B100-EC948E06CFF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93FC2D1-B95C-4D07-9A5E-55068D58125E}"/>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373C672D-82AF-40DB-8E68-B3441CCDB837}"/>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0781734C-80F4-43DD-9883-B7F9A13A60A3}"/>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572A640F-3CB3-452A-8A29-160C60209F21}"/>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DCBF4C2A-AF93-4284-B2BE-AA01C108B59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26C83542-932C-4C75-80FE-524A861E6E82}"/>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0CD1220D-FA7F-4F51-A2AB-EA289345AC8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3BC16328-F9DC-4A63-B567-7B98A9B04C8B}"/>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371A552-7D64-4157-A415-426A0664FAAE}"/>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47F23974-3E96-4015-A8BB-59BDE0C8A9F1}"/>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4E4E8A89-5CB2-481F-A247-694C41918330}"/>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AD1D484-24A7-4E5D-A8FE-987EA3ECA0D1}"/>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D595B4AF-DD56-4335-8DBC-21DDFDC206F5}"/>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79218FAB-8649-46CA-AE4D-A1090D8A1B25}"/>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FD04E9E7-79FF-4202-AA86-A480F908955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10D66744-1A2C-4F93-BA09-346392DBBC4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CBFFF8C5-64C4-4663-A408-A4528D22E23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90322BBA-02F7-4FDB-B7DE-491C75E40A0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C8533FF0-57B6-40FF-BA7D-869953C05A0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E0FD4C74-5CAF-4E6C-80AD-4B2C04B3E0B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63B2EBA2-D99D-47FB-B13D-124A4333822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64577229-AEE0-4670-9047-B796815CFC5D}"/>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8FE7FE7B-5884-4B31-83AA-8A019FE26B9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6973E6C1-EAF5-48D6-BA18-EC1E484C61D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EE16F68-A6D3-4DAA-BAD0-A8E5B7350B0F}"/>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5BCDAC5D-884A-411F-846D-8F2FB452CCE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43FEDB04-5C35-4BFE-A929-5DEA0931C12C}"/>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2273188-119E-4B83-8E05-55A950EE26DE}"/>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BF72D4B9-49F7-4566-A0BB-10FB6F450F98}"/>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5348F633-2B4A-4F38-938B-B047D1CCC9E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5DB1B1FC-3982-41A4-A25E-F189A54ED2AA}"/>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1D385B36-7F9E-48B8-BAEC-B415691DC849}"/>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ECD20D25-828C-437D-8C99-C3C0C7CF341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39EBF591-596B-4271-B1F3-67567F564F48}"/>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6DAE8475-438E-466F-AFC6-12FB95D72008}"/>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6ED69DDE-A1AA-46C8-97FE-68D016CF8FD6}"/>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17FC1FB-FF39-444E-9A61-4921233C3BFE}"/>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9496468-DA01-433C-8B33-A8E7453833AC}"/>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279AD6AF-E6A6-4BB5-9E36-78C27BC79F25}"/>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768CEC02-BA71-4660-809A-E75B265470A1}"/>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FECB438A-03FE-4C7C-BF3A-70684F2BDB02}"/>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873B60D3-A8F3-4D1A-A04C-978406850CB3}"/>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780AAD90-C4A8-461E-A9FD-7D08446416C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A5F6750-7736-4FAE-9994-DAE0D038C50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1A567B1D-1C9D-4556-9E0B-610A9E15B81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E30C2116-D1BC-45F8-A8CD-5B558C285D6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619AEDA-90BC-4DEA-90F5-3FE191E9FEF1}"/>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ED3616BE-E37C-4352-BAA1-6C2EEC1B4D8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5E7C1183-D7DC-44B6-91B4-22774062151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C01971D-1EF7-4EF3-80CD-554CC0FCE43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9D95E7A0-3103-437F-8744-DF4A357B9761}"/>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F6BEBF8-8480-4D85-9BBA-42C2551308BD}"/>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2F5B6741-BF2E-41CA-9018-C468DEF7799E}"/>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D58B99B3-3722-4F95-8B76-F666932AB63F}"/>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C84642D-2E95-4DCC-8A76-A4A8A6F7C24C}"/>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46B4A296-789D-4ADE-90C2-0A9D5E3A2D15}"/>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66657452-0D6D-4E0A-8AC0-435B95A76FB0}"/>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21AB410C-E49D-4929-839A-F13E55D02DA9}"/>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D617B0EF-4A49-415C-99BC-9D8EB711127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D064C6E1-81A6-4FE2-9E82-531A555EE3EE}"/>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E86D4B91-EA5A-4219-825F-0CEB80921B6E}"/>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1C5E2AAC-76E2-4F30-B037-4B458385C739}"/>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86FAA762-32A8-4AE3-BF33-133D76105565}"/>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FDBD26D-CDB9-4860-9CBD-DD4D82DD0F67}"/>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951C4EA1-8836-495B-ACE7-6DB1036951F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8155CAE1-AE94-4CE4-9D25-8580A7972BA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CAA42B53-9BBB-492E-B306-35ADBBB6F244}"/>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5D0F33B-CD18-4F0F-9228-410883C4BB5D}"/>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10A4EA05-9F03-4A97-97D5-F144E67F7026}"/>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B211F3E1-DD87-4E27-B244-D66A24FA8E3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44147E0-C64D-4AAF-89DA-71BBC8A975E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2296F57C-E063-4AD5-AB3C-4372BA4CD1A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EF745626-D118-4B30-ACCF-C913FAB2D872}"/>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45CE2358-B2D7-4BE6-9FAE-4640B3AC985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C84A5B03-396C-4682-87C5-9AA9FA9182B6}"/>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1A1F7D3D-B56D-49CF-8D53-C33CBC650FC1}"/>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1D3192BD-EA7B-45A6-8A6F-38A01B8CCA09}"/>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960138CD-7BE8-4789-A770-24D226C9E5C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E17ACCCA-A1E6-4D52-8DDC-162DDB10674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83427DA9-A124-4266-AB4F-EC2E41A26238}"/>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A06B9117-72B9-464A-8439-484717010C94}"/>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2DB9A485-C9E6-40A3-BD5E-49C90C515A3E}"/>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9AFD85BD-0482-4D64-87B5-BA8548FA01D9}"/>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FF2C1687-04DE-40CB-8531-AC9A609FD645}"/>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588CDD0-2959-4C20-A616-9BD377B19093}"/>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7B4C8B7A-C28D-4749-9381-C29699B57C40}"/>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E535A873-BB4B-4E8C-BB81-FE02833FFA5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4A017A7E-44EF-4778-956B-DC47C52020C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0A617D03-B95F-4DF2-A068-1154A3407F1F}"/>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852EAE47-2662-43F0-928C-C9B481D365C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51264D83-AB86-4FF4-BB83-20CACAB02F7E}"/>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AAD0BABA-5987-4E42-B05E-5AB29E7162D0}"/>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AE57C535-8760-4CFD-82C0-039CDAA74A9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0F614B63-DF6B-46A1-97B1-ADB8854782C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ECA96A72-7C4E-4DCE-B9E8-9778FA1E9FD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F1D8182-3894-4EDB-9F8D-F211CBEEAF9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FB7A6BDD-D741-416A-83AF-C9C62A2F8279}"/>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C9F28779-376D-4C9A-9922-5504F0584F8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E9A9236B-614D-401A-8972-4846A95CAFA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8F1E844F-A7E9-4155-87AD-E33FE77736C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5E404333-F224-4DFC-9B4B-2EEB724CDC29}"/>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C01B0A59-5124-441E-BE65-D1EEA9E6370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607742BF-B554-45CB-B55C-97774609D2E7}"/>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D0002FC9-A684-43DA-AB9F-1D914E90EF64}"/>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7E176EA7-6C80-46AE-AB47-D5E86E72E4A2}"/>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57581327-308B-4F25-89D6-98666CAFCD21}"/>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BE5D3979-792B-4393-8612-982E5621491F}"/>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E578A78B-01ED-4381-8834-A56F3463D85B}"/>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0CD3D80D-11B1-453F-8A9D-8CEB86BA68A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E9602F13-3D8D-4040-908C-172BE2FEF05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6D3D446B-83D1-4A64-98FB-D1830085B632}"/>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0490A06C-E525-4DB1-92B2-A5A4E84050CA}"/>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F7232F7-C51A-436D-81A2-9C15B40051F3}"/>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460364E4-AD97-4877-A439-10435295AAB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4E81179-7149-4083-AFF3-71926DEFA41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40C7E867-29FA-40B8-965E-315A3A4871F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04819303-F59A-41D3-B08D-74CCC4782B6C}"/>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E88B2E89-3050-467D-97A5-CB9170609BD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3FDFF1F9-A6CE-4C14-87C2-E33577D49BE2}"/>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8D9C55E-4F70-4025-B26A-54D50250A4D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79D62B78-C3F7-4043-98BF-5CC55F38AFE9}"/>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854987AC-8695-404B-957D-748D0A94944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04EA6CF2-5CBA-463E-B0D9-67ABCB0F1E6E}"/>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1E4D6C71-0072-4316-82DA-02A9784D60C2}"/>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7075DAB5-9437-4449-B3E7-80785E85212A}"/>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E5EDED3-32DA-4625-8B31-13FFACB6A69D}"/>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DDE3A2E5-9535-4D69-8171-CC7EBEECA21E}"/>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2CDD954-C911-403E-8AC8-C8E40FAD6B9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88CC84EA-525E-46E8-A3EC-3C01A46244B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D31F3281-51BA-4D34-9566-9D749DF67BF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08E13442-01DD-4E39-A2A8-5BE91A44CE5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E7AD983F-5E0B-486B-9758-671BD2E8B29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CCA10EE-3D49-4F64-BFBF-D4C15F03607A}"/>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68F4A5E1-F0EB-4F7F-91BF-FCCCD1B7A595}"/>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C414A052-A475-4EE5-8B06-C4B00B7B735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p:cTn id="7" dur="500" fill="hold"/>
                                        <p:tgtEl>
                                          <p:spTgt spid="4098"/>
                                        </p:tgtEl>
                                        <p:attrNameLst>
                                          <p:attrName>ppt_w</p:attrName>
                                        </p:attrNameLst>
                                      </p:cBhvr>
                                      <p:tavLst>
                                        <p:tav tm="0">
                                          <p:val>
                                            <p:fltVal val="0"/>
                                          </p:val>
                                        </p:tav>
                                        <p:tav tm="100000">
                                          <p:val>
                                            <p:strVal val="#ppt_w"/>
                                          </p:val>
                                        </p:tav>
                                      </p:tavLst>
                                    </p:anim>
                                    <p:anim calcmode="lin" valueType="num">
                                      <p:cBhvr>
                                        <p:cTn id="8" dur="500" fill="hold"/>
                                        <p:tgtEl>
                                          <p:spTgt spid="4098"/>
                                        </p:tgtEl>
                                        <p:attrNameLst>
                                          <p:attrName>ppt_h</p:attrName>
                                        </p:attrNameLst>
                                      </p:cBhvr>
                                      <p:tavLst>
                                        <p:tav tm="0">
                                          <p:val>
                                            <p:fltVal val="0"/>
                                          </p:val>
                                        </p:tav>
                                        <p:tav tm="100000">
                                          <p:val>
                                            <p:strVal val="#ppt_h"/>
                                          </p:val>
                                        </p:tav>
                                      </p:tavLst>
                                    </p:anim>
                                    <p:anim calcmode="lin" valueType="num">
                                      <p:cBhvr>
                                        <p:cTn id="9" dur="500" fill="hold"/>
                                        <p:tgtEl>
                                          <p:spTgt spid="4098"/>
                                        </p:tgtEl>
                                        <p:attrNameLst>
                                          <p:attrName>ppt_x</p:attrName>
                                        </p:attrNameLst>
                                      </p:cBhvr>
                                      <p:tavLst>
                                        <p:tav tm="0">
                                          <p:val>
                                            <p:fltVal val="0.5"/>
                                          </p:val>
                                        </p:tav>
                                        <p:tav tm="100000">
                                          <p:val>
                                            <p:strVal val="#ppt_x"/>
                                          </p:val>
                                        </p:tav>
                                      </p:tavLst>
                                    </p:anim>
                                    <p:anim calcmode="lin" valueType="num">
                                      <p:cBhvr>
                                        <p:cTn id="10" dur="500" fill="hold"/>
                                        <p:tgtEl>
                                          <p:spTgt spid="409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animBg="1"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677" name="Group 53">
            <a:extLst>
              <a:ext uri="{FF2B5EF4-FFF2-40B4-BE49-F238E27FC236}">
                <a16:creationId xmlns:a16="http://schemas.microsoft.com/office/drawing/2014/main" id="{A126CCCC-69D0-4534-8B3D-0EE2CD16EA7C}"/>
              </a:ext>
            </a:extLst>
          </p:cNvPr>
          <p:cNvGrpSpPr>
            <a:grpSpLocks/>
          </p:cNvGrpSpPr>
          <p:nvPr/>
        </p:nvGrpSpPr>
        <p:grpSpPr bwMode="auto">
          <a:xfrm>
            <a:off x="2137447" y="369239"/>
            <a:ext cx="7924800" cy="4876800"/>
            <a:chOff x="624" y="96"/>
            <a:chExt cx="4992" cy="3072"/>
          </a:xfrm>
        </p:grpSpPr>
        <p:grpSp>
          <p:nvGrpSpPr>
            <p:cNvPr id="26671" name="Group 47">
              <a:extLst>
                <a:ext uri="{FF2B5EF4-FFF2-40B4-BE49-F238E27FC236}">
                  <a16:creationId xmlns:a16="http://schemas.microsoft.com/office/drawing/2014/main" id="{C8F1E5AC-A369-4487-BF5D-0412668B7168}"/>
                </a:ext>
              </a:extLst>
            </p:cNvPr>
            <p:cNvGrpSpPr>
              <a:grpSpLocks/>
            </p:cNvGrpSpPr>
            <p:nvPr/>
          </p:nvGrpSpPr>
          <p:grpSpPr bwMode="auto">
            <a:xfrm>
              <a:off x="624" y="384"/>
              <a:ext cx="4992" cy="2784"/>
              <a:chOff x="624" y="384"/>
              <a:chExt cx="4992" cy="2784"/>
            </a:xfrm>
          </p:grpSpPr>
          <p:sp>
            <p:nvSpPr>
              <p:cNvPr id="26670" name="Rectangle 46">
                <a:extLst>
                  <a:ext uri="{FF2B5EF4-FFF2-40B4-BE49-F238E27FC236}">
                    <a16:creationId xmlns:a16="http://schemas.microsoft.com/office/drawing/2014/main" id="{F78D3389-4687-481B-BEBC-DD324F4E8771}"/>
                  </a:ext>
                </a:extLst>
              </p:cNvPr>
              <p:cNvSpPr>
                <a:spLocks noChangeArrowheads="1"/>
              </p:cNvSpPr>
              <p:nvPr/>
            </p:nvSpPr>
            <p:spPr bwMode="auto">
              <a:xfrm>
                <a:off x="624" y="2256"/>
                <a:ext cx="4992" cy="912"/>
              </a:xfrm>
              <a:prstGeom prst="rect">
                <a:avLst/>
              </a:prstGeom>
              <a:solidFill>
                <a:srgbClr val="FF0000">
                  <a:alpha val="50000"/>
                </a:srgbClr>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nvGrpSpPr>
              <p:cNvPr id="26669" name="Group 45">
                <a:extLst>
                  <a:ext uri="{FF2B5EF4-FFF2-40B4-BE49-F238E27FC236}">
                    <a16:creationId xmlns:a16="http://schemas.microsoft.com/office/drawing/2014/main" id="{021E3586-4C88-4339-B1E7-A250EF811A04}"/>
                  </a:ext>
                </a:extLst>
              </p:cNvPr>
              <p:cNvGrpSpPr>
                <a:grpSpLocks/>
              </p:cNvGrpSpPr>
              <p:nvPr/>
            </p:nvGrpSpPr>
            <p:grpSpPr bwMode="auto">
              <a:xfrm>
                <a:off x="2693" y="384"/>
                <a:ext cx="671" cy="2595"/>
                <a:chOff x="2693" y="384"/>
                <a:chExt cx="671" cy="2595"/>
              </a:xfrm>
            </p:grpSpPr>
            <p:grpSp>
              <p:nvGrpSpPr>
                <p:cNvPr id="26667" name="Group 43">
                  <a:extLst>
                    <a:ext uri="{FF2B5EF4-FFF2-40B4-BE49-F238E27FC236}">
                      <a16:creationId xmlns:a16="http://schemas.microsoft.com/office/drawing/2014/main" id="{95F6B4D2-4332-4AA3-95C6-F9F06E973C08}"/>
                    </a:ext>
                  </a:extLst>
                </p:cNvPr>
                <p:cNvGrpSpPr>
                  <a:grpSpLocks/>
                </p:cNvGrpSpPr>
                <p:nvPr/>
              </p:nvGrpSpPr>
              <p:grpSpPr bwMode="auto">
                <a:xfrm>
                  <a:off x="2847" y="1769"/>
                  <a:ext cx="517" cy="1210"/>
                  <a:chOff x="2847" y="1769"/>
                  <a:chExt cx="517" cy="1210"/>
                </a:xfrm>
              </p:grpSpPr>
              <p:sp>
                <p:nvSpPr>
                  <p:cNvPr id="26633" name="Line 9">
                    <a:extLst>
                      <a:ext uri="{FF2B5EF4-FFF2-40B4-BE49-F238E27FC236}">
                        <a16:creationId xmlns:a16="http://schemas.microsoft.com/office/drawing/2014/main" id="{98A312E6-F730-425B-BB76-6035556075FA}"/>
                      </a:ext>
                    </a:extLst>
                  </p:cNvPr>
                  <p:cNvSpPr>
                    <a:spLocks noChangeAspect="1" noChangeShapeType="1"/>
                  </p:cNvSpPr>
                  <p:nvPr/>
                </p:nvSpPr>
                <p:spPr bwMode="auto">
                  <a:xfrm flipH="1">
                    <a:off x="3056" y="2041"/>
                    <a:ext cx="253" cy="233"/>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36" name="Line 12">
                    <a:extLst>
                      <a:ext uri="{FF2B5EF4-FFF2-40B4-BE49-F238E27FC236}">
                        <a16:creationId xmlns:a16="http://schemas.microsoft.com/office/drawing/2014/main" id="{A65E4943-7692-465F-AF03-DDB7973E4BE0}"/>
                      </a:ext>
                    </a:extLst>
                  </p:cNvPr>
                  <p:cNvSpPr>
                    <a:spLocks noChangeAspect="1" noChangeShapeType="1"/>
                  </p:cNvSpPr>
                  <p:nvPr/>
                </p:nvSpPr>
                <p:spPr bwMode="auto">
                  <a:xfrm>
                    <a:off x="3058" y="2261"/>
                    <a:ext cx="168" cy="156"/>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37" name="Line 13">
                    <a:extLst>
                      <a:ext uri="{FF2B5EF4-FFF2-40B4-BE49-F238E27FC236}">
                        <a16:creationId xmlns:a16="http://schemas.microsoft.com/office/drawing/2014/main" id="{319753FE-24C7-4D76-A01D-0CC20DA55213}"/>
                      </a:ext>
                    </a:extLst>
                  </p:cNvPr>
                  <p:cNvSpPr>
                    <a:spLocks noChangeAspect="1" noChangeShapeType="1"/>
                  </p:cNvSpPr>
                  <p:nvPr/>
                </p:nvSpPr>
                <p:spPr bwMode="auto">
                  <a:xfrm flipH="1">
                    <a:off x="3142" y="2409"/>
                    <a:ext cx="84" cy="77"/>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38" name="Line 14">
                    <a:extLst>
                      <a:ext uri="{FF2B5EF4-FFF2-40B4-BE49-F238E27FC236}">
                        <a16:creationId xmlns:a16="http://schemas.microsoft.com/office/drawing/2014/main" id="{AFCEDD68-AA82-48BB-BD40-0B78AB8826F8}"/>
                      </a:ext>
                    </a:extLst>
                  </p:cNvPr>
                  <p:cNvSpPr>
                    <a:spLocks noChangeAspect="1" noChangeShapeType="1"/>
                  </p:cNvSpPr>
                  <p:nvPr/>
                </p:nvSpPr>
                <p:spPr bwMode="auto">
                  <a:xfrm>
                    <a:off x="3144" y="2475"/>
                    <a:ext cx="85"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39" name="Line 15">
                    <a:extLst>
                      <a:ext uri="{FF2B5EF4-FFF2-40B4-BE49-F238E27FC236}">
                        <a16:creationId xmlns:a16="http://schemas.microsoft.com/office/drawing/2014/main" id="{B4D44A66-5630-4F99-8BFB-80E1A5938E85}"/>
                      </a:ext>
                    </a:extLst>
                  </p:cNvPr>
                  <p:cNvSpPr>
                    <a:spLocks noChangeAspect="1" noChangeShapeType="1"/>
                  </p:cNvSpPr>
                  <p:nvPr/>
                </p:nvSpPr>
                <p:spPr bwMode="auto">
                  <a:xfrm flipH="1">
                    <a:off x="3151" y="2550"/>
                    <a:ext cx="85"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0" name="Line 16">
                    <a:extLst>
                      <a:ext uri="{FF2B5EF4-FFF2-40B4-BE49-F238E27FC236}">
                        <a16:creationId xmlns:a16="http://schemas.microsoft.com/office/drawing/2014/main" id="{13600FAF-4898-4911-AF02-CBA8250FEA03}"/>
                      </a:ext>
                    </a:extLst>
                  </p:cNvPr>
                  <p:cNvSpPr>
                    <a:spLocks noChangeAspect="1" noChangeShapeType="1"/>
                  </p:cNvSpPr>
                  <p:nvPr/>
                </p:nvSpPr>
                <p:spPr bwMode="auto">
                  <a:xfrm>
                    <a:off x="3155" y="2620"/>
                    <a:ext cx="84"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1" name="Line 17">
                    <a:extLst>
                      <a:ext uri="{FF2B5EF4-FFF2-40B4-BE49-F238E27FC236}">
                        <a16:creationId xmlns:a16="http://schemas.microsoft.com/office/drawing/2014/main" id="{0A73A155-1825-428A-A881-2B303CA96B0A}"/>
                      </a:ext>
                    </a:extLst>
                  </p:cNvPr>
                  <p:cNvSpPr>
                    <a:spLocks noChangeAspect="1" noChangeShapeType="1"/>
                  </p:cNvSpPr>
                  <p:nvPr/>
                </p:nvSpPr>
                <p:spPr bwMode="auto">
                  <a:xfrm flipH="1">
                    <a:off x="3155" y="2688"/>
                    <a:ext cx="84"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2" name="Line 18">
                    <a:extLst>
                      <a:ext uri="{FF2B5EF4-FFF2-40B4-BE49-F238E27FC236}">
                        <a16:creationId xmlns:a16="http://schemas.microsoft.com/office/drawing/2014/main" id="{8D82FF43-87EE-4E38-A2FB-A6F681D068E8}"/>
                      </a:ext>
                    </a:extLst>
                  </p:cNvPr>
                  <p:cNvSpPr>
                    <a:spLocks noChangeAspect="1" noChangeShapeType="1"/>
                  </p:cNvSpPr>
                  <p:nvPr/>
                </p:nvSpPr>
                <p:spPr bwMode="auto">
                  <a:xfrm>
                    <a:off x="3155" y="2756"/>
                    <a:ext cx="84" cy="77"/>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3" name="Line 19">
                    <a:extLst>
                      <a:ext uri="{FF2B5EF4-FFF2-40B4-BE49-F238E27FC236}">
                        <a16:creationId xmlns:a16="http://schemas.microsoft.com/office/drawing/2014/main" id="{927C0B66-BB45-4F17-B218-8002091B8833}"/>
                      </a:ext>
                    </a:extLst>
                  </p:cNvPr>
                  <p:cNvSpPr>
                    <a:spLocks noChangeAspect="1" noChangeShapeType="1"/>
                  </p:cNvSpPr>
                  <p:nvPr/>
                </p:nvSpPr>
                <p:spPr bwMode="auto">
                  <a:xfrm flipH="1">
                    <a:off x="3162" y="2832"/>
                    <a:ext cx="84" cy="77"/>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4" name="Line 20">
                    <a:extLst>
                      <a:ext uri="{FF2B5EF4-FFF2-40B4-BE49-F238E27FC236}">
                        <a16:creationId xmlns:a16="http://schemas.microsoft.com/office/drawing/2014/main" id="{CE9E9844-AA0E-45EE-A704-696FC15E69A0}"/>
                      </a:ext>
                    </a:extLst>
                  </p:cNvPr>
                  <p:cNvSpPr>
                    <a:spLocks noChangeAspect="1" noChangeShapeType="1"/>
                  </p:cNvSpPr>
                  <p:nvPr/>
                </p:nvSpPr>
                <p:spPr bwMode="auto">
                  <a:xfrm>
                    <a:off x="3162" y="2901"/>
                    <a:ext cx="84"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5" name="Line 21">
                    <a:extLst>
                      <a:ext uri="{FF2B5EF4-FFF2-40B4-BE49-F238E27FC236}">
                        <a16:creationId xmlns:a16="http://schemas.microsoft.com/office/drawing/2014/main" id="{A529EA1C-B046-4C4A-B446-C5B99C9F6D97}"/>
                      </a:ext>
                    </a:extLst>
                  </p:cNvPr>
                  <p:cNvSpPr>
                    <a:spLocks noChangeAspect="1" noChangeShapeType="1"/>
                  </p:cNvSpPr>
                  <p:nvPr/>
                </p:nvSpPr>
                <p:spPr bwMode="auto">
                  <a:xfrm rot="780000" flipH="1">
                    <a:off x="2960" y="2258"/>
                    <a:ext cx="85" cy="155"/>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6" name="Line 22">
                    <a:extLst>
                      <a:ext uri="{FF2B5EF4-FFF2-40B4-BE49-F238E27FC236}">
                        <a16:creationId xmlns:a16="http://schemas.microsoft.com/office/drawing/2014/main" id="{DECCC8C2-9739-48F8-9B8A-5C6EBCCA0E34}"/>
                      </a:ext>
                    </a:extLst>
                  </p:cNvPr>
                  <p:cNvSpPr>
                    <a:spLocks noChangeAspect="1" noChangeShapeType="1"/>
                  </p:cNvSpPr>
                  <p:nvPr/>
                </p:nvSpPr>
                <p:spPr bwMode="auto">
                  <a:xfrm>
                    <a:off x="2935" y="2398"/>
                    <a:ext cx="85"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7" name="Line 23">
                    <a:extLst>
                      <a:ext uri="{FF2B5EF4-FFF2-40B4-BE49-F238E27FC236}">
                        <a16:creationId xmlns:a16="http://schemas.microsoft.com/office/drawing/2014/main" id="{EE14D1D3-1CC9-4E9E-B10F-878FB690FD0B}"/>
                      </a:ext>
                    </a:extLst>
                  </p:cNvPr>
                  <p:cNvSpPr>
                    <a:spLocks noChangeAspect="1" noChangeShapeType="1"/>
                  </p:cNvSpPr>
                  <p:nvPr/>
                </p:nvSpPr>
                <p:spPr bwMode="auto">
                  <a:xfrm flipH="1">
                    <a:off x="2928" y="2473"/>
                    <a:ext cx="84"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8" name="Line 24">
                    <a:extLst>
                      <a:ext uri="{FF2B5EF4-FFF2-40B4-BE49-F238E27FC236}">
                        <a16:creationId xmlns:a16="http://schemas.microsoft.com/office/drawing/2014/main" id="{3B586ED4-4263-4FFD-845A-3943AED019AE}"/>
                      </a:ext>
                    </a:extLst>
                  </p:cNvPr>
                  <p:cNvSpPr>
                    <a:spLocks noChangeAspect="1" noChangeShapeType="1"/>
                  </p:cNvSpPr>
                  <p:nvPr/>
                </p:nvSpPr>
                <p:spPr bwMode="auto">
                  <a:xfrm>
                    <a:off x="2928" y="2544"/>
                    <a:ext cx="85"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49" name="Line 25">
                    <a:extLst>
                      <a:ext uri="{FF2B5EF4-FFF2-40B4-BE49-F238E27FC236}">
                        <a16:creationId xmlns:a16="http://schemas.microsoft.com/office/drawing/2014/main" id="{A77B5F53-40FD-48C4-A6B2-645B74F5C60B}"/>
                      </a:ext>
                    </a:extLst>
                  </p:cNvPr>
                  <p:cNvSpPr>
                    <a:spLocks noChangeAspect="1" noChangeShapeType="1"/>
                  </p:cNvSpPr>
                  <p:nvPr/>
                </p:nvSpPr>
                <p:spPr bwMode="auto">
                  <a:xfrm flipH="1">
                    <a:off x="2928" y="2613"/>
                    <a:ext cx="85" cy="77"/>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50" name="Line 26">
                    <a:extLst>
                      <a:ext uri="{FF2B5EF4-FFF2-40B4-BE49-F238E27FC236}">
                        <a16:creationId xmlns:a16="http://schemas.microsoft.com/office/drawing/2014/main" id="{0571DADD-201E-43F9-B1A6-2E1CF775635D}"/>
                      </a:ext>
                    </a:extLst>
                  </p:cNvPr>
                  <p:cNvSpPr>
                    <a:spLocks noChangeAspect="1" noChangeShapeType="1"/>
                  </p:cNvSpPr>
                  <p:nvPr/>
                </p:nvSpPr>
                <p:spPr bwMode="auto">
                  <a:xfrm>
                    <a:off x="2928" y="2679"/>
                    <a:ext cx="85" cy="77"/>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51" name="Line 27">
                    <a:extLst>
                      <a:ext uri="{FF2B5EF4-FFF2-40B4-BE49-F238E27FC236}">
                        <a16:creationId xmlns:a16="http://schemas.microsoft.com/office/drawing/2014/main" id="{A9D13FBA-EEAA-46A3-9039-75E3458C3D52}"/>
                      </a:ext>
                    </a:extLst>
                  </p:cNvPr>
                  <p:cNvSpPr>
                    <a:spLocks noChangeAspect="1" noChangeShapeType="1"/>
                  </p:cNvSpPr>
                  <p:nvPr/>
                </p:nvSpPr>
                <p:spPr bwMode="auto">
                  <a:xfrm flipH="1">
                    <a:off x="2928" y="2747"/>
                    <a:ext cx="84"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52" name="Line 28">
                    <a:extLst>
                      <a:ext uri="{FF2B5EF4-FFF2-40B4-BE49-F238E27FC236}">
                        <a16:creationId xmlns:a16="http://schemas.microsoft.com/office/drawing/2014/main" id="{5F3360F6-5178-4E2B-9914-C9C62F49D120}"/>
                      </a:ext>
                    </a:extLst>
                  </p:cNvPr>
                  <p:cNvSpPr>
                    <a:spLocks noChangeAspect="1" noChangeShapeType="1"/>
                  </p:cNvSpPr>
                  <p:nvPr/>
                </p:nvSpPr>
                <p:spPr bwMode="auto">
                  <a:xfrm>
                    <a:off x="2931" y="2815"/>
                    <a:ext cx="85" cy="78"/>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53" name="Line 29">
                    <a:extLst>
                      <a:ext uri="{FF2B5EF4-FFF2-40B4-BE49-F238E27FC236}">
                        <a16:creationId xmlns:a16="http://schemas.microsoft.com/office/drawing/2014/main" id="{934FBC0F-5F60-4DA1-A168-6D1B7A49F5D5}"/>
                      </a:ext>
                    </a:extLst>
                  </p:cNvPr>
                  <p:cNvSpPr>
                    <a:spLocks noChangeAspect="1" noChangeShapeType="1"/>
                  </p:cNvSpPr>
                  <p:nvPr/>
                </p:nvSpPr>
                <p:spPr bwMode="auto">
                  <a:xfrm flipH="1">
                    <a:off x="2928" y="2885"/>
                    <a:ext cx="85" cy="77"/>
                  </a:xfrm>
                  <a:prstGeom prst="line">
                    <a:avLst/>
                  </a:prstGeom>
                  <a:noFill/>
                  <a:ln w="28575">
                    <a:solidFill>
                      <a:srgbClr val="FFCC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61" name="Oval 37">
                    <a:extLst>
                      <a:ext uri="{FF2B5EF4-FFF2-40B4-BE49-F238E27FC236}">
                        <a16:creationId xmlns:a16="http://schemas.microsoft.com/office/drawing/2014/main" id="{E33C6171-7576-48DC-82BF-A8DF22BB50F5}"/>
                      </a:ext>
                    </a:extLst>
                  </p:cNvPr>
                  <p:cNvSpPr>
                    <a:spLocks noChangeAspect="1" noChangeArrowheads="1"/>
                  </p:cNvSpPr>
                  <p:nvPr/>
                </p:nvSpPr>
                <p:spPr bwMode="auto">
                  <a:xfrm>
                    <a:off x="3264" y="1945"/>
                    <a:ext cx="100" cy="100"/>
                  </a:xfrm>
                  <a:prstGeom prst="ellipse">
                    <a:avLst/>
                  </a:pr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63" name="Line 39">
                    <a:extLst>
                      <a:ext uri="{FF2B5EF4-FFF2-40B4-BE49-F238E27FC236}">
                        <a16:creationId xmlns:a16="http://schemas.microsoft.com/office/drawing/2014/main" id="{E7A1C3B8-65FA-40B0-803D-BB3A47C30053}"/>
                      </a:ext>
                    </a:extLst>
                  </p:cNvPr>
                  <p:cNvSpPr>
                    <a:spLocks noChangeShapeType="1"/>
                  </p:cNvSpPr>
                  <p:nvPr/>
                </p:nvSpPr>
                <p:spPr bwMode="auto">
                  <a:xfrm flipH="1" flipV="1">
                    <a:off x="3120" y="1872"/>
                    <a:ext cx="144" cy="96"/>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64" name="AutoShape 40">
                    <a:extLst>
                      <a:ext uri="{FF2B5EF4-FFF2-40B4-BE49-F238E27FC236}">
                        <a16:creationId xmlns:a16="http://schemas.microsoft.com/office/drawing/2014/main" id="{2AB92218-5F24-4D5F-9EE5-38F22B19F8EA}"/>
                      </a:ext>
                    </a:extLst>
                  </p:cNvPr>
                  <p:cNvSpPr>
                    <a:spLocks noChangeAspect="1" noChangeArrowheads="1"/>
                  </p:cNvSpPr>
                  <p:nvPr/>
                </p:nvSpPr>
                <p:spPr bwMode="auto">
                  <a:xfrm rot="5400000">
                    <a:off x="3083" y="1777"/>
                    <a:ext cx="116" cy="100"/>
                  </a:xfrm>
                  <a:prstGeom prst="hexagon">
                    <a:avLst>
                      <a:gd name="adj" fmla="val 29000"/>
                      <a:gd name="vf" fmla="val 115470"/>
                    </a:avLst>
                  </a:prstGeom>
                  <a:noFill/>
                  <a:ln w="28575">
                    <a:solidFill>
                      <a:srgbClr val="FFCC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65" name="Line 41">
                    <a:extLst>
                      <a:ext uri="{FF2B5EF4-FFF2-40B4-BE49-F238E27FC236}">
                        <a16:creationId xmlns:a16="http://schemas.microsoft.com/office/drawing/2014/main" id="{74F571FD-8EB1-4A2C-9DA5-98A5C6D02084}"/>
                      </a:ext>
                    </a:extLst>
                  </p:cNvPr>
                  <p:cNvSpPr>
                    <a:spLocks noChangeShapeType="1"/>
                  </p:cNvSpPr>
                  <p:nvPr/>
                </p:nvSpPr>
                <p:spPr bwMode="auto">
                  <a:xfrm flipH="1">
                    <a:off x="2847" y="1854"/>
                    <a:ext cx="240" cy="0"/>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sp>
              <p:nvSpPr>
                <p:cNvPr id="26666" name="Oval 42">
                  <a:extLst>
                    <a:ext uri="{FF2B5EF4-FFF2-40B4-BE49-F238E27FC236}">
                      <a16:creationId xmlns:a16="http://schemas.microsoft.com/office/drawing/2014/main" id="{05FE1AB0-3E2B-4E9A-AC66-D46EA8F719B7}"/>
                    </a:ext>
                  </a:extLst>
                </p:cNvPr>
                <p:cNvSpPr>
                  <a:spLocks noChangeAspect="1" noChangeArrowheads="1"/>
                </p:cNvSpPr>
                <p:nvPr/>
              </p:nvSpPr>
              <p:spPr bwMode="auto">
                <a:xfrm>
                  <a:off x="2693" y="1680"/>
                  <a:ext cx="190" cy="190"/>
                </a:xfrm>
                <a:prstGeom prst="ellipse">
                  <a:avLst/>
                </a:prstGeom>
                <a:noFill/>
                <a:ln w="28575">
                  <a:solidFill>
                    <a:srgbClr val="FFCC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6668" name="Line 44">
                  <a:extLst>
                    <a:ext uri="{FF2B5EF4-FFF2-40B4-BE49-F238E27FC236}">
                      <a16:creationId xmlns:a16="http://schemas.microsoft.com/office/drawing/2014/main" id="{E977A546-EE30-4F5A-8B21-4C2FCB4AD398}"/>
                    </a:ext>
                  </a:extLst>
                </p:cNvPr>
                <p:cNvSpPr>
                  <a:spLocks noChangeShapeType="1"/>
                </p:cNvSpPr>
                <p:nvPr/>
              </p:nvSpPr>
              <p:spPr bwMode="auto">
                <a:xfrm flipV="1">
                  <a:off x="2784" y="384"/>
                  <a:ext cx="0" cy="1296"/>
                </a:xfrm>
                <a:prstGeom prst="line">
                  <a:avLst/>
                </a:prstGeom>
                <a:noFill/>
                <a:ln w="28575">
                  <a:solidFill>
                    <a:srgbClr val="FF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
          <p:nvSpPr>
            <p:cNvPr id="26672" name="Text Box 48">
              <a:extLst>
                <a:ext uri="{FF2B5EF4-FFF2-40B4-BE49-F238E27FC236}">
                  <a16:creationId xmlns:a16="http://schemas.microsoft.com/office/drawing/2014/main" id="{A1ACF331-831D-4F9D-BABF-260F2B6EA2F3}"/>
                </a:ext>
              </a:extLst>
            </p:cNvPr>
            <p:cNvSpPr txBox="1">
              <a:spLocks noChangeArrowheads="1"/>
            </p:cNvSpPr>
            <p:nvPr/>
          </p:nvSpPr>
          <p:spPr bwMode="auto">
            <a:xfrm>
              <a:off x="4436" y="2496"/>
              <a:ext cx="513" cy="4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400" b="1" dirty="0">
                  <a:latin typeface="Verdana" panose="020B0604030504040204" pitchFamily="34" charset="0"/>
                  <a:ea typeface="Verdana" panose="020B0604030504040204" pitchFamily="34" charset="0"/>
                </a:rPr>
                <a:t>RBC</a:t>
              </a:r>
            </a:p>
            <a:p>
              <a:pPr algn="ctr"/>
              <a:r>
                <a:rPr lang="en-GB" altLang="en-US" sz="1400" b="1" dirty="0">
                  <a:latin typeface="Verdana" panose="020B0604030504040204" pitchFamily="34" charset="0"/>
                  <a:ea typeface="Verdana" panose="020B0604030504040204" pitchFamily="34" charset="0"/>
                </a:rPr>
                <a:t>Bilipid</a:t>
              </a:r>
            </a:p>
            <a:p>
              <a:pPr algn="ctr"/>
              <a:r>
                <a:rPr lang="en-GB" altLang="en-US" sz="1400" b="1" dirty="0">
                  <a:latin typeface="Verdana" panose="020B0604030504040204" pitchFamily="34" charset="0"/>
                  <a:ea typeface="Verdana" panose="020B0604030504040204" pitchFamily="34" charset="0"/>
                </a:rPr>
                <a:t>Layer</a:t>
              </a:r>
            </a:p>
          </p:txBody>
        </p:sp>
        <p:sp>
          <p:nvSpPr>
            <p:cNvPr id="26673" name="Text Box 49">
              <a:extLst>
                <a:ext uri="{FF2B5EF4-FFF2-40B4-BE49-F238E27FC236}">
                  <a16:creationId xmlns:a16="http://schemas.microsoft.com/office/drawing/2014/main" id="{624FB819-386A-4E36-8B87-52869816BCC7}"/>
                </a:ext>
              </a:extLst>
            </p:cNvPr>
            <p:cNvSpPr txBox="1">
              <a:spLocks noChangeArrowheads="1"/>
            </p:cNvSpPr>
            <p:nvPr/>
          </p:nvSpPr>
          <p:spPr bwMode="auto">
            <a:xfrm>
              <a:off x="2619" y="96"/>
              <a:ext cx="361"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400" b="1" dirty="0">
                  <a:latin typeface="Verdana" panose="020B0604030504040204" pitchFamily="34" charset="0"/>
                  <a:ea typeface="Verdana" panose="020B0604030504040204" pitchFamily="34" charset="0"/>
                </a:rPr>
                <a:t>45</a:t>
              </a:r>
            </a:p>
            <a:p>
              <a:pPr algn="ctr"/>
              <a:r>
                <a:rPr lang="en-GB" altLang="en-US" sz="1400" b="1" dirty="0">
                  <a:latin typeface="Verdana" panose="020B0604030504040204" pitchFamily="34" charset="0"/>
                  <a:ea typeface="Verdana" panose="020B0604030504040204" pitchFamily="34" charset="0"/>
                </a:rPr>
                <a:t>NH</a:t>
              </a:r>
              <a:r>
                <a:rPr lang="en-GB" altLang="en-US" sz="1400" b="1" baseline="-25000" dirty="0">
                  <a:latin typeface="Verdana" panose="020B0604030504040204" pitchFamily="34" charset="0"/>
                  <a:ea typeface="Verdana" panose="020B0604030504040204" pitchFamily="34" charset="0"/>
                </a:rPr>
                <a:t>2</a:t>
              </a:r>
              <a:endParaRPr lang="en-GB" altLang="en-US" sz="1400" b="1" dirty="0">
                <a:latin typeface="Verdana" panose="020B0604030504040204" pitchFamily="34" charset="0"/>
                <a:ea typeface="Verdana" panose="020B0604030504040204" pitchFamily="34" charset="0"/>
              </a:endParaRPr>
            </a:p>
          </p:txBody>
        </p:sp>
        <p:sp>
          <p:nvSpPr>
            <p:cNvPr id="26674" name="Text Box 50">
              <a:extLst>
                <a:ext uri="{FF2B5EF4-FFF2-40B4-BE49-F238E27FC236}">
                  <a16:creationId xmlns:a16="http://schemas.microsoft.com/office/drawing/2014/main" id="{FC8623DF-AFB7-4455-AD5C-E1B12323AECF}"/>
                </a:ext>
              </a:extLst>
            </p:cNvPr>
            <p:cNvSpPr txBox="1">
              <a:spLocks noChangeArrowheads="1"/>
            </p:cNvSpPr>
            <p:nvPr/>
          </p:nvSpPr>
          <p:spPr bwMode="auto">
            <a:xfrm>
              <a:off x="1988" y="1536"/>
              <a:ext cx="812"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400" b="1" dirty="0">
                  <a:latin typeface="Verdana" panose="020B0604030504040204" pitchFamily="34" charset="0"/>
                  <a:ea typeface="Verdana" panose="020B0604030504040204" pitchFamily="34" charset="0"/>
                </a:rPr>
                <a:t>284 or 297</a:t>
              </a:r>
            </a:p>
            <a:p>
              <a:pPr algn="ctr"/>
              <a:r>
                <a:rPr lang="en-GB" altLang="en-US" sz="1400" b="1" dirty="0">
                  <a:latin typeface="Verdana" panose="020B0604030504040204" pitchFamily="34" charset="0"/>
                  <a:ea typeface="Verdana" panose="020B0604030504040204" pitchFamily="34" charset="0"/>
                </a:rPr>
                <a:t>COOH</a:t>
              </a:r>
            </a:p>
          </p:txBody>
        </p:sp>
        <p:sp>
          <p:nvSpPr>
            <p:cNvPr id="26675" name="Line 51">
              <a:extLst>
                <a:ext uri="{FF2B5EF4-FFF2-40B4-BE49-F238E27FC236}">
                  <a16:creationId xmlns:a16="http://schemas.microsoft.com/office/drawing/2014/main" id="{40A321F6-1011-476E-85F2-18F4C6B28A51}"/>
                </a:ext>
              </a:extLst>
            </p:cNvPr>
            <p:cNvSpPr>
              <a:spLocks noChangeShapeType="1"/>
            </p:cNvSpPr>
            <p:nvPr/>
          </p:nvSpPr>
          <p:spPr bwMode="auto">
            <a:xfrm flipH="1">
              <a:off x="2784" y="1488"/>
              <a:ext cx="144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dirty="0">
                <a:latin typeface="Verdana" panose="020B0604030504040204" pitchFamily="34" charset="0"/>
                <a:ea typeface="Verdana" panose="020B0604030504040204" pitchFamily="34" charset="0"/>
              </a:endParaRPr>
            </a:p>
          </p:txBody>
        </p:sp>
        <p:sp>
          <p:nvSpPr>
            <p:cNvPr id="26676" name="Text Box 52">
              <a:extLst>
                <a:ext uri="{FF2B5EF4-FFF2-40B4-BE49-F238E27FC236}">
                  <a16:creationId xmlns:a16="http://schemas.microsoft.com/office/drawing/2014/main" id="{5C77FE5C-9A08-4E63-8BA1-5ACCE4C05790}"/>
                </a:ext>
              </a:extLst>
            </p:cNvPr>
            <p:cNvSpPr txBox="1">
              <a:spLocks noChangeArrowheads="1"/>
            </p:cNvSpPr>
            <p:nvPr/>
          </p:nvSpPr>
          <p:spPr bwMode="auto">
            <a:xfrm>
              <a:off x="4178" y="1248"/>
              <a:ext cx="663" cy="4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762000">
                <a:defRPr sz="2400">
                  <a:solidFill>
                    <a:schemeClr val="tx1"/>
                  </a:solidFill>
                  <a:latin typeface="Times New Roman" panose="02020603050405020304" pitchFamily="18" charset="0"/>
                </a:defRPr>
              </a:lvl1pPr>
              <a:lvl2pPr marL="571500" defTabSz="762000">
                <a:defRPr sz="2400">
                  <a:solidFill>
                    <a:schemeClr val="tx1"/>
                  </a:solidFill>
                  <a:latin typeface="Times New Roman" panose="02020603050405020304" pitchFamily="18" charset="0"/>
                </a:defRPr>
              </a:lvl2pPr>
              <a:lvl3pPr marL="1143000" defTabSz="762000">
                <a:defRPr sz="2400">
                  <a:solidFill>
                    <a:schemeClr val="tx1"/>
                  </a:solidFill>
                  <a:latin typeface="Times New Roman" panose="02020603050405020304" pitchFamily="18" charset="0"/>
                </a:defRPr>
              </a:lvl3pPr>
              <a:lvl4pPr marL="1714500" defTabSz="762000">
                <a:defRPr sz="2400">
                  <a:solidFill>
                    <a:schemeClr val="tx1"/>
                  </a:solidFill>
                  <a:latin typeface="Times New Roman" panose="02020603050405020304" pitchFamily="18" charset="0"/>
                </a:defRPr>
              </a:lvl4pPr>
              <a:lvl5pPr marL="2286000" defTabSz="762000">
                <a:defRPr sz="2400">
                  <a:solidFill>
                    <a:schemeClr val="tx1"/>
                  </a:solidFill>
                  <a:latin typeface="Times New Roman" panose="02020603050405020304" pitchFamily="18" charset="0"/>
                </a:defRPr>
              </a:lvl5pPr>
              <a:lvl6pPr marL="2743200" defTabSz="762000" eaLnBrk="0" fontAlgn="base" hangingPunct="0">
                <a:spcBef>
                  <a:spcPct val="0"/>
                </a:spcBef>
                <a:spcAft>
                  <a:spcPct val="0"/>
                </a:spcAft>
                <a:defRPr sz="2400">
                  <a:solidFill>
                    <a:schemeClr val="tx1"/>
                  </a:solidFill>
                  <a:latin typeface="Times New Roman" panose="02020603050405020304" pitchFamily="18" charset="0"/>
                </a:defRPr>
              </a:lvl6pPr>
              <a:lvl7pPr marL="3200400" defTabSz="762000" eaLnBrk="0" fontAlgn="base" hangingPunct="0">
                <a:spcBef>
                  <a:spcPct val="0"/>
                </a:spcBef>
                <a:spcAft>
                  <a:spcPct val="0"/>
                </a:spcAft>
                <a:defRPr sz="2400">
                  <a:solidFill>
                    <a:schemeClr val="tx1"/>
                  </a:solidFill>
                  <a:latin typeface="Times New Roman" panose="02020603050405020304" pitchFamily="18" charset="0"/>
                </a:defRPr>
              </a:lvl7pPr>
              <a:lvl8pPr marL="3657600" defTabSz="762000" eaLnBrk="0" fontAlgn="base" hangingPunct="0">
                <a:spcBef>
                  <a:spcPct val="0"/>
                </a:spcBef>
                <a:spcAft>
                  <a:spcPct val="0"/>
                </a:spcAft>
                <a:defRPr sz="2400">
                  <a:solidFill>
                    <a:schemeClr val="tx1"/>
                  </a:solidFill>
                  <a:latin typeface="Times New Roman" panose="02020603050405020304" pitchFamily="18" charset="0"/>
                </a:defRPr>
              </a:lvl8pPr>
              <a:lvl9pPr marL="4114800" defTabSz="762000" eaLnBrk="0" fontAlgn="base" hangingPunct="0">
                <a:spcBef>
                  <a:spcPct val="0"/>
                </a:spcBef>
                <a:spcAft>
                  <a:spcPct val="0"/>
                </a:spcAft>
                <a:defRPr sz="2400">
                  <a:solidFill>
                    <a:schemeClr val="tx1"/>
                  </a:solidFill>
                  <a:latin typeface="Times New Roman" panose="02020603050405020304" pitchFamily="18" charset="0"/>
                </a:defRPr>
              </a:lvl9pPr>
            </a:lstStyle>
            <a:p>
              <a:pPr algn="ctr"/>
              <a:r>
                <a:rPr lang="en-GB" altLang="en-US" sz="1400" b="1" dirty="0">
                  <a:latin typeface="Verdana" panose="020B0604030504040204" pitchFamily="34" charset="0"/>
                  <a:ea typeface="Verdana" panose="020B0604030504040204" pitchFamily="34" charset="0"/>
                </a:rPr>
                <a:t>265</a:t>
              </a:r>
            </a:p>
            <a:p>
              <a:pPr algn="ctr"/>
              <a:r>
                <a:rPr lang="en-GB" altLang="en-US" sz="1400" b="1" dirty="0" err="1">
                  <a:latin typeface="Verdana" panose="020B0604030504040204" pitchFamily="34" charset="0"/>
                  <a:ea typeface="Verdana" panose="020B0604030504040204" pitchFamily="34" charset="0"/>
                </a:rPr>
                <a:t>Do</a:t>
              </a:r>
              <a:r>
                <a:rPr lang="en-GB" altLang="en-US" sz="1400" b="1" baseline="30000" dirty="0" err="1">
                  <a:latin typeface="Verdana" panose="020B0604030504040204" pitchFamily="34" charset="0"/>
                  <a:ea typeface="Verdana" panose="020B0604030504040204" pitchFamily="34" charset="0"/>
                </a:rPr>
                <a:t>a</a:t>
              </a:r>
              <a:r>
                <a:rPr lang="en-GB" altLang="en-US" sz="1400" b="1" dirty="0">
                  <a:latin typeface="Verdana" panose="020B0604030504040204" pitchFamily="34" charset="0"/>
                  <a:ea typeface="Verdana" panose="020B0604030504040204" pitchFamily="34" charset="0"/>
                </a:rPr>
                <a:t>/Do</a:t>
              </a:r>
              <a:r>
                <a:rPr lang="en-GB" altLang="en-US" sz="1400" b="1" baseline="30000" dirty="0">
                  <a:latin typeface="Verdana" panose="020B0604030504040204" pitchFamily="34" charset="0"/>
                  <a:ea typeface="Verdana" panose="020B0604030504040204" pitchFamily="34" charset="0"/>
                </a:rPr>
                <a:t>b</a:t>
              </a:r>
              <a:endParaRPr lang="en-GB" altLang="en-US" sz="1400" b="1" dirty="0">
                <a:latin typeface="Verdana" panose="020B0604030504040204" pitchFamily="34" charset="0"/>
                <a:ea typeface="Verdana" panose="020B0604030504040204" pitchFamily="34" charset="0"/>
              </a:endParaRPr>
            </a:p>
            <a:p>
              <a:pPr algn="ctr"/>
              <a:r>
                <a:rPr lang="en-GB" altLang="en-US" sz="1400" b="1" dirty="0" err="1">
                  <a:latin typeface="Verdana" panose="020B0604030504040204" pitchFamily="34" charset="0"/>
                  <a:ea typeface="Verdana" panose="020B0604030504040204" pitchFamily="34" charset="0"/>
                </a:rPr>
                <a:t>Asn</a:t>
              </a:r>
              <a:r>
                <a:rPr lang="en-GB" altLang="en-US" sz="1400" b="1" dirty="0">
                  <a:latin typeface="Verdana" panose="020B0604030504040204" pitchFamily="34" charset="0"/>
                  <a:ea typeface="Verdana" panose="020B0604030504040204" pitchFamily="34" charset="0"/>
                </a:rPr>
                <a:t>/Asp</a:t>
              </a:r>
            </a:p>
          </p:txBody>
        </p:sp>
      </p:grpSp>
      <p:grpSp>
        <p:nvGrpSpPr>
          <p:cNvPr id="37" name="Group 36">
            <a:extLst>
              <a:ext uri="{FF2B5EF4-FFF2-40B4-BE49-F238E27FC236}">
                <a16:creationId xmlns:a16="http://schemas.microsoft.com/office/drawing/2014/main" id="{6057A9BC-D038-4ECE-A9DE-8D3D9C486143}"/>
              </a:ext>
            </a:extLst>
          </p:cNvPr>
          <p:cNvGrpSpPr/>
          <p:nvPr/>
        </p:nvGrpSpPr>
        <p:grpSpPr>
          <a:xfrm>
            <a:off x="0" y="5607698"/>
            <a:ext cx="12192000" cy="1250302"/>
            <a:chOff x="0" y="5607698"/>
            <a:chExt cx="12192000" cy="1250302"/>
          </a:xfrm>
        </p:grpSpPr>
        <p:sp>
          <p:nvSpPr>
            <p:cNvPr id="38" name="Rectangle 37">
              <a:extLst>
                <a:ext uri="{FF2B5EF4-FFF2-40B4-BE49-F238E27FC236}">
                  <a16:creationId xmlns:a16="http://schemas.microsoft.com/office/drawing/2014/main" id="{01666F79-DA37-4092-9C8F-B4CDF8ACB9C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39" name="Oval 38">
              <a:extLst>
                <a:ext uri="{FF2B5EF4-FFF2-40B4-BE49-F238E27FC236}">
                  <a16:creationId xmlns:a16="http://schemas.microsoft.com/office/drawing/2014/main" id="{791D2223-C87A-4A62-A10C-C634056B4139}"/>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40" name="Group 7">
              <a:extLst>
                <a:ext uri="{FF2B5EF4-FFF2-40B4-BE49-F238E27FC236}">
                  <a16:creationId xmlns:a16="http://schemas.microsoft.com/office/drawing/2014/main" id="{7DBD0014-4CC4-45A9-B881-1F6F9191280D}"/>
                </a:ext>
              </a:extLst>
            </p:cNvPr>
            <p:cNvGrpSpPr>
              <a:grpSpLocks noChangeAspect="1"/>
            </p:cNvGrpSpPr>
            <p:nvPr/>
          </p:nvGrpSpPr>
          <p:grpSpPr bwMode="auto">
            <a:xfrm>
              <a:off x="1446003" y="6071153"/>
              <a:ext cx="463617" cy="516607"/>
              <a:chOff x="2839" y="1944"/>
              <a:chExt cx="596" cy="664"/>
            </a:xfrm>
          </p:grpSpPr>
          <p:sp>
            <p:nvSpPr>
              <p:cNvPr id="312" name="Line 8">
                <a:extLst>
                  <a:ext uri="{FF2B5EF4-FFF2-40B4-BE49-F238E27FC236}">
                    <a16:creationId xmlns:a16="http://schemas.microsoft.com/office/drawing/2014/main" id="{248236B5-5A39-4972-99EF-6FDFDEDABD8E}"/>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9">
                <a:extLst>
                  <a:ext uri="{FF2B5EF4-FFF2-40B4-BE49-F238E27FC236}">
                    <a16:creationId xmlns:a16="http://schemas.microsoft.com/office/drawing/2014/main" id="{F7A45A1C-20A0-4741-B6CD-4F3543E124D2}"/>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10">
                <a:extLst>
                  <a:ext uri="{FF2B5EF4-FFF2-40B4-BE49-F238E27FC236}">
                    <a16:creationId xmlns:a16="http://schemas.microsoft.com/office/drawing/2014/main" id="{AA72CA51-0C7E-4C40-B379-C42C8A9594C1}"/>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Line 11">
                <a:extLst>
                  <a:ext uri="{FF2B5EF4-FFF2-40B4-BE49-F238E27FC236}">
                    <a16:creationId xmlns:a16="http://schemas.microsoft.com/office/drawing/2014/main" id="{3A1CBBE1-B248-4A6F-9D0A-DC09A219A50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6" name="Rectangle 12">
                <a:extLst>
                  <a:ext uri="{FF2B5EF4-FFF2-40B4-BE49-F238E27FC236}">
                    <a16:creationId xmlns:a16="http://schemas.microsoft.com/office/drawing/2014/main" id="{7485EA5D-E827-4C9B-903E-E8A4C1F5560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7" name="Rectangle 13">
                <a:extLst>
                  <a:ext uri="{FF2B5EF4-FFF2-40B4-BE49-F238E27FC236}">
                    <a16:creationId xmlns:a16="http://schemas.microsoft.com/office/drawing/2014/main" id="{A66E958E-0A79-49A7-A140-B7333E7F6DA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318" name="Rectangle 14">
                <a:extLst>
                  <a:ext uri="{FF2B5EF4-FFF2-40B4-BE49-F238E27FC236}">
                    <a16:creationId xmlns:a16="http://schemas.microsoft.com/office/drawing/2014/main" id="{80059350-D2F2-4F69-83E7-0601BA73E6DF}"/>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9" name="Rectangle 15">
                <a:extLst>
                  <a:ext uri="{FF2B5EF4-FFF2-40B4-BE49-F238E27FC236}">
                    <a16:creationId xmlns:a16="http://schemas.microsoft.com/office/drawing/2014/main" id="{6F0C42DD-5B10-4223-895D-8896EFEF005B}"/>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0" name="Rectangle 16">
                <a:extLst>
                  <a:ext uri="{FF2B5EF4-FFF2-40B4-BE49-F238E27FC236}">
                    <a16:creationId xmlns:a16="http://schemas.microsoft.com/office/drawing/2014/main" id="{FF85BF3F-2362-40B2-B117-13625E94BA48}"/>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1" name="Rectangle 17">
                <a:extLst>
                  <a:ext uri="{FF2B5EF4-FFF2-40B4-BE49-F238E27FC236}">
                    <a16:creationId xmlns:a16="http://schemas.microsoft.com/office/drawing/2014/main" id="{0775B5BD-7F89-4C20-AEF8-A114820A854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2" name="Rectangle 18">
                <a:extLst>
                  <a:ext uri="{FF2B5EF4-FFF2-40B4-BE49-F238E27FC236}">
                    <a16:creationId xmlns:a16="http://schemas.microsoft.com/office/drawing/2014/main" id="{30BA5E88-AAA7-462F-A727-C80F69DA85A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3" name="Rectangle 19">
                <a:extLst>
                  <a:ext uri="{FF2B5EF4-FFF2-40B4-BE49-F238E27FC236}">
                    <a16:creationId xmlns:a16="http://schemas.microsoft.com/office/drawing/2014/main" id="{578B399A-8269-4453-90DA-AC84F6166E68}"/>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24" name="AutoShape 20">
                <a:extLst>
                  <a:ext uri="{FF2B5EF4-FFF2-40B4-BE49-F238E27FC236}">
                    <a16:creationId xmlns:a16="http://schemas.microsoft.com/office/drawing/2014/main" id="{5B92A285-4B23-418C-AEA7-F7BB3DD3B0D3}"/>
                  </a:ext>
                </a:extLst>
              </p:cNvPr>
              <p:cNvCxnSpPr>
                <a:cxnSpLocks noChangeAspect="1" noChangeShapeType="1"/>
                <a:stCxn id="323" idx="3"/>
                <a:endCxn id="323"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5" name="AutoShape 21">
                <a:extLst>
                  <a:ext uri="{FF2B5EF4-FFF2-40B4-BE49-F238E27FC236}">
                    <a16:creationId xmlns:a16="http://schemas.microsoft.com/office/drawing/2014/main" id="{78F1E79F-EF29-494E-87CF-49CDB9074B53}"/>
                  </a:ext>
                </a:extLst>
              </p:cNvPr>
              <p:cNvCxnSpPr>
                <a:cxnSpLocks noChangeAspect="1" noChangeShapeType="1"/>
                <a:stCxn id="323" idx="1"/>
                <a:endCxn id="32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6" name="AutoShape 22">
                <a:extLst>
                  <a:ext uri="{FF2B5EF4-FFF2-40B4-BE49-F238E27FC236}">
                    <a16:creationId xmlns:a16="http://schemas.microsoft.com/office/drawing/2014/main" id="{656B4743-4011-4B1A-B2FC-3A7968688B8A}"/>
                  </a:ext>
                </a:extLst>
              </p:cNvPr>
              <p:cNvCxnSpPr>
                <a:cxnSpLocks noChangeAspect="1" noChangeShapeType="1"/>
                <a:stCxn id="323" idx="1"/>
                <a:endCxn id="32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7" name="AutoShape 23">
                <a:extLst>
                  <a:ext uri="{FF2B5EF4-FFF2-40B4-BE49-F238E27FC236}">
                    <a16:creationId xmlns:a16="http://schemas.microsoft.com/office/drawing/2014/main" id="{FFA69AB6-2B82-40E5-9386-818597169194}"/>
                  </a:ext>
                </a:extLst>
              </p:cNvPr>
              <p:cNvCxnSpPr>
                <a:cxnSpLocks noChangeAspect="1" noChangeShapeType="1"/>
                <a:stCxn id="323" idx="1"/>
                <a:endCxn id="32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8" name="AutoShape 24">
                <a:extLst>
                  <a:ext uri="{FF2B5EF4-FFF2-40B4-BE49-F238E27FC236}">
                    <a16:creationId xmlns:a16="http://schemas.microsoft.com/office/drawing/2014/main" id="{6DBAB66F-A99D-42A9-BB67-8D5A2836CBE8}"/>
                  </a:ext>
                </a:extLst>
              </p:cNvPr>
              <p:cNvCxnSpPr>
                <a:cxnSpLocks noChangeAspect="1" noChangeShapeType="1"/>
                <a:stCxn id="323" idx="1"/>
                <a:endCxn id="32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29" name="AutoShape 25">
                <a:extLst>
                  <a:ext uri="{FF2B5EF4-FFF2-40B4-BE49-F238E27FC236}">
                    <a16:creationId xmlns:a16="http://schemas.microsoft.com/office/drawing/2014/main" id="{883C96E8-CB87-475C-B6D7-93174AD23EAB}"/>
                  </a:ext>
                </a:extLst>
              </p:cNvPr>
              <p:cNvCxnSpPr>
                <a:cxnSpLocks noChangeAspect="1" noChangeShapeType="1"/>
                <a:stCxn id="317" idx="3"/>
                <a:endCxn id="317"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0" name="AutoShape 26">
                <a:extLst>
                  <a:ext uri="{FF2B5EF4-FFF2-40B4-BE49-F238E27FC236}">
                    <a16:creationId xmlns:a16="http://schemas.microsoft.com/office/drawing/2014/main" id="{C71EC90B-8DF7-4C60-BB5C-41FED092A8F6}"/>
                  </a:ext>
                </a:extLst>
              </p:cNvPr>
              <p:cNvCxnSpPr>
                <a:cxnSpLocks noChangeAspect="1" noChangeShapeType="1"/>
                <a:stCxn id="323" idx="1"/>
                <a:endCxn id="32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1" name="AutoShape 27">
                <a:extLst>
                  <a:ext uri="{FF2B5EF4-FFF2-40B4-BE49-F238E27FC236}">
                    <a16:creationId xmlns:a16="http://schemas.microsoft.com/office/drawing/2014/main" id="{6B2BC50B-1F5A-4081-8682-AE5D257C57F3}"/>
                  </a:ext>
                </a:extLst>
              </p:cNvPr>
              <p:cNvCxnSpPr>
                <a:cxnSpLocks noChangeAspect="1" noChangeShapeType="1"/>
                <a:stCxn id="323" idx="1"/>
                <a:endCxn id="32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2" name="AutoShape 28">
                <a:extLst>
                  <a:ext uri="{FF2B5EF4-FFF2-40B4-BE49-F238E27FC236}">
                    <a16:creationId xmlns:a16="http://schemas.microsoft.com/office/drawing/2014/main" id="{653D206D-F283-4DE1-98F8-B9D13C8CD842}"/>
                  </a:ext>
                </a:extLst>
              </p:cNvPr>
              <p:cNvCxnSpPr>
                <a:cxnSpLocks noChangeAspect="1" noChangeShapeType="1"/>
                <a:stCxn id="323" idx="1"/>
                <a:endCxn id="323"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3" name="AutoShape 29">
                <a:extLst>
                  <a:ext uri="{FF2B5EF4-FFF2-40B4-BE49-F238E27FC236}">
                    <a16:creationId xmlns:a16="http://schemas.microsoft.com/office/drawing/2014/main" id="{A161D5B2-689D-41D9-A069-4E4BBCE03F98}"/>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4" name="AutoShape 30">
                <a:extLst>
                  <a:ext uri="{FF2B5EF4-FFF2-40B4-BE49-F238E27FC236}">
                    <a16:creationId xmlns:a16="http://schemas.microsoft.com/office/drawing/2014/main" id="{5FC61E94-2B62-44FF-B0F1-6F1B5E09EFBB}"/>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5" name="AutoShape 31">
                <a:extLst>
                  <a:ext uri="{FF2B5EF4-FFF2-40B4-BE49-F238E27FC236}">
                    <a16:creationId xmlns:a16="http://schemas.microsoft.com/office/drawing/2014/main" id="{63ADD47B-CDF8-46CE-8F6F-297F58A53CAC}"/>
                  </a:ext>
                </a:extLst>
              </p:cNvPr>
              <p:cNvCxnSpPr>
                <a:cxnSpLocks noChangeAspect="1" noChangeShapeType="1"/>
                <a:stCxn id="317" idx="1"/>
                <a:endCxn id="317"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6" name="Line 32">
                <a:extLst>
                  <a:ext uri="{FF2B5EF4-FFF2-40B4-BE49-F238E27FC236}">
                    <a16:creationId xmlns:a16="http://schemas.microsoft.com/office/drawing/2014/main" id="{131C7726-44B5-4456-9A26-9ACDE5B053E8}"/>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7" name="Line 33">
                <a:extLst>
                  <a:ext uri="{FF2B5EF4-FFF2-40B4-BE49-F238E27FC236}">
                    <a16:creationId xmlns:a16="http://schemas.microsoft.com/office/drawing/2014/main" id="{FD82D2FE-CABA-4884-B4DA-F21B9B4C95F3}"/>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8" name="Line 34">
                <a:extLst>
                  <a:ext uri="{FF2B5EF4-FFF2-40B4-BE49-F238E27FC236}">
                    <a16:creationId xmlns:a16="http://schemas.microsoft.com/office/drawing/2014/main" id="{62D2095F-EC96-4CBB-84FE-1F86E8DB384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39" name="Line 35">
                <a:extLst>
                  <a:ext uri="{FF2B5EF4-FFF2-40B4-BE49-F238E27FC236}">
                    <a16:creationId xmlns:a16="http://schemas.microsoft.com/office/drawing/2014/main" id="{7793893A-1E62-4988-A0CF-379F9D63CCCD}"/>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0" name="Line 36">
                <a:extLst>
                  <a:ext uri="{FF2B5EF4-FFF2-40B4-BE49-F238E27FC236}">
                    <a16:creationId xmlns:a16="http://schemas.microsoft.com/office/drawing/2014/main" id="{7D64A33A-D605-4D09-97D3-233960AD244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1" name="Line 37">
                <a:extLst>
                  <a:ext uri="{FF2B5EF4-FFF2-40B4-BE49-F238E27FC236}">
                    <a16:creationId xmlns:a16="http://schemas.microsoft.com/office/drawing/2014/main" id="{46FB7ED0-6AEB-4190-9A94-7776B66BCBF8}"/>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2" name="Line 38">
                <a:extLst>
                  <a:ext uri="{FF2B5EF4-FFF2-40B4-BE49-F238E27FC236}">
                    <a16:creationId xmlns:a16="http://schemas.microsoft.com/office/drawing/2014/main" id="{72EF4181-95A1-446B-94AA-DF6CE9A99162}"/>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3" name="Line 39">
                <a:extLst>
                  <a:ext uri="{FF2B5EF4-FFF2-40B4-BE49-F238E27FC236}">
                    <a16:creationId xmlns:a16="http://schemas.microsoft.com/office/drawing/2014/main" id="{32F6ABF9-3386-4858-9B75-8A845A332B12}"/>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4" name="Line 40">
                <a:extLst>
                  <a:ext uri="{FF2B5EF4-FFF2-40B4-BE49-F238E27FC236}">
                    <a16:creationId xmlns:a16="http://schemas.microsoft.com/office/drawing/2014/main" id="{F534BAED-84AC-4CFA-A416-36EC112618D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5" name="Line 41">
                <a:extLst>
                  <a:ext uri="{FF2B5EF4-FFF2-40B4-BE49-F238E27FC236}">
                    <a16:creationId xmlns:a16="http://schemas.microsoft.com/office/drawing/2014/main" id="{9EB9291C-E3C8-4D42-9428-BA539D26F86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6" name="Line 42">
                <a:extLst>
                  <a:ext uri="{FF2B5EF4-FFF2-40B4-BE49-F238E27FC236}">
                    <a16:creationId xmlns:a16="http://schemas.microsoft.com/office/drawing/2014/main" id="{5F5E3231-9409-4517-AC56-E3F64775CCAF}"/>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7" name="Line 43">
                <a:extLst>
                  <a:ext uri="{FF2B5EF4-FFF2-40B4-BE49-F238E27FC236}">
                    <a16:creationId xmlns:a16="http://schemas.microsoft.com/office/drawing/2014/main" id="{33BF8552-ED83-4F9B-AE6C-4E00A1BBF3E6}"/>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48" name="Oval 44">
                <a:extLst>
                  <a:ext uri="{FF2B5EF4-FFF2-40B4-BE49-F238E27FC236}">
                    <a16:creationId xmlns:a16="http://schemas.microsoft.com/office/drawing/2014/main" id="{E0B7481A-89AF-47EE-A4A5-F61C46F07017}"/>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9" name="Oval 45">
                <a:extLst>
                  <a:ext uri="{FF2B5EF4-FFF2-40B4-BE49-F238E27FC236}">
                    <a16:creationId xmlns:a16="http://schemas.microsoft.com/office/drawing/2014/main" id="{D94BE3EB-D792-4DC2-9E40-2D7BF1C52240}"/>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41" name="Group 397">
              <a:extLst>
                <a:ext uri="{FF2B5EF4-FFF2-40B4-BE49-F238E27FC236}">
                  <a16:creationId xmlns:a16="http://schemas.microsoft.com/office/drawing/2014/main" id="{773C845F-444B-4465-A554-5D8E9B28D7AE}"/>
                </a:ext>
              </a:extLst>
            </p:cNvPr>
            <p:cNvGrpSpPr>
              <a:grpSpLocks noChangeAspect="1"/>
            </p:cNvGrpSpPr>
            <p:nvPr/>
          </p:nvGrpSpPr>
          <p:grpSpPr bwMode="auto">
            <a:xfrm>
              <a:off x="1982621" y="5735053"/>
              <a:ext cx="1024036" cy="1019723"/>
              <a:chOff x="3600" y="1632"/>
              <a:chExt cx="1594" cy="1587"/>
            </a:xfrm>
          </p:grpSpPr>
          <p:sp>
            <p:nvSpPr>
              <p:cNvPr id="42" name="Line 141">
                <a:extLst>
                  <a:ext uri="{FF2B5EF4-FFF2-40B4-BE49-F238E27FC236}">
                    <a16:creationId xmlns:a16="http://schemas.microsoft.com/office/drawing/2014/main" id="{37587E9D-6446-4FC1-86D7-10DDDF1E04F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3" name="Line 142">
                <a:extLst>
                  <a:ext uri="{FF2B5EF4-FFF2-40B4-BE49-F238E27FC236}">
                    <a16:creationId xmlns:a16="http://schemas.microsoft.com/office/drawing/2014/main" id="{C7BA1C6B-19BE-4531-B973-FF58C22438D5}"/>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4" name="Rectangle 126">
                <a:extLst>
                  <a:ext uri="{FF2B5EF4-FFF2-40B4-BE49-F238E27FC236}">
                    <a16:creationId xmlns:a16="http://schemas.microsoft.com/office/drawing/2014/main" id="{971A80FC-8796-4292-A2AC-0FE9DCCC4C86}"/>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5" name="Rectangle 127">
                <a:extLst>
                  <a:ext uri="{FF2B5EF4-FFF2-40B4-BE49-F238E27FC236}">
                    <a16:creationId xmlns:a16="http://schemas.microsoft.com/office/drawing/2014/main" id="{175C7CF1-AEC2-435A-BB16-562FC512B12D}"/>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46" name="Rectangle 128">
                <a:extLst>
                  <a:ext uri="{FF2B5EF4-FFF2-40B4-BE49-F238E27FC236}">
                    <a16:creationId xmlns:a16="http://schemas.microsoft.com/office/drawing/2014/main" id="{24E01FF2-FE81-4614-9F48-0EC793DB39C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47" name="Line 129">
                <a:extLst>
                  <a:ext uri="{FF2B5EF4-FFF2-40B4-BE49-F238E27FC236}">
                    <a16:creationId xmlns:a16="http://schemas.microsoft.com/office/drawing/2014/main" id="{21A94B72-3E31-4939-8475-08265A7ADF4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48" name="Line 130">
                <a:extLst>
                  <a:ext uri="{FF2B5EF4-FFF2-40B4-BE49-F238E27FC236}">
                    <a16:creationId xmlns:a16="http://schemas.microsoft.com/office/drawing/2014/main" id="{54ABAE7A-9A51-4BD3-A543-2BAEB9C4B6E3}"/>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31">
                <a:extLst>
                  <a:ext uri="{FF2B5EF4-FFF2-40B4-BE49-F238E27FC236}">
                    <a16:creationId xmlns:a16="http://schemas.microsoft.com/office/drawing/2014/main" id="{BFE2187A-4A11-4434-AF78-36073CB050F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0" name="Line 132">
                <a:extLst>
                  <a:ext uri="{FF2B5EF4-FFF2-40B4-BE49-F238E27FC236}">
                    <a16:creationId xmlns:a16="http://schemas.microsoft.com/office/drawing/2014/main" id="{20DB9645-0E58-4AB4-8EE0-A842202932C8}"/>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1" name="Line 133">
                <a:extLst>
                  <a:ext uri="{FF2B5EF4-FFF2-40B4-BE49-F238E27FC236}">
                    <a16:creationId xmlns:a16="http://schemas.microsoft.com/office/drawing/2014/main" id="{F6234D0A-1BE2-4AD9-ADE2-E46EFE6C9102}"/>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2" name="Line 134">
                <a:extLst>
                  <a:ext uri="{FF2B5EF4-FFF2-40B4-BE49-F238E27FC236}">
                    <a16:creationId xmlns:a16="http://schemas.microsoft.com/office/drawing/2014/main" id="{52540974-9FBB-466F-BC71-5766E5D553A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35">
                <a:extLst>
                  <a:ext uri="{FF2B5EF4-FFF2-40B4-BE49-F238E27FC236}">
                    <a16:creationId xmlns:a16="http://schemas.microsoft.com/office/drawing/2014/main" id="{82174EDA-85A2-41AC-BAA6-B63CDDE799AE}"/>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36">
                <a:extLst>
                  <a:ext uri="{FF2B5EF4-FFF2-40B4-BE49-F238E27FC236}">
                    <a16:creationId xmlns:a16="http://schemas.microsoft.com/office/drawing/2014/main" id="{0B6A1A55-08A4-4BBB-964A-1B55D4E3D079}"/>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5" name="Line 137">
                <a:extLst>
                  <a:ext uri="{FF2B5EF4-FFF2-40B4-BE49-F238E27FC236}">
                    <a16:creationId xmlns:a16="http://schemas.microsoft.com/office/drawing/2014/main" id="{C3FB8E5B-D037-4682-A31E-F0C84FD0D38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6" name="Line 138">
                <a:extLst>
                  <a:ext uri="{FF2B5EF4-FFF2-40B4-BE49-F238E27FC236}">
                    <a16:creationId xmlns:a16="http://schemas.microsoft.com/office/drawing/2014/main" id="{BBE4F49E-958D-467C-8940-5AB65EC787A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7" name="Line 139">
                <a:extLst>
                  <a:ext uri="{FF2B5EF4-FFF2-40B4-BE49-F238E27FC236}">
                    <a16:creationId xmlns:a16="http://schemas.microsoft.com/office/drawing/2014/main" id="{3706C4A9-CC8B-421A-A938-4462B8C7381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58" name="Line 140">
                <a:extLst>
                  <a:ext uri="{FF2B5EF4-FFF2-40B4-BE49-F238E27FC236}">
                    <a16:creationId xmlns:a16="http://schemas.microsoft.com/office/drawing/2014/main" id="{0595D81A-2268-49AD-983E-15E3F6FC294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59" name="AutoShape 143">
                <a:extLst>
                  <a:ext uri="{FF2B5EF4-FFF2-40B4-BE49-F238E27FC236}">
                    <a16:creationId xmlns:a16="http://schemas.microsoft.com/office/drawing/2014/main" id="{673DF384-9623-4245-A327-9281B70CD749}"/>
                  </a:ext>
                </a:extLst>
              </p:cNvPr>
              <p:cNvCxnSpPr>
                <a:cxnSpLocks noChangeAspect="1" noChangeShapeType="1"/>
                <a:stCxn id="66" idx="0"/>
                <a:endCxn id="63"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 name="Rectangle 144">
                <a:extLst>
                  <a:ext uri="{FF2B5EF4-FFF2-40B4-BE49-F238E27FC236}">
                    <a16:creationId xmlns:a16="http://schemas.microsoft.com/office/drawing/2014/main" id="{00B50C74-E9CE-4263-AF13-8A29043564B3}"/>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Rectangle 145">
                <a:extLst>
                  <a:ext uri="{FF2B5EF4-FFF2-40B4-BE49-F238E27FC236}">
                    <a16:creationId xmlns:a16="http://schemas.microsoft.com/office/drawing/2014/main" id="{51399C37-5B93-42EA-98E5-B3DFE4F9CE1F}"/>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62" name="Rectangle 146">
                <a:extLst>
                  <a:ext uri="{FF2B5EF4-FFF2-40B4-BE49-F238E27FC236}">
                    <a16:creationId xmlns:a16="http://schemas.microsoft.com/office/drawing/2014/main" id="{D1D08361-5BF1-4487-BD23-1DC41A96115B}"/>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Rectangle 147">
                <a:extLst>
                  <a:ext uri="{FF2B5EF4-FFF2-40B4-BE49-F238E27FC236}">
                    <a16:creationId xmlns:a16="http://schemas.microsoft.com/office/drawing/2014/main" id="{56911FA7-1D4F-45FF-AC67-F492FCA6DE56}"/>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Rectangle 148">
                <a:extLst>
                  <a:ext uri="{FF2B5EF4-FFF2-40B4-BE49-F238E27FC236}">
                    <a16:creationId xmlns:a16="http://schemas.microsoft.com/office/drawing/2014/main" id="{E60EACB9-CE57-4373-8DAA-DBAD9571E379}"/>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Rectangle 149">
                <a:extLst>
                  <a:ext uri="{FF2B5EF4-FFF2-40B4-BE49-F238E27FC236}">
                    <a16:creationId xmlns:a16="http://schemas.microsoft.com/office/drawing/2014/main" id="{10E0674C-5FAF-48C4-992A-F4088722C43F}"/>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Rectangle 150">
                <a:extLst>
                  <a:ext uri="{FF2B5EF4-FFF2-40B4-BE49-F238E27FC236}">
                    <a16:creationId xmlns:a16="http://schemas.microsoft.com/office/drawing/2014/main" id="{527D22BA-F4E5-4120-8EB4-0EF5551F77B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Rectangle 151">
                <a:extLst>
                  <a:ext uri="{FF2B5EF4-FFF2-40B4-BE49-F238E27FC236}">
                    <a16:creationId xmlns:a16="http://schemas.microsoft.com/office/drawing/2014/main" id="{F7265942-2EED-4506-8177-6FB688EE0B9C}"/>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68" name="AutoShape 152">
                <a:extLst>
                  <a:ext uri="{FF2B5EF4-FFF2-40B4-BE49-F238E27FC236}">
                    <a16:creationId xmlns:a16="http://schemas.microsoft.com/office/drawing/2014/main" id="{EA57EFE8-8615-4F8D-872E-494133AB1278}"/>
                  </a:ext>
                </a:extLst>
              </p:cNvPr>
              <p:cNvCxnSpPr>
                <a:cxnSpLocks noChangeAspect="1" noChangeShapeType="1"/>
                <a:stCxn id="67" idx="3"/>
                <a:endCxn id="67"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AutoShape 153">
                <a:extLst>
                  <a:ext uri="{FF2B5EF4-FFF2-40B4-BE49-F238E27FC236}">
                    <a16:creationId xmlns:a16="http://schemas.microsoft.com/office/drawing/2014/main" id="{AB0B255A-DFE5-402A-9F85-0D745564103E}"/>
                  </a:ext>
                </a:extLst>
              </p:cNvPr>
              <p:cNvCxnSpPr>
                <a:cxnSpLocks noChangeAspect="1" noChangeShapeType="1"/>
                <a:stCxn id="67" idx="1"/>
                <a:endCxn id="6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0" name="AutoShape 154">
                <a:extLst>
                  <a:ext uri="{FF2B5EF4-FFF2-40B4-BE49-F238E27FC236}">
                    <a16:creationId xmlns:a16="http://schemas.microsoft.com/office/drawing/2014/main" id="{2B0F780F-E5E4-46E5-A0D9-DED08A165487}"/>
                  </a:ext>
                </a:extLst>
              </p:cNvPr>
              <p:cNvCxnSpPr>
                <a:cxnSpLocks noChangeAspect="1" noChangeShapeType="1"/>
                <a:stCxn id="67" idx="1"/>
                <a:endCxn id="6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1" name="AutoShape 155">
                <a:extLst>
                  <a:ext uri="{FF2B5EF4-FFF2-40B4-BE49-F238E27FC236}">
                    <a16:creationId xmlns:a16="http://schemas.microsoft.com/office/drawing/2014/main" id="{3A080151-31F4-4AA8-AF19-77EF9CD8C308}"/>
                  </a:ext>
                </a:extLst>
              </p:cNvPr>
              <p:cNvCxnSpPr>
                <a:cxnSpLocks noChangeAspect="1" noChangeShapeType="1"/>
                <a:stCxn id="67" idx="1"/>
                <a:endCxn id="6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AutoShape 156">
                <a:extLst>
                  <a:ext uri="{FF2B5EF4-FFF2-40B4-BE49-F238E27FC236}">
                    <a16:creationId xmlns:a16="http://schemas.microsoft.com/office/drawing/2014/main" id="{83EDA677-B783-4CE8-B720-13EB0FFC4AE1}"/>
                  </a:ext>
                </a:extLst>
              </p:cNvPr>
              <p:cNvCxnSpPr>
                <a:cxnSpLocks noChangeAspect="1" noChangeShapeType="1"/>
                <a:stCxn id="67" idx="1"/>
                <a:endCxn id="6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AutoShape 157">
                <a:extLst>
                  <a:ext uri="{FF2B5EF4-FFF2-40B4-BE49-F238E27FC236}">
                    <a16:creationId xmlns:a16="http://schemas.microsoft.com/office/drawing/2014/main" id="{5E942ABD-6DB1-46E4-A6E8-3BC8AF1E2F98}"/>
                  </a:ext>
                </a:extLst>
              </p:cNvPr>
              <p:cNvCxnSpPr>
                <a:cxnSpLocks noChangeAspect="1" noChangeShapeType="1"/>
                <a:stCxn id="61" idx="3"/>
                <a:endCxn id="61"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AutoShape 158">
                <a:extLst>
                  <a:ext uri="{FF2B5EF4-FFF2-40B4-BE49-F238E27FC236}">
                    <a16:creationId xmlns:a16="http://schemas.microsoft.com/office/drawing/2014/main" id="{3318020F-93D1-43B9-8912-1A4D638E65F4}"/>
                  </a:ext>
                </a:extLst>
              </p:cNvPr>
              <p:cNvCxnSpPr>
                <a:cxnSpLocks noChangeAspect="1" noChangeShapeType="1"/>
                <a:stCxn id="67" idx="1"/>
                <a:endCxn id="6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AutoShape 159">
                <a:extLst>
                  <a:ext uri="{FF2B5EF4-FFF2-40B4-BE49-F238E27FC236}">
                    <a16:creationId xmlns:a16="http://schemas.microsoft.com/office/drawing/2014/main" id="{19366AB5-6F0D-4CAB-9EBA-AEB526EEBD0E}"/>
                  </a:ext>
                </a:extLst>
              </p:cNvPr>
              <p:cNvCxnSpPr>
                <a:cxnSpLocks noChangeAspect="1" noChangeShapeType="1"/>
                <a:stCxn id="67" idx="1"/>
                <a:endCxn id="6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AutoShape 160">
                <a:extLst>
                  <a:ext uri="{FF2B5EF4-FFF2-40B4-BE49-F238E27FC236}">
                    <a16:creationId xmlns:a16="http://schemas.microsoft.com/office/drawing/2014/main" id="{1566DDB6-BF61-45FD-88BA-161572C9FA5F}"/>
                  </a:ext>
                </a:extLst>
              </p:cNvPr>
              <p:cNvCxnSpPr>
                <a:cxnSpLocks noChangeAspect="1" noChangeShapeType="1"/>
                <a:stCxn id="67" idx="1"/>
                <a:endCxn id="67"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AutoShape 161">
                <a:extLst>
                  <a:ext uri="{FF2B5EF4-FFF2-40B4-BE49-F238E27FC236}">
                    <a16:creationId xmlns:a16="http://schemas.microsoft.com/office/drawing/2014/main" id="{389BCF2D-6256-476A-AF3C-FEFF10F67C3B}"/>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8" name="AutoShape 162">
                <a:extLst>
                  <a:ext uri="{FF2B5EF4-FFF2-40B4-BE49-F238E27FC236}">
                    <a16:creationId xmlns:a16="http://schemas.microsoft.com/office/drawing/2014/main" id="{B8D6D37C-1DC7-4E8B-8569-83D5D012BDF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9" name="AutoShape 163">
                <a:extLst>
                  <a:ext uri="{FF2B5EF4-FFF2-40B4-BE49-F238E27FC236}">
                    <a16:creationId xmlns:a16="http://schemas.microsoft.com/office/drawing/2014/main" id="{CFADCE2C-9965-490A-8766-6A7DEEC47332}"/>
                  </a:ext>
                </a:extLst>
              </p:cNvPr>
              <p:cNvCxnSpPr>
                <a:cxnSpLocks noChangeAspect="1" noChangeShapeType="1"/>
                <a:stCxn id="61" idx="1"/>
                <a:endCxn id="61"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0" name="Line 164">
                <a:extLst>
                  <a:ext uri="{FF2B5EF4-FFF2-40B4-BE49-F238E27FC236}">
                    <a16:creationId xmlns:a16="http://schemas.microsoft.com/office/drawing/2014/main" id="{65277972-F7BC-4805-9B4C-1D61EC488C3D}"/>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1" name="Line 165">
                <a:extLst>
                  <a:ext uri="{FF2B5EF4-FFF2-40B4-BE49-F238E27FC236}">
                    <a16:creationId xmlns:a16="http://schemas.microsoft.com/office/drawing/2014/main" id="{2CBB6A45-0E59-42CD-841A-B0462C391FA9}"/>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2" name="Line 166">
                <a:extLst>
                  <a:ext uri="{FF2B5EF4-FFF2-40B4-BE49-F238E27FC236}">
                    <a16:creationId xmlns:a16="http://schemas.microsoft.com/office/drawing/2014/main" id="{9F555C5F-9C57-42D7-A543-8A2ED3B63F46}"/>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3" name="Line 167">
                <a:extLst>
                  <a:ext uri="{FF2B5EF4-FFF2-40B4-BE49-F238E27FC236}">
                    <a16:creationId xmlns:a16="http://schemas.microsoft.com/office/drawing/2014/main" id="{F646332B-DA03-4612-A51C-AE7604B8FA9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4" name="Line 168">
                <a:extLst>
                  <a:ext uri="{FF2B5EF4-FFF2-40B4-BE49-F238E27FC236}">
                    <a16:creationId xmlns:a16="http://schemas.microsoft.com/office/drawing/2014/main" id="{FEAA80DD-0EED-4888-A1EB-445FA1B6A73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5" name="Line 169">
                <a:extLst>
                  <a:ext uri="{FF2B5EF4-FFF2-40B4-BE49-F238E27FC236}">
                    <a16:creationId xmlns:a16="http://schemas.microsoft.com/office/drawing/2014/main" id="{F73727A2-F20B-44C5-A3D6-316D3DD55B4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6" name="Line 170">
                <a:extLst>
                  <a:ext uri="{FF2B5EF4-FFF2-40B4-BE49-F238E27FC236}">
                    <a16:creationId xmlns:a16="http://schemas.microsoft.com/office/drawing/2014/main" id="{D16F365B-7A68-4FD6-8035-926900FEFA7E}"/>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7" name="Line 171">
                <a:extLst>
                  <a:ext uri="{FF2B5EF4-FFF2-40B4-BE49-F238E27FC236}">
                    <a16:creationId xmlns:a16="http://schemas.microsoft.com/office/drawing/2014/main" id="{6A4623DE-FD92-423A-A702-701B2D65347A}"/>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8" name="Line 172">
                <a:extLst>
                  <a:ext uri="{FF2B5EF4-FFF2-40B4-BE49-F238E27FC236}">
                    <a16:creationId xmlns:a16="http://schemas.microsoft.com/office/drawing/2014/main" id="{53EB7912-83AA-4140-A19D-4D0D687714AF}"/>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89" name="Line 173">
                <a:extLst>
                  <a:ext uri="{FF2B5EF4-FFF2-40B4-BE49-F238E27FC236}">
                    <a16:creationId xmlns:a16="http://schemas.microsoft.com/office/drawing/2014/main" id="{780E61E9-7000-40B3-B661-CF0406A8AE8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0" name="Line 174">
                <a:extLst>
                  <a:ext uri="{FF2B5EF4-FFF2-40B4-BE49-F238E27FC236}">
                    <a16:creationId xmlns:a16="http://schemas.microsoft.com/office/drawing/2014/main" id="{0B0B8867-14E6-411F-A423-C50C56BE7E5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1" name="Line 175">
                <a:extLst>
                  <a:ext uri="{FF2B5EF4-FFF2-40B4-BE49-F238E27FC236}">
                    <a16:creationId xmlns:a16="http://schemas.microsoft.com/office/drawing/2014/main" id="{73D06EBE-260E-4ABB-B18E-5E9FDDCDD3A4}"/>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2" name="Line 176">
                <a:extLst>
                  <a:ext uri="{FF2B5EF4-FFF2-40B4-BE49-F238E27FC236}">
                    <a16:creationId xmlns:a16="http://schemas.microsoft.com/office/drawing/2014/main" id="{06C5C95A-53C7-4B4B-BCAC-DADD69D43AB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3" name="Line 177">
                <a:extLst>
                  <a:ext uri="{FF2B5EF4-FFF2-40B4-BE49-F238E27FC236}">
                    <a16:creationId xmlns:a16="http://schemas.microsoft.com/office/drawing/2014/main" id="{AE745DA1-22C9-4F16-8E18-A754A76A7399}"/>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4" name="Oval 178">
                <a:extLst>
                  <a:ext uri="{FF2B5EF4-FFF2-40B4-BE49-F238E27FC236}">
                    <a16:creationId xmlns:a16="http://schemas.microsoft.com/office/drawing/2014/main" id="{E0D1C932-E9FE-4E4B-BD8C-01DD8C6A42E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5" name="Oval 179">
                <a:extLst>
                  <a:ext uri="{FF2B5EF4-FFF2-40B4-BE49-F238E27FC236}">
                    <a16:creationId xmlns:a16="http://schemas.microsoft.com/office/drawing/2014/main" id="{2BBBC0F8-3D8E-4695-B854-1E45631E7E99}"/>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6" name="Oval 180">
                <a:extLst>
                  <a:ext uri="{FF2B5EF4-FFF2-40B4-BE49-F238E27FC236}">
                    <a16:creationId xmlns:a16="http://schemas.microsoft.com/office/drawing/2014/main" id="{5562F502-EB36-4172-97A2-115A560B4F0E}"/>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7" name="Oval 181">
                <a:extLst>
                  <a:ext uri="{FF2B5EF4-FFF2-40B4-BE49-F238E27FC236}">
                    <a16:creationId xmlns:a16="http://schemas.microsoft.com/office/drawing/2014/main" id="{4544CD56-4A34-4C66-B54C-1F883840ECC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8" name="Oval 182">
                <a:extLst>
                  <a:ext uri="{FF2B5EF4-FFF2-40B4-BE49-F238E27FC236}">
                    <a16:creationId xmlns:a16="http://schemas.microsoft.com/office/drawing/2014/main" id="{F03F478C-DE7E-4AE9-95D0-9F760908709E}"/>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99" name="Oval 183">
                <a:extLst>
                  <a:ext uri="{FF2B5EF4-FFF2-40B4-BE49-F238E27FC236}">
                    <a16:creationId xmlns:a16="http://schemas.microsoft.com/office/drawing/2014/main" id="{7561E5CD-9308-49A0-96E3-90659812085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0" name="Oval 184">
                <a:extLst>
                  <a:ext uri="{FF2B5EF4-FFF2-40B4-BE49-F238E27FC236}">
                    <a16:creationId xmlns:a16="http://schemas.microsoft.com/office/drawing/2014/main" id="{188F3872-76C3-4DD3-82DE-11B73D2B0DB3}"/>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1" name="Oval 185">
                <a:extLst>
                  <a:ext uri="{FF2B5EF4-FFF2-40B4-BE49-F238E27FC236}">
                    <a16:creationId xmlns:a16="http://schemas.microsoft.com/office/drawing/2014/main" id="{5AA10AF4-F105-427A-B21A-12AD04F45C4A}"/>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2" name="Oval 186">
                <a:extLst>
                  <a:ext uri="{FF2B5EF4-FFF2-40B4-BE49-F238E27FC236}">
                    <a16:creationId xmlns:a16="http://schemas.microsoft.com/office/drawing/2014/main" id="{ADCF4E75-FA9E-41B1-86CB-C06E4CD4A937}"/>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3" name="Oval 187">
                <a:extLst>
                  <a:ext uri="{FF2B5EF4-FFF2-40B4-BE49-F238E27FC236}">
                    <a16:creationId xmlns:a16="http://schemas.microsoft.com/office/drawing/2014/main" id="{0462FC6A-908C-44A4-B029-BEB76B2D1D83}"/>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4" name="Line 188">
                <a:extLst>
                  <a:ext uri="{FF2B5EF4-FFF2-40B4-BE49-F238E27FC236}">
                    <a16:creationId xmlns:a16="http://schemas.microsoft.com/office/drawing/2014/main" id="{E0B92E93-282C-4E9F-802E-0BCBF6DE1F1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189">
                <a:extLst>
                  <a:ext uri="{FF2B5EF4-FFF2-40B4-BE49-F238E27FC236}">
                    <a16:creationId xmlns:a16="http://schemas.microsoft.com/office/drawing/2014/main" id="{EAA3946F-642A-462F-9C90-44FF7D0F04D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190">
                <a:extLst>
                  <a:ext uri="{FF2B5EF4-FFF2-40B4-BE49-F238E27FC236}">
                    <a16:creationId xmlns:a16="http://schemas.microsoft.com/office/drawing/2014/main" id="{55A16C27-2E02-46AC-9112-8ED4C0F389F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07" name="AutoShape 191">
                <a:extLst>
                  <a:ext uri="{FF2B5EF4-FFF2-40B4-BE49-F238E27FC236}">
                    <a16:creationId xmlns:a16="http://schemas.microsoft.com/office/drawing/2014/main" id="{E557B69A-4A44-4D10-BA1B-C71E521459EB}"/>
                  </a:ext>
                </a:extLst>
              </p:cNvPr>
              <p:cNvCxnSpPr>
                <a:cxnSpLocks noChangeAspect="1" noChangeShapeType="1"/>
                <a:stCxn id="116" idx="0"/>
                <a:endCxn id="112"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8" name="Rectangle 192">
                <a:extLst>
                  <a:ext uri="{FF2B5EF4-FFF2-40B4-BE49-F238E27FC236}">
                    <a16:creationId xmlns:a16="http://schemas.microsoft.com/office/drawing/2014/main" id="{101D96B1-3DA8-4CEF-8703-85426863223B}"/>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09" name="Rectangle 193">
                <a:extLst>
                  <a:ext uri="{FF2B5EF4-FFF2-40B4-BE49-F238E27FC236}">
                    <a16:creationId xmlns:a16="http://schemas.microsoft.com/office/drawing/2014/main" id="{4CAD455E-3401-4DEF-826F-3533D67D1650}"/>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0" name="Rectangle 194">
                <a:extLst>
                  <a:ext uri="{FF2B5EF4-FFF2-40B4-BE49-F238E27FC236}">
                    <a16:creationId xmlns:a16="http://schemas.microsoft.com/office/drawing/2014/main" id="{425CA3E3-876E-404E-A32D-E5D46722D16E}"/>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11" name="Rectangle 195">
                <a:extLst>
                  <a:ext uri="{FF2B5EF4-FFF2-40B4-BE49-F238E27FC236}">
                    <a16:creationId xmlns:a16="http://schemas.microsoft.com/office/drawing/2014/main" id="{9A10ECC3-E3AA-4064-B507-06082946B55D}"/>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Rectangle 196">
                <a:extLst>
                  <a:ext uri="{FF2B5EF4-FFF2-40B4-BE49-F238E27FC236}">
                    <a16:creationId xmlns:a16="http://schemas.microsoft.com/office/drawing/2014/main" id="{ED3F672D-874A-4566-943A-B26859D6E43F}"/>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Rectangle 197">
                <a:extLst>
                  <a:ext uri="{FF2B5EF4-FFF2-40B4-BE49-F238E27FC236}">
                    <a16:creationId xmlns:a16="http://schemas.microsoft.com/office/drawing/2014/main" id="{85F2A969-DB5D-4CF0-8BA8-C5998BD4DED3}"/>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Rectangle 198">
                <a:extLst>
                  <a:ext uri="{FF2B5EF4-FFF2-40B4-BE49-F238E27FC236}">
                    <a16:creationId xmlns:a16="http://schemas.microsoft.com/office/drawing/2014/main" id="{3101345D-D6F0-49D3-9122-A176AAA03ECB}"/>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Rectangle 199">
                <a:extLst>
                  <a:ext uri="{FF2B5EF4-FFF2-40B4-BE49-F238E27FC236}">
                    <a16:creationId xmlns:a16="http://schemas.microsoft.com/office/drawing/2014/main" id="{B696F914-E4C5-4C1D-9921-19FB0F91A362}"/>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Rectangle 200">
                <a:extLst>
                  <a:ext uri="{FF2B5EF4-FFF2-40B4-BE49-F238E27FC236}">
                    <a16:creationId xmlns:a16="http://schemas.microsoft.com/office/drawing/2014/main" id="{FCA34021-2E82-49D5-A0E5-5F41E6CD80C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Rectangle 201">
                <a:extLst>
                  <a:ext uri="{FF2B5EF4-FFF2-40B4-BE49-F238E27FC236}">
                    <a16:creationId xmlns:a16="http://schemas.microsoft.com/office/drawing/2014/main" id="{D37A37B3-030A-4973-8656-EB63876B84C0}"/>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18" name="AutoShape 202">
                <a:extLst>
                  <a:ext uri="{FF2B5EF4-FFF2-40B4-BE49-F238E27FC236}">
                    <a16:creationId xmlns:a16="http://schemas.microsoft.com/office/drawing/2014/main" id="{2887D3CD-3C48-4D44-B31C-7F2394B197E9}"/>
                  </a:ext>
                </a:extLst>
              </p:cNvPr>
              <p:cNvCxnSpPr>
                <a:cxnSpLocks noChangeAspect="1" noChangeShapeType="1"/>
                <a:stCxn id="117" idx="3"/>
                <a:endCxn id="117"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9" name="AutoShape 203">
                <a:extLst>
                  <a:ext uri="{FF2B5EF4-FFF2-40B4-BE49-F238E27FC236}">
                    <a16:creationId xmlns:a16="http://schemas.microsoft.com/office/drawing/2014/main" id="{2AA03B3F-E192-436E-925A-7BC0F8BC6D53}"/>
                  </a:ext>
                </a:extLst>
              </p:cNvPr>
              <p:cNvCxnSpPr>
                <a:cxnSpLocks noChangeAspect="1" noChangeShapeType="1"/>
                <a:stCxn id="117" idx="1"/>
                <a:endCxn id="11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0" name="AutoShape 204">
                <a:extLst>
                  <a:ext uri="{FF2B5EF4-FFF2-40B4-BE49-F238E27FC236}">
                    <a16:creationId xmlns:a16="http://schemas.microsoft.com/office/drawing/2014/main" id="{FA813748-F538-45B0-BBB9-AAA2636E53DF}"/>
                  </a:ext>
                </a:extLst>
              </p:cNvPr>
              <p:cNvCxnSpPr>
                <a:cxnSpLocks noChangeAspect="1" noChangeShapeType="1"/>
                <a:stCxn id="117" idx="1"/>
                <a:endCxn id="11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1" name="AutoShape 205">
                <a:extLst>
                  <a:ext uri="{FF2B5EF4-FFF2-40B4-BE49-F238E27FC236}">
                    <a16:creationId xmlns:a16="http://schemas.microsoft.com/office/drawing/2014/main" id="{C20259CF-3D21-48C5-AEF5-74C6E0A7C210}"/>
                  </a:ext>
                </a:extLst>
              </p:cNvPr>
              <p:cNvCxnSpPr>
                <a:cxnSpLocks noChangeAspect="1" noChangeShapeType="1"/>
                <a:stCxn id="117" idx="1"/>
                <a:endCxn id="11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2" name="AutoShape 206">
                <a:extLst>
                  <a:ext uri="{FF2B5EF4-FFF2-40B4-BE49-F238E27FC236}">
                    <a16:creationId xmlns:a16="http://schemas.microsoft.com/office/drawing/2014/main" id="{956C191C-8BA6-4FAF-836D-56A4A430BD75}"/>
                  </a:ext>
                </a:extLst>
              </p:cNvPr>
              <p:cNvCxnSpPr>
                <a:cxnSpLocks noChangeAspect="1" noChangeShapeType="1"/>
                <a:stCxn id="117" idx="1"/>
                <a:endCxn id="11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AutoShape 207">
                <a:extLst>
                  <a:ext uri="{FF2B5EF4-FFF2-40B4-BE49-F238E27FC236}">
                    <a16:creationId xmlns:a16="http://schemas.microsoft.com/office/drawing/2014/main" id="{4DCB84C7-0F44-4E72-8B38-AE3082F4805A}"/>
                  </a:ext>
                </a:extLst>
              </p:cNvPr>
              <p:cNvCxnSpPr>
                <a:cxnSpLocks noChangeAspect="1" noChangeShapeType="1"/>
                <a:stCxn id="110" idx="3"/>
                <a:endCxn id="110"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 name="AutoShape 208">
                <a:extLst>
                  <a:ext uri="{FF2B5EF4-FFF2-40B4-BE49-F238E27FC236}">
                    <a16:creationId xmlns:a16="http://schemas.microsoft.com/office/drawing/2014/main" id="{930B2A3B-4659-4380-B18F-964D4749D785}"/>
                  </a:ext>
                </a:extLst>
              </p:cNvPr>
              <p:cNvCxnSpPr>
                <a:cxnSpLocks noChangeAspect="1" noChangeShapeType="1"/>
                <a:stCxn id="117" idx="1"/>
                <a:endCxn id="11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AutoShape 209">
                <a:extLst>
                  <a:ext uri="{FF2B5EF4-FFF2-40B4-BE49-F238E27FC236}">
                    <a16:creationId xmlns:a16="http://schemas.microsoft.com/office/drawing/2014/main" id="{5AE0C503-B561-4DDD-9BD4-F2F4638307E0}"/>
                  </a:ext>
                </a:extLst>
              </p:cNvPr>
              <p:cNvCxnSpPr>
                <a:cxnSpLocks noChangeAspect="1" noChangeShapeType="1"/>
                <a:stCxn id="117" idx="1"/>
                <a:endCxn id="11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AutoShape 210">
                <a:extLst>
                  <a:ext uri="{FF2B5EF4-FFF2-40B4-BE49-F238E27FC236}">
                    <a16:creationId xmlns:a16="http://schemas.microsoft.com/office/drawing/2014/main" id="{E74B0305-8310-4618-94CD-9677DBDF5824}"/>
                  </a:ext>
                </a:extLst>
              </p:cNvPr>
              <p:cNvCxnSpPr>
                <a:cxnSpLocks noChangeAspect="1" noChangeShapeType="1"/>
                <a:stCxn id="117" idx="1"/>
                <a:endCxn id="117"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AutoShape 211">
                <a:extLst>
                  <a:ext uri="{FF2B5EF4-FFF2-40B4-BE49-F238E27FC236}">
                    <a16:creationId xmlns:a16="http://schemas.microsoft.com/office/drawing/2014/main" id="{E867EC16-546F-437C-A87B-6EC527F10D85}"/>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AutoShape 212">
                <a:extLst>
                  <a:ext uri="{FF2B5EF4-FFF2-40B4-BE49-F238E27FC236}">
                    <a16:creationId xmlns:a16="http://schemas.microsoft.com/office/drawing/2014/main" id="{32304561-AEA2-40F7-AB18-E99867A9C4B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AutoShape 213">
                <a:extLst>
                  <a:ext uri="{FF2B5EF4-FFF2-40B4-BE49-F238E27FC236}">
                    <a16:creationId xmlns:a16="http://schemas.microsoft.com/office/drawing/2014/main" id="{319A3DD2-641A-4CBD-9A1F-9591825CACD7}"/>
                  </a:ext>
                </a:extLst>
              </p:cNvPr>
              <p:cNvCxnSpPr>
                <a:cxnSpLocks noChangeAspect="1" noChangeShapeType="1"/>
                <a:stCxn id="110" idx="1"/>
                <a:endCxn id="110"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30" name="Line 214">
                <a:extLst>
                  <a:ext uri="{FF2B5EF4-FFF2-40B4-BE49-F238E27FC236}">
                    <a16:creationId xmlns:a16="http://schemas.microsoft.com/office/drawing/2014/main" id="{32B3478F-C8F3-43AB-8CEA-F458B7E92217}"/>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1" name="Line 215">
                <a:extLst>
                  <a:ext uri="{FF2B5EF4-FFF2-40B4-BE49-F238E27FC236}">
                    <a16:creationId xmlns:a16="http://schemas.microsoft.com/office/drawing/2014/main" id="{C5CDF51C-08E1-4745-BEE0-C5659877C01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2" name="Line 216">
                <a:extLst>
                  <a:ext uri="{FF2B5EF4-FFF2-40B4-BE49-F238E27FC236}">
                    <a16:creationId xmlns:a16="http://schemas.microsoft.com/office/drawing/2014/main" id="{AF5D0E34-B919-4C89-B62A-76C55DBA62F6}"/>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3" name="Line 217">
                <a:extLst>
                  <a:ext uri="{FF2B5EF4-FFF2-40B4-BE49-F238E27FC236}">
                    <a16:creationId xmlns:a16="http://schemas.microsoft.com/office/drawing/2014/main" id="{35A4B1FF-81A0-42D1-876D-92E9EE912B9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4" name="Line 218">
                <a:extLst>
                  <a:ext uri="{FF2B5EF4-FFF2-40B4-BE49-F238E27FC236}">
                    <a16:creationId xmlns:a16="http://schemas.microsoft.com/office/drawing/2014/main" id="{57844D64-BC68-4D83-AC5B-C625E1CD781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5" name="Line 219">
                <a:extLst>
                  <a:ext uri="{FF2B5EF4-FFF2-40B4-BE49-F238E27FC236}">
                    <a16:creationId xmlns:a16="http://schemas.microsoft.com/office/drawing/2014/main" id="{FC799321-C5A6-4186-B2C7-D043717C693C}"/>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6" name="Line 220">
                <a:extLst>
                  <a:ext uri="{FF2B5EF4-FFF2-40B4-BE49-F238E27FC236}">
                    <a16:creationId xmlns:a16="http://schemas.microsoft.com/office/drawing/2014/main" id="{43688751-27A7-4837-BFBB-D7142F158BAB}"/>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7" name="Line 221">
                <a:extLst>
                  <a:ext uri="{FF2B5EF4-FFF2-40B4-BE49-F238E27FC236}">
                    <a16:creationId xmlns:a16="http://schemas.microsoft.com/office/drawing/2014/main" id="{AE08B91C-5C1C-4945-8B9C-004769AF6288}"/>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8" name="Line 222">
                <a:extLst>
                  <a:ext uri="{FF2B5EF4-FFF2-40B4-BE49-F238E27FC236}">
                    <a16:creationId xmlns:a16="http://schemas.microsoft.com/office/drawing/2014/main" id="{2604CCB9-321B-4AA8-935D-C1D1FEC40587}"/>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39" name="Line 223">
                <a:extLst>
                  <a:ext uri="{FF2B5EF4-FFF2-40B4-BE49-F238E27FC236}">
                    <a16:creationId xmlns:a16="http://schemas.microsoft.com/office/drawing/2014/main" id="{C2103BDF-CE09-4D12-8BC3-60D32E2D79C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0" name="Line 224">
                <a:extLst>
                  <a:ext uri="{FF2B5EF4-FFF2-40B4-BE49-F238E27FC236}">
                    <a16:creationId xmlns:a16="http://schemas.microsoft.com/office/drawing/2014/main" id="{581B810B-F8C6-4B5B-AB91-52876A31BA3C}"/>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1" name="Line 225">
                <a:extLst>
                  <a:ext uri="{FF2B5EF4-FFF2-40B4-BE49-F238E27FC236}">
                    <a16:creationId xmlns:a16="http://schemas.microsoft.com/office/drawing/2014/main" id="{03FD6F9B-9C16-4179-97D8-B8B63EA2DBD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2" name="Line 226">
                <a:extLst>
                  <a:ext uri="{FF2B5EF4-FFF2-40B4-BE49-F238E27FC236}">
                    <a16:creationId xmlns:a16="http://schemas.microsoft.com/office/drawing/2014/main" id="{570712E7-2FDA-4C86-8762-1A2F21874311}"/>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3" name="Line 227">
                <a:extLst>
                  <a:ext uri="{FF2B5EF4-FFF2-40B4-BE49-F238E27FC236}">
                    <a16:creationId xmlns:a16="http://schemas.microsoft.com/office/drawing/2014/main" id="{02658AAC-E427-4B79-B956-DD0BCA5E76A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4" name="Oval 228">
                <a:extLst>
                  <a:ext uri="{FF2B5EF4-FFF2-40B4-BE49-F238E27FC236}">
                    <a16:creationId xmlns:a16="http://schemas.microsoft.com/office/drawing/2014/main" id="{ABFD34A1-A4F8-44BD-8EE2-9BCC75A4F809}"/>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5" name="Oval 229">
                <a:extLst>
                  <a:ext uri="{FF2B5EF4-FFF2-40B4-BE49-F238E27FC236}">
                    <a16:creationId xmlns:a16="http://schemas.microsoft.com/office/drawing/2014/main" id="{C88A9F5A-D20B-4496-948E-3585BD97FDC5}"/>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6" name="Oval 230">
                <a:extLst>
                  <a:ext uri="{FF2B5EF4-FFF2-40B4-BE49-F238E27FC236}">
                    <a16:creationId xmlns:a16="http://schemas.microsoft.com/office/drawing/2014/main" id="{5F6906AC-907F-4BC2-B08F-37763E2CD8F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7" name="Oval 231">
                <a:extLst>
                  <a:ext uri="{FF2B5EF4-FFF2-40B4-BE49-F238E27FC236}">
                    <a16:creationId xmlns:a16="http://schemas.microsoft.com/office/drawing/2014/main" id="{229F664E-D397-4B55-94AE-E7A58244C30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8" name="Oval 232">
                <a:extLst>
                  <a:ext uri="{FF2B5EF4-FFF2-40B4-BE49-F238E27FC236}">
                    <a16:creationId xmlns:a16="http://schemas.microsoft.com/office/drawing/2014/main" id="{D7394E2D-9860-449F-80EB-A135F4259583}"/>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49" name="Oval 233">
                <a:extLst>
                  <a:ext uri="{FF2B5EF4-FFF2-40B4-BE49-F238E27FC236}">
                    <a16:creationId xmlns:a16="http://schemas.microsoft.com/office/drawing/2014/main" id="{F840CE46-C069-4EAB-A7E2-ECD2B1A2DA5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0" name="Oval 234">
                <a:extLst>
                  <a:ext uri="{FF2B5EF4-FFF2-40B4-BE49-F238E27FC236}">
                    <a16:creationId xmlns:a16="http://schemas.microsoft.com/office/drawing/2014/main" id="{3A12BAF5-A767-434E-9861-93B6793A8B0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1" name="Oval 235">
                <a:extLst>
                  <a:ext uri="{FF2B5EF4-FFF2-40B4-BE49-F238E27FC236}">
                    <a16:creationId xmlns:a16="http://schemas.microsoft.com/office/drawing/2014/main" id="{245B0885-EB70-4F73-BEF6-92869F6C2F7D}"/>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2" name="Oval 236">
                <a:extLst>
                  <a:ext uri="{FF2B5EF4-FFF2-40B4-BE49-F238E27FC236}">
                    <a16:creationId xmlns:a16="http://schemas.microsoft.com/office/drawing/2014/main" id="{5633DD84-E11A-40A4-8783-1747371A9E05}"/>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3" name="Oval 237">
                <a:extLst>
                  <a:ext uri="{FF2B5EF4-FFF2-40B4-BE49-F238E27FC236}">
                    <a16:creationId xmlns:a16="http://schemas.microsoft.com/office/drawing/2014/main" id="{2391539D-88C7-46BB-B33D-1956567BE787}"/>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4" name="Line 238">
                <a:extLst>
                  <a:ext uri="{FF2B5EF4-FFF2-40B4-BE49-F238E27FC236}">
                    <a16:creationId xmlns:a16="http://schemas.microsoft.com/office/drawing/2014/main" id="{2D03E073-0C33-4434-B224-009B9502F5D6}"/>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5" name="Line 239">
                <a:extLst>
                  <a:ext uri="{FF2B5EF4-FFF2-40B4-BE49-F238E27FC236}">
                    <a16:creationId xmlns:a16="http://schemas.microsoft.com/office/drawing/2014/main" id="{92B3941A-1313-46A7-9584-225988757B0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6" name="Line 240">
                <a:extLst>
                  <a:ext uri="{FF2B5EF4-FFF2-40B4-BE49-F238E27FC236}">
                    <a16:creationId xmlns:a16="http://schemas.microsoft.com/office/drawing/2014/main" id="{62DB1A20-B3F1-407F-A101-1E63F19997C9}"/>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57" name="AutoShape 241">
                <a:extLst>
                  <a:ext uri="{FF2B5EF4-FFF2-40B4-BE49-F238E27FC236}">
                    <a16:creationId xmlns:a16="http://schemas.microsoft.com/office/drawing/2014/main" id="{F1D23506-A854-47B9-80FB-893D7BC016BC}"/>
                  </a:ext>
                </a:extLst>
              </p:cNvPr>
              <p:cNvCxnSpPr>
                <a:cxnSpLocks noChangeAspect="1" noChangeShapeType="1"/>
                <a:stCxn id="166" idx="0"/>
                <a:endCxn id="162"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Rectangle 242">
                <a:extLst>
                  <a:ext uri="{FF2B5EF4-FFF2-40B4-BE49-F238E27FC236}">
                    <a16:creationId xmlns:a16="http://schemas.microsoft.com/office/drawing/2014/main" id="{F6B6398B-46BB-46C3-8E88-3E2895D2F1DA}"/>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59" name="Rectangle 243">
                <a:extLst>
                  <a:ext uri="{FF2B5EF4-FFF2-40B4-BE49-F238E27FC236}">
                    <a16:creationId xmlns:a16="http://schemas.microsoft.com/office/drawing/2014/main" id="{4E5BD2EC-B653-4364-9B01-B5C2456D3FEE}"/>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0" name="Rectangle 244">
                <a:extLst>
                  <a:ext uri="{FF2B5EF4-FFF2-40B4-BE49-F238E27FC236}">
                    <a16:creationId xmlns:a16="http://schemas.microsoft.com/office/drawing/2014/main" id="{498DF971-30A9-4F1A-BADE-0581C1C789E9}"/>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61" name="Rectangle 245">
                <a:extLst>
                  <a:ext uri="{FF2B5EF4-FFF2-40B4-BE49-F238E27FC236}">
                    <a16:creationId xmlns:a16="http://schemas.microsoft.com/office/drawing/2014/main" id="{5B483292-CC10-4B10-8EA5-B41DF20464C6}"/>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Rectangle 246">
                <a:extLst>
                  <a:ext uri="{FF2B5EF4-FFF2-40B4-BE49-F238E27FC236}">
                    <a16:creationId xmlns:a16="http://schemas.microsoft.com/office/drawing/2014/main" id="{3BAAAFE6-309A-42A4-9592-CC28DD400BD9}"/>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Rectangle 247">
                <a:extLst>
                  <a:ext uri="{FF2B5EF4-FFF2-40B4-BE49-F238E27FC236}">
                    <a16:creationId xmlns:a16="http://schemas.microsoft.com/office/drawing/2014/main" id="{94A9FA29-0C17-4E80-B7C6-058DFDCE815C}"/>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Rectangle 248">
                <a:extLst>
                  <a:ext uri="{FF2B5EF4-FFF2-40B4-BE49-F238E27FC236}">
                    <a16:creationId xmlns:a16="http://schemas.microsoft.com/office/drawing/2014/main" id="{8C9203A6-382D-4F34-9D6F-02F488B3B368}"/>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Rectangle 249">
                <a:extLst>
                  <a:ext uri="{FF2B5EF4-FFF2-40B4-BE49-F238E27FC236}">
                    <a16:creationId xmlns:a16="http://schemas.microsoft.com/office/drawing/2014/main" id="{336E5EAA-55C9-42F5-95DE-4A9D2D5E8CC0}"/>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Rectangle 250">
                <a:extLst>
                  <a:ext uri="{FF2B5EF4-FFF2-40B4-BE49-F238E27FC236}">
                    <a16:creationId xmlns:a16="http://schemas.microsoft.com/office/drawing/2014/main" id="{96BBF33D-0C34-4942-951C-05BFEB76C412}"/>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Rectangle 251">
                <a:extLst>
                  <a:ext uri="{FF2B5EF4-FFF2-40B4-BE49-F238E27FC236}">
                    <a16:creationId xmlns:a16="http://schemas.microsoft.com/office/drawing/2014/main" id="{E79D10E3-3F22-4539-B49C-39DB4297EA7E}"/>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68" name="AutoShape 252">
                <a:extLst>
                  <a:ext uri="{FF2B5EF4-FFF2-40B4-BE49-F238E27FC236}">
                    <a16:creationId xmlns:a16="http://schemas.microsoft.com/office/drawing/2014/main" id="{B2655C2E-1E5A-4555-A051-D921F8EE6733}"/>
                  </a:ext>
                </a:extLst>
              </p:cNvPr>
              <p:cNvCxnSpPr>
                <a:cxnSpLocks noChangeAspect="1" noChangeShapeType="1"/>
                <a:stCxn id="167" idx="3"/>
                <a:endCxn id="167"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9" name="AutoShape 253">
                <a:extLst>
                  <a:ext uri="{FF2B5EF4-FFF2-40B4-BE49-F238E27FC236}">
                    <a16:creationId xmlns:a16="http://schemas.microsoft.com/office/drawing/2014/main" id="{49477F34-987C-4041-971C-BF94BCD71272}"/>
                  </a:ext>
                </a:extLst>
              </p:cNvPr>
              <p:cNvCxnSpPr>
                <a:cxnSpLocks noChangeAspect="1" noChangeShapeType="1"/>
                <a:stCxn id="167" idx="1"/>
                <a:endCxn id="16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0" name="AutoShape 254">
                <a:extLst>
                  <a:ext uri="{FF2B5EF4-FFF2-40B4-BE49-F238E27FC236}">
                    <a16:creationId xmlns:a16="http://schemas.microsoft.com/office/drawing/2014/main" id="{EEE9497E-41AC-463F-881A-9A0E86EB1233}"/>
                  </a:ext>
                </a:extLst>
              </p:cNvPr>
              <p:cNvCxnSpPr>
                <a:cxnSpLocks noChangeAspect="1" noChangeShapeType="1"/>
                <a:stCxn id="167" idx="1"/>
                <a:endCxn id="16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1" name="AutoShape 255">
                <a:extLst>
                  <a:ext uri="{FF2B5EF4-FFF2-40B4-BE49-F238E27FC236}">
                    <a16:creationId xmlns:a16="http://schemas.microsoft.com/office/drawing/2014/main" id="{7D3A9BD1-5455-424A-BCF0-C028221A8997}"/>
                  </a:ext>
                </a:extLst>
              </p:cNvPr>
              <p:cNvCxnSpPr>
                <a:cxnSpLocks noChangeAspect="1" noChangeShapeType="1"/>
                <a:stCxn id="167" idx="1"/>
                <a:endCxn id="16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2" name="AutoShape 256">
                <a:extLst>
                  <a:ext uri="{FF2B5EF4-FFF2-40B4-BE49-F238E27FC236}">
                    <a16:creationId xmlns:a16="http://schemas.microsoft.com/office/drawing/2014/main" id="{063347CE-01A4-4AD4-9285-4CFAB4004873}"/>
                  </a:ext>
                </a:extLst>
              </p:cNvPr>
              <p:cNvCxnSpPr>
                <a:cxnSpLocks noChangeAspect="1" noChangeShapeType="1"/>
                <a:stCxn id="167" idx="1"/>
                <a:endCxn id="16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3" name="AutoShape 257">
                <a:extLst>
                  <a:ext uri="{FF2B5EF4-FFF2-40B4-BE49-F238E27FC236}">
                    <a16:creationId xmlns:a16="http://schemas.microsoft.com/office/drawing/2014/main" id="{2C5A639D-70D8-4A48-B47D-2C5B94A95476}"/>
                  </a:ext>
                </a:extLst>
              </p:cNvPr>
              <p:cNvCxnSpPr>
                <a:cxnSpLocks noChangeAspect="1" noChangeShapeType="1"/>
                <a:stCxn id="160" idx="3"/>
                <a:endCxn id="160"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 name="AutoShape 258">
                <a:extLst>
                  <a:ext uri="{FF2B5EF4-FFF2-40B4-BE49-F238E27FC236}">
                    <a16:creationId xmlns:a16="http://schemas.microsoft.com/office/drawing/2014/main" id="{F9BF77F5-22CF-4435-A5C4-637F09EE075C}"/>
                  </a:ext>
                </a:extLst>
              </p:cNvPr>
              <p:cNvCxnSpPr>
                <a:cxnSpLocks noChangeAspect="1" noChangeShapeType="1"/>
                <a:stCxn id="167" idx="1"/>
                <a:endCxn id="16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5" name="AutoShape 259">
                <a:extLst>
                  <a:ext uri="{FF2B5EF4-FFF2-40B4-BE49-F238E27FC236}">
                    <a16:creationId xmlns:a16="http://schemas.microsoft.com/office/drawing/2014/main" id="{BB9F535D-6CA5-4CE8-A2DA-FC7BEDD07C3D}"/>
                  </a:ext>
                </a:extLst>
              </p:cNvPr>
              <p:cNvCxnSpPr>
                <a:cxnSpLocks noChangeAspect="1" noChangeShapeType="1"/>
                <a:stCxn id="167" idx="1"/>
                <a:endCxn id="16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6" name="AutoShape 260">
                <a:extLst>
                  <a:ext uri="{FF2B5EF4-FFF2-40B4-BE49-F238E27FC236}">
                    <a16:creationId xmlns:a16="http://schemas.microsoft.com/office/drawing/2014/main" id="{A8CE9BA8-C4CB-4E67-BB4B-A7818EB8D96D}"/>
                  </a:ext>
                </a:extLst>
              </p:cNvPr>
              <p:cNvCxnSpPr>
                <a:cxnSpLocks noChangeAspect="1" noChangeShapeType="1"/>
                <a:stCxn id="167" idx="1"/>
                <a:endCxn id="167"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7" name="AutoShape 261">
                <a:extLst>
                  <a:ext uri="{FF2B5EF4-FFF2-40B4-BE49-F238E27FC236}">
                    <a16:creationId xmlns:a16="http://schemas.microsoft.com/office/drawing/2014/main" id="{9DF7A510-1532-48E9-B79C-0D87A23CB78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8" name="AutoShape 262">
                <a:extLst>
                  <a:ext uri="{FF2B5EF4-FFF2-40B4-BE49-F238E27FC236}">
                    <a16:creationId xmlns:a16="http://schemas.microsoft.com/office/drawing/2014/main" id="{51EBD680-E48E-49A5-9BAA-FEAE573CE1C2}"/>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9" name="AutoShape 263">
                <a:extLst>
                  <a:ext uri="{FF2B5EF4-FFF2-40B4-BE49-F238E27FC236}">
                    <a16:creationId xmlns:a16="http://schemas.microsoft.com/office/drawing/2014/main" id="{EACABB65-5E14-451F-AAC8-59FAFAEE3D5E}"/>
                  </a:ext>
                </a:extLst>
              </p:cNvPr>
              <p:cNvCxnSpPr>
                <a:cxnSpLocks noChangeAspect="1" noChangeShapeType="1"/>
                <a:stCxn id="160" idx="1"/>
                <a:endCxn id="160"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0" name="Line 264">
                <a:extLst>
                  <a:ext uri="{FF2B5EF4-FFF2-40B4-BE49-F238E27FC236}">
                    <a16:creationId xmlns:a16="http://schemas.microsoft.com/office/drawing/2014/main" id="{724014B7-E7B3-4542-B0C1-A3B474245EF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1" name="Line 265">
                <a:extLst>
                  <a:ext uri="{FF2B5EF4-FFF2-40B4-BE49-F238E27FC236}">
                    <a16:creationId xmlns:a16="http://schemas.microsoft.com/office/drawing/2014/main" id="{C1194625-6877-484D-9150-2F654205226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2" name="Line 266">
                <a:extLst>
                  <a:ext uri="{FF2B5EF4-FFF2-40B4-BE49-F238E27FC236}">
                    <a16:creationId xmlns:a16="http://schemas.microsoft.com/office/drawing/2014/main" id="{F7839497-6850-4DD1-A394-E8AED973B85A}"/>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3" name="Line 267">
                <a:extLst>
                  <a:ext uri="{FF2B5EF4-FFF2-40B4-BE49-F238E27FC236}">
                    <a16:creationId xmlns:a16="http://schemas.microsoft.com/office/drawing/2014/main" id="{571E9472-C889-4833-8F6D-8454C0963A2B}"/>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4" name="Line 268">
                <a:extLst>
                  <a:ext uri="{FF2B5EF4-FFF2-40B4-BE49-F238E27FC236}">
                    <a16:creationId xmlns:a16="http://schemas.microsoft.com/office/drawing/2014/main" id="{0EC509AE-D45C-48F2-B9E5-C71BB6A91379}"/>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5" name="Line 269">
                <a:extLst>
                  <a:ext uri="{FF2B5EF4-FFF2-40B4-BE49-F238E27FC236}">
                    <a16:creationId xmlns:a16="http://schemas.microsoft.com/office/drawing/2014/main" id="{DF0F4867-1E0E-4DE5-B39C-ADD681C1FD3F}"/>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6" name="Line 270">
                <a:extLst>
                  <a:ext uri="{FF2B5EF4-FFF2-40B4-BE49-F238E27FC236}">
                    <a16:creationId xmlns:a16="http://schemas.microsoft.com/office/drawing/2014/main" id="{93976070-7A1C-4D61-8805-A8DF56E389A8}"/>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7" name="Line 271">
                <a:extLst>
                  <a:ext uri="{FF2B5EF4-FFF2-40B4-BE49-F238E27FC236}">
                    <a16:creationId xmlns:a16="http://schemas.microsoft.com/office/drawing/2014/main" id="{5DFB0981-C83C-46B8-A66D-3F5B595B07B0}"/>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8" name="Line 272">
                <a:extLst>
                  <a:ext uri="{FF2B5EF4-FFF2-40B4-BE49-F238E27FC236}">
                    <a16:creationId xmlns:a16="http://schemas.microsoft.com/office/drawing/2014/main" id="{0779112F-EE9D-40D3-8C4E-98A6EB9EA829}"/>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89" name="Line 273">
                <a:extLst>
                  <a:ext uri="{FF2B5EF4-FFF2-40B4-BE49-F238E27FC236}">
                    <a16:creationId xmlns:a16="http://schemas.microsoft.com/office/drawing/2014/main" id="{65E90033-0A52-422B-B733-4145AFD60F3C}"/>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0" name="Line 274">
                <a:extLst>
                  <a:ext uri="{FF2B5EF4-FFF2-40B4-BE49-F238E27FC236}">
                    <a16:creationId xmlns:a16="http://schemas.microsoft.com/office/drawing/2014/main" id="{FBA22085-1BC0-4009-9D41-BAE90CA4252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1" name="Line 275">
                <a:extLst>
                  <a:ext uri="{FF2B5EF4-FFF2-40B4-BE49-F238E27FC236}">
                    <a16:creationId xmlns:a16="http://schemas.microsoft.com/office/drawing/2014/main" id="{06640CDA-6F24-44A9-8994-A60CF9D9CA0C}"/>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2" name="Line 276">
                <a:extLst>
                  <a:ext uri="{FF2B5EF4-FFF2-40B4-BE49-F238E27FC236}">
                    <a16:creationId xmlns:a16="http://schemas.microsoft.com/office/drawing/2014/main" id="{C3C628A9-BB14-4B4F-9377-2E5A5A8FDA8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3" name="Line 277">
                <a:extLst>
                  <a:ext uri="{FF2B5EF4-FFF2-40B4-BE49-F238E27FC236}">
                    <a16:creationId xmlns:a16="http://schemas.microsoft.com/office/drawing/2014/main" id="{FEB36033-B586-4114-BFAA-EE5F65D9ADF1}"/>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4" name="Oval 278">
                <a:extLst>
                  <a:ext uri="{FF2B5EF4-FFF2-40B4-BE49-F238E27FC236}">
                    <a16:creationId xmlns:a16="http://schemas.microsoft.com/office/drawing/2014/main" id="{C73B79EA-14F1-44BB-8822-2B4FE48F880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5" name="Oval 279">
                <a:extLst>
                  <a:ext uri="{FF2B5EF4-FFF2-40B4-BE49-F238E27FC236}">
                    <a16:creationId xmlns:a16="http://schemas.microsoft.com/office/drawing/2014/main" id="{DF0C6C01-2DB6-4179-99DC-771507619EEE}"/>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6" name="Oval 280">
                <a:extLst>
                  <a:ext uri="{FF2B5EF4-FFF2-40B4-BE49-F238E27FC236}">
                    <a16:creationId xmlns:a16="http://schemas.microsoft.com/office/drawing/2014/main" id="{5FCD30E6-D587-4C20-8CE6-44AD657DE39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7" name="Oval 281">
                <a:extLst>
                  <a:ext uri="{FF2B5EF4-FFF2-40B4-BE49-F238E27FC236}">
                    <a16:creationId xmlns:a16="http://schemas.microsoft.com/office/drawing/2014/main" id="{4456CE89-A29C-49B3-BC8C-3F515D832B81}"/>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8" name="Oval 282">
                <a:extLst>
                  <a:ext uri="{FF2B5EF4-FFF2-40B4-BE49-F238E27FC236}">
                    <a16:creationId xmlns:a16="http://schemas.microsoft.com/office/drawing/2014/main" id="{6A836D8F-9477-439A-A839-F058892DCAF9}"/>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99" name="Oval 283">
                <a:extLst>
                  <a:ext uri="{FF2B5EF4-FFF2-40B4-BE49-F238E27FC236}">
                    <a16:creationId xmlns:a16="http://schemas.microsoft.com/office/drawing/2014/main" id="{472A2ABC-A8D5-4BD7-B357-A889C5C3D6A5}"/>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0" name="Oval 284">
                <a:extLst>
                  <a:ext uri="{FF2B5EF4-FFF2-40B4-BE49-F238E27FC236}">
                    <a16:creationId xmlns:a16="http://schemas.microsoft.com/office/drawing/2014/main" id="{77EDA6C6-ED79-4126-AE4C-118698200969}"/>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1" name="Oval 285">
                <a:extLst>
                  <a:ext uri="{FF2B5EF4-FFF2-40B4-BE49-F238E27FC236}">
                    <a16:creationId xmlns:a16="http://schemas.microsoft.com/office/drawing/2014/main" id="{B1D4496B-9B76-4ABB-B63D-7BB5C1B7DF3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2" name="Oval 286">
                <a:extLst>
                  <a:ext uri="{FF2B5EF4-FFF2-40B4-BE49-F238E27FC236}">
                    <a16:creationId xmlns:a16="http://schemas.microsoft.com/office/drawing/2014/main" id="{A78FACCC-469E-4CF6-95B6-681E8BC3AAC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3" name="Oval 287">
                <a:extLst>
                  <a:ext uri="{FF2B5EF4-FFF2-40B4-BE49-F238E27FC236}">
                    <a16:creationId xmlns:a16="http://schemas.microsoft.com/office/drawing/2014/main" id="{9EFE9FE1-D578-4B54-84A9-57451DD98998}"/>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4" name="Line 288">
                <a:extLst>
                  <a:ext uri="{FF2B5EF4-FFF2-40B4-BE49-F238E27FC236}">
                    <a16:creationId xmlns:a16="http://schemas.microsoft.com/office/drawing/2014/main" id="{EB4A28F9-2FB7-4DFE-B700-8E7E9B84FDE3}"/>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289">
                <a:extLst>
                  <a:ext uri="{FF2B5EF4-FFF2-40B4-BE49-F238E27FC236}">
                    <a16:creationId xmlns:a16="http://schemas.microsoft.com/office/drawing/2014/main" id="{A080FA3C-7AD5-486A-8136-FD1B60F51B66}"/>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290">
                <a:extLst>
                  <a:ext uri="{FF2B5EF4-FFF2-40B4-BE49-F238E27FC236}">
                    <a16:creationId xmlns:a16="http://schemas.microsoft.com/office/drawing/2014/main" id="{15B0E9FD-629E-4938-BF6B-0DB5BA41A147}"/>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207" name="AutoShape 291">
                <a:extLst>
                  <a:ext uri="{FF2B5EF4-FFF2-40B4-BE49-F238E27FC236}">
                    <a16:creationId xmlns:a16="http://schemas.microsoft.com/office/drawing/2014/main" id="{28DAABBF-E64E-4EDA-8953-B853F08A3A32}"/>
                  </a:ext>
                </a:extLst>
              </p:cNvPr>
              <p:cNvCxnSpPr>
                <a:cxnSpLocks noChangeAspect="1" noChangeShapeType="1"/>
                <a:stCxn id="216" idx="0"/>
                <a:endCxn id="212"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08" name="Rectangle 292">
                <a:extLst>
                  <a:ext uri="{FF2B5EF4-FFF2-40B4-BE49-F238E27FC236}">
                    <a16:creationId xmlns:a16="http://schemas.microsoft.com/office/drawing/2014/main" id="{39C72531-DF2F-4F70-A302-3A59B43C693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09" name="Rectangle 293">
                <a:extLst>
                  <a:ext uri="{FF2B5EF4-FFF2-40B4-BE49-F238E27FC236}">
                    <a16:creationId xmlns:a16="http://schemas.microsoft.com/office/drawing/2014/main" id="{FB761DA0-450C-411B-B34B-ADDEFC886B0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0" name="Rectangle 294">
                <a:extLst>
                  <a:ext uri="{FF2B5EF4-FFF2-40B4-BE49-F238E27FC236}">
                    <a16:creationId xmlns:a16="http://schemas.microsoft.com/office/drawing/2014/main" id="{7CB6C84F-74D0-42D1-B280-019A534F26B3}"/>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11" name="Rectangle 295">
                <a:extLst>
                  <a:ext uri="{FF2B5EF4-FFF2-40B4-BE49-F238E27FC236}">
                    <a16:creationId xmlns:a16="http://schemas.microsoft.com/office/drawing/2014/main" id="{D2C643B7-6B17-4CAE-8BBF-A25CAA9AE25E}"/>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Rectangle 296">
                <a:extLst>
                  <a:ext uri="{FF2B5EF4-FFF2-40B4-BE49-F238E27FC236}">
                    <a16:creationId xmlns:a16="http://schemas.microsoft.com/office/drawing/2014/main" id="{0880745C-C13A-49F5-B05C-7B92B2CC646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Rectangle 297">
                <a:extLst>
                  <a:ext uri="{FF2B5EF4-FFF2-40B4-BE49-F238E27FC236}">
                    <a16:creationId xmlns:a16="http://schemas.microsoft.com/office/drawing/2014/main" id="{B9F535B6-50A4-4276-8277-97AE5933B48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Rectangle 298">
                <a:extLst>
                  <a:ext uri="{FF2B5EF4-FFF2-40B4-BE49-F238E27FC236}">
                    <a16:creationId xmlns:a16="http://schemas.microsoft.com/office/drawing/2014/main" id="{CF71F009-52CF-43A0-80B8-B2B550C3A7C6}"/>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Rectangle 299">
                <a:extLst>
                  <a:ext uri="{FF2B5EF4-FFF2-40B4-BE49-F238E27FC236}">
                    <a16:creationId xmlns:a16="http://schemas.microsoft.com/office/drawing/2014/main" id="{6FB8CDF4-133D-46D9-A643-E62AEFAFC0CC}"/>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Rectangle 300">
                <a:extLst>
                  <a:ext uri="{FF2B5EF4-FFF2-40B4-BE49-F238E27FC236}">
                    <a16:creationId xmlns:a16="http://schemas.microsoft.com/office/drawing/2014/main" id="{F27E9CD6-A38E-472C-8971-9A2813DEBDD0}"/>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Rectangle 301">
                <a:extLst>
                  <a:ext uri="{FF2B5EF4-FFF2-40B4-BE49-F238E27FC236}">
                    <a16:creationId xmlns:a16="http://schemas.microsoft.com/office/drawing/2014/main" id="{AFBC398F-5E9E-42B7-A857-0BAAFEF9D327}"/>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18" name="AutoShape 302">
                <a:extLst>
                  <a:ext uri="{FF2B5EF4-FFF2-40B4-BE49-F238E27FC236}">
                    <a16:creationId xmlns:a16="http://schemas.microsoft.com/office/drawing/2014/main" id="{142000AC-005A-44C4-9A38-E540454C221B}"/>
                  </a:ext>
                </a:extLst>
              </p:cNvPr>
              <p:cNvCxnSpPr>
                <a:cxnSpLocks noChangeAspect="1" noChangeShapeType="1"/>
                <a:stCxn id="217" idx="3"/>
                <a:endCxn id="217"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9" name="AutoShape 303">
                <a:extLst>
                  <a:ext uri="{FF2B5EF4-FFF2-40B4-BE49-F238E27FC236}">
                    <a16:creationId xmlns:a16="http://schemas.microsoft.com/office/drawing/2014/main" id="{918BAAA1-50D0-429C-A45F-2D5790B92AA5}"/>
                  </a:ext>
                </a:extLst>
              </p:cNvPr>
              <p:cNvCxnSpPr>
                <a:cxnSpLocks noChangeAspect="1" noChangeShapeType="1"/>
                <a:stCxn id="217" idx="1"/>
                <a:endCxn id="21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0" name="AutoShape 304">
                <a:extLst>
                  <a:ext uri="{FF2B5EF4-FFF2-40B4-BE49-F238E27FC236}">
                    <a16:creationId xmlns:a16="http://schemas.microsoft.com/office/drawing/2014/main" id="{E148169F-B326-4F51-B68D-18BECC7F0D49}"/>
                  </a:ext>
                </a:extLst>
              </p:cNvPr>
              <p:cNvCxnSpPr>
                <a:cxnSpLocks noChangeAspect="1" noChangeShapeType="1"/>
                <a:stCxn id="217" idx="1"/>
                <a:endCxn id="21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1" name="AutoShape 305">
                <a:extLst>
                  <a:ext uri="{FF2B5EF4-FFF2-40B4-BE49-F238E27FC236}">
                    <a16:creationId xmlns:a16="http://schemas.microsoft.com/office/drawing/2014/main" id="{2AB5378C-D93B-4783-8436-555E567ED5E7}"/>
                  </a:ext>
                </a:extLst>
              </p:cNvPr>
              <p:cNvCxnSpPr>
                <a:cxnSpLocks noChangeAspect="1" noChangeShapeType="1"/>
                <a:stCxn id="217" idx="1"/>
                <a:endCxn id="21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2" name="AutoShape 306">
                <a:extLst>
                  <a:ext uri="{FF2B5EF4-FFF2-40B4-BE49-F238E27FC236}">
                    <a16:creationId xmlns:a16="http://schemas.microsoft.com/office/drawing/2014/main" id="{3C6A0342-8637-402C-8E59-46ECD645203C}"/>
                  </a:ext>
                </a:extLst>
              </p:cNvPr>
              <p:cNvCxnSpPr>
                <a:cxnSpLocks noChangeAspect="1" noChangeShapeType="1"/>
                <a:stCxn id="217" idx="1"/>
                <a:endCxn id="21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3" name="AutoShape 307">
                <a:extLst>
                  <a:ext uri="{FF2B5EF4-FFF2-40B4-BE49-F238E27FC236}">
                    <a16:creationId xmlns:a16="http://schemas.microsoft.com/office/drawing/2014/main" id="{51896A43-911A-44E8-9E94-09A590006024}"/>
                  </a:ext>
                </a:extLst>
              </p:cNvPr>
              <p:cNvCxnSpPr>
                <a:cxnSpLocks noChangeAspect="1" noChangeShapeType="1"/>
                <a:stCxn id="210" idx="3"/>
                <a:endCxn id="210"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4" name="AutoShape 308">
                <a:extLst>
                  <a:ext uri="{FF2B5EF4-FFF2-40B4-BE49-F238E27FC236}">
                    <a16:creationId xmlns:a16="http://schemas.microsoft.com/office/drawing/2014/main" id="{472236CE-A8C3-44A3-ABD4-0B2CE6DCBFF5}"/>
                  </a:ext>
                </a:extLst>
              </p:cNvPr>
              <p:cNvCxnSpPr>
                <a:cxnSpLocks noChangeAspect="1" noChangeShapeType="1"/>
                <a:stCxn id="217" idx="1"/>
                <a:endCxn id="21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5" name="AutoShape 309">
                <a:extLst>
                  <a:ext uri="{FF2B5EF4-FFF2-40B4-BE49-F238E27FC236}">
                    <a16:creationId xmlns:a16="http://schemas.microsoft.com/office/drawing/2014/main" id="{355F28E8-C986-4B89-832C-D0389CD6FDBE}"/>
                  </a:ext>
                </a:extLst>
              </p:cNvPr>
              <p:cNvCxnSpPr>
                <a:cxnSpLocks noChangeAspect="1" noChangeShapeType="1"/>
                <a:stCxn id="217" idx="1"/>
                <a:endCxn id="21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6" name="AutoShape 310">
                <a:extLst>
                  <a:ext uri="{FF2B5EF4-FFF2-40B4-BE49-F238E27FC236}">
                    <a16:creationId xmlns:a16="http://schemas.microsoft.com/office/drawing/2014/main" id="{F03F121A-02C2-40B2-8FDE-D0AA2DA7FB3E}"/>
                  </a:ext>
                </a:extLst>
              </p:cNvPr>
              <p:cNvCxnSpPr>
                <a:cxnSpLocks noChangeAspect="1" noChangeShapeType="1"/>
                <a:stCxn id="217" idx="1"/>
                <a:endCxn id="217"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7" name="AutoShape 311">
                <a:extLst>
                  <a:ext uri="{FF2B5EF4-FFF2-40B4-BE49-F238E27FC236}">
                    <a16:creationId xmlns:a16="http://schemas.microsoft.com/office/drawing/2014/main" id="{3EA95CCF-6F3F-4928-8A89-32E35B62A7F6}"/>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8" name="AutoShape 312">
                <a:extLst>
                  <a:ext uri="{FF2B5EF4-FFF2-40B4-BE49-F238E27FC236}">
                    <a16:creationId xmlns:a16="http://schemas.microsoft.com/office/drawing/2014/main" id="{CFBD9656-D84D-4EAC-BC7C-6E433F2B7C2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9" name="AutoShape 313">
                <a:extLst>
                  <a:ext uri="{FF2B5EF4-FFF2-40B4-BE49-F238E27FC236}">
                    <a16:creationId xmlns:a16="http://schemas.microsoft.com/office/drawing/2014/main" id="{BB3C4CD4-5927-4210-8CB9-DF24B8B23540}"/>
                  </a:ext>
                </a:extLst>
              </p:cNvPr>
              <p:cNvCxnSpPr>
                <a:cxnSpLocks noChangeAspect="1" noChangeShapeType="1"/>
                <a:stCxn id="210" idx="1"/>
                <a:endCxn id="210"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0" name="Line 314">
                <a:extLst>
                  <a:ext uri="{FF2B5EF4-FFF2-40B4-BE49-F238E27FC236}">
                    <a16:creationId xmlns:a16="http://schemas.microsoft.com/office/drawing/2014/main" id="{0C39449E-5C45-48E6-898C-C9F68B83885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1" name="Line 315">
                <a:extLst>
                  <a:ext uri="{FF2B5EF4-FFF2-40B4-BE49-F238E27FC236}">
                    <a16:creationId xmlns:a16="http://schemas.microsoft.com/office/drawing/2014/main" id="{CE1D201E-DC28-46E2-9C5B-B336753C4ED7}"/>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2" name="Line 316">
                <a:extLst>
                  <a:ext uri="{FF2B5EF4-FFF2-40B4-BE49-F238E27FC236}">
                    <a16:creationId xmlns:a16="http://schemas.microsoft.com/office/drawing/2014/main" id="{20394D8F-3E39-4612-B353-8B5BE77AEDF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3" name="Line 317">
                <a:extLst>
                  <a:ext uri="{FF2B5EF4-FFF2-40B4-BE49-F238E27FC236}">
                    <a16:creationId xmlns:a16="http://schemas.microsoft.com/office/drawing/2014/main" id="{763DC81E-868F-4C6D-B63D-EF307F0DBCB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4" name="Line 318">
                <a:extLst>
                  <a:ext uri="{FF2B5EF4-FFF2-40B4-BE49-F238E27FC236}">
                    <a16:creationId xmlns:a16="http://schemas.microsoft.com/office/drawing/2014/main" id="{CF47C06E-A5E7-42C5-B3B6-BE1640C6E4D7}"/>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5" name="Line 319">
                <a:extLst>
                  <a:ext uri="{FF2B5EF4-FFF2-40B4-BE49-F238E27FC236}">
                    <a16:creationId xmlns:a16="http://schemas.microsoft.com/office/drawing/2014/main" id="{CE7DD8F9-E89D-4AEB-A50D-AC5DFBB632D1}"/>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6" name="Line 320">
                <a:extLst>
                  <a:ext uri="{FF2B5EF4-FFF2-40B4-BE49-F238E27FC236}">
                    <a16:creationId xmlns:a16="http://schemas.microsoft.com/office/drawing/2014/main" id="{3C1E6454-8325-4D51-9908-86900539C640}"/>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7" name="Line 321">
                <a:extLst>
                  <a:ext uri="{FF2B5EF4-FFF2-40B4-BE49-F238E27FC236}">
                    <a16:creationId xmlns:a16="http://schemas.microsoft.com/office/drawing/2014/main" id="{DFC81913-EC6E-4AFD-9758-7A97D2DE000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8" name="Line 322">
                <a:extLst>
                  <a:ext uri="{FF2B5EF4-FFF2-40B4-BE49-F238E27FC236}">
                    <a16:creationId xmlns:a16="http://schemas.microsoft.com/office/drawing/2014/main" id="{3541F296-4DEB-4A6F-A67D-DF13F01D7137}"/>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39" name="Line 323">
                <a:extLst>
                  <a:ext uri="{FF2B5EF4-FFF2-40B4-BE49-F238E27FC236}">
                    <a16:creationId xmlns:a16="http://schemas.microsoft.com/office/drawing/2014/main" id="{28821166-247A-4769-8198-61398FC90EE1}"/>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0" name="Line 324">
                <a:extLst>
                  <a:ext uri="{FF2B5EF4-FFF2-40B4-BE49-F238E27FC236}">
                    <a16:creationId xmlns:a16="http://schemas.microsoft.com/office/drawing/2014/main" id="{ED6E74B2-B5DF-48EC-A5DE-CDB8484DCA68}"/>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1" name="Line 325">
                <a:extLst>
                  <a:ext uri="{FF2B5EF4-FFF2-40B4-BE49-F238E27FC236}">
                    <a16:creationId xmlns:a16="http://schemas.microsoft.com/office/drawing/2014/main" id="{2B0EEA89-24B5-4614-ABE9-15612868920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2" name="Line 326">
                <a:extLst>
                  <a:ext uri="{FF2B5EF4-FFF2-40B4-BE49-F238E27FC236}">
                    <a16:creationId xmlns:a16="http://schemas.microsoft.com/office/drawing/2014/main" id="{4D91EC7F-5D73-4B86-9000-BFBC63FB28BA}"/>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3" name="Line 327">
                <a:extLst>
                  <a:ext uri="{FF2B5EF4-FFF2-40B4-BE49-F238E27FC236}">
                    <a16:creationId xmlns:a16="http://schemas.microsoft.com/office/drawing/2014/main" id="{F4AA2278-9DE4-45ED-8D89-AA40B011B631}"/>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4" name="Oval 328">
                <a:extLst>
                  <a:ext uri="{FF2B5EF4-FFF2-40B4-BE49-F238E27FC236}">
                    <a16:creationId xmlns:a16="http://schemas.microsoft.com/office/drawing/2014/main" id="{86A64F3A-1DB5-4469-9A4F-5026FEC998F4}"/>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5" name="Oval 329">
                <a:extLst>
                  <a:ext uri="{FF2B5EF4-FFF2-40B4-BE49-F238E27FC236}">
                    <a16:creationId xmlns:a16="http://schemas.microsoft.com/office/drawing/2014/main" id="{78BC3BD6-EED1-491B-A407-4FE609F81FC7}"/>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6" name="Oval 330">
                <a:extLst>
                  <a:ext uri="{FF2B5EF4-FFF2-40B4-BE49-F238E27FC236}">
                    <a16:creationId xmlns:a16="http://schemas.microsoft.com/office/drawing/2014/main" id="{19046874-01AF-4017-AF8A-125D0EB93D4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7" name="Oval 331">
                <a:extLst>
                  <a:ext uri="{FF2B5EF4-FFF2-40B4-BE49-F238E27FC236}">
                    <a16:creationId xmlns:a16="http://schemas.microsoft.com/office/drawing/2014/main" id="{5B0E64CF-ED41-4655-886B-D18A7557195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8" name="Oval 332">
                <a:extLst>
                  <a:ext uri="{FF2B5EF4-FFF2-40B4-BE49-F238E27FC236}">
                    <a16:creationId xmlns:a16="http://schemas.microsoft.com/office/drawing/2014/main" id="{95068FE1-AF53-4F5C-8DD8-8D953F02FC38}"/>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49" name="Oval 333">
                <a:extLst>
                  <a:ext uri="{FF2B5EF4-FFF2-40B4-BE49-F238E27FC236}">
                    <a16:creationId xmlns:a16="http://schemas.microsoft.com/office/drawing/2014/main" id="{3EC42A29-1939-440A-ACB2-2192D344F8BE}"/>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0" name="Oval 334">
                <a:extLst>
                  <a:ext uri="{FF2B5EF4-FFF2-40B4-BE49-F238E27FC236}">
                    <a16:creationId xmlns:a16="http://schemas.microsoft.com/office/drawing/2014/main" id="{7D9563F6-4F66-4358-AFA0-A998DCFDDCFF}"/>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1" name="Oval 335">
                <a:extLst>
                  <a:ext uri="{FF2B5EF4-FFF2-40B4-BE49-F238E27FC236}">
                    <a16:creationId xmlns:a16="http://schemas.microsoft.com/office/drawing/2014/main" id="{CB4EB70F-D083-4639-8B92-65EA802C0398}"/>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2" name="Oval 336">
                <a:extLst>
                  <a:ext uri="{FF2B5EF4-FFF2-40B4-BE49-F238E27FC236}">
                    <a16:creationId xmlns:a16="http://schemas.microsoft.com/office/drawing/2014/main" id="{85B356C5-116F-4A3C-9294-5209BA2E2AF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3" name="Oval 337">
                <a:extLst>
                  <a:ext uri="{FF2B5EF4-FFF2-40B4-BE49-F238E27FC236}">
                    <a16:creationId xmlns:a16="http://schemas.microsoft.com/office/drawing/2014/main" id="{FF511F51-893C-4C33-B807-554EE4996F84}"/>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4" name="Line 338">
                <a:extLst>
                  <a:ext uri="{FF2B5EF4-FFF2-40B4-BE49-F238E27FC236}">
                    <a16:creationId xmlns:a16="http://schemas.microsoft.com/office/drawing/2014/main" id="{511B2B38-916F-41D0-95A0-D169ADE2BC17}"/>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5" name="Line 339">
                <a:extLst>
                  <a:ext uri="{FF2B5EF4-FFF2-40B4-BE49-F238E27FC236}">
                    <a16:creationId xmlns:a16="http://schemas.microsoft.com/office/drawing/2014/main" id="{36368096-5A44-408F-B7D8-90DC65193BD2}"/>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6" name="Line 340">
                <a:extLst>
                  <a:ext uri="{FF2B5EF4-FFF2-40B4-BE49-F238E27FC236}">
                    <a16:creationId xmlns:a16="http://schemas.microsoft.com/office/drawing/2014/main" id="{69206CD8-16B8-4312-A44D-04624B77B2FB}"/>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7" name="AutoShape 341">
                <a:extLst>
                  <a:ext uri="{FF2B5EF4-FFF2-40B4-BE49-F238E27FC236}">
                    <a16:creationId xmlns:a16="http://schemas.microsoft.com/office/drawing/2014/main" id="{DB6F099A-F442-4789-9230-B7E6B0A2D494}"/>
                  </a:ext>
                </a:extLst>
              </p:cNvPr>
              <p:cNvCxnSpPr>
                <a:cxnSpLocks noChangeAspect="1" noChangeShapeType="1"/>
                <a:stCxn id="266" idx="0"/>
                <a:endCxn id="262"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8" name="Rectangle 342">
                <a:extLst>
                  <a:ext uri="{FF2B5EF4-FFF2-40B4-BE49-F238E27FC236}">
                    <a16:creationId xmlns:a16="http://schemas.microsoft.com/office/drawing/2014/main" id="{2773DEE4-EFCE-4638-8A13-79732406BE1B}"/>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59" name="Rectangle 343">
                <a:extLst>
                  <a:ext uri="{FF2B5EF4-FFF2-40B4-BE49-F238E27FC236}">
                    <a16:creationId xmlns:a16="http://schemas.microsoft.com/office/drawing/2014/main" id="{6A8B53A0-79C1-48DE-987F-492471F3AEE9}"/>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0" name="Rectangle 344">
                <a:extLst>
                  <a:ext uri="{FF2B5EF4-FFF2-40B4-BE49-F238E27FC236}">
                    <a16:creationId xmlns:a16="http://schemas.microsoft.com/office/drawing/2014/main" id="{F97EA17F-62FA-4A34-AFB2-8EC903A9B70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61" name="Rectangle 345">
                <a:extLst>
                  <a:ext uri="{FF2B5EF4-FFF2-40B4-BE49-F238E27FC236}">
                    <a16:creationId xmlns:a16="http://schemas.microsoft.com/office/drawing/2014/main" id="{C27BAA40-B340-45CF-9502-DA27A3DF433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Rectangle 346">
                <a:extLst>
                  <a:ext uri="{FF2B5EF4-FFF2-40B4-BE49-F238E27FC236}">
                    <a16:creationId xmlns:a16="http://schemas.microsoft.com/office/drawing/2014/main" id="{E4EC4FD1-93D3-47AD-B9F4-1FE624CE05E7}"/>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Rectangle 347">
                <a:extLst>
                  <a:ext uri="{FF2B5EF4-FFF2-40B4-BE49-F238E27FC236}">
                    <a16:creationId xmlns:a16="http://schemas.microsoft.com/office/drawing/2014/main" id="{69A0A95F-B2FE-4276-A3A0-30237F9BE65D}"/>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Rectangle 348">
                <a:extLst>
                  <a:ext uri="{FF2B5EF4-FFF2-40B4-BE49-F238E27FC236}">
                    <a16:creationId xmlns:a16="http://schemas.microsoft.com/office/drawing/2014/main" id="{FA088505-49C8-4502-B1A3-6B648A4002D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Rectangle 349">
                <a:extLst>
                  <a:ext uri="{FF2B5EF4-FFF2-40B4-BE49-F238E27FC236}">
                    <a16:creationId xmlns:a16="http://schemas.microsoft.com/office/drawing/2014/main" id="{C30E571A-34D2-4EF6-AB63-FA9CD8ADC31A}"/>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Rectangle 350">
                <a:extLst>
                  <a:ext uri="{FF2B5EF4-FFF2-40B4-BE49-F238E27FC236}">
                    <a16:creationId xmlns:a16="http://schemas.microsoft.com/office/drawing/2014/main" id="{E707D080-A17C-4FA4-9B98-A8FE2D2A055E}"/>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Rectangle 351">
                <a:extLst>
                  <a:ext uri="{FF2B5EF4-FFF2-40B4-BE49-F238E27FC236}">
                    <a16:creationId xmlns:a16="http://schemas.microsoft.com/office/drawing/2014/main" id="{E385A959-37DF-4B4C-B932-8160458FE9C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68" name="AutoShape 352">
                <a:extLst>
                  <a:ext uri="{FF2B5EF4-FFF2-40B4-BE49-F238E27FC236}">
                    <a16:creationId xmlns:a16="http://schemas.microsoft.com/office/drawing/2014/main" id="{B1D6341D-088E-4F52-9C76-BE7D031D01FA}"/>
                  </a:ext>
                </a:extLst>
              </p:cNvPr>
              <p:cNvCxnSpPr>
                <a:cxnSpLocks noChangeAspect="1" noChangeShapeType="1"/>
                <a:stCxn id="267" idx="3"/>
                <a:endCxn id="267"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9" name="AutoShape 353">
                <a:extLst>
                  <a:ext uri="{FF2B5EF4-FFF2-40B4-BE49-F238E27FC236}">
                    <a16:creationId xmlns:a16="http://schemas.microsoft.com/office/drawing/2014/main" id="{55AD2829-7E0F-4E25-B8E1-DE24A9A400DA}"/>
                  </a:ext>
                </a:extLst>
              </p:cNvPr>
              <p:cNvCxnSpPr>
                <a:cxnSpLocks noChangeAspect="1" noChangeShapeType="1"/>
                <a:stCxn id="267" idx="1"/>
                <a:endCxn id="26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0" name="AutoShape 354">
                <a:extLst>
                  <a:ext uri="{FF2B5EF4-FFF2-40B4-BE49-F238E27FC236}">
                    <a16:creationId xmlns:a16="http://schemas.microsoft.com/office/drawing/2014/main" id="{B7C10713-0529-41F7-BA71-0F1A7CB0606D}"/>
                  </a:ext>
                </a:extLst>
              </p:cNvPr>
              <p:cNvCxnSpPr>
                <a:cxnSpLocks noChangeAspect="1" noChangeShapeType="1"/>
                <a:stCxn id="267" idx="1"/>
                <a:endCxn id="26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1" name="AutoShape 355">
                <a:extLst>
                  <a:ext uri="{FF2B5EF4-FFF2-40B4-BE49-F238E27FC236}">
                    <a16:creationId xmlns:a16="http://schemas.microsoft.com/office/drawing/2014/main" id="{39B3A049-4471-4EF9-8685-05C1DA594AA4}"/>
                  </a:ext>
                </a:extLst>
              </p:cNvPr>
              <p:cNvCxnSpPr>
                <a:cxnSpLocks noChangeAspect="1" noChangeShapeType="1"/>
                <a:stCxn id="267" idx="1"/>
                <a:endCxn id="26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2" name="AutoShape 356">
                <a:extLst>
                  <a:ext uri="{FF2B5EF4-FFF2-40B4-BE49-F238E27FC236}">
                    <a16:creationId xmlns:a16="http://schemas.microsoft.com/office/drawing/2014/main" id="{302A40CE-C193-41C4-8008-52164CAEBFD1}"/>
                  </a:ext>
                </a:extLst>
              </p:cNvPr>
              <p:cNvCxnSpPr>
                <a:cxnSpLocks noChangeAspect="1" noChangeShapeType="1"/>
                <a:stCxn id="267" idx="1"/>
                <a:endCxn id="26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3" name="AutoShape 357">
                <a:extLst>
                  <a:ext uri="{FF2B5EF4-FFF2-40B4-BE49-F238E27FC236}">
                    <a16:creationId xmlns:a16="http://schemas.microsoft.com/office/drawing/2014/main" id="{30E7A168-C434-4E5E-9C62-A533F58E9722}"/>
                  </a:ext>
                </a:extLst>
              </p:cNvPr>
              <p:cNvCxnSpPr>
                <a:cxnSpLocks noChangeAspect="1" noChangeShapeType="1"/>
                <a:stCxn id="260" idx="3"/>
                <a:endCxn id="260"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4" name="AutoShape 358">
                <a:extLst>
                  <a:ext uri="{FF2B5EF4-FFF2-40B4-BE49-F238E27FC236}">
                    <a16:creationId xmlns:a16="http://schemas.microsoft.com/office/drawing/2014/main" id="{CC1E341D-182F-4AB5-A498-E0DFCBD8F1AD}"/>
                  </a:ext>
                </a:extLst>
              </p:cNvPr>
              <p:cNvCxnSpPr>
                <a:cxnSpLocks noChangeAspect="1" noChangeShapeType="1"/>
                <a:stCxn id="267" idx="1"/>
                <a:endCxn id="26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5" name="AutoShape 359">
                <a:extLst>
                  <a:ext uri="{FF2B5EF4-FFF2-40B4-BE49-F238E27FC236}">
                    <a16:creationId xmlns:a16="http://schemas.microsoft.com/office/drawing/2014/main" id="{885B7B86-E2B5-4D3B-B72C-BFED820B6CE6}"/>
                  </a:ext>
                </a:extLst>
              </p:cNvPr>
              <p:cNvCxnSpPr>
                <a:cxnSpLocks noChangeAspect="1" noChangeShapeType="1"/>
                <a:stCxn id="267" idx="1"/>
                <a:endCxn id="26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6" name="AutoShape 360">
                <a:extLst>
                  <a:ext uri="{FF2B5EF4-FFF2-40B4-BE49-F238E27FC236}">
                    <a16:creationId xmlns:a16="http://schemas.microsoft.com/office/drawing/2014/main" id="{125197E5-A574-4E53-ABDC-5B462BC7B67D}"/>
                  </a:ext>
                </a:extLst>
              </p:cNvPr>
              <p:cNvCxnSpPr>
                <a:cxnSpLocks noChangeAspect="1" noChangeShapeType="1"/>
                <a:stCxn id="267" idx="1"/>
                <a:endCxn id="267"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7" name="AutoShape 361">
                <a:extLst>
                  <a:ext uri="{FF2B5EF4-FFF2-40B4-BE49-F238E27FC236}">
                    <a16:creationId xmlns:a16="http://schemas.microsoft.com/office/drawing/2014/main" id="{D68B30CB-C6C9-45E0-9DC4-0553489E6470}"/>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8" name="AutoShape 362">
                <a:extLst>
                  <a:ext uri="{FF2B5EF4-FFF2-40B4-BE49-F238E27FC236}">
                    <a16:creationId xmlns:a16="http://schemas.microsoft.com/office/drawing/2014/main" id="{1A04810F-1A57-4A63-B1CA-58504124235B}"/>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9" name="AutoShape 363">
                <a:extLst>
                  <a:ext uri="{FF2B5EF4-FFF2-40B4-BE49-F238E27FC236}">
                    <a16:creationId xmlns:a16="http://schemas.microsoft.com/office/drawing/2014/main" id="{EA13DB0D-BE64-4183-8A61-E737895FFC7D}"/>
                  </a:ext>
                </a:extLst>
              </p:cNvPr>
              <p:cNvCxnSpPr>
                <a:cxnSpLocks noChangeAspect="1" noChangeShapeType="1"/>
                <a:stCxn id="260" idx="1"/>
                <a:endCxn id="260"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80" name="Line 364">
                <a:extLst>
                  <a:ext uri="{FF2B5EF4-FFF2-40B4-BE49-F238E27FC236}">
                    <a16:creationId xmlns:a16="http://schemas.microsoft.com/office/drawing/2014/main" id="{199CF7D9-AB1B-4502-8B8D-B8060F1C974B}"/>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365">
                <a:extLst>
                  <a:ext uri="{FF2B5EF4-FFF2-40B4-BE49-F238E27FC236}">
                    <a16:creationId xmlns:a16="http://schemas.microsoft.com/office/drawing/2014/main" id="{C5935443-8C5A-479A-BF2F-DF9B9EDCF6F8}"/>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366">
                <a:extLst>
                  <a:ext uri="{FF2B5EF4-FFF2-40B4-BE49-F238E27FC236}">
                    <a16:creationId xmlns:a16="http://schemas.microsoft.com/office/drawing/2014/main" id="{CE51B761-955E-489E-A860-B1A8641DCC80}"/>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Line 367">
                <a:extLst>
                  <a:ext uri="{FF2B5EF4-FFF2-40B4-BE49-F238E27FC236}">
                    <a16:creationId xmlns:a16="http://schemas.microsoft.com/office/drawing/2014/main" id="{B0C78AB6-FD39-472A-8DA1-5F0E675966D7}"/>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4" name="Line 368">
                <a:extLst>
                  <a:ext uri="{FF2B5EF4-FFF2-40B4-BE49-F238E27FC236}">
                    <a16:creationId xmlns:a16="http://schemas.microsoft.com/office/drawing/2014/main" id="{2AFDA459-3247-4DFC-A973-3F2EEA006F89}"/>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5" name="Line 369">
                <a:extLst>
                  <a:ext uri="{FF2B5EF4-FFF2-40B4-BE49-F238E27FC236}">
                    <a16:creationId xmlns:a16="http://schemas.microsoft.com/office/drawing/2014/main" id="{CF2603CB-ECB8-4B13-8979-F366716F32F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6" name="Line 370">
                <a:extLst>
                  <a:ext uri="{FF2B5EF4-FFF2-40B4-BE49-F238E27FC236}">
                    <a16:creationId xmlns:a16="http://schemas.microsoft.com/office/drawing/2014/main" id="{51E1E557-BA81-44FF-B78C-35215FB2194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7" name="Line 371">
                <a:extLst>
                  <a:ext uri="{FF2B5EF4-FFF2-40B4-BE49-F238E27FC236}">
                    <a16:creationId xmlns:a16="http://schemas.microsoft.com/office/drawing/2014/main" id="{6D739E49-5F8F-40D8-9EF2-618F6993E0B8}"/>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8" name="Line 372">
                <a:extLst>
                  <a:ext uri="{FF2B5EF4-FFF2-40B4-BE49-F238E27FC236}">
                    <a16:creationId xmlns:a16="http://schemas.microsoft.com/office/drawing/2014/main" id="{BF536989-65AA-4C62-AAE0-2889847AE12E}"/>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9" name="Line 373">
                <a:extLst>
                  <a:ext uri="{FF2B5EF4-FFF2-40B4-BE49-F238E27FC236}">
                    <a16:creationId xmlns:a16="http://schemas.microsoft.com/office/drawing/2014/main" id="{0085241C-B2A6-4D55-A565-CEC81852889A}"/>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0" name="Line 374">
                <a:extLst>
                  <a:ext uri="{FF2B5EF4-FFF2-40B4-BE49-F238E27FC236}">
                    <a16:creationId xmlns:a16="http://schemas.microsoft.com/office/drawing/2014/main" id="{3FFFE07A-B7A3-47CC-AB22-C0041F00F5A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1" name="Line 375">
                <a:extLst>
                  <a:ext uri="{FF2B5EF4-FFF2-40B4-BE49-F238E27FC236}">
                    <a16:creationId xmlns:a16="http://schemas.microsoft.com/office/drawing/2014/main" id="{10632F80-652C-4593-9808-440C683DE822}"/>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2" name="Line 376">
                <a:extLst>
                  <a:ext uri="{FF2B5EF4-FFF2-40B4-BE49-F238E27FC236}">
                    <a16:creationId xmlns:a16="http://schemas.microsoft.com/office/drawing/2014/main" id="{CCC88C2A-4DA8-4D0E-8FFE-2C88DC62F7BD}"/>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3" name="Line 377">
                <a:extLst>
                  <a:ext uri="{FF2B5EF4-FFF2-40B4-BE49-F238E27FC236}">
                    <a16:creationId xmlns:a16="http://schemas.microsoft.com/office/drawing/2014/main" id="{EEE44443-07C4-4B7D-91B2-2B5EC5298A2A}"/>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94" name="Oval 378">
                <a:extLst>
                  <a:ext uri="{FF2B5EF4-FFF2-40B4-BE49-F238E27FC236}">
                    <a16:creationId xmlns:a16="http://schemas.microsoft.com/office/drawing/2014/main" id="{712216B8-E190-4C26-90AC-8F67911E8D4D}"/>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5" name="Oval 379">
                <a:extLst>
                  <a:ext uri="{FF2B5EF4-FFF2-40B4-BE49-F238E27FC236}">
                    <a16:creationId xmlns:a16="http://schemas.microsoft.com/office/drawing/2014/main" id="{694F0075-9EF6-4A68-89D9-421DBD91086A}"/>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6" name="Oval 380">
                <a:extLst>
                  <a:ext uri="{FF2B5EF4-FFF2-40B4-BE49-F238E27FC236}">
                    <a16:creationId xmlns:a16="http://schemas.microsoft.com/office/drawing/2014/main" id="{D9B05383-6A06-4848-9783-E7C173BC9D27}"/>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7" name="Oval 381">
                <a:extLst>
                  <a:ext uri="{FF2B5EF4-FFF2-40B4-BE49-F238E27FC236}">
                    <a16:creationId xmlns:a16="http://schemas.microsoft.com/office/drawing/2014/main" id="{DB10017E-9719-49B3-81C7-710163368D05}"/>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8" name="Oval 382">
                <a:extLst>
                  <a:ext uri="{FF2B5EF4-FFF2-40B4-BE49-F238E27FC236}">
                    <a16:creationId xmlns:a16="http://schemas.microsoft.com/office/drawing/2014/main" id="{7F535C4D-6FAA-4A41-AE26-8504946EC918}"/>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9" name="Oval 383">
                <a:extLst>
                  <a:ext uri="{FF2B5EF4-FFF2-40B4-BE49-F238E27FC236}">
                    <a16:creationId xmlns:a16="http://schemas.microsoft.com/office/drawing/2014/main" id="{C45E2EB4-FC8E-4ECF-9757-A0176317B14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0" name="Oval 384">
                <a:extLst>
                  <a:ext uri="{FF2B5EF4-FFF2-40B4-BE49-F238E27FC236}">
                    <a16:creationId xmlns:a16="http://schemas.microsoft.com/office/drawing/2014/main" id="{FB0664BD-59E0-497F-A01D-EF50EDCDA7AB}"/>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1" name="Oval 385">
                <a:extLst>
                  <a:ext uri="{FF2B5EF4-FFF2-40B4-BE49-F238E27FC236}">
                    <a16:creationId xmlns:a16="http://schemas.microsoft.com/office/drawing/2014/main" id="{2EE89AFE-BC75-4678-A256-F04978FC8B76}"/>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2" name="Oval 386">
                <a:extLst>
                  <a:ext uri="{FF2B5EF4-FFF2-40B4-BE49-F238E27FC236}">
                    <a16:creationId xmlns:a16="http://schemas.microsoft.com/office/drawing/2014/main" id="{578A76EE-58D2-4451-BA45-B1E00AC1C6C4}"/>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3" name="Oval 387">
                <a:extLst>
                  <a:ext uri="{FF2B5EF4-FFF2-40B4-BE49-F238E27FC236}">
                    <a16:creationId xmlns:a16="http://schemas.microsoft.com/office/drawing/2014/main" id="{D1CA32F2-F503-4408-890A-85C716DA1374}"/>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4" name="Line 388">
                <a:extLst>
                  <a:ext uri="{FF2B5EF4-FFF2-40B4-BE49-F238E27FC236}">
                    <a16:creationId xmlns:a16="http://schemas.microsoft.com/office/drawing/2014/main" id="{A1BFD4B2-3D24-493B-B198-990677A7E04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89">
                <a:extLst>
                  <a:ext uri="{FF2B5EF4-FFF2-40B4-BE49-F238E27FC236}">
                    <a16:creationId xmlns:a16="http://schemas.microsoft.com/office/drawing/2014/main" id="{39C02A37-D452-4760-A007-76F55DDA9FC2}"/>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Text Box 391">
                <a:extLst>
                  <a:ext uri="{FF2B5EF4-FFF2-40B4-BE49-F238E27FC236}">
                    <a16:creationId xmlns:a16="http://schemas.microsoft.com/office/drawing/2014/main" id="{56343A39-226A-4E77-BA06-E498DC68265D}"/>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7" name="Text Box 392">
                <a:extLst>
                  <a:ext uri="{FF2B5EF4-FFF2-40B4-BE49-F238E27FC236}">
                    <a16:creationId xmlns:a16="http://schemas.microsoft.com/office/drawing/2014/main" id="{836FC179-C495-439E-A0AA-CC63D5976552}"/>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308" name="Text Box 393">
                <a:extLst>
                  <a:ext uri="{FF2B5EF4-FFF2-40B4-BE49-F238E27FC236}">
                    <a16:creationId xmlns:a16="http://schemas.microsoft.com/office/drawing/2014/main" id="{9978AF61-26EC-41DD-9E6B-862384EEE5F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09" name="Text Box 394">
                <a:extLst>
                  <a:ext uri="{FF2B5EF4-FFF2-40B4-BE49-F238E27FC236}">
                    <a16:creationId xmlns:a16="http://schemas.microsoft.com/office/drawing/2014/main" id="{062C6186-F0DD-4F03-9D3F-E8ACAEA229B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0" name="Text Box 395">
                <a:extLst>
                  <a:ext uri="{FF2B5EF4-FFF2-40B4-BE49-F238E27FC236}">
                    <a16:creationId xmlns:a16="http://schemas.microsoft.com/office/drawing/2014/main" id="{8A1530D6-B7BC-4CE6-A31A-5BC4F066E750}"/>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311" name="Arc 396">
                <a:extLst>
                  <a:ext uri="{FF2B5EF4-FFF2-40B4-BE49-F238E27FC236}">
                    <a16:creationId xmlns:a16="http://schemas.microsoft.com/office/drawing/2014/main" id="{A9C2E155-72F3-4A3A-8854-3138ACAB9BC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24CE5EFF-5047-43C4-9866-9E82EFFA187D}"/>
              </a:ext>
            </a:extLst>
          </p:cNvPr>
          <p:cNvSpPr>
            <a:spLocks noGrp="1" noChangeArrowheads="1"/>
          </p:cNvSpPr>
          <p:nvPr>
            <p:ph type="title"/>
          </p:nvPr>
        </p:nvSpPr>
        <p:spPr>
          <a:xfrm>
            <a:off x="2209800" y="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Taking into account ABO,</a:t>
            </a:r>
          </a:p>
        </p:txBody>
      </p:sp>
      <p:sp>
        <p:nvSpPr>
          <p:cNvPr id="27651" name="Rectangle 3">
            <a:extLst>
              <a:ext uri="{FF2B5EF4-FFF2-40B4-BE49-F238E27FC236}">
                <a16:creationId xmlns:a16="http://schemas.microsoft.com/office/drawing/2014/main" id="{0EA25C77-9BB5-41C7-9259-80DD348362FC}"/>
              </a:ext>
            </a:extLst>
          </p:cNvPr>
          <p:cNvSpPr>
            <a:spLocks noGrp="1" noChangeArrowheads="1"/>
          </p:cNvSpPr>
          <p:nvPr>
            <p:ph type="body" idx="1"/>
          </p:nvPr>
        </p:nvSpPr>
        <p:spPr>
          <a:xfrm>
            <a:off x="1273834" y="1254017"/>
            <a:ext cx="9644332" cy="4114800"/>
          </a:xfrm>
        </p:spPr>
        <p:txBody>
          <a:bodyPr>
            <a:noAutofit/>
          </a:bodyPr>
          <a:lstStyle/>
          <a:p>
            <a:pPr>
              <a:buFont typeface="Wingdings" panose="05000000000000000000" pitchFamily="2" charset="2"/>
              <a:buChar char="§"/>
            </a:pPr>
            <a:r>
              <a:rPr lang="en-GB" altLang="en-US" sz="4000" b="1" dirty="0">
                <a:latin typeface="Verdana" panose="020B0604030504040204" pitchFamily="34" charset="0"/>
                <a:ea typeface="Verdana" panose="020B0604030504040204" pitchFamily="34" charset="0"/>
              </a:rPr>
              <a:t>Within the White populations we were looking at a frequency of 0.14%.</a:t>
            </a:r>
          </a:p>
          <a:p>
            <a:pPr marL="0" indent="0">
              <a:buNone/>
            </a:pPr>
            <a:endParaRPr lang="en-GB" altLang="en-US" sz="4000" b="1" dirty="0">
              <a:latin typeface="Verdana" panose="020B0604030504040204" pitchFamily="34" charset="0"/>
              <a:ea typeface="Verdana" panose="020B0604030504040204" pitchFamily="34" charset="0"/>
            </a:endParaRPr>
          </a:p>
          <a:p>
            <a:pPr>
              <a:buFont typeface="Wingdings" panose="05000000000000000000" pitchFamily="2" charset="2"/>
              <a:buChar char="§"/>
            </a:pPr>
            <a:r>
              <a:rPr lang="en-GB" altLang="en-US" sz="4000" b="1" dirty="0">
                <a:latin typeface="Verdana" panose="020B0604030504040204" pitchFamily="34" charset="0"/>
                <a:ea typeface="Verdana" panose="020B0604030504040204" pitchFamily="34" charset="0"/>
              </a:rPr>
              <a:t>Within the Black populations we were looking at a frequency of 0.17%</a:t>
            </a:r>
          </a:p>
        </p:txBody>
      </p:sp>
      <p:grpSp>
        <p:nvGrpSpPr>
          <p:cNvPr id="4" name="Group 3">
            <a:extLst>
              <a:ext uri="{FF2B5EF4-FFF2-40B4-BE49-F238E27FC236}">
                <a16:creationId xmlns:a16="http://schemas.microsoft.com/office/drawing/2014/main" id="{7C6F11B1-F961-420E-86C9-77B009AA43BD}"/>
              </a:ext>
            </a:extLst>
          </p:cNvPr>
          <p:cNvGrpSpPr/>
          <p:nvPr/>
        </p:nvGrpSpPr>
        <p:grpSpPr>
          <a:xfrm>
            <a:off x="0" y="5607698"/>
            <a:ext cx="12192000" cy="1250302"/>
            <a:chOff x="0" y="5607698"/>
            <a:chExt cx="12192000" cy="1250302"/>
          </a:xfrm>
        </p:grpSpPr>
        <p:sp>
          <p:nvSpPr>
            <p:cNvPr id="5" name="Rectangle 4">
              <a:extLst>
                <a:ext uri="{FF2B5EF4-FFF2-40B4-BE49-F238E27FC236}">
                  <a16:creationId xmlns:a16="http://schemas.microsoft.com/office/drawing/2014/main" id="{6E6B502C-9FAF-41BB-95CB-157F18237BDA}"/>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6" name="Oval 5">
              <a:extLst>
                <a:ext uri="{FF2B5EF4-FFF2-40B4-BE49-F238E27FC236}">
                  <a16:creationId xmlns:a16="http://schemas.microsoft.com/office/drawing/2014/main" id="{F9F5F60F-E581-45C3-B555-44E54C5603C2}"/>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7" name="Group 7">
              <a:extLst>
                <a:ext uri="{FF2B5EF4-FFF2-40B4-BE49-F238E27FC236}">
                  <a16:creationId xmlns:a16="http://schemas.microsoft.com/office/drawing/2014/main" id="{8C174E77-C8A2-46A1-8621-51C0E5A76BC6}"/>
                </a:ext>
              </a:extLst>
            </p:cNvPr>
            <p:cNvGrpSpPr>
              <a:grpSpLocks noChangeAspect="1"/>
            </p:cNvGrpSpPr>
            <p:nvPr/>
          </p:nvGrpSpPr>
          <p:grpSpPr bwMode="auto">
            <a:xfrm>
              <a:off x="1446003" y="6071153"/>
              <a:ext cx="463617" cy="516607"/>
              <a:chOff x="2839" y="1944"/>
              <a:chExt cx="596" cy="664"/>
            </a:xfrm>
          </p:grpSpPr>
          <p:sp>
            <p:nvSpPr>
              <p:cNvPr id="279" name="Line 8">
                <a:extLst>
                  <a:ext uri="{FF2B5EF4-FFF2-40B4-BE49-F238E27FC236}">
                    <a16:creationId xmlns:a16="http://schemas.microsoft.com/office/drawing/2014/main" id="{EFB26E4A-1736-41D1-BB88-B8DCB7C10112}"/>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9">
                <a:extLst>
                  <a:ext uri="{FF2B5EF4-FFF2-40B4-BE49-F238E27FC236}">
                    <a16:creationId xmlns:a16="http://schemas.microsoft.com/office/drawing/2014/main" id="{B238B16F-00D5-467E-A53E-23E64C2336E6}"/>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0">
                <a:extLst>
                  <a:ext uri="{FF2B5EF4-FFF2-40B4-BE49-F238E27FC236}">
                    <a16:creationId xmlns:a16="http://schemas.microsoft.com/office/drawing/2014/main" id="{75EFB333-94B0-45CD-9D54-22283CCDD62A}"/>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Line 11">
                <a:extLst>
                  <a:ext uri="{FF2B5EF4-FFF2-40B4-BE49-F238E27FC236}">
                    <a16:creationId xmlns:a16="http://schemas.microsoft.com/office/drawing/2014/main" id="{EAC5D898-A4A4-4451-9FE6-3D2512CEA6D0}"/>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3" name="Rectangle 12">
                <a:extLst>
                  <a:ext uri="{FF2B5EF4-FFF2-40B4-BE49-F238E27FC236}">
                    <a16:creationId xmlns:a16="http://schemas.microsoft.com/office/drawing/2014/main" id="{798C8585-78FA-4F47-8EA3-D27478092E2B}"/>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4" name="Rectangle 13">
                <a:extLst>
                  <a:ext uri="{FF2B5EF4-FFF2-40B4-BE49-F238E27FC236}">
                    <a16:creationId xmlns:a16="http://schemas.microsoft.com/office/drawing/2014/main" id="{6BF9ACFC-BE1B-4D39-9367-A49EDCE6328C}"/>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5" name="Rectangle 14">
                <a:extLst>
                  <a:ext uri="{FF2B5EF4-FFF2-40B4-BE49-F238E27FC236}">
                    <a16:creationId xmlns:a16="http://schemas.microsoft.com/office/drawing/2014/main" id="{2DAB259B-A3AC-49A3-9F1A-BB976F5D35E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5">
                <a:extLst>
                  <a:ext uri="{FF2B5EF4-FFF2-40B4-BE49-F238E27FC236}">
                    <a16:creationId xmlns:a16="http://schemas.microsoft.com/office/drawing/2014/main" id="{3E6B892C-EC8E-47E1-85E6-6790A8A0F3C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6">
                <a:extLst>
                  <a:ext uri="{FF2B5EF4-FFF2-40B4-BE49-F238E27FC236}">
                    <a16:creationId xmlns:a16="http://schemas.microsoft.com/office/drawing/2014/main" id="{BE1E9EF5-3CD9-4AEC-8AAB-2EA7BEB03045}"/>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7">
                <a:extLst>
                  <a:ext uri="{FF2B5EF4-FFF2-40B4-BE49-F238E27FC236}">
                    <a16:creationId xmlns:a16="http://schemas.microsoft.com/office/drawing/2014/main" id="{C4756007-2947-4605-A220-89E8A6543809}"/>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8">
                <a:extLst>
                  <a:ext uri="{FF2B5EF4-FFF2-40B4-BE49-F238E27FC236}">
                    <a16:creationId xmlns:a16="http://schemas.microsoft.com/office/drawing/2014/main" id="{39CA769B-55C1-4BE2-97B5-1A967D4F810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0" name="Rectangle 19">
                <a:extLst>
                  <a:ext uri="{FF2B5EF4-FFF2-40B4-BE49-F238E27FC236}">
                    <a16:creationId xmlns:a16="http://schemas.microsoft.com/office/drawing/2014/main" id="{4572BC56-975D-43F5-A686-E6FE4B6C6B20}"/>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1" name="AutoShape 20">
                <a:extLst>
                  <a:ext uri="{FF2B5EF4-FFF2-40B4-BE49-F238E27FC236}">
                    <a16:creationId xmlns:a16="http://schemas.microsoft.com/office/drawing/2014/main" id="{34B3D6EB-1D01-4C19-B122-0A9F44E6E491}"/>
                  </a:ext>
                </a:extLst>
              </p:cNvPr>
              <p:cNvCxnSpPr>
                <a:cxnSpLocks noChangeAspect="1" noChangeShapeType="1"/>
                <a:stCxn id="290" idx="3"/>
                <a:endCxn id="290"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1">
                <a:extLst>
                  <a:ext uri="{FF2B5EF4-FFF2-40B4-BE49-F238E27FC236}">
                    <a16:creationId xmlns:a16="http://schemas.microsoft.com/office/drawing/2014/main" id="{E11E85B8-5501-4390-9BD3-A338E5A0E845}"/>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2">
                <a:extLst>
                  <a:ext uri="{FF2B5EF4-FFF2-40B4-BE49-F238E27FC236}">
                    <a16:creationId xmlns:a16="http://schemas.microsoft.com/office/drawing/2014/main" id="{7A1E891D-1B5D-4B91-A378-31D0A87FA71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3">
                <a:extLst>
                  <a:ext uri="{FF2B5EF4-FFF2-40B4-BE49-F238E27FC236}">
                    <a16:creationId xmlns:a16="http://schemas.microsoft.com/office/drawing/2014/main" id="{01DA0C12-B187-43D0-BD65-ED2B3E671DEA}"/>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4">
                <a:extLst>
                  <a:ext uri="{FF2B5EF4-FFF2-40B4-BE49-F238E27FC236}">
                    <a16:creationId xmlns:a16="http://schemas.microsoft.com/office/drawing/2014/main" id="{42962265-D80B-4558-9139-57FD6489819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5">
                <a:extLst>
                  <a:ext uri="{FF2B5EF4-FFF2-40B4-BE49-F238E27FC236}">
                    <a16:creationId xmlns:a16="http://schemas.microsoft.com/office/drawing/2014/main" id="{979C6B21-4655-458F-B46F-321F4D604456}"/>
                  </a:ext>
                </a:extLst>
              </p:cNvPr>
              <p:cNvCxnSpPr>
                <a:cxnSpLocks noChangeAspect="1" noChangeShapeType="1"/>
                <a:stCxn id="284" idx="3"/>
                <a:endCxn id="284"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6">
                <a:extLst>
                  <a:ext uri="{FF2B5EF4-FFF2-40B4-BE49-F238E27FC236}">
                    <a16:creationId xmlns:a16="http://schemas.microsoft.com/office/drawing/2014/main" id="{B50457C1-395C-441F-966D-0F2F117B1EB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7">
                <a:extLst>
                  <a:ext uri="{FF2B5EF4-FFF2-40B4-BE49-F238E27FC236}">
                    <a16:creationId xmlns:a16="http://schemas.microsoft.com/office/drawing/2014/main" id="{37948134-0132-48E9-BDAB-F31445C4E074}"/>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8">
                <a:extLst>
                  <a:ext uri="{FF2B5EF4-FFF2-40B4-BE49-F238E27FC236}">
                    <a16:creationId xmlns:a16="http://schemas.microsoft.com/office/drawing/2014/main" id="{2D11562C-6A8F-417D-93C8-52919FA9F152}"/>
                  </a:ext>
                </a:extLst>
              </p:cNvPr>
              <p:cNvCxnSpPr>
                <a:cxnSpLocks noChangeAspect="1" noChangeShapeType="1"/>
                <a:stCxn id="290" idx="1"/>
                <a:endCxn id="290"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29">
                <a:extLst>
                  <a:ext uri="{FF2B5EF4-FFF2-40B4-BE49-F238E27FC236}">
                    <a16:creationId xmlns:a16="http://schemas.microsoft.com/office/drawing/2014/main" id="{004CB264-258A-4642-8559-5CDB08BBBF6E}"/>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0">
                <a:extLst>
                  <a:ext uri="{FF2B5EF4-FFF2-40B4-BE49-F238E27FC236}">
                    <a16:creationId xmlns:a16="http://schemas.microsoft.com/office/drawing/2014/main" id="{092723E8-5F5E-4FFF-9A13-397DC6634B3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2" name="AutoShape 31">
                <a:extLst>
                  <a:ext uri="{FF2B5EF4-FFF2-40B4-BE49-F238E27FC236}">
                    <a16:creationId xmlns:a16="http://schemas.microsoft.com/office/drawing/2014/main" id="{6B70DC03-ACA4-4367-839F-5FA1A63F4C30}"/>
                  </a:ext>
                </a:extLst>
              </p:cNvPr>
              <p:cNvCxnSpPr>
                <a:cxnSpLocks noChangeAspect="1" noChangeShapeType="1"/>
                <a:stCxn id="284" idx="1"/>
                <a:endCxn id="284"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3" name="Line 32">
                <a:extLst>
                  <a:ext uri="{FF2B5EF4-FFF2-40B4-BE49-F238E27FC236}">
                    <a16:creationId xmlns:a16="http://schemas.microsoft.com/office/drawing/2014/main" id="{175D8F3F-4A91-498F-B279-593C1923B05B}"/>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3">
                <a:extLst>
                  <a:ext uri="{FF2B5EF4-FFF2-40B4-BE49-F238E27FC236}">
                    <a16:creationId xmlns:a16="http://schemas.microsoft.com/office/drawing/2014/main" id="{4BB2DBAA-6C6C-4038-B209-374A2C65E15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4">
                <a:extLst>
                  <a:ext uri="{FF2B5EF4-FFF2-40B4-BE49-F238E27FC236}">
                    <a16:creationId xmlns:a16="http://schemas.microsoft.com/office/drawing/2014/main" id="{20ABBD80-51F2-4378-BD09-F0B1C9B595C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5">
                <a:extLst>
                  <a:ext uri="{FF2B5EF4-FFF2-40B4-BE49-F238E27FC236}">
                    <a16:creationId xmlns:a16="http://schemas.microsoft.com/office/drawing/2014/main" id="{ECE5EF08-C9FA-439E-B599-1FAD04890775}"/>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6">
                <a:extLst>
                  <a:ext uri="{FF2B5EF4-FFF2-40B4-BE49-F238E27FC236}">
                    <a16:creationId xmlns:a16="http://schemas.microsoft.com/office/drawing/2014/main" id="{7C477E49-B4BB-4019-AB43-826C806CB97F}"/>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7">
                <a:extLst>
                  <a:ext uri="{FF2B5EF4-FFF2-40B4-BE49-F238E27FC236}">
                    <a16:creationId xmlns:a16="http://schemas.microsoft.com/office/drawing/2014/main" id="{E8424EAB-0218-4B84-90C7-1D4E53E2858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8">
                <a:extLst>
                  <a:ext uri="{FF2B5EF4-FFF2-40B4-BE49-F238E27FC236}">
                    <a16:creationId xmlns:a16="http://schemas.microsoft.com/office/drawing/2014/main" id="{54523972-61B0-48B2-A2B7-5E2843FD4C8C}"/>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39">
                <a:extLst>
                  <a:ext uri="{FF2B5EF4-FFF2-40B4-BE49-F238E27FC236}">
                    <a16:creationId xmlns:a16="http://schemas.microsoft.com/office/drawing/2014/main" id="{D5F6010E-A31D-495C-8558-12AB9C3EC7DA}"/>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0">
                <a:extLst>
                  <a:ext uri="{FF2B5EF4-FFF2-40B4-BE49-F238E27FC236}">
                    <a16:creationId xmlns:a16="http://schemas.microsoft.com/office/drawing/2014/main" id="{FB3CAC8A-74BE-49CD-AD76-A78B0670EB93}"/>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1">
                <a:extLst>
                  <a:ext uri="{FF2B5EF4-FFF2-40B4-BE49-F238E27FC236}">
                    <a16:creationId xmlns:a16="http://schemas.microsoft.com/office/drawing/2014/main" id="{ACFD7B67-C8E3-4167-A088-73B148B4A71E}"/>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2">
                <a:extLst>
                  <a:ext uri="{FF2B5EF4-FFF2-40B4-BE49-F238E27FC236}">
                    <a16:creationId xmlns:a16="http://schemas.microsoft.com/office/drawing/2014/main" id="{2E7A0589-285F-4C8A-B829-1004D167949D}"/>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Line 43">
                <a:extLst>
                  <a:ext uri="{FF2B5EF4-FFF2-40B4-BE49-F238E27FC236}">
                    <a16:creationId xmlns:a16="http://schemas.microsoft.com/office/drawing/2014/main" id="{D039CBC9-431F-4E6B-8763-9B204AD14CF6}"/>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5" name="Oval 44">
                <a:extLst>
                  <a:ext uri="{FF2B5EF4-FFF2-40B4-BE49-F238E27FC236}">
                    <a16:creationId xmlns:a16="http://schemas.microsoft.com/office/drawing/2014/main" id="{0B4CBD71-CF92-422C-9538-0DFD4AA8B4F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6" name="Oval 45">
                <a:extLst>
                  <a:ext uri="{FF2B5EF4-FFF2-40B4-BE49-F238E27FC236}">
                    <a16:creationId xmlns:a16="http://schemas.microsoft.com/office/drawing/2014/main" id="{194FA691-43AE-4E46-AEA7-527CADAE3E5C}"/>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8" name="Group 397">
              <a:extLst>
                <a:ext uri="{FF2B5EF4-FFF2-40B4-BE49-F238E27FC236}">
                  <a16:creationId xmlns:a16="http://schemas.microsoft.com/office/drawing/2014/main" id="{7A549E23-D2C4-409B-BE57-5FAEA7457714}"/>
                </a:ext>
              </a:extLst>
            </p:cNvPr>
            <p:cNvGrpSpPr>
              <a:grpSpLocks noChangeAspect="1"/>
            </p:cNvGrpSpPr>
            <p:nvPr/>
          </p:nvGrpSpPr>
          <p:grpSpPr bwMode="auto">
            <a:xfrm>
              <a:off x="1982621" y="5735053"/>
              <a:ext cx="1024036" cy="1019723"/>
              <a:chOff x="3600" y="1632"/>
              <a:chExt cx="1594" cy="1587"/>
            </a:xfrm>
          </p:grpSpPr>
          <p:sp>
            <p:nvSpPr>
              <p:cNvPr id="9" name="Line 141">
                <a:extLst>
                  <a:ext uri="{FF2B5EF4-FFF2-40B4-BE49-F238E27FC236}">
                    <a16:creationId xmlns:a16="http://schemas.microsoft.com/office/drawing/2014/main" id="{43856321-86F2-405C-803E-95945991AA44}"/>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Line 142">
                <a:extLst>
                  <a:ext uri="{FF2B5EF4-FFF2-40B4-BE49-F238E27FC236}">
                    <a16:creationId xmlns:a16="http://schemas.microsoft.com/office/drawing/2014/main" id="{223FEA03-C204-44CE-ADE0-3D6C1C5F793D}"/>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1" name="Rectangle 126">
                <a:extLst>
                  <a:ext uri="{FF2B5EF4-FFF2-40B4-BE49-F238E27FC236}">
                    <a16:creationId xmlns:a16="http://schemas.microsoft.com/office/drawing/2014/main" id="{F681A428-F384-4D22-945B-D571C4F3EE5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7">
                <a:extLst>
                  <a:ext uri="{FF2B5EF4-FFF2-40B4-BE49-F238E27FC236}">
                    <a16:creationId xmlns:a16="http://schemas.microsoft.com/office/drawing/2014/main" id="{5C66B4F3-AC22-4C15-A5CF-9787A75B0732}"/>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 name="Rectangle 128">
                <a:extLst>
                  <a:ext uri="{FF2B5EF4-FFF2-40B4-BE49-F238E27FC236}">
                    <a16:creationId xmlns:a16="http://schemas.microsoft.com/office/drawing/2014/main" id="{26DB8122-F505-4B81-A28A-00AF3CEC3EB1}"/>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4" name="Line 129">
                <a:extLst>
                  <a:ext uri="{FF2B5EF4-FFF2-40B4-BE49-F238E27FC236}">
                    <a16:creationId xmlns:a16="http://schemas.microsoft.com/office/drawing/2014/main" id="{F756095C-FBD1-4BDE-9576-FC586A4F2650}"/>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5" name="Line 130">
                <a:extLst>
                  <a:ext uri="{FF2B5EF4-FFF2-40B4-BE49-F238E27FC236}">
                    <a16:creationId xmlns:a16="http://schemas.microsoft.com/office/drawing/2014/main" id="{F2C36EAA-4BB4-4D3E-8C97-D6A8A245D5CD}"/>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 name="Line 131">
                <a:extLst>
                  <a:ext uri="{FF2B5EF4-FFF2-40B4-BE49-F238E27FC236}">
                    <a16:creationId xmlns:a16="http://schemas.microsoft.com/office/drawing/2014/main" id="{F41ADFB6-70A0-4467-BD29-566AB88694A3}"/>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2">
                <a:extLst>
                  <a:ext uri="{FF2B5EF4-FFF2-40B4-BE49-F238E27FC236}">
                    <a16:creationId xmlns:a16="http://schemas.microsoft.com/office/drawing/2014/main" id="{464FB338-0082-44D4-AEBD-F4B5FAEFAC4F}"/>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3">
                <a:extLst>
                  <a:ext uri="{FF2B5EF4-FFF2-40B4-BE49-F238E27FC236}">
                    <a16:creationId xmlns:a16="http://schemas.microsoft.com/office/drawing/2014/main" id="{762B701C-AB94-48F2-928C-41DEA3C1CF9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9" name="Line 134">
                <a:extLst>
                  <a:ext uri="{FF2B5EF4-FFF2-40B4-BE49-F238E27FC236}">
                    <a16:creationId xmlns:a16="http://schemas.microsoft.com/office/drawing/2014/main" id="{FB75E2AC-3B4E-4FCE-B606-B0F24B6B887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5">
                <a:extLst>
                  <a:ext uri="{FF2B5EF4-FFF2-40B4-BE49-F238E27FC236}">
                    <a16:creationId xmlns:a16="http://schemas.microsoft.com/office/drawing/2014/main" id="{BE2ABA91-5D74-460E-9B36-0F36C1CCEA71}"/>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 name="Line 136">
                <a:extLst>
                  <a:ext uri="{FF2B5EF4-FFF2-40B4-BE49-F238E27FC236}">
                    <a16:creationId xmlns:a16="http://schemas.microsoft.com/office/drawing/2014/main" id="{8D39E9C5-DDE0-4E27-BB60-84956D4FFB12}"/>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7">
                <a:extLst>
                  <a:ext uri="{FF2B5EF4-FFF2-40B4-BE49-F238E27FC236}">
                    <a16:creationId xmlns:a16="http://schemas.microsoft.com/office/drawing/2014/main" id="{799DD515-946D-4772-A88A-0602E24159F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8">
                <a:extLst>
                  <a:ext uri="{FF2B5EF4-FFF2-40B4-BE49-F238E27FC236}">
                    <a16:creationId xmlns:a16="http://schemas.microsoft.com/office/drawing/2014/main" id="{D74B95DC-9B75-4EF6-B77A-04E47A26649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39">
                <a:extLst>
                  <a:ext uri="{FF2B5EF4-FFF2-40B4-BE49-F238E27FC236}">
                    <a16:creationId xmlns:a16="http://schemas.microsoft.com/office/drawing/2014/main" id="{A9DE399B-78F2-4A9D-A88D-3D02C5B3571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5" name="Line 140">
                <a:extLst>
                  <a:ext uri="{FF2B5EF4-FFF2-40B4-BE49-F238E27FC236}">
                    <a16:creationId xmlns:a16="http://schemas.microsoft.com/office/drawing/2014/main" id="{75F7D521-3B93-4BAA-B4A6-AC1319032C1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6" name="AutoShape 143">
                <a:extLst>
                  <a:ext uri="{FF2B5EF4-FFF2-40B4-BE49-F238E27FC236}">
                    <a16:creationId xmlns:a16="http://schemas.microsoft.com/office/drawing/2014/main" id="{12067841-E648-4FDC-833E-D2DDA2F7BB80}"/>
                  </a:ext>
                </a:extLst>
              </p:cNvPr>
              <p:cNvCxnSpPr>
                <a:cxnSpLocks noChangeAspect="1" noChangeShapeType="1"/>
                <a:stCxn id="33" idx="0"/>
                <a:endCxn id="30"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 name="Rectangle 144">
                <a:extLst>
                  <a:ext uri="{FF2B5EF4-FFF2-40B4-BE49-F238E27FC236}">
                    <a16:creationId xmlns:a16="http://schemas.microsoft.com/office/drawing/2014/main" id="{657FF008-39C1-47CF-A462-B66630274A6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 name="Rectangle 145">
                <a:extLst>
                  <a:ext uri="{FF2B5EF4-FFF2-40B4-BE49-F238E27FC236}">
                    <a16:creationId xmlns:a16="http://schemas.microsoft.com/office/drawing/2014/main" id="{B586661E-5BFF-4FE9-9554-31591736C84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9" name="Rectangle 146">
                <a:extLst>
                  <a:ext uri="{FF2B5EF4-FFF2-40B4-BE49-F238E27FC236}">
                    <a16:creationId xmlns:a16="http://schemas.microsoft.com/office/drawing/2014/main" id="{58AA4AB0-2BB5-4550-8A00-1D3CE9C28E93}"/>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7">
                <a:extLst>
                  <a:ext uri="{FF2B5EF4-FFF2-40B4-BE49-F238E27FC236}">
                    <a16:creationId xmlns:a16="http://schemas.microsoft.com/office/drawing/2014/main" id="{79B4EA7C-96E1-41E5-B057-6F5D44A1A8FC}"/>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8">
                <a:extLst>
                  <a:ext uri="{FF2B5EF4-FFF2-40B4-BE49-F238E27FC236}">
                    <a16:creationId xmlns:a16="http://schemas.microsoft.com/office/drawing/2014/main" id="{3232B34F-2C3C-4975-8482-49FBBECCDFB0}"/>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49">
                <a:extLst>
                  <a:ext uri="{FF2B5EF4-FFF2-40B4-BE49-F238E27FC236}">
                    <a16:creationId xmlns:a16="http://schemas.microsoft.com/office/drawing/2014/main" id="{D539545E-5EE0-47EE-BD23-25099DF597AC}"/>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0">
                <a:extLst>
                  <a:ext uri="{FF2B5EF4-FFF2-40B4-BE49-F238E27FC236}">
                    <a16:creationId xmlns:a16="http://schemas.microsoft.com/office/drawing/2014/main" id="{AA4D7325-522E-49DD-80F5-C8F44E5E13F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4" name="Rectangle 151">
                <a:extLst>
                  <a:ext uri="{FF2B5EF4-FFF2-40B4-BE49-F238E27FC236}">
                    <a16:creationId xmlns:a16="http://schemas.microsoft.com/office/drawing/2014/main" id="{842159A3-4EC3-41D7-B92B-81B905E14739}"/>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5" name="AutoShape 152">
                <a:extLst>
                  <a:ext uri="{FF2B5EF4-FFF2-40B4-BE49-F238E27FC236}">
                    <a16:creationId xmlns:a16="http://schemas.microsoft.com/office/drawing/2014/main" id="{DACCEB56-5ABD-46A1-A0AB-B061E5D25514}"/>
                  </a:ext>
                </a:extLst>
              </p:cNvPr>
              <p:cNvCxnSpPr>
                <a:cxnSpLocks noChangeAspect="1" noChangeShapeType="1"/>
                <a:stCxn id="34" idx="3"/>
                <a:endCxn id="34"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3">
                <a:extLst>
                  <a:ext uri="{FF2B5EF4-FFF2-40B4-BE49-F238E27FC236}">
                    <a16:creationId xmlns:a16="http://schemas.microsoft.com/office/drawing/2014/main" id="{1A8FDE5B-23A7-4B3D-8BFC-223A9D18BF5A}"/>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4">
                <a:extLst>
                  <a:ext uri="{FF2B5EF4-FFF2-40B4-BE49-F238E27FC236}">
                    <a16:creationId xmlns:a16="http://schemas.microsoft.com/office/drawing/2014/main" id="{68CBDFB1-1AE5-45EF-8016-EA94B6DD405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5">
                <a:extLst>
                  <a:ext uri="{FF2B5EF4-FFF2-40B4-BE49-F238E27FC236}">
                    <a16:creationId xmlns:a16="http://schemas.microsoft.com/office/drawing/2014/main" id="{436FEE57-F211-4FB4-BC54-B64FE0C4A517}"/>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6">
                <a:extLst>
                  <a:ext uri="{FF2B5EF4-FFF2-40B4-BE49-F238E27FC236}">
                    <a16:creationId xmlns:a16="http://schemas.microsoft.com/office/drawing/2014/main" id="{C5C87687-A95E-4643-A25A-590597D96685}"/>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7">
                <a:extLst>
                  <a:ext uri="{FF2B5EF4-FFF2-40B4-BE49-F238E27FC236}">
                    <a16:creationId xmlns:a16="http://schemas.microsoft.com/office/drawing/2014/main" id="{FB655980-75A7-4652-BEA2-5FF31C54A213}"/>
                  </a:ext>
                </a:extLst>
              </p:cNvPr>
              <p:cNvCxnSpPr>
                <a:cxnSpLocks noChangeAspect="1" noChangeShapeType="1"/>
                <a:stCxn id="28" idx="3"/>
                <a:endCxn id="28"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8">
                <a:extLst>
                  <a:ext uri="{FF2B5EF4-FFF2-40B4-BE49-F238E27FC236}">
                    <a16:creationId xmlns:a16="http://schemas.microsoft.com/office/drawing/2014/main" id="{75139E31-E25F-4486-A64E-0D896F1E2191}"/>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59">
                <a:extLst>
                  <a:ext uri="{FF2B5EF4-FFF2-40B4-BE49-F238E27FC236}">
                    <a16:creationId xmlns:a16="http://schemas.microsoft.com/office/drawing/2014/main" id="{2DF46992-E7EE-4F64-ACF0-7D1B8DFDC36B}"/>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0">
                <a:extLst>
                  <a:ext uri="{FF2B5EF4-FFF2-40B4-BE49-F238E27FC236}">
                    <a16:creationId xmlns:a16="http://schemas.microsoft.com/office/drawing/2014/main" id="{C88BDCB9-EA3F-4E5C-96E9-047F6B0AC75C}"/>
                  </a:ext>
                </a:extLst>
              </p:cNvPr>
              <p:cNvCxnSpPr>
                <a:cxnSpLocks noChangeAspect="1" noChangeShapeType="1"/>
                <a:stCxn id="34" idx="1"/>
                <a:endCxn id="34"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1">
                <a:extLst>
                  <a:ext uri="{FF2B5EF4-FFF2-40B4-BE49-F238E27FC236}">
                    <a16:creationId xmlns:a16="http://schemas.microsoft.com/office/drawing/2014/main" id="{080BEB85-B7AF-456B-BBC5-783984E89499}"/>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2">
                <a:extLst>
                  <a:ext uri="{FF2B5EF4-FFF2-40B4-BE49-F238E27FC236}">
                    <a16:creationId xmlns:a16="http://schemas.microsoft.com/office/drawing/2014/main" id="{1C5A0AA1-C4B6-4580-9CA3-BDE614A83FB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AutoShape 163">
                <a:extLst>
                  <a:ext uri="{FF2B5EF4-FFF2-40B4-BE49-F238E27FC236}">
                    <a16:creationId xmlns:a16="http://schemas.microsoft.com/office/drawing/2014/main" id="{A1C91526-54A5-418C-BDC4-9AB8570266A3}"/>
                  </a:ext>
                </a:extLst>
              </p:cNvPr>
              <p:cNvCxnSpPr>
                <a:cxnSpLocks noChangeAspect="1" noChangeShapeType="1"/>
                <a:stCxn id="28" idx="1"/>
                <a:endCxn id="28"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7" name="Line 164">
                <a:extLst>
                  <a:ext uri="{FF2B5EF4-FFF2-40B4-BE49-F238E27FC236}">
                    <a16:creationId xmlns:a16="http://schemas.microsoft.com/office/drawing/2014/main" id="{9648C1C8-E409-49F5-9B64-19DB6BEF9FA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5">
                <a:extLst>
                  <a:ext uri="{FF2B5EF4-FFF2-40B4-BE49-F238E27FC236}">
                    <a16:creationId xmlns:a16="http://schemas.microsoft.com/office/drawing/2014/main" id="{4B06D713-F6F0-40EF-A61B-DE768423D4A5}"/>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6">
                <a:extLst>
                  <a:ext uri="{FF2B5EF4-FFF2-40B4-BE49-F238E27FC236}">
                    <a16:creationId xmlns:a16="http://schemas.microsoft.com/office/drawing/2014/main" id="{4EA14CD2-A726-4DCC-AC93-9D02D78A1676}"/>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7">
                <a:extLst>
                  <a:ext uri="{FF2B5EF4-FFF2-40B4-BE49-F238E27FC236}">
                    <a16:creationId xmlns:a16="http://schemas.microsoft.com/office/drawing/2014/main" id="{BDEE6017-2936-4B20-ADF2-AA54319F32D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8">
                <a:extLst>
                  <a:ext uri="{FF2B5EF4-FFF2-40B4-BE49-F238E27FC236}">
                    <a16:creationId xmlns:a16="http://schemas.microsoft.com/office/drawing/2014/main" id="{5554AD1B-9CF1-4DB3-91E9-B2F61138F7B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69">
                <a:extLst>
                  <a:ext uri="{FF2B5EF4-FFF2-40B4-BE49-F238E27FC236}">
                    <a16:creationId xmlns:a16="http://schemas.microsoft.com/office/drawing/2014/main" id="{838834FE-40D0-49CD-857F-306402C46FFE}"/>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0">
                <a:extLst>
                  <a:ext uri="{FF2B5EF4-FFF2-40B4-BE49-F238E27FC236}">
                    <a16:creationId xmlns:a16="http://schemas.microsoft.com/office/drawing/2014/main" id="{91E134E6-B0B1-4D53-B56D-168A5F27047A}"/>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1">
                <a:extLst>
                  <a:ext uri="{FF2B5EF4-FFF2-40B4-BE49-F238E27FC236}">
                    <a16:creationId xmlns:a16="http://schemas.microsoft.com/office/drawing/2014/main" id="{089F5111-B01E-43FC-8413-5D704902F229}"/>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2">
                <a:extLst>
                  <a:ext uri="{FF2B5EF4-FFF2-40B4-BE49-F238E27FC236}">
                    <a16:creationId xmlns:a16="http://schemas.microsoft.com/office/drawing/2014/main" id="{000D16B2-353B-4F17-AEBD-2F620DCE7802}"/>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3">
                <a:extLst>
                  <a:ext uri="{FF2B5EF4-FFF2-40B4-BE49-F238E27FC236}">
                    <a16:creationId xmlns:a16="http://schemas.microsoft.com/office/drawing/2014/main" id="{90069767-B8DB-4350-9718-F00BA368C1E2}"/>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4">
                <a:extLst>
                  <a:ext uri="{FF2B5EF4-FFF2-40B4-BE49-F238E27FC236}">
                    <a16:creationId xmlns:a16="http://schemas.microsoft.com/office/drawing/2014/main" id="{8DD1E04A-968F-44C6-BD64-1F9F4883F26E}"/>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5">
                <a:extLst>
                  <a:ext uri="{FF2B5EF4-FFF2-40B4-BE49-F238E27FC236}">
                    <a16:creationId xmlns:a16="http://schemas.microsoft.com/office/drawing/2014/main" id="{7F3110B7-AAD3-44D9-BBE7-E80C2611CE00}"/>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6">
                <a:extLst>
                  <a:ext uri="{FF2B5EF4-FFF2-40B4-BE49-F238E27FC236}">
                    <a16:creationId xmlns:a16="http://schemas.microsoft.com/office/drawing/2014/main" id="{21D16B3F-EB4F-40EA-B92C-0BDE829DD08C}"/>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Line 177">
                <a:extLst>
                  <a:ext uri="{FF2B5EF4-FFF2-40B4-BE49-F238E27FC236}">
                    <a16:creationId xmlns:a16="http://schemas.microsoft.com/office/drawing/2014/main" id="{ED5CC3BC-0F66-47E5-8C3D-415FDBA651DE}"/>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1" name="Oval 178">
                <a:extLst>
                  <a:ext uri="{FF2B5EF4-FFF2-40B4-BE49-F238E27FC236}">
                    <a16:creationId xmlns:a16="http://schemas.microsoft.com/office/drawing/2014/main" id="{C2307C57-A0F0-4A10-9B79-3A6826A98B9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79">
                <a:extLst>
                  <a:ext uri="{FF2B5EF4-FFF2-40B4-BE49-F238E27FC236}">
                    <a16:creationId xmlns:a16="http://schemas.microsoft.com/office/drawing/2014/main" id="{2ECF5831-AFD2-4DEC-930F-B15E8A17887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0">
                <a:extLst>
                  <a:ext uri="{FF2B5EF4-FFF2-40B4-BE49-F238E27FC236}">
                    <a16:creationId xmlns:a16="http://schemas.microsoft.com/office/drawing/2014/main" id="{2BD8B47E-0444-40BA-AD11-10D97137A4DE}"/>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1">
                <a:extLst>
                  <a:ext uri="{FF2B5EF4-FFF2-40B4-BE49-F238E27FC236}">
                    <a16:creationId xmlns:a16="http://schemas.microsoft.com/office/drawing/2014/main" id="{139BD995-91FB-4659-A0C8-10E8F7511EE2}"/>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2">
                <a:extLst>
                  <a:ext uri="{FF2B5EF4-FFF2-40B4-BE49-F238E27FC236}">
                    <a16:creationId xmlns:a16="http://schemas.microsoft.com/office/drawing/2014/main" id="{6278AF51-E8F9-4DCD-8509-4E87671A82A1}"/>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3">
                <a:extLst>
                  <a:ext uri="{FF2B5EF4-FFF2-40B4-BE49-F238E27FC236}">
                    <a16:creationId xmlns:a16="http://schemas.microsoft.com/office/drawing/2014/main" id="{212A3D36-FA22-4F06-AB7C-E884D9AE01A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4">
                <a:extLst>
                  <a:ext uri="{FF2B5EF4-FFF2-40B4-BE49-F238E27FC236}">
                    <a16:creationId xmlns:a16="http://schemas.microsoft.com/office/drawing/2014/main" id="{C0E64211-298E-485D-A273-594BF32B124D}"/>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5">
                <a:extLst>
                  <a:ext uri="{FF2B5EF4-FFF2-40B4-BE49-F238E27FC236}">
                    <a16:creationId xmlns:a16="http://schemas.microsoft.com/office/drawing/2014/main" id="{6EA2F3A6-0297-4CD0-9B2B-0FBF7B8BB98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6">
                <a:extLst>
                  <a:ext uri="{FF2B5EF4-FFF2-40B4-BE49-F238E27FC236}">
                    <a16:creationId xmlns:a16="http://schemas.microsoft.com/office/drawing/2014/main" id="{6570B4FD-33B7-4527-92C3-A5E7947EE2E1}"/>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Oval 187">
                <a:extLst>
                  <a:ext uri="{FF2B5EF4-FFF2-40B4-BE49-F238E27FC236}">
                    <a16:creationId xmlns:a16="http://schemas.microsoft.com/office/drawing/2014/main" id="{87F5FA79-56C8-44C1-916A-00A7D1AEDF21}"/>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1" name="Line 188">
                <a:extLst>
                  <a:ext uri="{FF2B5EF4-FFF2-40B4-BE49-F238E27FC236}">
                    <a16:creationId xmlns:a16="http://schemas.microsoft.com/office/drawing/2014/main" id="{80C329D4-7C40-42C0-A3C4-D8F9AA997DD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89">
                <a:extLst>
                  <a:ext uri="{FF2B5EF4-FFF2-40B4-BE49-F238E27FC236}">
                    <a16:creationId xmlns:a16="http://schemas.microsoft.com/office/drawing/2014/main" id="{D8549AA3-3974-40C3-9B50-F7AA65A28B21}"/>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3" name="Line 190">
                <a:extLst>
                  <a:ext uri="{FF2B5EF4-FFF2-40B4-BE49-F238E27FC236}">
                    <a16:creationId xmlns:a16="http://schemas.microsoft.com/office/drawing/2014/main" id="{9B24FBAC-9948-47C3-AADA-26826159EDF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4" name="AutoShape 191">
                <a:extLst>
                  <a:ext uri="{FF2B5EF4-FFF2-40B4-BE49-F238E27FC236}">
                    <a16:creationId xmlns:a16="http://schemas.microsoft.com/office/drawing/2014/main" id="{4D24CCAF-83F0-4739-8A3C-313A1F2F38EA}"/>
                  </a:ext>
                </a:extLst>
              </p:cNvPr>
              <p:cNvCxnSpPr>
                <a:cxnSpLocks noChangeAspect="1" noChangeShapeType="1"/>
                <a:stCxn id="83" idx="0"/>
                <a:endCxn id="79"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5" name="Rectangle 192">
                <a:extLst>
                  <a:ext uri="{FF2B5EF4-FFF2-40B4-BE49-F238E27FC236}">
                    <a16:creationId xmlns:a16="http://schemas.microsoft.com/office/drawing/2014/main" id="{FC394F99-D8FE-41C7-831B-39EAFFF1F02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3">
                <a:extLst>
                  <a:ext uri="{FF2B5EF4-FFF2-40B4-BE49-F238E27FC236}">
                    <a16:creationId xmlns:a16="http://schemas.microsoft.com/office/drawing/2014/main" id="{E26FF7BB-9B33-46AF-B4C7-422574A77FA6}"/>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7" name="Rectangle 194">
                <a:extLst>
                  <a:ext uri="{FF2B5EF4-FFF2-40B4-BE49-F238E27FC236}">
                    <a16:creationId xmlns:a16="http://schemas.microsoft.com/office/drawing/2014/main" id="{6C88FBC1-8000-472E-997A-E828D639A92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8" name="Rectangle 195">
                <a:extLst>
                  <a:ext uri="{FF2B5EF4-FFF2-40B4-BE49-F238E27FC236}">
                    <a16:creationId xmlns:a16="http://schemas.microsoft.com/office/drawing/2014/main" id="{2955C3EC-41A3-4B0F-8E4E-BCE872441B4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6">
                <a:extLst>
                  <a:ext uri="{FF2B5EF4-FFF2-40B4-BE49-F238E27FC236}">
                    <a16:creationId xmlns:a16="http://schemas.microsoft.com/office/drawing/2014/main" id="{3A660823-D827-46CA-B1A4-55292584716D}"/>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7">
                <a:extLst>
                  <a:ext uri="{FF2B5EF4-FFF2-40B4-BE49-F238E27FC236}">
                    <a16:creationId xmlns:a16="http://schemas.microsoft.com/office/drawing/2014/main" id="{0BE0D9B9-7C6B-4033-BAB1-2F386A36B9A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8">
                <a:extLst>
                  <a:ext uri="{FF2B5EF4-FFF2-40B4-BE49-F238E27FC236}">
                    <a16:creationId xmlns:a16="http://schemas.microsoft.com/office/drawing/2014/main" id="{79AE7C26-17C7-483A-A38C-C584D1CE9CD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199">
                <a:extLst>
                  <a:ext uri="{FF2B5EF4-FFF2-40B4-BE49-F238E27FC236}">
                    <a16:creationId xmlns:a16="http://schemas.microsoft.com/office/drawing/2014/main" id="{CA7C85C0-33E0-4CD3-9B9A-08100AA4865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0">
                <a:extLst>
                  <a:ext uri="{FF2B5EF4-FFF2-40B4-BE49-F238E27FC236}">
                    <a16:creationId xmlns:a16="http://schemas.microsoft.com/office/drawing/2014/main" id="{06A3055F-6930-4B29-B94C-A92109ADAB1D}"/>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4" name="Rectangle 201">
                <a:extLst>
                  <a:ext uri="{FF2B5EF4-FFF2-40B4-BE49-F238E27FC236}">
                    <a16:creationId xmlns:a16="http://schemas.microsoft.com/office/drawing/2014/main" id="{CF7597CE-BCA8-4359-A2F0-421F47D6431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5" name="AutoShape 202">
                <a:extLst>
                  <a:ext uri="{FF2B5EF4-FFF2-40B4-BE49-F238E27FC236}">
                    <a16:creationId xmlns:a16="http://schemas.microsoft.com/office/drawing/2014/main" id="{C1F14D38-EB49-4FA6-B447-B0CE3AB4EB41}"/>
                  </a:ext>
                </a:extLst>
              </p:cNvPr>
              <p:cNvCxnSpPr>
                <a:cxnSpLocks noChangeAspect="1" noChangeShapeType="1"/>
                <a:stCxn id="84" idx="3"/>
                <a:endCxn id="84"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3">
                <a:extLst>
                  <a:ext uri="{FF2B5EF4-FFF2-40B4-BE49-F238E27FC236}">
                    <a16:creationId xmlns:a16="http://schemas.microsoft.com/office/drawing/2014/main" id="{98E7FF79-EF10-4AC4-9D28-C66284268F59}"/>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4">
                <a:extLst>
                  <a:ext uri="{FF2B5EF4-FFF2-40B4-BE49-F238E27FC236}">
                    <a16:creationId xmlns:a16="http://schemas.microsoft.com/office/drawing/2014/main" id="{EA2B9EC7-8A58-4FE5-B0C1-F97A22DED27E}"/>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5">
                <a:extLst>
                  <a:ext uri="{FF2B5EF4-FFF2-40B4-BE49-F238E27FC236}">
                    <a16:creationId xmlns:a16="http://schemas.microsoft.com/office/drawing/2014/main" id="{DD284ED4-B89E-4F0A-B7B2-8791F69E711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6">
                <a:extLst>
                  <a:ext uri="{FF2B5EF4-FFF2-40B4-BE49-F238E27FC236}">
                    <a16:creationId xmlns:a16="http://schemas.microsoft.com/office/drawing/2014/main" id="{81793887-569C-402B-9215-8150E3930444}"/>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7">
                <a:extLst>
                  <a:ext uri="{FF2B5EF4-FFF2-40B4-BE49-F238E27FC236}">
                    <a16:creationId xmlns:a16="http://schemas.microsoft.com/office/drawing/2014/main" id="{DAC63F1B-047C-49C1-AB4C-9A319B02F56F}"/>
                  </a:ext>
                </a:extLst>
              </p:cNvPr>
              <p:cNvCxnSpPr>
                <a:cxnSpLocks noChangeAspect="1" noChangeShapeType="1"/>
                <a:stCxn id="77" idx="3"/>
                <a:endCxn id="77"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8">
                <a:extLst>
                  <a:ext uri="{FF2B5EF4-FFF2-40B4-BE49-F238E27FC236}">
                    <a16:creationId xmlns:a16="http://schemas.microsoft.com/office/drawing/2014/main" id="{BED017EC-3F29-4DF3-8489-AC56C1DE2220}"/>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09">
                <a:extLst>
                  <a:ext uri="{FF2B5EF4-FFF2-40B4-BE49-F238E27FC236}">
                    <a16:creationId xmlns:a16="http://schemas.microsoft.com/office/drawing/2014/main" id="{7710DBBF-DA8A-4CBC-9DE7-927E98F43D96}"/>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0">
                <a:extLst>
                  <a:ext uri="{FF2B5EF4-FFF2-40B4-BE49-F238E27FC236}">
                    <a16:creationId xmlns:a16="http://schemas.microsoft.com/office/drawing/2014/main" id="{90279E80-1DF4-4317-A41B-67162EB53F40}"/>
                  </a:ext>
                </a:extLst>
              </p:cNvPr>
              <p:cNvCxnSpPr>
                <a:cxnSpLocks noChangeAspect="1" noChangeShapeType="1"/>
                <a:stCxn id="84" idx="1"/>
                <a:endCxn id="84"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1">
                <a:extLst>
                  <a:ext uri="{FF2B5EF4-FFF2-40B4-BE49-F238E27FC236}">
                    <a16:creationId xmlns:a16="http://schemas.microsoft.com/office/drawing/2014/main" id="{B4810F8F-86CB-4943-820C-D5A9DE6FBA3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2">
                <a:extLst>
                  <a:ext uri="{FF2B5EF4-FFF2-40B4-BE49-F238E27FC236}">
                    <a16:creationId xmlns:a16="http://schemas.microsoft.com/office/drawing/2014/main" id="{F1B399EB-26A7-4ED4-8DFD-422F60175D1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AutoShape 213">
                <a:extLst>
                  <a:ext uri="{FF2B5EF4-FFF2-40B4-BE49-F238E27FC236}">
                    <a16:creationId xmlns:a16="http://schemas.microsoft.com/office/drawing/2014/main" id="{76244F2A-5574-48EE-ACBF-C73CB255E094}"/>
                  </a:ext>
                </a:extLst>
              </p:cNvPr>
              <p:cNvCxnSpPr>
                <a:cxnSpLocks noChangeAspect="1" noChangeShapeType="1"/>
                <a:stCxn id="77" idx="1"/>
                <a:endCxn id="77"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7" name="Line 214">
                <a:extLst>
                  <a:ext uri="{FF2B5EF4-FFF2-40B4-BE49-F238E27FC236}">
                    <a16:creationId xmlns:a16="http://schemas.microsoft.com/office/drawing/2014/main" id="{23303D42-930A-4D47-9BBD-98B9738FE3DB}"/>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5">
                <a:extLst>
                  <a:ext uri="{FF2B5EF4-FFF2-40B4-BE49-F238E27FC236}">
                    <a16:creationId xmlns:a16="http://schemas.microsoft.com/office/drawing/2014/main" id="{3DA354F0-CC18-4BF0-898C-C04B2113741A}"/>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6">
                <a:extLst>
                  <a:ext uri="{FF2B5EF4-FFF2-40B4-BE49-F238E27FC236}">
                    <a16:creationId xmlns:a16="http://schemas.microsoft.com/office/drawing/2014/main" id="{517C42DA-830B-4738-BE12-9A2B8023126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7">
                <a:extLst>
                  <a:ext uri="{FF2B5EF4-FFF2-40B4-BE49-F238E27FC236}">
                    <a16:creationId xmlns:a16="http://schemas.microsoft.com/office/drawing/2014/main" id="{F9754662-8C62-4702-BECA-E362A16FBCB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8">
                <a:extLst>
                  <a:ext uri="{FF2B5EF4-FFF2-40B4-BE49-F238E27FC236}">
                    <a16:creationId xmlns:a16="http://schemas.microsoft.com/office/drawing/2014/main" id="{EAD7E57D-24FA-4E0E-B570-A35930AB5AF9}"/>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19">
                <a:extLst>
                  <a:ext uri="{FF2B5EF4-FFF2-40B4-BE49-F238E27FC236}">
                    <a16:creationId xmlns:a16="http://schemas.microsoft.com/office/drawing/2014/main" id="{FF1ADEF6-B2D5-4132-AD9A-47CC2B653711}"/>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0">
                <a:extLst>
                  <a:ext uri="{FF2B5EF4-FFF2-40B4-BE49-F238E27FC236}">
                    <a16:creationId xmlns:a16="http://schemas.microsoft.com/office/drawing/2014/main" id="{F123C1FE-ADD5-40EB-BF4A-850C53F2A9FD}"/>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1">
                <a:extLst>
                  <a:ext uri="{FF2B5EF4-FFF2-40B4-BE49-F238E27FC236}">
                    <a16:creationId xmlns:a16="http://schemas.microsoft.com/office/drawing/2014/main" id="{E9293653-CA4B-4702-AEE3-EE996CE13E0C}"/>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2">
                <a:extLst>
                  <a:ext uri="{FF2B5EF4-FFF2-40B4-BE49-F238E27FC236}">
                    <a16:creationId xmlns:a16="http://schemas.microsoft.com/office/drawing/2014/main" id="{4305A323-DB90-4667-A3EC-5749935E9E4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3">
                <a:extLst>
                  <a:ext uri="{FF2B5EF4-FFF2-40B4-BE49-F238E27FC236}">
                    <a16:creationId xmlns:a16="http://schemas.microsoft.com/office/drawing/2014/main" id="{F616FEF6-3A38-470B-804D-C4E0A6369E56}"/>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4">
                <a:extLst>
                  <a:ext uri="{FF2B5EF4-FFF2-40B4-BE49-F238E27FC236}">
                    <a16:creationId xmlns:a16="http://schemas.microsoft.com/office/drawing/2014/main" id="{80980536-D77F-452E-B597-804CC1713323}"/>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5">
                <a:extLst>
                  <a:ext uri="{FF2B5EF4-FFF2-40B4-BE49-F238E27FC236}">
                    <a16:creationId xmlns:a16="http://schemas.microsoft.com/office/drawing/2014/main" id="{5DD25E11-AD68-4BED-9805-5803C3658843}"/>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6">
                <a:extLst>
                  <a:ext uri="{FF2B5EF4-FFF2-40B4-BE49-F238E27FC236}">
                    <a16:creationId xmlns:a16="http://schemas.microsoft.com/office/drawing/2014/main" id="{BA2E5B77-55EB-4902-8D22-13C0EDFEE986}"/>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Line 227">
                <a:extLst>
                  <a:ext uri="{FF2B5EF4-FFF2-40B4-BE49-F238E27FC236}">
                    <a16:creationId xmlns:a16="http://schemas.microsoft.com/office/drawing/2014/main" id="{0CA73B34-02F0-4DF2-8D88-1FA2F5D9902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1" name="Oval 228">
                <a:extLst>
                  <a:ext uri="{FF2B5EF4-FFF2-40B4-BE49-F238E27FC236}">
                    <a16:creationId xmlns:a16="http://schemas.microsoft.com/office/drawing/2014/main" id="{7C4A9BCC-2914-4963-BE83-3B750560BA22}"/>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29">
                <a:extLst>
                  <a:ext uri="{FF2B5EF4-FFF2-40B4-BE49-F238E27FC236}">
                    <a16:creationId xmlns:a16="http://schemas.microsoft.com/office/drawing/2014/main" id="{1A878DD0-9BC3-4890-A9FD-FBBAB5A4E0F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0">
                <a:extLst>
                  <a:ext uri="{FF2B5EF4-FFF2-40B4-BE49-F238E27FC236}">
                    <a16:creationId xmlns:a16="http://schemas.microsoft.com/office/drawing/2014/main" id="{E92CB1D6-9EAD-4DDC-8924-27C3B158416C}"/>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1">
                <a:extLst>
                  <a:ext uri="{FF2B5EF4-FFF2-40B4-BE49-F238E27FC236}">
                    <a16:creationId xmlns:a16="http://schemas.microsoft.com/office/drawing/2014/main" id="{D1D97F5D-C2A5-4E6E-B7DF-A8B6B76880E3}"/>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2">
                <a:extLst>
                  <a:ext uri="{FF2B5EF4-FFF2-40B4-BE49-F238E27FC236}">
                    <a16:creationId xmlns:a16="http://schemas.microsoft.com/office/drawing/2014/main" id="{EB81C263-47AE-4097-9377-54AF94FA2640}"/>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3">
                <a:extLst>
                  <a:ext uri="{FF2B5EF4-FFF2-40B4-BE49-F238E27FC236}">
                    <a16:creationId xmlns:a16="http://schemas.microsoft.com/office/drawing/2014/main" id="{E3B6704B-C98B-4306-B82A-117501AD53B0}"/>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4">
                <a:extLst>
                  <a:ext uri="{FF2B5EF4-FFF2-40B4-BE49-F238E27FC236}">
                    <a16:creationId xmlns:a16="http://schemas.microsoft.com/office/drawing/2014/main" id="{7C3A2860-7668-47ED-B236-7A7981A6A14B}"/>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5">
                <a:extLst>
                  <a:ext uri="{FF2B5EF4-FFF2-40B4-BE49-F238E27FC236}">
                    <a16:creationId xmlns:a16="http://schemas.microsoft.com/office/drawing/2014/main" id="{6C03B766-A3B2-43FF-BC54-81FE9A64B48B}"/>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6">
                <a:extLst>
                  <a:ext uri="{FF2B5EF4-FFF2-40B4-BE49-F238E27FC236}">
                    <a16:creationId xmlns:a16="http://schemas.microsoft.com/office/drawing/2014/main" id="{847ED6B4-E8E5-4385-9E6D-19EB26914914}"/>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Oval 237">
                <a:extLst>
                  <a:ext uri="{FF2B5EF4-FFF2-40B4-BE49-F238E27FC236}">
                    <a16:creationId xmlns:a16="http://schemas.microsoft.com/office/drawing/2014/main" id="{F034D960-86EA-4D99-BD3C-45870F9088CB}"/>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1" name="Line 238">
                <a:extLst>
                  <a:ext uri="{FF2B5EF4-FFF2-40B4-BE49-F238E27FC236}">
                    <a16:creationId xmlns:a16="http://schemas.microsoft.com/office/drawing/2014/main" id="{B2CE460F-BD65-4278-B8E1-94FE3A4A164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39">
                <a:extLst>
                  <a:ext uri="{FF2B5EF4-FFF2-40B4-BE49-F238E27FC236}">
                    <a16:creationId xmlns:a16="http://schemas.microsoft.com/office/drawing/2014/main" id="{1DC6D66B-C51D-460F-8C3C-E67D895542EF}"/>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3" name="Line 240">
                <a:extLst>
                  <a:ext uri="{FF2B5EF4-FFF2-40B4-BE49-F238E27FC236}">
                    <a16:creationId xmlns:a16="http://schemas.microsoft.com/office/drawing/2014/main" id="{E50A2776-ECE3-491A-AAD6-3ED4BE98914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4" name="AutoShape 241">
                <a:extLst>
                  <a:ext uri="{FF2B5EF4-FFF2-40B4-BE49-F238E27FC236}">
                    <a16:creationId xmlns:a16="http://schemas.microsoft.com/office/drawing/2014/main" id="{F18E47C3-5557-4EA7-BF31-04B044027254}"/>
                  </a:ext>
                </a:extLst>
              </p:cNvPr>
              <p:cNvCxnSpPr>
                <a:cxnSpLocks noChangeAspect="1" noChangeShapeType="1"/>
                <a:stCxn id="133" idx="0"/>
                <a:endCxn id="129"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5" name="Rectangle 242">
                <a:extLst>
                  <a:ext uri="{FF2B5EF4-FFF2-40B4-BE49-F238E27FC236}">
                    <a16:creationId xmlns:a16="http://schemas.microsoft.com/office/drawing/2014/main" id="{8BDF02D2-6304-4032-B6D3-DCDD9DC2D85D}"/>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3">
                <a:extLst>
                  <a:ext uri="{FF2B5EF4-FFF2-40B4-BE49-F238E27FC236}">
                    <a16:creationId xmlns:a16="http://schemas.microsoft.com/office/drawing/2014/main" id="{917E54E1-0C83-41B7-910E-AD96557C5E3F}"/>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7" name="Rectangle 244">
                <a:extLst>
                  <a:ext uri="{FF2B5EF4-FFF2-40B4-BE49-F238E27FC236}">
                    <a16:creationId xmlns:a16="http://schemas.microsoft.com/office/drawing/2014/main" id="{1F50B737-0B3C-4FB5-ABEC-7E0ACB6EA270}"/>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8" name="Rectangle 245">
                <a:extLst>
                  <a:ext uri="{FF2B5EF4-FFF2-40B4-BE49-F238E27FC236}">
                    <a16:creationId xmlns:a16="http://schemas.microsoft.com/office/drawing/2014/main" id="{CA92E987-0E38-4817-9AB8-F36DACEA25C6}"/>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6">
                <a:extLst>
                  <a:ext uri="{FF2B5EF4-FFF2-40B4-BE49-F238E27FC236}">
                    <a16:creationId xmlns:a16="http://schemas.microsoft.com/office/drawing/2014/main" id="{51AA2E06-CC9D-46F9-A298-B0CAB072CC4B}"/>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7">
                <a:extLst>
                  <a:ext uri="{FF2B5EF4-FFF2-40B4-BE49-F238E27FC236}">
                    <a16:creationId xmlns:a16="http://schemas.microsoft.com/office/drawing/2014/main" id="{9DD73275-1EA0-45DD-BD73-A152D33855DD}"/>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8">
                <a:extLst>
                  <a:ext uri="{FF2B5EF4-FFF2-40B4-BE49-F238E27FC236}">
                    <a16:creationId xmlns:a16="http://schemas.microsoft.com/office/drawing/2014/main" id="{7CFB58B5-DF4B-4D20-8F6E-96BB07609DF3}"/>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49">
                <a:extLst>
                  <a:ext uri="{FF2B5EF4-FFF2-40B4-BE49-F238E27FC236}">
                    <a16:creationId xmlns:a16="http://schemas.microsoft.com/office/drawing/2014/main" id="{D3AD2DE0-C16F-487B-B5BE-EFCEC2474BA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0">
                <a:extLst>
                  <a:ext uri="{FF2B5EF4-FFF2-40B4-BE49-F238E27FC236}">
                    <a16:creationId xmlns:a16="http://schemas.microsoft.com/office/drawing/2014/main" id="{9BFC43C6-30BF-4CF7-9B92-20479F297FA8}"/>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4" name="Rectangle 251">
                <a:extLst>
                  <a:ext uri="{FF2B5EF4-FFF2-40B4-BE49-F238E27FC236}">
                    <a16:creationId xmlns:a16="http://schemas.microsoft.com/office/drawing/2014/main" id="{1EA8903A-68F4-438B-A412-5AEB2056D122}"/>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5" name="AutoShape 252">
                <a:extLst>
                  <a:ext uri="{FF2B5EF4-FFF2-40B4-BE49-F238E27FC236}">
                    <a16:creationId xmlns:a16="http://schemas.microsoft.com/office/drawing/2014/main" id="{34E86747-4B6B-413A-8914-CB9840000819}"/>
                  </a:ext>
                </a:extLst>
              </p:cNvPr>
              <p:cNvCxnSpPr>
                <a:cxnSpLocks noChangeAspect="1" noChangeShapeType="1"/>
                <a:stCxn id="134" idx="3"/>
                <a:endCxn id="134"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3">
                <a:extLst>
                  <a:ext uri="{FF2B5EF4-FFF2-40B4-BE49-F238E27FC236}">
                    <a16:creationId xmlns:a16="http://schemas.microsoft.com/office/drawing/2014/main" id="{CDDDAEC5-D786-45B9-AC81-02E752B4157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4">
                <a:extLst>
                  <a:ext uri="{FF2B5EF4-FFF2-40B4-BE49-F238E27FC236}">
                    <a16:creationId xmlns:a16="http://schemas.microsoft.com/office/drawing/2014/main" id="{1EF06098-6055-4FB1-B9AB-3BBD3DA96D6F}"/>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5">
                <a:extLst>
                  <a:ext uri="{FF2B5EF4-FFF2-40B4-BE49-F238E27FC236}">
                    <a16:creationId xmlns:a16="http://schemas.microsoft.com/office/drawing/2014/main" id="{43D6A982-B6DB-41C5-BB2B-4187423EC508}"/>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6">
                <a:extLst>
                  <a:ext uri="{FF2B5EF4-FFF2-40B4-BE49-F238E27FC236}">
                    <a16:creationId xmlns:a16="http://schemas.microsoft.com/office/drawing/2014/main" id="{F3EAF670-BC27-43E9-A350-762E62A5EF6A}"/>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7">
                <a:extLst>
                  <a:ext uri="{FF2B5EF4-FFF2-40B4-BE49-F238E27FC236}">
                    <a16:creationId xmlns:a16="http://schemas.microsoft.com/office/drawing/2014/main" id="{F360D4F0-46E8-4D2A-96D1-E07E72BB0F6C}"/>
                  </a:ext>
                </a:extLst>
              </p:cNvPr>
              <p:cNvCxnSpPr>
                <a:cxnSpLocks noChangeAspect="1" noChangeShapeType="1"/>
                <a:stCxn id="127" idx="3"/>
                <a:endCxn id="127"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8">
                <a:extLst>
                  <a:ext uri="{FF2B5EF4-FFF2-40B4-BE49-F238E27FC236}">
                    <a16:creationId xmlns:a16="http://schemas.microsoft.com/office/drawing/2014/main" id="{5B4D744A-E9E0-4D9C-AC16-B7E411F150EC}"/>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59">
                <a:extLst>
                  <a:ext uri="{FF2B5EF4-FFF2-40B4-BE49-F238E27FC236}">
                    <a16:creationId xmlns:a16="http://schemas.microsoft.com/office/drawing/2014/main" id="{A9AFF518-6620-4162-976C-F3C29D6899FB}"/>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0">
                <a:extLst>
                  <a:ext uri="{FF2B5EF4-FFF2-40B4-BE49-F238E27FC236}">
                    <a16:creationId xmlns:a16="http://schemas.microsoft.com/office/drawing/2014/main" id="{2AF3D752-A2C0-4226-B3DD-673E3162DF80}"/>
                  </a:ext>
                </a:extLst>
              </p:cNvPr>
              <p:cNvCxnSpPr>
                <a:cxnSpLocks noChangeAspect="1" noChangeShapeType="1"/>
                <a:stCxn id="134" idx="1"/>
                <a:endCxn id="134"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1">
                <a:extLst>
                  <a:ext uri="{FF2B5EF4-FFF2-40B4-BE49-F238E27FC236}">
                    <a16:creationId xmlns:a16="http://schemas.microsoft.com/office/drawing/2014/main" id="{16A49E46-A1A0-4A87-9C0D-70074E6B64A6}"/>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2">
                <a:extLst>
                  <a:ext uri="{FF2B5EF4-FFF2-40B4-BE49-F238E27FC236}">
                    <a16:creationId xmlns:a16="http://schemas.microsoft.com/office/drawing/2014/main" id="{92FFCC35-63A7-474C-BD74-801C990F96AD}"/>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AutoShape 263">
                <a:extLst>
                  <a:ext uri="{FF2B5EF4-FFF2-40B4-BE49-F238E27FC236}">
                    <a16:creationId xmlns:a16="http://schemas.microsoft.com/office/drawing/2014/main" id="{09DAE9B7-7F2C-42ED-B57E-93A9CDE9E3F8}"/>
                  </a:ext>
                </a:extLst>
              </p:cNvPr>
              <p:cNvCxnSpPr>
                <a:cxnSpLocks noChangeAspect="1" noChangeShapeType="1"/>
                <a:stCxn id="127" idx="1"/>
                <a:endCxn id="127"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7" name="Line 264">
                <a:extLst>
                  <a:ext uri="{FF2B5EF4-FFF2-40B4-BE49-F238E27FC236}">
                    <a16:creationId xmlns:a16="http://schemas.microsoft.com/office/drawing/2014/main" id="{CFD9AADB-AABE-4D83-AA3F-0D699A0AA497}"/>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5">
                <a:extLst>
                  <a:ext uri="{FF2B5EF4-FFF2-40B4-BE49-F238E27FC236}">
                    <a16:creationId xmlns:a16="http://schemas.microsoft.com/office/drawing/2014/main" id="{BE79646B-706D-4201-81B4-76F3156B941B}"/>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6">
                <a:extLst>
                  <a:ext uri="{FF2B5EF4-FFF2-40B4-BE49-F238E27FC236}">
                    <a16:creationId xmlns:a16="http://schemas.microsoft.com/office/drawing/2014/main" id="{BD94105D-1178-4EA6-B995-AF4AFD5226BC}"/>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7">
                <a:extLst>
                  <a:ext uri="{FF2B5EF4-FFF2-40B4-BE49-F238E27FC236}">
                    <a16:creationId xmlns:a16="http://schemas.microsoft.com/office/drawing/2014/main" id="{E65F1F61-E224-470B-9562-8B018783CDF8}"/>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8">
                <a:extLst>
                  <a:ext uri="{FF2B5EF4-FFF2-40B4-BE49-F238E27FC236}">
                    <a16:creationId xmlns:a16="http://schemas.microsoft.com/office/drawing/2014/main" id="{B807F7F1-6795-4EEF-A710-B2F7840BADC7}"/>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69">
                <a:extLst>
                  <a:ext uri="{FF2B5EF4-FFF2-40B4-BE49-F238E27FC236}">
                    <a16:creationId xmlns:a16="http://schemas.microsoft.com/office/drawing/2014/main" id="{D47F597D-BA2F-4B78-9C57-D2CA86938CB0}"/>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0">
                <a:extLst>
                  <a:ext uri="{FF2B5EF4-FFF2-40B4-BE49-F238E27FC236}">
                    <a16:creationId xmlns:a16="http://schemas.microsoft.com/office/drawing/2014/main" id="{6AA7C29D-E80C-45B5-B71B-1D4ED030AC0A}"/>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1">
                <a:extLst>
                  <a:ext uri="{FF2B5EF4-FFF2-40B4-BE49-F238E27FC236}">
                    <a16:creationId xmlns:a16="http://schemas.microsoft.com/office/drawing/2014/main" id="{95651290-CBE8-488E-A748-14CDFF4B9E3B}"/>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2">
                <a:extLst>
                  <a:ext uri="{FF2B5EF4-FFF2-40B4-BE49-F238E27FC236}">
                    <a16:creationId xmlns:a16="http://schemas.microsoft.com/office/drawing/2014/main" id="{168A2BAA-6F45-410A-956E-3C638926C6F9}"/>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3">
                <a:extLst>
                  <a:ext uri="{FF2B5EF4-FFF2-40B4-BE49-F238E27FC236}">
                    <a16:creationId xmlns:a16="http://schemas.microsoft.com/office/drawing/2014/main" id="{4CA9283A-2A90-4009-B5DE-367B304208D8}"/>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4">
                <a:extLst>
                  <a:ext uri="{FF2B5EF4-FFF2-40B4-BE49-F238E27FC236}">
                    <a16:creationId xmlns:a16="http://schemas.microsoft.com/office/drawing/2014/main" id="{5CCE606B-E74A-4FC4-B25F-886B1FD5818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5">
                <a:extLst>
                  <a:ext uri="{FF2B5EF4-FFF2-40B4-BE49-F238E27FC236}">
                    <a16:creationId xmlns:a16="http://schemas.microsoft.com/office/drawing/2014/main" id="{254598B5-62C2-4AB8-93CF-D1DC673371E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6">
                <a:extLst>
                  <a:ext uri="{FF2B5EF4-FFF2-40B4-BE49-F238E27FC236}">
                    <a16:creationId xmlns:a16="http://schemas.microsoft.com/office/drawing/2014/main" id="{D7DADB68-8E27-401B-8E77-3A781708DFA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Line 277">
                <a:extLst>
                  <a:ext uri="{FF2B5EF4-FFF2-40B4-BE49-F238E27FC236}">
                    <a16:creationId xmlns:a16="http://schemas.microsoft.com/office/drawing/2014/main" id="{7329D5C1-4848-49CB-ADA3-CE3B436B2B2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1" name="Oval 278">
                <a:extLst>
                  <a:ext uri="{FF2B5EF4-FFF2-40B4-BE49-F238E27FC236}">
                    <a16:creationId xmlns:a16="http://schemas.microsoft.com/office/drawing/2014/main" id="{A1D0D569-42D5-4107-A2CA-1FC011668905}"/>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79">
                <a:extLst>
                  <a:ext uri="{FF2B5EF4-FFF2-40B4-BE49-F238E27FC236}">
                    <a16:creationId xmlns:a16="http://schemas.microsoft.com/office/drawing/2014/main" id="{D1C0E71F-E431-46D5-8463-F5FFFBBD73F3}"/>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0">
                <a:extLst>
                  <a:ext uri="{FF2B5EF4-FFF2-40B4-BE49-F238E27FC236}">
                    <a16:creationId xmlns:a16="http://schemas.microsoft.com/office/drawing/2014/main" id="{66690E67-D60D-47B3-A24E-E179C43E4672}"/>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1">
                <a:extLst>
                  <a:ext uri="{FF2B5EF4-FFF2-40B4-BE49-F238E27FC236}">
                    <a16:creationId xmlns:a16="http://schemas.microsoft.com/office/drawing/2014/main" id="{65459488-FD4E-4E63-9D23-71D68E0910F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2">
                <a:extLst>
                  <a:ext uri="{FF2B5EF4-FFF2-40B4-BE49-F238E27FC236}">
                    <a16:creationId xmlns:a16="http://schemas.microsoft.com/office/drawing/2014/main" id="{7FB74928-FE59-4158-8DC1-AECAC3849BB5}"/>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3">
                <a:extLst>
                  <a:ext uri="{FF2B5EF4-FFF2-40B4-BE49-F238E27FC236}">
                    <a16:creationId xmlns:a16="http://schemas.microsoft.com/office/drawing/2014/main" id="{41E79032-051D-45D8-BDEF-DCC4393555BE}"/>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4">
                <a:extLst>
                  <a:ext uri="{FF2B5EF4-FFF2-40B4-BE49-F238E27FC236}">
                    <a16:creationId xmlns:a16="http://schemas.microsoft.com/office/drawing/2014/main" id="{AB8F1DAE-DEF1-48F6-966C-452882549D1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5">
                <a:extLst>
                  <a:ext uri="{FF2B5EF4-FFF2-40B4-BE49-F238E27FC236}">
                    <a16:creationId xmlns:a16="http://schemas.microsoft.com/office/drawing/2014/main" id="{BC78B99A-F68C-4C54-AA5E-723E10DD9D93}"/>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6">
                <a:extLst>
                  <a:ext uri="{FF2B5EF4-FFF2-40B4-BE49-F238E27FC236}">
                    <a16:creationId xmlns:a16="http://schemas.microsoft.com/office/drawing/2014/main" id="{45855534-951B-4A58-BD74-1208A6B9F89D}"/>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Oval 287">
                <a:extLst>
                  <a:ext uri="{FF2B5EF4-FFF2-40B4-BE49-F238E27FC236}">
                    <a16:creationId xmlns:a16="http://schemas.microsoft.com/office/drawing/2014/main" id="{9230F707-EC68-4AFC-BE00-F913AFE6ED3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1" name="Line 288">
                <a:extLst>
                  <a:ext uri="{FF2B5EF4-FFF2-40B4-BE49-F238E27FC236}">
                    <a16:creationId xmlns:a16="http://schemas.microsoft.com/office/drawing/2014/main" id="{B9E576B4-F8DD-4F7D-8E4B-0AFE3842E2E7}"/>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89">
                <a:extLst>
                  <a:ext uri="{FF2B5EF4-FFF2-40B4-BE49-F238E27FC236}">
                    <a16:creationId xmlns:a16="http://schemas.microsoft.com/office/drawing/2014/main" id="{8C764688-D62D-45DE-AF75-1AF67E009873}"/>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3" name="Line 290">
                <a:extLst>
                  <a:ext uri="{FF2B5EF4-FFF2-40B4-BE49-F238E27FC236}">
                    <a16:creationId xmlns:a16="http://schemas.microsoft.com/office/drawing/2014/main" id="{C35BE490-ECA4-44C1-AB7E-895BFCA382EE}"/>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4" name="AutoShape 291">
                <a:extLst>
                  <a:ext uri="{FF2B5EF4-FFF2-40B4-BE49-F238E27FC236}">
                    <a16:creationId xmlns:a16="http://schemas.microsoft.com/office/drawing/2014/main" id="{CB5BE1A2-2288-472F-AEAE-0F45C68B4840}"/>
                  </a:ext>
                </a:extLst>
              </p:cNvPr>
              <p:cNvCxnSpPr>
                <a:cxnSpLocks noChangeAspect="1" noChangeShapeType="1"/>
                <a:stCxn id="183" idx="0"/>
                <a:endCxn id="179"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5" name="Rectangle 292">
                <a:extLst>
                  <a:ext uri="{FF2B5EF4-FFF2-40B4-BE49-F238E27FC236}">
                    <a16:creationId xmlns:a16="http://schemas.microsoft.com/office/drawing/2014/main" id="{33F3366B-73AA-4539-8DB6-C8164BC8871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3">
                <a:extLst>
                  <a:ext uri="{FF2B5EF4-FFF2-40B4-BE49-F238E27FC236}">
                    <a16:creationId xmlns:a16="http://schemas.microsoft.com/office/drawing/2014/main" id="{34A138B0-2734-4C3A-A086-FB70C2FFC80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7" name="Rectangle 294">
                <a:extLst>
                  <a:ext uri="{FF2B5EF4-FFF2-40B4-BE49-F238E27FC236}">
                    <a16:creationId xmlns:a16="http://schemas.microsoft.com/office/drawing/2014/main" id="{F846679A-0C60-4F72-8E39-A30A264A7719}"/>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8" name="Rectangle 295">
                <a:extLst>
                  <a:ext uri="{FF2B5EF4-FFF2-40B4-BE49-F238E27FC236}">
                    <a16:creationId xmlns:a16="http://schemas.microsoft.com/office/drawing/2014/main" id="{D3CAB1B8-697D-4E59-B3E0-AE2BB165C42D}"/>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6">
                <a:extLst>
                  <a:ext uri="{FF2B5EF4-FFF2-40B4-BE49-F238E27FC236}">
                    <a16:creationId xmlns:a16="http://schemas.microsoft.com/office/drawing/2014/main" id="{DF0E8DB6-FA7C-4DDA-9C34-90849F82EEB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7">
                <a:extLst>
                  <a:ext uri="{FF2B5EF4-FFF2-40B4-BE49-F238E27FC236}">
                    <a16:creationId xmlns:a16="http://schemas.microsoft.com/office/drawing/2014/main" id="{842BAD54-4173-468C-8CCD-520B2EF97949}"/>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8">
                <a:extLst>
                  <a:ext uri="{FF2B5EF4-FFF2-40B4-BE49-F238E27FC236}">
                    <a16:creationId xmlns:a16="http://schemas.microsoft.com/office/drawing/2014/main" id="{CAC33F5B-9F87-4C16-9B48-B63089C8C7A6}"/>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299">
                <a:extLst>
                  <a:ext uri="{FF2B5EF4-FFF2-40B4-BE49-F238E27FC236}">
                    <a16:creationId xmlns:a16="http://schemas.microsoft.com/office/drawing/2014/main" id="{31055125-092C-4BBA-AA4C-6E84007392D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0">
                <a:extLst>
                  <a:ext uri="{FF2B5EF4-FFF2-40B4-BE49-F238E27FC236}">
                    <a16:creationId xmlns:a16="http://schemas.microsoft.com/office/drawing/2014/main" id="{7ADBBEC1-1959-40BB-B63A-3041213B74DE}"/>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4" name="Rectangle 301">
                <a:extLst>
                  <a:ext uri="{FF2B5EF4-FFF2-40B4-BE49-F238E27FC236}">
                    <a16:creationId xmlns:a16="http://schemas.microsoft.com/office/drawing/2014/main" id="{AD5FEF95-8D9A-4811-B118-25DB637BA953}"/>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5" name="AutoShape 302">
                <a:extLst>
                  <a:ext uri="{FF2B5EF4-FFF2-40B4-BE49-F238E27FC236}">
                    <a16:creationId xmlns:a16="http://schemas.microsoft.com/office/drawing/2014/main" id="{66093918-DC06-4FFC-B00F-8C947233D1EA}"/>
                  </a:ext>
                </a:extLst>
              </p:cNvPr>
              <p:cNvCxnSpPr>
                <a:cxnSpLocks noChangeAspect="1" noChangeShapeType="1"/>
                <a:stCxn id="184" idx="3"/>
                <a:endCxn id="184"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3">
                <a:extLst>
                  <a:ext uri="{FF2B5EF4-FFF2-40B4-BE49-F238E27FC236}">
                    <a16:creationId xmlns:a16="http://schemas.microsoft.com/office/drawing/2014/main" id="{3CBA1F1A-1018-491F-87EF-2E5675F1125F}"/>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4">
                <a:extLst>
                  <a:ext uri="{FF2B5EF4-FFF2-40B4-BE49-F238E27FC236}">
                    <a16:creationId xmlns:a16="http://schemas.microsoft.com/office/drawing/2014/main" id="{CFB27420-7FE5-4631-9E92-324E4467E7C9}"/>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5">
                <a:extLst>
                  <a:ext uri="{FF2B5EF4-FFF2-40B4-BE49-F238E27FC236}">
                    <a16:creationId xmlns:a16="http://schemas.microsoft.com/office/drawing/2014/main" id="{9081A058-AA6E-4715-A4A7-A8DC698EE8EF}"/>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6">
                <a:extLst>
                  <a:ext uri="{FF2B5EF4-FFF2-40B4-BE49-F238E27FC236}">
                    <a16:creationId xmlns:a16="http://schemas.microsoft.com/office/drawing/2014/main" id="{6DA27EC1-B0A6-407C-B057-11DA0184D6A1}"/>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7">
                <a:extLst>
                  <a:ext uri="{FF2B5EF4-FFF2-40B4-BE49-F238E27FC236}">
                    <a16:creationId xmlns:a16="http://schemas.microsoft.com/office/drawing/2014/main" id="{98F3D864-2AB2-4C24-800F-4CDAF0CCF7F9}"/>
                  </a:ext>
                </a:extLst>
              </p:cNvPr>
              <p:cNvCxnSpPr>
                <a:cxnSpLocks noChangeAspect="1" noChangeShapeType="1"/>
                <a:stCxn id="177" idx="3"/>
                <a:endCxn id="177"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8">
                <a:extLst>
                  <a:ext uri="{FF2B5EF4-FFF2-40B4-BE49-F238E27FC236}">
                    <a16:creationId xmlns:a16="http://schemas.microsoft.com/office/drawing/2014/main" id="{45B19FF6-DC81-4274-A368-7BF7D23CBFA0}"/>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09">
                <a:extLst>
                  <a:ext uri="{FF2B5EF4-FFF2-40B4-BE49-F238E27FC236}">
                    <a16:creationId xmlns:a16="http://schemas.microsoft.com/office/drawing/2014/main" id="{DBF03BE3-18B9-4A66-BEAA-4721085C36BA}"/>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0">
                <a:extLst>
                  <a:ext uri="{FF2B5EF4-FFF2-40B4-BE49-F238E27FC236}">
                    <a16:creationId xmlns:a16="http://schemas.microsoft.com/office/drawing/2014/main" id="{3752FB22-54F1-4125-B40C-4EB02366AA23}"/>
                  </a:ext>
                </a:extLst>
              </p:cNvPr>
              <p:cNvCxnSpPr>
                <a:cxnSpLocks noChangeAspect="1" noChangeShapeType="1"/>
                <a:stCxn id="184" idx="1"/>
                <a:endCxn id="184"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1">
                <a:extLst>
                  <a:ext uri="{FF2B5EF4-FFF2-40B4-BE49-F238E27FC236}">
                    <a16:creationId xmlns:a16="http://schemas.microsoft.com/office/drawing/2014/main" id="{C8ED9FE4-6918-420D-B2B0-116967F0537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2">
                <a:extLst>
                  <a:ext uri="{FF2B5EF4-FFF2-40B4-BE49-F238E27FC236}">
                    <a16:creationId xmlns:a16="http://schemas.microsoft.com/office/drawing/2014/main" id="{EF159025-FD2A-457C-A9EF-AA691A0B7F1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6" name="AutoShape 313">
                <a:extLst>
                  <a:ext uri="{FF2B5EF4-FFF2-40B4-BE49-F238E27FC236}">
                    <a16:creationId xmlns:a16="http://schemas.microsoft.com/office/drawing/2014/main" id="{011388A8-EAC8-42DD-904F-38D77DC1A567}"/>
                  </a:ext>
                </a:extLst>
              </p:cNvPr>
              <p:cNvCxnSpPr>
                <a:cxnSpLocks noChangeAspect="1" noChangeShapeType="1"/>
                <a:stCxn id="177" idx="1"/>
                <a:endCxn id="177"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7" name="Line 314">
                <a:extLst>
                  <a:ext uri="{FF2B5EF4-FFF2-40B4-BE49-F238E27FC236}">
                    <a16:creationId xmlns:a16="http://schemas.microsoft.com/office/drawing/2014/main" id="{EC907690-5093-4833-AF2A-80CB6FA2463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5">
                <a:extLst>
                  <a:ext uri="{FF2B5EF4-FFF2-40B4-BE49-F238E27FC236}">
                    <a16:creationId xmlns:a16="http://schemas.microsoft.com/office/drawing/2014/main" id="{6BE16171-6122-4BA7-9DE8-292045DD1C5B}"/>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6">
                <a:extLst>
                  <a:ext uri="{FF2B5EF4-FFF2-40B4-BE49-F238E27FC236}">
                    <a16:creationId xmlns:a16="http://schemas.microsoft.com/office/drawing/2014/main" id="{0B04D1A1-9594-43F0-AB91-DD6F3DC6FE7D}"/>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7">
                <a:extLst>
                  <a:ext uri="{FF2B5EF4-FFF2-40B4-BE49-F238E27FC236}">
                    <a16:creationId xmlns:a16="http://schemas.microsoft.com/office/drawing/2014/main" id="{E4008C2F-21EC-45AD-AE14-023E4C326C8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8">
                <a:extLst>
                  <a:ext uri="{FF2B5EF4-FFF2-40B4-BE49-F238E27FC236}">
                    <a16:creationId xmlns:a16="http://schemas.microsoft.com/office/drawing/2014/main" id="{837D7F55-23E0-4E4B-852D-09BBF3EE693C}"/>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19">
                <a:extLst>
                  <a:ext uri="{FF2B5EF4-FFF2-40B4-BE49-F238E27FC236}">
                    <a16:creationId xmlns:a16="http://schemas.microsoft.com/office/drawing/2014/main" id="{7CC7CE48-F2E6-4C31-B2BB-BFE343FC3F0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0">
                <a:extLst>
                  <a:ext uri="{FF2B5EF4-FFF2-40B4-BE49-F238E27FC236}">
                    <a16:creationId xmlns:a16="http://schemas.microsoft.com/office/drawing/2014/main" id="{B0B028B7-F9FB-4511-9240-5B46D049371D}"/>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1">
                <a:extLst>
                  <a:ext uri="{FF2B5EF4-FFF2-40B4-BE49-F238E27FC236}">
                    <a16:creationId xmlns:a16="http://schemas.microsoft.com/office/drawing/2014/main" id="{45A57892-4DD4-497A-A323-43695E3B943A}"/>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2">
                <a:extLst>
                  <a:ext uri="{FF2B5EF4-FFF2-40B4-BE49-F238E27FC236}">
                    <a16:creationId xmlns:a16="http://schemas.microsoft.com/office/drawing/2014/main" id="{D76BD9AC-51EC-4C72-97F3-828A7A79533B}"/>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3">
                <a:extLst>
                  <a:ext uri="{FF2B5EF4-FFF2-40B4-BE49-F238E27FC236}">
                    <a16:creationId xmlns:a16="http://schemas.microsoft.com/office/drawing/2014/main" id="{54ABF401-CACC-4290-93EA-6FC287687FC4}"/>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4">
                <a:extLst>
                  <a:ext uri="{FF2B5EF4-FFF2-40B4-BE49-F238E27FC236}">
                    <a16:creationId xmlns:a16="http://schemas.microsoft.com/office/drawing/2014/main" id="{C92FA2C7-EEDB-4CF4-B3CA-297A5A0A7E09}"/>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5">
                <a:extLst>
                  <a:ext uri="{FF2B5EF4-FFF2-40B4-BE49-F238E27FC236}">
                    <a16:creationId xmlns:a16="http://schemas.microsoft.com/office/drawing/2014/main" id="{9084D23B-AF97-44C6-A650-8A36E926AB2A}"/>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6">
                <a:extLst>
                  <a:ext uri="{FF2B5EF4-FFF2-40B4-BE49-F238E27FC236}">
                    <a16:creationId xmlns:a16="http://schemas.microsoft.com/office/drawing/2014/main" id="{E0DB5963-6BAD-452F-ACF9-8743F5CB17D2}"/>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Line 327">
                <a:extLst>
                  <a:ext uri="{FF2B5EF4-FFF2-40B4-BE49-F238E27FC236}">
                    <a16:creationId xmlns:a16="http://schemas.microsoft.com/office/drawing/2014/main" id="{41E6A9B4-2973-42C3-8682-DBFF9CC6B201}"/>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1" name="Oval 328">
                <a:extLst>
                  <a:ext uri="{FF2B5EF4-FFF2-40B4-BE49-F238E27FC236}">
                    <a16:creationId xmlns:a16="http://schemas.microsoft.com/office/drawing/2014/main" id="{97211A95-51A6-4CED-BA6F-CC9DC70FEF5B}"/>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29">
                <a:extLst>
                  <a:ext uri="{FF2B5EF4-FFF2-40B4-BE49-F238E27FC236}">
                    <a16:creationId xmlns:a16="http://schemas.microsoft.com/office/drawing/2014/main" id="{541984C9-DD0B-4C9E-A052-E1C3055E4B75}"/>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0">
                <a:extLst>
                  <a:ext uri="{FF2B5EF4-FFF2-40B4-BE49-F238E27FC236}">
                    <a16:creationId xmlns:a16="http://schemas.microsoft.com/office/drawing/2014/main" id="{3C84DDE5-3B11-40B6-ADFE-FBD38CBAD270}"/>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1">
                <a:extLst>
                  <a:ext uri="{FF2B5EF4-FFF2-40B4-BE49-F238E27FC236}">
                    <a16:creationId xmlns:a16="http://schemas.microsoft.com/office/drawing/2014/main" id="{3434B716-28CC-4863-AED6-AA277524DD2C}"/>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2">
                <a:extLst>
                  <a:ext uri="{FF2B5EF4-FFF2-40B4-BE49-F238E27FC236}">
                    <a16:creationId xmlns:a16="http://schemas.microsoft.com/office/drawing/2014/main" id="{8B22F89C-3111-4676-A8AD-958C58C2925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3">
                <a:extLst>
                  <a:ext uri="{FF2B5EF4-FFF2-40B4-BE49-F238E27FC236}">
                    <a16:creationId xmlns:a16="http://schemas.microsoft.com/office/drawing/2014/main" id="{51001A5B-8C69-4BF6-9F39-13804E81C319}"/>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4">
                <a:extLst>
                  <a:ext uri="{FF2B5EF4-FFF2-40B4-BE49-F238E27FC236}">
                    <a16:creationId xmlns:a16="http://schemas.microsoft.com/office/drawing/2014/main" id="{459FFD13-82DB-4F04-934D-6466D3B79C90}"/>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5">
                <a:extLst>
                  <a:ext uri="{FF2B5EF4-FFF2-40B4-BE49-F238E27FC236}">
                    <a16:creationId xmlns:a16="http://schemas.microsoft.com/office/drawing/2014/main" id="{33913BA6-9062-46E0-9340-10652B6A418B}"/>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6">
                <a:extLst>
                  <a:ext uri="{FF2B5EF4-FFF2-40B4-BE49-F238E27FC236}">
                    <a16:creationId xmlns:a16="http://schemas.microsoft.com/office/drawing/2014/main" id="{8D3A286F-BFE8-47F3-B7C5-15C9425F8151}"/>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Oval 337">
                <a:extLst>
                  <a:ext uri="{FF2B5EF4-FFF2-40B4-BE49-F238E27FC236}">
                    <a16:creationId xmlns:a16="http://schemas.microsoft.com/office/drawing/2014/main" id="{281175D1-2E8D-4A99-898A-A29312FA7187}"/>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1" name="Line 338">
                <a:extLst>
                  <a:ext uri="{FF2B5EF4-FFF2-40B4-BE49-F238E27FC236}">
                    <a16:creationId xmlns:a16="http://schemas.microsoft.com/office/drawing/2014/main" id="{B5A7ECA7-2EA4-4961-A734-2FFFF81A5A07}"/>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39">
                <a:extLst>
                  <a:ext uri="{FF2B5EF4-FFF2-40B4-BE49-F238E27FC236}">
                    <a16:creationId xmlns:a16="http://schemas.microsoft.com/office/drawing/2014/main" id="{CC4B351F-9FD2-4C23-BBB2-0434B7455F1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3" name="Line 340">
                <a:extLst>
                  <a:ext uri="{FF2B5EF4-FFF2-40B4-BE49-F238E27FC236}">
                    <a16:creationId xmlns:a16="http://schemas.microsoft.com/office/drawing/2014/main" id="{260B7DBC-92BA-43B1-B404-F6EE7ED2C263}"/>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4" name="AutoShape 341">
                <a:extLst>
                  <a:ext uri="{FF2B5EF4-FFF2-40B4-BE49-F238E27FC236}">
                    <a16:creationId xmlns:a16="http://schemas.microsoft.com/office/drawing/2014/main" id="{F6F4BBA0-1812-494F-BD96-4A15EF9B1692}"/>
                  </a:ext>
                </a:extLst>
              </p:cNvPr>
              <p:cNvCxnSpPr>
                <a:cxnSpLocks noChangeAspect="1" noChangeShapeType="1"/>
                <a:stCxn id="233" idx="0"/>
                <a:endCxn id="229"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5" name="Rectangle 342">
                <a:extLst>
                  <a:ext uri="{FF2B5EF4-FFF2-40B4-BE49-F238E27FC236}">
                    <a16:creationId xmlns:a16="http://schemas.microsoft.com/office/drawing/2014/main" id="{4274DE45-A9D1-4A79-9AD3-F5F816248818}"/>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3">
                <a:extLst>
                  <a:ext uri="{FF2B5EF4-FFF2-40B4-BE49-F238E27FC236}">
                    <a16:creationId xmlns:a16="http://schemas.microsoft.com/office/drawing/2014/main" id="{0F5B41B0-2736-49BC-9E78-C878086C975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7" name="Rectangle 344">
                <a:extLst>
                  <a:ext uri="{FF2B5EF4-FFF2-40B4-BE49-F238E27FC236}">
                    <a16:creationId xmlns:a16="http://schemas.microsoft.com/office/drawing/2014/main" id="{64AB271B-E3A2-4406-8E53-B285E7A4262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8" name="Rectangle 345">
                <a:extLst>
                  <a:ext uri="{FF2B5EF4-FFF2-40B4-BE49-F238E27FC236}">
                    <a16:creationId xmlns:a16="http://schemas.microsoft.com/office/drawing/2014/main" id="{C908139C-73AA-4610-8E5D-3A3CE6BBFD4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6">
                <a:extLst>
                  <a:ext uri="{FF2B5EF4-FFF2-40B4-BE49-F238E27FC236}">
                    <a16:creationId xmlns:a16="http://schemas.microsoft.com/office/drawing/2014/main" id="{9D34540A-9799-4D7C-8D70-B2B234351F08}"/>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7">
                <a:extLst>
                  <a:ext uri="{FF2B5EF4-FFF2-40B4-BE49-F238E27FC236}">
                    <a16:creationId xmlns:a16="http://schemas.microsoft.com/office/drawing/2014/main" id="{8B18306E-A6D4-44B0-A56A-65D11A8179F6}"/>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8">
                <a:extLst>
                  <a:ext uri="{FF2B5EF4-FFF2-40B4-BE49-F238E27FC236}">
                    <a16:creationId xmlns:a16="http://schemas.microsoft.com/office/drawing/2014/main" id="{6498AC34-8A8F-4E20-B07F-02F199929EDD}"/>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49">
                <a:extLst>
                  <a:ext uri="{FF2B5EF4-FFF2-40B4-BE49-F238E27FC236}">
                    <a16:creationId xmlns:a16="http://schemas.microsoft.com/office/drawing/2014/main" id="{C495D394-9694-4710-B7AE-26BAB7154CA3}"/>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0">
                <a:extLst>
                  <a:ext uri="{FF2B5EF4-FFF2-40B4-BE49-F238E27FC236}">
                    <a16:creationId xmlns:a16="http://schemas.microsoft.com/office/drawing/2014/main" id="{ECD3D51B-C077-44A7-82D3-47A7EAD37384}"/>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4" name="Rectangle 351">
                <a:extLst>
                  <a:ext uri="{FF2B5EF4-FFF2-40B4-BE49-F238E27FC236}">
                    <a16:creationId xmlns:a16="http://schemas.microsoft.com/office/drawing/2014/main" id="{7AF2EE43-EE89-4048-97F8-4010458A3E46}"/>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5" name="AutoShape 352">
                <a:extLst>
                  <a:ext uri="{FF2B5EF4-FFF2-40B4-BE49-F238E27FC236}">
                    <a16:creationId xmlns:a16="http://schemas.microsoft.com/office/drawing/2014/main" id="{A55E1D62-D8B8-4135-B394-C58131FC6AE0}"/>
                  </a:ext>
                </a:extLst>
              </p:cNvPr>
              <p:cNvCxnSpPr>
                <a:cxnSpLocks noChangeAspect="1" noChangeShapeType="1"/>
                <a:stCxn id="234" idx="3"/>
                <a:endCxn id="234"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3">
                <a:extLst>
                  <a:ext uri="{FF2B5EF4-FFF2-40B4-BE49-F238E27FC236}">
                    <a16:creationId xmlns:a16="http://schemas.microsoft.com/office/drawing/2014/main" id="{C023E0D1-6709-4023-93BB-1F3F92F76A51}"/>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4">
                <a:extLst>
                  <a:ext uri="{FF2B5EF4-FFF2-40B4-BE49-F238E27FC236}">
                    <a16:creationId xmlns:a16="http://schemas.microsoft.com/office/drawing/2014/main" id="{6625759E-33A2-4800-98AA-F6CC31AFA48D}"/>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5">
                <a:extLst>
                  <a:ext uri="{FF2B5EF4-FFF2-40B4-BE49-F238E27FC236}">
                    <a16:creationId xmlns:a16="http://schemas.microsoft.com/office/drawing/2014/main" id="{F2F97EC0-FFC5-4527-94A9-42F3984E6DA9}"/>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6">
                <a:extLst>
                  <a:ext uri="{FF2B5EF4-FFF2-40B4-BE49-F238E27FC236}">
                    <a16:creationId xmlns:a16="http://schemas.microsoft.com/office/drawing/2014/main" id="{62F50D2C-3395-425A-8798-B91538E16D02}"/>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7">
                <a:extLst>
                  <a:ext uri="{FF2B5EF4-FFF2-40B4-BE49-F238E27FC236}">
                    <a16:creationId xmlns:a16="http://schemas.microsoft.com/office/drawing/2014/main" id="{6E7667EF-5A57-4B96-BB8F-84FF266286EE}"/>
                  </a:ext>
                </a:extLst>
              </p:cNvPr>
              <p:cNvCxnSpPr>
                <a:cxnSpLocks noChangeAspect="1" noChangeShapeType="1"/>
                <a:stCxn id="227" idx="3"/>
                <a:endCxn id="227"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8">
                <a:extLst>
                  <a:ext uri="{FF2B5EF4-FFF2-40B4-BE49-F238E27FC236}">
                    <a16:creationId xmlns:a16="http://schemas.microsoft.com/office/drawing/2014/main" id="{8F310E72-C21E-4351-A65E-29FC833657C3}"/>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59">
                <a:extLst>
                  <a:ext uri="{FF2B5EF4-FFF2-40B4-BE49-F238E27FC236}">
                    <a16:creationId xmlns:a16="http://schemas.microsoft.com/office/drawing/2014/main" id="{AA38F646-621A-4A51-909E-34EE60849020}"/>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0">
                <a:extLst>
                  <a:ext uri="{FF2B5EF4-FFF2-40B4-BE49-F238E27FC236}">
                    <a16:creationId xmlns:a16="http://schemas.microsoft.com/office/drawing/2014/main" id="{5DE31EBE-BCF8-4526-9D39-6CC18B84D0EF}"/>
                  </a:ext>
                </a:extLst>
              </p:cNvPr>
              <p:cNvCxnSpPr>
                <a:cxnSpLocks noChangeAspect="1" noChangeShapeType="1"/>
                <a:stCxn id="234" idx="1"/>
                <a:endCxn id="234"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1">
                <a:extLst>
                  <a:ext uri="{FF2B5EF4-FFF2-40B4-BE49-F238E27FC236}">
                    <a16:creationId xmlns:a16="http://schemas.microsoft.com/office/drawing/2014/main" id="{9B818FF7-3CC4-410D-B2E6-C52570FA7B6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2">
                <a:extLst>
                  <a:ext uri="{FF2B5EF4-FFF2-40B4-BE49-F238E27FC236}">
                    <a16:creationId xmlns:a16="http://schemas.microsoft.com/office/drawing/2014/main" id="{ECDB42B4-3561-44B8-A48B-3DEDC5D58AC0}"/>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6" name="AutoShape 363">
                <a:extLst>
                  <a:ext uri="{FF2B5EF4-FFF2-40B4-BE49-F238E27FC236}">
                    <a16:creationId xmlns:a16="http://schemas.microsoft.com/office/drawing/2014/main" id="{D22BB204-7E0B-4E7B-86BE-28117CC61E79}"/>
                  </a:ext>
                </a:extLst>
              </p:cNvPr>
              <p:cNvCxnSpPr>
                <a:cxnSpLocks noChangeAspect="1" noChangeShapeType="1"/>
                <a:stCxn id="227" idx="1"/>
                <a:endCxn id="227"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7" name="Line 364">
                <a:extLst>
                  <a:ext uri="{FF2B5EF4-FFF2-40B4-BE49-F238E27FC236}">
                    <a16:creationId xmlns:a16="http://schemas.microsoft.com/office/drawing/2014/main" id="{E80B7479-8A05-4BC5-8346-0D05DDC1ADCF}"/>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5">
                <a:extLst>
                  <a:ext uri="{FF2B5EF4-FFF2-40B4-BE49-F238E27FC236}">
                    <a16:creationId xmlns:a16="http://schemas.microsoft.com/office/drawing/2014/main" id="{62E08C52-6352-40B1-9ECC-DA5D85E21A9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6">
                <a:extLst>
                  <a:ext uri="{FF2B5EF4-FFF2-40B4-BE49-F238E27FC236}">
                    <a16:creationId xmlns:a16="http://schemas.microsoft.com/office/drawing/2014/main" id="{E741C022-3061-47F7-AEFC-4702A1BED805}"/>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7">
                <a:extLst>
                  <a:ext uri="{FF2B5EF4-FFF2-40B4-BE49-F238E27FC236}">
                    <a16:creationId xmlns:a16="http://schemas.microsoft.com/office/drawing/2014/main" id="{A757331B-4E7C-45D5-973C-693940578228}"/>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8">
                <a:extLst>
                  <a:ext uri="{FF2B5EF4-FFF2-40B4-BE49-F238E27FC236}">
                    <a16:creationId xmlns:a16="http://schemas.microsoft.com/office/drawing/2014/main" id="{2B106646-04DE-4DC4-8040-BC1D9882EFC2}"/>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69">
                <a:extLst>
                  <a:ext uri="{FF2B5EF4-FFF2-40B4-BE49-F238E27FC236}">
                    <a16:creationId xmlns:a16="http://schemas.microsoft.com/office/drawing/2014/main" id="{F6E77682-EC3C-43E3-A230-2E63A3057A2D}"/>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0">
                <a:extLst>
                  <a:ext uri="{FF2B5EF4-FFF2-40B4-BE49-F238E27FC236}">
                    <a16:creationId xmlns:a16="http://schemas.microsoft.com/office/drawing/2014/main" id="{2864EBB6-5830-4629-BB6D-D6DB95ED113E}"/>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1">
                <a:extLst>
                  <a:ext uri="{FF2B5EF4-FFF2-40B4-BE49-F238E27FC236}">
                    <a16:creationId xmlns:a16="http://schemas.microsoft.com/office/drawing/2014/main" id="{0D818EBB-B05D-49B8-8240-4F6819074A2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2">
                <a:extLst>
                  <a:ext uri="{FF2B5EF4-FFF2-40B4-BE49-F238E27FC236}">
                    <a16:creationId xmlns:a16="http://schemas.microsoft.com/office/drawing/2014/main" id="{E8EBBA87-B0B2-4B0F-B138-B4016D453D63}"/>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3">
                <a:extLst>
                  <a:ext uri="{FF2B5EF4-FFF2-40B4-BE49-F238E27FC236}">
                    <a16:creationId xmlns:a16="http://schemas.microsoft.com/office/drawing/2014/main" id="{5B80B2A8-86DC-40B6-8FC9-2EDDF5951B15}"/>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4">
                <a:extLst>
                  <a:ext uri="{FF2B5EF4-FFF2-40B4-BE49-F238E27FC236}">
                    <a16:creationId xmlns:a16="http://schemas.microsoft.com/office/drawing/2014/main" id="{B3FDF376-9FB6-479D-B938-F56D861858C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5">
                <a:extLst>
                  <a:ext uri="{FF2B5EF4-FFF2-40B4-BE49-F238E27FC236}">
                    <a16:creationId xmlns:a16="http://schemas.microsoft.com/office/drawing/2014/main" id="{33DAA903-A19B-4BB0-90B9-14E88D6DC958}"/>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6">
                <a:extLst>
                  <a:ext uri="{FF2B5EF4-FFF2-40B4-BE49-F238E27FC236}">
                    <a16:creationId xmlns:a16="http://schemas.microsoft.com/office/drawing/2014/main" id="{F4D5B0DA-5FF9-4BC4-8E3F-64870831709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Line 377">
                <a:extLst>
                  <a:ext uri="{FF2B5EF4-FFF2-40B4-BE49-F238E27FC236}">
                    <a16:creationId xmlns:a16="http://schemas.microsoft.com/office/drawing/2014/main" id="{D1692D94-37AB-4A48-A607-2CE367ECEB6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1" name="Oval 378">
                <a:extLst>
                  <a:ext uri="{FF2B5EF4-FFF2-40B4-BE49-F238E27FC236}">
                    <a16:creationId xmlns:a16="http://schemas.microsoft.com/office/drawing/2014/main" id="{F9C24D19-9B0E-4B98-B239-EF3BB9DB6F11}"/>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79">
                <a:extLst>
                  <a:ext uri="{FF2B5EF4-FFF2-40B4-BE49-F238E27FC236}">
                    <a16:creationId xmlns:a16="http://schemas.microsoft.com/office/drawing/2014/main" id="{587FC3EF-551F-46EF-B281-A97B1241BF1C}"/>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0">
                <a:extLst>
                  <a:ext uri="{FF2B5EF4-FFF2-40B4-BE49-F238E27FC236}">
                    <a16:creationId xmlns:a16="http://schemas.microsoft.com/office/drawing/2014/main" id="{40599741-6056-4939-BCDD-D19BF13CF384}"/>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1">
                <a:extLst>
                  <a:ext uri="{FF2B5EF4-FFF2-40B4-BE49-F238E27FC236}">
                    <a16:creationId xmlns:a16="http://schemas.microsoft.com/office/drawing/2014/main" id="{EB7A2712-965B-46BA-B08B-344CFA0FD7B8}"/>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2">
                <a:extLst>
                  <a:ext uri="{FF2B5EF4-FFF2-40B4-BE49-F238E27FC236}">
                    <a16:creationId xmlns:a16="http://schemas.microsoft.com/office/drawing/2014/main" id="{A64734BA-8A2C-4E06-A3F5-76A14E4D8A0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3">
                <a:extLst>
                  <a:ext uri="{FF2B5EF4-FFF2-40B4-BE49-F238E27FC236}">
                    <a16:creationId xmlns:a16="http://schemas.microsoft.com/office/drawing/2014/main" id="{5C16A5A0-3F54-4C11-868C-8B8BE5979DFC}"/>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4">
                <a:extLst>
                  <a:ext uri="{FF2B5EF4-FFF2-40B4-BE49-F238E27FC236}">
                    <a16:creationId xmlns:a16="http://schemas.microsoft.com/office/drawing/2014/main" id="{F4E49FA5-CCF9-46A0-A293-3C4B95A2E87B}"/>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5">
                <a:extLst>
                  <a:ext uri="{FF2B5EF4-FFF2-40B4-BE49-F238E27FC236}">
                    <a16:creationId xmlns:a16="http://schemas.microsoft.com/office/drawing/2014/main" id="{687FDA23-3246-4DF0-A441-BF01A0042261}"/>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6">
                <a:extLst>
                  <a:ext uri="{FF2B5EF4-FFF2-40B4-BE49-F238E27FC236}">
                    <a16:creationId xmlns:a16="http://schemas.microsoft.com/office/drawing/2014/main" id="{B19D69D2-E930-4A7E-86A8-2BE37C6F6EC9}"/>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Oval 387">
                <a:extLst>
                  <a:ext uri="{FF2B5EF4-FFF2-40B4-BE49-F238E27FC236}">
                    <a16:creationId xmlns:a16="http://schemas.microsoft.com/office/drawing/2014/main" id="{7DEA7335-7A96-4834-AE10-60B9D9460EB0}"/>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1" name="Line 388">
                <a:extLst>
                  <a:ext uri="{FF2B5EF4-FFF2-40B4-BE49-F238E27FC236}">
                    <a16:creationId xmlns:a16="http://schemas.microsoft.com/office/drawing/2014/main" id="{5339040E-3741-4852-A3F5-10D5C76B474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Line 389">
                <a:extLst>
                  <a:ext uri="{FF2B5EF4-FFF2-40B4-BE49-F238E27FC236}">
                    <a16:creationId xmlns:a16="http://schemas.microsoft.com/office/drawing/2014/main" id="{081060BC-F581-47DD-BDD9-F4664CC45D74}"/>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3" name="Text Box 391">
                <a:extLst>
                  <a:ext uri="{FF2B5EF4-FFF2-40B4-BE49-F238E27FC236}">
                    <a16:creationId xmlns:a16="http://schemas.microsoft.com/office/drawing/2014/main" id="{5D7D7566-4E50-467C-8A7E-8D69E27DFA9E}"/>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2">
                <a:extLst>
                  <a:ext uri="{FF2B5EF4-FFF2-40B4-BE49-F238E27FC236}">
                    <a16:creationId xmlns:a16="http://schemas.microsoft.com/office/drawing/2014/main" id="{E342C1E0-C373-4E02-99E5-7CB70350248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5" name="Text Box 393">
                <a:extLst>
                  <a:ext uri="{FF2B5EF4-FFF2-40B4-BE49-F238E27FC236}">
                    <a16:creationId xmlns:a16="http://schemas.microsoft.com/office/drawing/2014/main" id="{D1276F21-998D-4D41-8A20-6B326836D9AA}"/>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4">
                <a:extLst>
                  <a:ext uri="{FF2B5EF4-FFF2-40B4-BE49-F238E27FC236}">
                    <a16:creationId xmlns:a16="http://schemas.microsoft.com/office/drawing/2014/main" id="{F715D939-5D29-43EB-8015-2947245FD193}"/>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Text Box 395">
                <a:extLst>
                  <a:ext uri="{FF2B5EF4-FFF2-40B4-BE49-F238E27FC236}">
                    <a16:creationId xmlns:a16="http://schemas.microsoft.com/office/drawing/2014/main" id="{0F831790-C3B1-4F08-9461-EE4915B179DE}"/>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8" name="Arc 396">
                <a:extLst>
                  <a:ext uri="{FF2B5EF4-FFF2-40B4-BE49-F238E27FC236}">
                    <a16:creationId xmlns:a16="http://schemas.microsoft.com/office/drawing/2014/main" id="{A1B683F2-0EC6-4964-81B4-725C2B1470B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651">
                                            <p:txEl>
                                              <p:pRg st="0" end="0"/>
                                            </p:txEl>
                                          </p:spTgt>
                                        </p:tgtEl>
                                        <p:attrNameLst>
                                          <p:attrName>style.visibility</p:attrName>
                                        </p:attrNameLst>
                                      </p:cBhvr>
                                      <p:to>
                                        <p:strVal val="visible"/>
                                      </p:to>
                                    </p:set>
                                    <p:anim calcmode="lin" valueType="num">
                                      <p:cBhvr additive="base">
                                        <p:cTn id="7" dur="1000" fill="hold"/>
                                        <p:tgtEl>
                                          <p:spTgt spid="27651">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276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7651">
                                            <p:txEl>
                                              <p:pRg st="2" end="2"/>
                                            </p:txEl>
                                          </p:spTgt>
                                        </p:tgtEl>
                                        <p:attrNameLst>
                                          <p:attrName>style.visibility</p:attrName>
                                        </p:attrNameLst>
                                      </p:cBhvr>
                                      <p:to>
                                        <p:strVal val="visible"/>
                                      </p:to>
                                    </p:set>
                                    <p:anim calcmode="lin" valueType="num">
                                      <p:cBhvr additive="base">
                                        <p:cTn id="13" dur="1000" fill="hold"/>
                                        <p:tgtEl>
                                          <p:spTgt spid="27651">
                                            <p:txEl>
                                              <p:pRg st="2" end="2"/>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2765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build="p"/>
    </p:bld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22" name="Rectangle 1026">
            <a:extLst>
              <a:ext uri="{FF2B5EF4-FFF2-40B4-BE49-F238E27FC236}">
                <a16:creationId xmlns:a16="http://schemas.microsoft.com/office/drawing/2014/main" id="{27782A0E-F944-4D72-B0E2-F51BAE89E83D}"/>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The surgical procedure was postponed until October 2006.</a:t>
            </a:r>
          </a:p>
        </p:txBody>
      </p:sp>
      <p:grpSp>
        <p:nvGrpSpPr>
          <p:cNvPr id="3" name="Group 2">
            <a:extLst>
              <a:ext uri="{FF2B5EF4-FFF2-40B4-BE49-F238E27FC236}">
                <a16:creationId xmlns:a16="http://schemas.microsoft.com/office/drawing/2014/main" id="{4FF71800-1175-49E7-9F7F-74817EA07EEE}"/>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0FFE1801-9F51-400E-96E7-2B3141FAB1F0}"/>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851E2D59-684F-48C9-8C26-0701FF53EA2E}"/>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56EF88F-B55A-4C0D-BFA1-9C6D2834B69E}"/>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773E167C-9998-4087-A386-8837D25042B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C7258CF-82C9-4EAF-BCDC-67C56403ADE3}"/>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9D51CC03-1D11-44B2-933F-E5668ADD03EC}"/>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B52A0514-B5B3-40B8-9220-E35ABAD52111}"/>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A17E754A-9EB5-46EF-9F41-9242772BD24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8D71E926-9B35-4019-9731-9C86AC68037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959C366B-7620-499B-ACD2-EA0A8B067093}"/>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2E4D88B6-444A-4940-B377-6ACE3EB134E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05D613CD-C585-40D7-8610-EBEB1F4515AD}"/>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C2FD170-E197-492D-85E7-27CEDFD779B2}"/>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10E46F68-7C6D-4AE5-92D7-7A71703B12B9}"/>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8BCA5315-40E4-465B-8707-C56054BC044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1B294E2C-E5D9-4A0F-ADAC-437A6E191DF0}"/>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0881A784-A6A9-4CEB-989D-6EAE1E9CDB9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C917CF73-AA57-41DA-8B84-61E5C2B36A1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D356C1DB-71A6-4E2F-9F22-A384A330729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100B125-9737-46DC-A23E-D324B9C2586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8D45B56C-E605-4D9F-A94C-202F3E2534FC}"/>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9DA2811B-070D-40DF-B4F2-2B2B0B022E8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48A390F-A19F-40FB-B663-50421BDA8FA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795CF182-3A0E-4D57-A425-C2F4F82830E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175F2FBB-8A4E-48CD-BC13-5CFBC4F09785}"/>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6D5F184A-72ED-45F8-9854-8C1E0D68C0C5}"/>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AAF7CBDE-8A88-4EFD-B207-E35A8D0E55CA}"/>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8ED9A56-8C7C-45F7-BA6A-86E4399075D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D9AB4C02-7B2B-41BD-938A-CA4A6E2F2874}"/>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7A1B7D06-DAD8-4F51-94F9-8691C43084D7}"/>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00BAF113-257C-4B8E-AF8E-5B2E0F3ABC9B}"/>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4B4805AC-A486-45E5-9687-A3041D97DE60}"/>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F90FFC8-FCB6-49D8-8BFE-C155FC7A6C05}"/>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8CAD6C2D-6C68-4CD5-9D84-C57316B7B11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093E81BB-7EB8-404F-962A-343EB9C889D6}"/>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40F0D0CF-8132-473C-A9D3-1674F6060C51}"/>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2D5E09B1-892A-4BBC-A734-217EA9BDC69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5DBCADE-F5FE-45B4-9749-9F5A84843E60}"/>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4EC1D64F-E1AB-4476-A874-7050478D77A9}"/>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20FE8A8-62DB-4FB4-8D12-1723F2CC0800}"/>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62253CC3-1183-4AFA-B0A3-EDA716CD332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FA385A22-96AE-4138-99A0-B60B3812A4A6}"/>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081D4DAD-F3E3-4B53-91C0-523243184CC9}"/>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403E116A-E914-40CC-8BC1-1863C3AD996D}"/>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8D98A9C6-FBBC-4549-B24A-C4FA9DCB95B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85C0EB62-52FC-4545-B616-461E8A5C9FB1}"/>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4F468DDD-85B8-40AE-B653-0AEE36F079D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2F82979A-2922-4F42-A8C3-06278F32DB4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F663B018-18C2-445D-8229-AD82F210BD2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C0448633-11B4-4AB4-8A19-E90C5FEF298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9C11C764-7BAC-4D56-B919-28F4EAA8BE36}"/>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A0C46929-4204-453D-8422-8731E5CBC188}"/>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F7DB6D42-FC7E-4D2E-9262-39108651966F}"/>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03CC8C33-3C49-45F4-9664-88EA963C7F1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3BC7C21C-E021-4331-89F7-7231E01066EE}"/>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8209DB4B-2BF2-4591-8755-A90189B4EF4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7C94BC6C-7489-4A6B-AC06-71521E602579}"/>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FA955C59-9E5B-403B-A2B5-E9BCEC1CBE6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70242BC-F0D2-4DB4-B340-C0B88E328609}"/>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B9A9E1B2-70C6-4EC0-9947-1AF65FD1E43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2C1F71AE-2B4B-48F3-AE2D-857240EE6564}"/>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E4C662E0-8A9A-4B77-AB30-A8921E42899A}"/>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67778496-80E8-4ABC-91F2-E922E51ED55F}"/>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C096815B-CED2-4053-87FF-7AE8A951F0E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DFE7A133-94FF-44BF-A10E-D6E62E8ABF71}"/>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FDD3DF6B-5B84-47F6-8FDB-422D4A2ED5A2}"/>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C0364D8-7C5C-4BEE-9637-12EF9EAE9A6C}"/>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40721407-B0DB-47E6-8A20-82CBF5158F68}"/>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5BFB3DCA-7805-45C6-BFB0-108CA604E2C6}"/>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7A11A591-F296-4F69-810B-854C62A862B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5272C824-9C0A-4569-9924-F62C0054109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5943BF70-27B9-47B4-9712-C405AD00782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C6CAA4E5-A213-431C-9BCB-A6F897AECA3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3A53C7B-9810-4B92-AF2F-6CEC147E3F83}"/>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E859FF48-216E-4B32-A67C-163467BCF4D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7B95EB2E-60D8-473A-B22C-A8481CB60B1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90EDB00D-EB00-4EFA-8A70-BC2E40D2417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139D6265-38A2-4E32-95DB-F09453916241}"/>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C85D7157-6CA3-4B74-BA91-2EF0CA669E2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0E19F746-3103-489F-B8EB-F482B2B5DF7F}"/>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D455DDDB-EB07-4D6D-A812-449446A6B978}"/>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043496F0-E641-41BB-AA26-0AD186F3E639}"/>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6D818D04-E179-43E5-920A-072BFB01DD1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01FA4152-4F68-4909-9E5E-246B33481145}"/>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DDC9DED7-700B-4D46-A7DF-A6071DE9789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F21B12D3-DAB1-4AAD-9A40-7458E8EDC709}"/>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A2D71C26-B004-45DC-88CA-D359D58D3C18}"/>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8536AACC-F4CE-4A64-B56A-CE4F1735E49C}"/>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FC3E7861-CAED-43E3-B555-0AEDD6AB6E0D}"/>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AED1AA4E-45F4-4709-B406-52ABD677778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1313B980-1432-4A8A-8303-4D0400A38995}"/>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4FCC3ADC-6BC0-4A65-8C8C-5AFC53D50E4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14749C0-AA2E-4767-AD9B-ADD47710A9B8}"/>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3F84283-F5B0-407B-8D64-E0DA9402AD1F}"/>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812610EF-9CCE-4FF6-A592-92AF8408AAF9}"/>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35F5B4B2-8043-47F6-9978-0559D27C889E}"/>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06C4A2A3-BEBA-47F2-9DC4-54619B8D0A5E}"/>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7A5DA444-4EEB-40E0-B8DE-764C8FB97F7C}"/>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C1DE6F6D-E2D1-44F1-8863-0450606AAB9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D4C63344-782C-4F35-9915-5864CD850531}"/>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E9D8190A-3B39-4097-B062-B4A7EFE6147D}"/>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DC211049-996E-4BC4-8F7D-3A879C10CC62}"/>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690CAB37-B1CE-4708-9A37-03BE0F444F7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1081F0B-9B8A-48FF-9CCC-958EB507009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2A55D72D-FCE7-4A8B-8DB6-BEEAE7040A58}"/>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2945E37-8D19-498F-9668-61AD6300DAB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1922689D-EA6E-4732-B426-AD777E84197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909C8BEF-09BC-4AA6-8DF0-834E3A4C470F}"/>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A74F7D1-B10A-4591-A01F-30CDD3769AB8}"/>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D3873EA4-E3E0-4DB7-995A-284D01BD880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308B7482-06C4-4A23-8FA9-8858DE600B05}"/>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FF0354A5-DC17-4F41-A398-986EA072028D}"/>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7C229DCE-042A-473C-88F9-B667B207A9C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A7ED9242-6E2A-49D9-B072-C2DE9D7D2EBC}"/>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07F66DBA-9006-4AE5-BFB6-C967C3D30D6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991979FF-0FE4-45CA-9293-9AD2913669BF}"/>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0789DAE8-9B7B-4162-ADC2-3949DFFC620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0A0EBB2-225F-4922-9C07-94B9768FD34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7DC56AE0-8A6F-4EAB-8EED-61C92CFA0D6E}"/>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72C5BEF1-D6C8-4A52-A420-4DD3DC3A291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2A314504-2B6C-482D-9A57-DFF32A0422F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FFA16E80-AC56-4946-B4DB-6ED49B6E4AE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BF60220F-2C3B-4D6F-B884-C2027A92E7C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AC44AD4F-5C27-4183-8A8D-173A7D3AA512}"/>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DA69212D-5EE3-4BCE-85B7-A6D098FCE5B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026727D6-88AC-4D11-A4D8-260302397AF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0DF313E7-790C-456A-AEA8-46A4E619CD9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67C023EB-926C-42CA-90D8-1136B5712DE8}"/>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F5BCCBA0-A132-4AF2-B319-4517B4145BC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97A5A0A9-08BD-43A0-85D0-9AA83A73CAB2}"/>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9AFD9FC9-C871-48BE-996F-2AF619CBF0D8}"/>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DCC0CCA2-B3A8-40AC-A605-AFE4E0481A4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188C39B1-9640-4C9E-BD3E-D60FBDFE54D1}"/>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07DEA126-44AC-442C-AD55-D69BB44E14B1}"/>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6EE6B680-CA38-48FA-B136-2B0F2A0296EA}"/>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58FF9527-B6AC-48A0-B7F0-8DB54CF13B5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4DC32CB8-7D1B-436A-9D8C-73B1D39728BA}"/>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C530CF7A-BB97-47A3-8A11-4271B8958A30}"/>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810C9971-B3B2-4EDB-A270-D625D48D70AA}"/>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8BD343F-BB0F-496C-AC0C-9AAC84B84483}"/>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ED503B4B-5388-42A1-A99E-51A01145F4B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63987D2A-56BE-4510-B268-C6EAB54ECE7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8A37B031-47EA-4CED-864A-E445BF2002D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4B600F7-24B5-4F9A-BB46-6D9841D73E78}"/>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92CC2607-420E-4903-A124-2E58B2BA298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1F0D08A1-D9B5-4346-8484-98FFB63AFAF8}"/>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50D5529A-4D72-404E-A175-A75749CF8DB4}"/>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53587F3-3207-4312-8BF1-0DE4274712C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C5689A8B-06D0-4B53-A719-7AEBB30A40D0}"/>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1B90E721-7B4B-4012-B45B-600BD472B8FD}"/>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18B9A29E-5009-4E75-BE8F-AC3626FF2B8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8A9F67C8-2F4F-4867-A308-1ADA8C7EFA5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C189BC0A-52B2-484F-A38A-A70810B3170C}"/>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7BF74D7B-507F-4528-8D92-CA5FF29DB7AF}"/>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342C199-51DD-476C-887A-34C6724EA68F}"/>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03E9E579-E8E0-4F15-B605-C7A92FAFE7B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EF95A9F2-58CB-43ED-8BE8-BCED491A9851}"/>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65D8E5E9-8D47-44D3-BEE8-1BC5853A1F7C}"/>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7C25B79-2A76-4BF1-ABAB-6C7176C57879}"/>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37F8F0F0-6593-429A-B26A-149B4B7DA1A6}"/>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E040A331-A0C8-4F92-A9AC-AB4E4F5700CB}"/>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02799DBB-5AA1-41DC-8558-53D731B60122}"/>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CEDD0BEA-C268-4B1B-8F54-80FEA7B7AE76}"/>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BAF16EC9-6E1B-41E8-8584-2AE0C00D638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FCEB55FA-6706-463B-A1F4-8883865DB8E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9C1BD4BC-F89B-4CD6-8620-A88287516EF6}"/>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1840F09E-876D-4C57-B104-24B34AA2082E}"/>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C406FDFD-2B63-46E8-BD19-3F4ABE875A67}"/>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0779AF3C-B90F-4D6F-BF0B-9CCAA69F504D}"/>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A386AC69-CD9B-424B-943A-2ACDF0A7F2F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EBDE07B5-4704-4012-8653-8D8B97A8F2D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0D0C83B4-405F-45BF-BFEF-A3428F1CCD6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EB1DD2F-3D5B-41A8-9327-0DF9D4CC8F6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475BB5EF-8CE1-433F-8819-824233045CF2}"/>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BEB85745-435E-493C-A494-C965E843003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D2D0343B-08E3-4930-9AB1-E1C7B5A3464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6E919468-0901-48A3-8A70-BEB90C5CDB5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F960CE31-5285-4F7F-83C0-655A6798269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31B258A0-1763-4C19-BB82-0BD7D9683418}"/>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80DBA94D-90DB-4737-84E2-76B7BA5C9393}"/>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485877AB-9D85-4631-B025-B0C0853D6952}"/>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0FCFC608-89B0-4D6E-8DDE-336D13EFC533}"/>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8D817335-E983-421A-907A-EE6D417BB774}"/>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DD07C485-6A48-4242-8D80-494B8A263AA5}"/>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A2A530C5-0276-4FED-8E68-7A1A6B9142D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8363AA3-3767-46ED-BA65-9FA282EC64BD}"/>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A6615AE3-C039-457F-8B1A-69C1F09D75D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9902EF08-5C89-4F12-9652-3EF26C0F614C}"/>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0D3F7D5A-EE6A-459B-88AD-0AB77C8422F5}"/>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BD96A234-1002-48E3-AC77-C7E9365B08C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0E6C381C-B9AA-42AF-809E-546B86285AAE}"/>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9C1E4D23-5F83-42A9-A2B1-0B695CD20A50}"/>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A66AFEF5-F246-4D2B-80AE-D889D926A45E}"/>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6738E725-0D05-4B27-BD23-F81095AAF4B4}"/>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65AF5C22-3CE7-4D6C-B629-3CDA94951C25}"/>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251A9AC9-FFDF-48DE-97EC-0C2FE60383D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EC5B59D6-89B2-4FF7-9FCC-F14E1617ABD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43CF1313-D9CB-46F2-9ED6-882B9707C0BE}"/>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45E6D0C-E03D-4035-9D35-95F676E7C533}"/>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945010E8-70E5-451D-9239-76D9BC8213C5}"/>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89917715-AD09-45BD-952C-79DC56582F7B}"/>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CB303BD5-FB9C-4E11-AAFC-C0E716C52E70}"/>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9C83AD7A-25E4-4EDD-AD8C-83F602938D20}"/>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EB2D2D0E-0D5F-42B3-85DD-A9FF534A251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44426858-CE62-4CEC-9245-ECAA6C13D96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6A412429-894B-4F94-A561-D102B60A71D9}"/>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69FDBBB5-7334-4BB1-9B0B-AD048037B666}"/>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B3A0721B-6D36-4CA8-9C86-455D4CA61DC9}"/>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A61B50E2-8E35-47D1-9726-4B3067A9216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BA4053ED-A955-4845-BD35-34A9CA037264}"/>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5B35A4EA-167C-42B1-A167-8B8060176399}"/>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93CF6426-457D-440D-845F-D0CC43AEA99D}"/>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120FD322-3473-4208-814F-AC5A2EC6787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3F2AB3D-450F-4DE8-B33E-6ABF02BEA428}"/>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46567813-CB9C-439E-AF9B-5CA0E3E14FA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87E021F8-45BE-4833-B9D1-15EA85EBA786}"/>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162DE115-0031-458E-AC12-A32256F676C7}"/>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F5A314F5-A89D-40C1-A998-00EB5A45E90F}"/>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319DEC6-2CD9-4B1A-9644-1345AB2A042A}"/>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EB8FA764-BA19-4CF6-A781-037309CEC81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06D38C36-FE7C-4A7A-BE62-166CE38CC94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DA748C50-BCE5-4730-A78B-563FD32FFDE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CDC7BAF2-8B6F-4771-8BCF-5A5896D680F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C59C1BC0-9ABA-43BE-B41C-94A96B4C5E5D}"/>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4B76B125-6C29-444E-9F3C-1C7748AA170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705F016-10FD-4AA3-83B7-EE566FC5D5D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5E58B1C2-B1D2-46FA-8341-30ABEAEC36C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267CB6FD-6F1D-4367-8569-7C8E03E75AF0}"/>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60252016-CAF7-473D-B06C-E2C140A9E8E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EF7099BB-DAE6-482E-9DBE-9AE0B56E7D1E}"/>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650FA140-501E-42B8-9FAA-3C37E85CB59E}"/>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8954C131-D719-44A4-B2CF-ECD3A7228AF5}"/>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6FDA08C4-258A-42E9-BA98-2D2017090A99}"/>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CD2F4DF8-85E5-4BCF-B86D-1FADFD7AB5B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E712D9B2-5543-4352-9638-1E6AFA7E7687}"/>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7859AC03-2818-4D4D-ADDF-F848C9176C58}"/>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01997F08-3738-4A71-8F31-998DBCE4AC9F}"/>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E15CE91A-6A68-4A61-862D-7A13BC2CCED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C5DF3416-B394-443D-80C4-24F62285E83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66DB1523-DBE2-4172-9834-4C5EF1CFDB2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B823C3FB-9CF1-435B-AFCD-2856C971C56E}"/>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B4AC295-9E86-478D-B0C1-BECB1E9FC9D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EAEF94A6-A305-46CC-9F41-BA375F7B5939}"/>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721E84BA-6239-4B81-BA0C-F2105BE52EF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0F68F545-DA9F-4F99-AE0C-43928EDBC774}"/>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B00C3810-8FB8-40C4-A582-7A227BFDE9DD}"/>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ECE913FF-FC2B-4F81-B4C4-53660905142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6747FA6F-F767-4BD2-9D73-4794AB99CE48}"/>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048DB52F-62B6-4311-8933-BD9E72433DE0}"/>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5EADB355-6667-41BC-92A7-1C36F40CD68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FDF1AE0-F02F-450B-873B-8CB96486597A}"/>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D2A492D-9639-463E-B80F-981B6690443A}"/>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AA265B74-0407-4FE3-A501-6578C3A809B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F6D37E07-3A8D-49EF-B5B3-3CECF7BED45D}"/>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D842A63F-9FAE-4010-9E99-67F0EC033821}"/>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78B5EB90-BD2E-4BBC-98E4-930AAD1AD08D}"/>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009B7E65-C3FB-4E33-9E7C-67003A9D9B3C}"/>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4D5B4895-D25B-4ECE-8F6C-F7F9239E62E0}"/>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1C39E44A-DA6D-47B3-B20D-6C1117B102D6}"/>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3BECD6F5-829A-404D-8735-68765A399F2C}"/>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D5CA64A8-4395-41FA-A9FF-06526B56AC52}"/>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EC27801-5F21-4F1E-9468-0FEF9BAAB117}"/>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784FE45A-CDC1-4703-A641-9E6B74EE1FDA}"/>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8EE1AF63-8E29-4BD9-B3E4-5394CEBC4E49}"/>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09F97F09-98AA-4FB8-9E9E-0B47E245F2E3}"/>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FF9186B2-B3C3-4DCD-9D18-6472D4A8EC9F}"/>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7D2F5EE4-965A-4B82-8E47-0107403F6D9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6569020C-FD74-48B2-85E9-BF45C8C63D71}"/>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25893A6F-12C2-44B2-8C2D-07849BF04A5C}"/>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29B0EFE7-A715-4A2E-980E-1A40D8E1514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C39AB55-0AF7-4B97-9153-02A0DD76956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210DB626-B11D-4E30-8CFA-A51074B8808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0235974A-CE20-4FF7-8F8D-3EB42E8D1FB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78772A0D-F51A-4E57-BC0F-ED31D2513A58}"/>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412ADCC5-A186-4182-814A-0B9BC662AEB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11139E02-29F6-4BC6-BFEE-0260F177C24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30433FEF-9705-41B4-B625-76E0954FC58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CD4AA240-D92B-412D-8B66-C07AB8B0EA93}"/>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8853692A-ED0F-4EF2-B897-A275B7ED6FE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146211AA-D12E-4025-B281-AB83AF1DBE6C}"/>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DA8C09B3-3F4A-47B8-800E-DA3DC82E5C5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F8C94E3B-B5A5-4C55-BBA4-60A56625E079}"/>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7C9C604A-51CA-432E-B0F5-948FAE06021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CE10F5A9-A3E4-4841-8859-DAACAA3A2FDB}"/>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9C4C6EC4-72EA-460C-AAFF-85F415D1A74C}"/>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8C7562B0-E381-4994-93BB-2A4E4C16134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E3442D9F-735D-4CC4-A61D-BC4AE48811F7}"/>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F638378-EBB9-44B2-AA5B-3EDBCF327D7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B577AA3D-7517-4D84-81C9-F2F515E1AF5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5E29358F-6200-4D14-B9C0-CE98DFCC929C}"/>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BDA50710-B8EE-496E-9C12-31C149A7567B}"/>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5DFF4A62-0374-49FF-89F1-A2C8C70ECCAD}"/>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3C0BB7D-8CDB-43B2-9152-AAC4BB997434}"/>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B78B327C-0383-44B9-8775-F394E24E1551}"/>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8E4FE4DA-EBC9-4AE2-993A-A4097F2FEF3B}"/>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A90FB3AC-85FF-4332-B94E-36706587F799}"/>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F3DC32B4-DFA5-4339-8247-F2EBA9828F57}"/>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479A47DB-7B26-4E74-8263-5320E86CA55E}"/>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A1530869-E452-4705-983A-5EB4542125F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35E645DF-A8BD-42CB-8EEC-0D658270782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3A2ECD2C-6057-417C-BFB3-18A2E9EA861C}"/>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C92919B3-6F3A-429B-8F08-037366582B4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3CAF4F5-1D4C-40D0-B9B9-680E64651B7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FB1A4330-85BC-4BD0-8015-6898AEC34B11}"/>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D938D7E5-BAD9-4797-9D3D-207AA49DC826}"/>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F80954D2-4ACC-4EDC-A9AF-C248E4618982}"/>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CB6BB5F0-C210-4361-B790-8DBAF1A37DAE}"/>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6F769171-7437-4206-BBAC-8058FE6C58FE}"/>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85D4FE8E-E8D0-431D-979B-0A4B5D603D12}"/>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2D4812F-C07C-4F6C-BEAC-DB291768FBF5}"/>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1DA3EE04-CEE7-430A-9746-AD6FC37D78ED}"/>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C9707203-EA8F-437E-8E6E-4E3870B5B3E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Rectangle 2">
            <a:extLst>
              <a:ext uri="{FF2B5EF4-FFF2-40B4-BE49-F238E27FC236}">
                <a16:creationId xmlns:a16="http://schemas.microsoft.com/office/drawing/2014/main" id="{21D05C2A-B726-4837-9C85-7F5EB2A96FF8}"/>
              </a:ext>
            </a:extLst>
          </p:cNvPr>
          <p:cNvSpPr>
            <a:spLocks noGrp="1" noChangeArrowheads="1"/>
          </p:cNvSpPr>
          <p:nvPr>
            <p:ph type="title"/>
          </p:nvPr>
        </p:nvSpPr>
        <p:spPr>
          <a:xfrm>
            <a:off x="2209800" y="2425700"/>
            <a:ext cx="7772400" cy="1143000"/>
          </a:xfrm>
        </p:spPr>
        <p:txBody>
          <a:bodyPr>
            <a:noAutofit/>
          </a:bodyPr>
          <a:lstStyle/>
          <a:p>
            <a:pPr algn="ctr"/>
            <a:r>
              <a:rPr lang="en-GB" altLang="en-US" sz="4200" b="1" dirty="0">
                <a:latin typeface="Verdana" panose="020B0604030504040204" pitchFamily="34" charset="0"/>
                <a:ea typeface="Verdana" panose="020B0604030504040204" pitchFamily="34" charset="0"/>
              </a:rPr>
              <a:t>Fortunately, the anti-</a:t>
            </a:r>
            <a:r>
              <a:rPr lang="en-GB" altLang="en-US" sz="4200" b="1" dirty="0" err="1">
                <a:latin typeface="Verdana" panose="020B0604030504040204" pitchFamily="34" charset="0"/>
                <a:ea typeface="Verdana" panose="020B0604030504040204" pitchFamily="34" charset="0"/>
              </a:rPr>
              <a:t>Do</a:t>
            </a:r>
            <a:r>
              <a:rPr lang="en-GB" altLang="en-US" sz="4200" b="1" baseline="30000" dirty="0" err="1">
                <a:latin typeface="Verdana" panose="020B0604030504040204" pitchFamily="34" charset="0"/>
                <a:ea typeface="Verdana" panose="020B0604030504040204" pitchFamily="34" charset="0"/>
              </a:rPr>
              <a:t>a</a:t>
            </a:r>
            <a:r>
              <a:rPr lang="en-GB" altLang="en-US" sz="4200" b="1" dirty="0">
                <a:latin typeface="Verdana" panose="020B0604030504040204" pitchFamily="34" charset="0"/>
                <a:ea typeface="Verdana" panose="020B0604030504040204" pitchFamily="34" charset="0"/>
              </a:rPr>
              <a:t> was very weak, and only reacted serologically with Do(</a:t>
            </a:r>
            <a:r>
              <a:rPr lang="en-GB" altLang="en-US" sz="4200" b="1" dirty="0" err="1">
                <a:latin typeface="Verdana" panose="020B0604030504040204" pitchFamily="34" charset="0"/>
                <a:ea typeface="Verdana" panose="020B0604030504040204" pitchFamily="34" charset="0"/>
              </a:rPr>
              <a:t>a+b</a:t>
            </a:r>
            <a:r>
              <a:rPr lang="en-GB" altLang="en-US" sz="4200" b="1" dirty="0">
                <a:latin typeface="Verdana" panose="020B0604030504040204" pitchFamily="34" charset="0"/>
                <a:ea typeface="Verdana" panose="020B0604030504040204" pitchFamily="34" charset="0"/>
              </a:rPr>
              <a:t>-) red cells, and so was unlikely to cause a clinically significant haemolytic transfusion reaction.</a:t>
            </a:r>
          </a:p>
        </p:txBody>
      </p:sp>
      <p:grpSp>
        <p:nvGrpSpPr>
          <p:cNvPr id="3" name="Group 2">
            <a:extLst>
              <a:ext uri="{FF2B5EF4-FFF2-40B4-BE49-F238E27FC236}">
                <a16:creationId xmlns:a16="http://schemas.microsoft.com/office/drawing/2014/main" id="{58EE992A-31B6-4C05-863B-F87D741660DA}"/>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794B88A2-6B5D-4259-9BCE-4622BB3B084D}"/>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F1EB2B40-567D-4E5C-BC52-A9C11DBCD4D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18502890-CFB1-4A60-B40A-D81C49FE70D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1C31BD5-6A9D-44AE-B1A7-0D0B2BC4114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08D2CFC2-53F5-495E-A480-34FD5FB02A6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24E1E1C8-459B-4763-8C02-86879C1B7FC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129FA3C8-D76A-48D7-B8B2-BCF9F86FF24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806393FC-3CDB-489A-B3A1-50181CED2896}"/>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4AEAAB69-A062-453D-B609-69BF2610CC9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6FA40EAA-FF22-464A-B97A-97BCADE3A5E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88388B7D-AB82-4C91-8196-68458B409B08}"/>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3ED56C17-D504-4516-894F-572A7C4A70E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5EC9660F-A465-4F85-90BC-6094334F7EB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AF4E87E5-A2DB-4E69-821B-E61A64C901C6}"/>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8A04F2D5-682D-42A9-8DCF-6BA320E77E7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83D8DF40-32EE-4DAF-865F-412235B65F6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98AFB988-6E88-4EC8-A0E0-5E2DB6E92B7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B6B90CEE-1379-4077-8E5A-D60A5B63140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B9ADF1AE-C7C5-4D9A-89BD-883DAC18C0B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104E1B8F-C162-4433-857C-516E8174B03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96BC7B0A-3E77-43D6-AC94-43F5718473B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A5042186-4757-42F4-A32A-7031505E8F2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DFC486AC-17D8-4BA7-B291-BB9D81DAA5F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997B0B26-F764-410D-B7EE-D57E032864E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72C734B6-E47C-4DD1-BB56-2B945B5102A5}"/>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913A52E-B513-48EC-BF37-D31AFEA0D90D}"/>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5CB4C6D6-0684-4EED-B9F9-9485701F6EE1}"/>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3768B475-5B1B-46F2-9CE6-D86D9560A6C6}"/>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A1A331E8-E1E2-46DB-BA22-78C86FC4CB70}"/>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E1F6A908-C57A-40AE-80DB-717D5B221E80}"/>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680F27E8-5788-48B7-96D8-AC5CB7B94CD8}"/>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E0F592CC-9C3E-4614-B35C-A597B41CBF3A}"/>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6292C854-BE49-4C53-BA34-88B6DCD9EED3}"/>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C251211-30B3-40DA-B26D-E76CBD8D65B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7F2E0084-9887-48DC-817D-69EE17AE2FE4}"/>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DCD3FDC8-25BB-4442-B7E8-6C30395BE51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0510DA79-2F56-4F99-9769-FD96DCB597E8}"/>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0FD92D2B-F8BB-4580-B457-CD83B7C23026}"/>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DE3B2C99-0761-410C-B4FA-89137225FE03}"/>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C7058EBC-CA16-4B25-9662-850D9BD96A5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8983B056-EA20-42DD-8469-60C866678C96}"/>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3332C4D5-E404-4B30-8D69-C0BBB36F4C3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1A1E8225-7FC9-467B-81B7-56AF08593195}"/>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FC6C2A5E-7882-4374-B093-F0321DB2710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C9BE0944-468D-490E-B6BA-39244460D81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CABC800D-7C8E-49AA-9EBC-EF59EC7F3CB3}"/>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6360DA9A-1D5E-4798-A93F-36DD9CB4E977}"/>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1FA62E19-3BDE-49A7-B28E-911A68B72DBB}"/>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6091F595-84AD-4140-88CC-8AC4912238DD}"/>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77AD459D-451F-4B54-8F9F-FE43047725D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CB227DC4-6C33-449B-AB91-7ADDA3E82B0C}"/>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32D9B36-4394-404E-829A-C6319AD18DE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9ACD6BB9-8AEF-4DA8-AACE-89F3BB7F3C22}"/>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35F07E9C-E76E-4A27-BA05-2367F6DE83B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15A0A81D-F206-4BD1-B159-BE7831E9ECEC}"/>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315C69D3-E97B-42D6-870B-0EA580C90278}"/>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E77B8DD9-2AD4-49AA-8ABC-704013E7D5E4}"/>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97B9364-EFF7-447A-9F23-21E4F3EF1809}"/>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7CB0A709-84D0-4B94-9D62-E67A7240D174}"/>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EDFF4DE1-6FE6-4D62-A4A0-B41D27C56C1A}"/>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6F52C3FA-5B06-4059-8638-B1E93C6A15F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B864B50A-CAF0-4304-A209-68D7EA5176C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B2502D89-6EBB-4A8B-BC56-ADBCD4082CE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EAC5E060-F685-490B-A962-74BFF309063C}"/>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E48A1D33-CE39-4585-B8B8-4D03FA111744}"/>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EAFC30C8-6666-4BDF-B8A6-C93481052500}"/>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67FE62C9-2B63-48A2-BCDB-5F520D4168C9}"/>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85730368-125C-408C-8769-7679AE13363F}"/>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4EF970CB-374D-4264-88F3-FF76AB48906C}"/>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04136089-7C11-4EB2-8D4B-162C8BCA6EA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D9D48B5E-1213-47B5-86CC-2678D2E4F69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C78783A9-CACD-40A9-8BE6-4972730C2A8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3A4A43B6-C4B5-4330-93A1-A45EA32E79D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4B79EDAD-DC40-40C0-B989-14A68163B460}"/>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70BD8975-5554-472A-B460-ADC0057A6D6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883E363A-1CAF-484A-A9E0-83BF54628CC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AD982E4D-E380-410D-BB4F-407719E2278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4E3177F8-4DEA-49D7-8E98-9A070D4535F4}"/>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24633E51-FC03-48CD-9FCB-27B158615877}"/>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E163181C-7660-49F7-A61F-CBE1DA0E3F5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BC03DB91-AFC2-49EC-90CD-D1E17A6AC4C1}"/>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F86E63F5-9EC4-49E5-8054-A95835098C7D}"/>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9BDC37EC-6EA3-4C20-831D-9CC71011BB8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F2A8F47-AFFD-4F33-9354-770C48B467B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09DBE6FA-DBB1-40EF-8AF9-DAFA47C5FBB3}"/>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2BC30302-602B-4D98-B487-EE12FD726B3E}"/>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E414FAFC-3AC5-4CE3-9A99-9F95B121627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D3939F12-E849-443D-98BA-8B3462109A2C}"/>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661EA05D-7CF1-4BAC-9FB0-E9C757D78C6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4A54ABBA-F384-4CFC-AC64-F4D5293F555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95793A7D-AC5E-43F6-A91F-70BB4849622C}"/>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5E738F0B-6EA4-4F01-ADDC-D5FAFE0BB89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78136B76-CD82-405B-9434-1477CE832CC1}"/>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5B7558A4-8A2E-4796-9EF8-569C7B752030}"/>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7E774C2B-2EAD-484E-9F62-D9EEA96566C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0BA98C2C-642A-4E94-B6DE-68A8ADA1CE3C}"/>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75E5216D-1C40-481E-8E92-9C658C6A899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19F53415-BF7B-408A-8140-82379283FB6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E35C0326-24D2-42DD-9D6F-9E061A2F876E}"/>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63D66D88-2D4E-476F-B7B5-1463C1A26B33}"/>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5D98D8C6-1F16-4D55-BB50-C7C014871778}"/>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55C933A7-45DC-40BA-BCE6-641D3DD86C6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F20D9154-FC3B-48D1-9B82-B13CFD8B0958}"/>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D4A03A86-6EB8-4736-937F-3CED88E5E9A7}"/>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A7528224-7EC2-4AF9-BEF1-1396DC8034E4}"/>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2BF3F067-2FF9-4424-BCA9-3942F9BB0B2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B72C6B00-AED3-43C7-9E4B-1465E3AC1EA6}"/>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28948AFF-C224-401E-9C2A-E8440A46E81B}"/>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07EEA540-6939-4837-B1F4-263DD008419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8D6AD531-D7DF-4D4A-B0BC-78381EE63FAB}"/>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96AF1912-D1A2-44A0-996A-210ACEC7E9AF}"/>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1D7267C7-5174-4E58-BA4E-AAA5B1F6575E}"/>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BF400B84-F813-4571-A79B-F00D7C9CA56D}"/>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CC93C4C4-0746-45D0-882E-EE269BC07379}"/>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D2950BA-CD58-498C-9DAF-4367F45125D9}"/>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E808934C-97E9-4508-8100-B65FD9772885}"/>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9F588ED1-51FD-4714-BDB5-9E85CFC6BD72}"/>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C0015349-3A1B-4301-ABEB-16407C31D29F}"/>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9C5C6754-D942-45E5-9499-8987E476BE2F}"/>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C2DA8980-9151-4B80-87EA-987374B7AA0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9B04A55E-424E-41BE-B5FD-8346A2D7750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68B60375-6607-43F9-873A-875D3D50CFE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0C5D102F-C818-4EAD-96C7-96AE5AA8FEC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D98582B2-5120-4665-8D90-EF84B1F96EBB}"/>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7EE75536-83D7-46A2-90B4-12CF43D4FE2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50CEA2FC-204A-435B-852F-A472CCCFDB7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38C9A4D-2149-4E71-87BF-4D5B1918DE2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8C7554B3-4931-4773-82B8-3D661B0F8F00}"/>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4255C287-7C83-4CD5-8C07-E1A045F15FFD}"/>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7E7AB9A-2D3B-4B37-B406-9A67981C25D9}"/>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2BE517D3-B287-4664-B8C0-39A17BA8B34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0AEAE4EA-817A-4557-8E3F-5364209A0CFF}"/>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85A88BB4-2671-4F50-911D-6E894530A41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A90A6E0-3622-4768-B29E-4746F47D6F8C}"/>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B405C99-D30E-4429-B67E-3AC88C24D5A0}"/>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69084981-8384-4B2B-85A4-1F6BE8376758}"/>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57112F7F-C981-490F-A45B-34F18C98C14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82C86800-382E-4B4C-91CF-0F012CB6F54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B6AA1BF9-E298-414A-9577-5EC9799DE4D3}"/>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F9F6912E-FFDD-4B8A-BFF8-97C8839A4327}"/>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B527B5B-2072-44FB-A587-DD80257514C2}"/>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E56F108A-30CC-4087-89FE-BC58BECD145F}"/>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4CC244D5-51B6-4200-ABFB-B2416B78171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4FF9AF73-D429-4147-954C-235D80D28099}"/>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3A5C1124-DD4F-4B8C-98B9-941AD8162069}"/>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CBBE1A0D-873F-4194-945E-F31B0351E812}"/>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96510829-3065-43FE-BE2C-AF4ABD2F093C}"/>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1DCC7ACA-2532-463E-96B2-463B86BF34F8}"/>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DC47B7AD-B606-48CC-AF95-F38621B2F75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DCEE9898-6651-488F-B08F-2D8FB7F75DF5}"/>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CE3D43E7-316A-4190-9B96-9C9F5A2A45D0}"/>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D591369-D563-4A23-921B-1541ED794320}"/>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5E48CC79-5158-4D6D-96EB-44269DADCED6}"/>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C34AEFBB-305A-4634-BD38-9DE4C8A2E03A}"/>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BC940FCA-8B54-4F1E-97CD-F85C23B03FDE}"/>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86D0CF87-976B-4318-966A-CE40DA44D02F}"/>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F01285C8-D647-40A6-BEA5-BC40EAFE5C7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11A2E965-7BCB-4398-84D3-A342F5B134F1}"/>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32612C2D-30EA-4F02-BD14-BBCAA7D04344}"/>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EC92BA9E-A6D6-4633-915C-B469289D30E5}"/>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08E7A9C1-D7A9-455B-8CFE-877A06F17F9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2530B9A0-64E9-48F9-94BA-82898026C004}"/>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236CA87-1382-42F6-8EEE-5DC82490E3FD}"/>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D28C5C1A-8CEB-480F-8E53-DDD4E671FF79}"/>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64B77B0D-E97D-4E34-A57E-02C72ADB226B}"/>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53DE9F5A-63DD-498F-84AC-A7D744C7CFFF}"/>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A361668F-3B21-4A02-9D1D-79C9C9064C3D}"/>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13327A8-5077-400B-84C1-C625526BA02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ACE2CF08-C857-4E82-B205-83B61B662269}"/>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B19F9987-1AF9-4E19-B25D-3E2D5A91A2E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3A09B821-28E1-4E7D-A43D-B8A669317CD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8BEE15B2-514E-439E-9C26-3DB8B83FB2E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70109D29-0C75-403D-A638-3DE22F8D69F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D50509B-2130-4855-B472-74ED3F51B6C0}"/>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9373B1A8-D8C8-401D-9388-EFECB662629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D206F8C0-97A3-41B5-AC33-3F923D5B316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7B76B346-A4FF-4AAE-A026-C06CF15174E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5BA06CEF-83D4-4793-9E35-9B40CB29392A}"/>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910F50B2-7615-408D-9B3D-595428AF0BFF}"/>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D8E2B8A9-06AE-47F0-8F46-2995071CF577}"/>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CE318B0C-2DC2-4C20-B0F2-186852189976}"/>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D3E15C98-B1BF-42B1-B826-7401EF5B0BD5}"/>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1DA9270D-4BBD-4703-B80C-0E9E16837A84}"/>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F73B6885-E74D-4FFF-9713-43C0B8EC2C5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B5E7BBEE-C4F6-4170-AFB6-A438E56B470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BB6DBE0-59C3-4A45-BEC4-CECFF11D90C0}"/>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F613EC47-670B-408F-B33A-F6E88A0DECFE}"/>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0685358F-A7C7-47B5-8DD7-813F05BD12E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B9E9388C-4B0E-41FA-822B-48324A3FB69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B413962-A8AE-49FE-B088-F47D3DCECD04}"/>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8EA48EF-E41E-405B-BAAB-9C874C089D46}"/>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067F5220-1D33-4775-A49F-BBB21B911DA4}"/>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2181A651-5958-4521-A829-571F5B01829D}"/>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18011AC3-7934-44A1-82F8-15063D480D2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7D4A5AB8-DD9C-4015-B974-C1600422EC3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15DB1431-59C9-4989-A629-F77C23CD59E8}"/>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C47153E-473B-4289-888F-8F5AB9B7D1A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85E0FA4-5C47-4099-8C2B-EB2339610683}"/>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CB40E6E0-2440-426F-8934-A16326DEB074}"/>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F96C7B18-8161-4E23-9789-1FE31FF10544}"/>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76A42880-3592-4305-A746-0F4F3086702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4817DDFA-B999-473C-8E27-3BEAA78B971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1BC1940-9FE4-4408-84F1-49E20F0D5D6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E0FF8716-0462-4F08-91C4-A30D6B8661D2}"/>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ED064C32-DA63-4BE3-9600-AD88CFFAE60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0DD4644D-A790-450A-943D-5C040324DBDA}"/>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C5453FDB-616C-426D-AE02-6675B6DCD24F}"/>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3BED4AEA-D219-4EC2-A943-41AD40B4B17A}"/>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3A24457B-EA61-4903-B4D7-0592FC61C41E}"/>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BA4F6AAC-BA9C-41A2-ABC7-7F6941BD5C5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0FAC3FC9-915E-455C-8A45-B388ACCADB40}"/>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F98050F5-D1EE-4003-9755-0587BF87939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3C1BAEF2-0C4D-4D3F-900C-C28FED170376}"/>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3246F756-6C82-4E6F-8C0A-D0B047F0092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724F6347-073D-44CD-B9AB-37C82791084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A4E71D93-B045-458C-B8F6-34C227324B40}"/>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5CCA91FA-A21C-42BD-A59B-BE029893B74C}"/>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6A2B91E5-A9D2-4C3F-A94C-FDB0E9BEC33C}"/>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DBB5FDF2-6D65-40AC-93BF-E80CE096F9C1}"/>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9D3B6651-9053-4FC9-AF34-D5BA061D9D2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F101CB16-74C4-4A47-B3F6-94E3D5F06F2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6A412159-1BC7-4086-9317-2129D7C46D4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71639627-1A48-4404-BCDE-979F2CD9242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7C2C98CA-9DDB-46B8-921B-1433D3FF7D2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DFADA7C6-5E9B-4F70-BA80-18142EEC13B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DE8F7FBA-167D-4CDC-A4D0-84A27B0AC53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235C47DA-C374-4949-8686-69E1A36E538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E18D4295-5A3B-4E15-85C7-9C2FC6A17F12}"/>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01E212DC-6375-4463-950C-85B0994F01B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62D83183-011A-46C2-9C9B-578CD58FC96A}"/>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0796385C-CD6C-4F0A-AD0C-A7E0FFC34F7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DD3D9346-2245-4204-A307-AF51CB9107F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101C1638-AC46-44D1-A1D4-AB5C26129CC7}"/>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63C5255E-8FF6-4A9A-9226-CFFCFBE283DE}"/>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2613A330-B80F-446E-ADB5-6A098E2E74D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5B28523E-C41B-45EA-A0F0-9C3E66D3ED58}"/>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D2DCDC3C-3F6A-4CF8-A32E-7C20B86633D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581C90CA-37FC-4B99-BC58-79C9AC29F545}"/>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B88A2958-C324-4084-B379-EEA530B624AF}"/>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A4FDAF1D-9137-46D4-BFC4-900931E98009}"/>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7E9810D-74C1-4550-91AA-D8AEAEA995D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6452F897-E9D5-4463-A549-46E77951839D}"/>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D0EB81E-B7AC-4376-BD77-56008534C600}"/>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B8EAC4E7-1739-457D-AC59-1CBB6FF5E81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59B5B75-2DC0-43D9-A07E-D9E342C0C4C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CC681B55-06C6-470D-8B9C-D032C835B28D}"/>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FB4BD18-3CF1-47F1-9D53-91B4A9F2F05E}"/>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9FB63806-E705-4BCC-AA55-BB60A826427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02C2252A-1DE1-4A72-94FF-BFA531035DA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956972F6-8513-4002-B2C9-62907F9A8DF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BBFA94E1-47EA-4520-86CF-B0C8359FB2C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AA014522-4A95-42F2-9B2C-E3A96A9199B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A8C31DC3-5BEE-4893-AB14-FCA391E9B6BD}"/>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4BE26544-5613-4E49-BBD4-12DF1BF192CB}"/>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87CADC9E-5AFF-4686-B3BC-A30F66A2B6C2}"/>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19DDEE98-DE67-4342-A48B-7887D83C18B1}"/>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9625EE99-0417-4966-A84A-0A99E0106490}"/>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3045B1CA-13CC-4460-9535-9D20EE79E912}"/>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DB5A0FD9-B968-490D-98B7-5C5DF2536DDC}"/>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1FEF49EF-43FE-4108-A070-6F477653B15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D8AE5BA0-A3AA-4119-8B89-06B1415F9860}"/>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7895A446-B97B-4FB6-9902-ACF19D7A9BB9}"/>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7BB4EF2B-4E38-4D91-8060-C80432EA3507}"/>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914E4E30-E591-4498-9B8B-94115A41B102}"/>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4EFC0109-76E9-4953-B80A-368331FCED8A}"/>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818840C8-B9A8-46FB-9844-AAFE73E6378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9D8FD7B-EF09-4B71-A08B-DF4C5FD25CD2}"/>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F8EBE55D-08FD-49B9-9449-F1100236B2A6}"/>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BC576204-066A-4AD9-A720-42E0BD7AE5C3}"/>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20EED8EA-2B53-4547-964F-33735E325CB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FB44A1A0-7102-496C-8246-18DB2C0FC34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3BC19538-1431-400A-BE61-E2A90A60531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59F143F4-228F-43C6-BAC5-4335280105E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384F1ACC-B030-420E-B646-318C7356F460}"/>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F7CBC9D-7216-492C-9F64-77CDFD26BB0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2C0125CC-9BD7-4F67-A864-64BD61CAD0C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21B88744-2406-463D-8B4E-4056A5AB6F9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0C23648B-5456-414E-A90E-786A1FCFB480}"/>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448CBE98-55BB-4F01-9B1C-A31A1A14504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8B28E240-B384-4BC4-AA5D-3DBC01B53D6B}"/>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DCF59F2B-6C70-43E7-8A5C-9DB6BA40B44F}"/>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3FD714DF-943A-4C4C-A5DE-C6CF9B0E3EB5}"/>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FBD3DAAA-D582-4C37-B8CB-9583C77D9403}"/>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CA9AD73D-A48D-4CF2-9D2B-C1F523DB0F5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C4FD2F0B-62E0-4F87-A0E1-064AB912EDD6}"/>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F5CCC50-F49D-45E9-A2F9-65427A6EA1E6}"/>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09EB82F8-E41A-4E3B-BC00-994A1DF5AB08}"/>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B68992C5-904E-4B4D-ADED-00B3BEF9D1C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533FAE6D-FCB1-49C5-8268-4C578F6FBBB8}"/>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86EAA594-37DC-4AE3-9822-43F95CD5715F}"/>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6DE4B29B-7B61-4F55-8BD3-FD69512CA130}"/>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38C912DF-4734-4A1A-A0E4-4805D61470C4}"/>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4BDE432B-6003-43B5-8EBB-95CE36F1545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24A5668B-ABB3-4788-9486-F897424F3A51}"/>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8B87059B-484A-455C-B233-F520668D2C37}"/>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E9D1F24A-F9C2-450F-BD09-D7029D6DBA0B}"/>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A0F3FE9-43CD-4DF8-910A-A23A0ACC0216}"/>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0C461988-163E-462B-B5A4-860E49407444}"/>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ACC5B7CF-7534-420D-A5D9-EC817683F088}"/>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4659C4E6-A883-4FAE-B917-45FC16779A1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14F3C17E-94E8-49D1-BA45-5D71950D0EB7}"/>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BA8C9AD0-819A-4B99-A260-AF50E1DD62AB}"/>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9916BF28-9596-4301-9523-6128DC0A5064}"/>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120DAF99-D574-4570-B226-68279367469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DAC6122-57AB-4C2A-A773-10DAB7407829}"/>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163AB4E1-94DD-4AA7-ACF3-F0B4451DB03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97743388-5262-42F9-BDA5-1024CE3007A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64CD1F76-8836-4BF5-96FB-24E399C3D5C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01B90CDF-92ED-46D1-A900-7C6F068A566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6DD8146-D702-4700-BB2C-DF91132C68A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38796D6C-5B45-4CA8-BADB-90847D8E77BC}"/>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791D4BE-0842-4633-A506-4AE0D3D65153}"/>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674" name="Rectangle 2">
            <a:extLst>
              <a:ext uri="{FF2B5EF4-FFF2-40B4-BE49-F238E27FC236}">
                <a16:creationId xmlns:a16="http://schemas.microsoft.com/office/drawing/2014/main" id="{6AA54C88-9FC9-4CC7-B4D9-DDEE6B61D66F}"/>
              </a:ext>
            </a:extLst>
          </p:cNvPr>
          <p:cNvSpPr>
            <a:spLocks noGrp="1" noChangeArrowheads="1"/>
          </p:cNvSpPr>
          <p:nvPr>
            <p:ph type="title"/>
          </p:nvPr>
        </p:nvSpPr>
        <p:spPr>
          <a:xfrm>
            <a:off x="2209800" y="2244725"/>
            <a:ext cx="7772400" cy="1143000"/>
          </a:xfrm>
        </p:spPr>
        <p:txBody>
          <a:bodyPr>
            <a:noAutofit/>
          </a:bodyPr>
          <a:lstStyle/>
          <a:p>
            <a:pPr algn="ctr"/>
            <a:r>
              <a:rPr lang="en-GB" altLang="en-US" sz="4000" b="1" dirty="0">
                <a:latin typeface="Verdana" panose="020B0604030504040204" pitchFamily="34" charset="0"/>
                <a:ea typeface="Verdana" panose="020B0604030504040204" pitchFamily="34" charset="0"/>
              </a:rPr>
              <a:t>From our extensive collection of rare donors, built up from over 25 years of screening at       NHSBT-Tooting Centre, we were able to provide 2 units of cross-match compatible group O, R</a:t>
            </a:r>
            <a:r>
              <a:rPr lang="en-GB" altLang="en-US" sz="4000" b="1" baseline="-25000" dirty="0">
                <a:latin typeface="Verdana" panose="020B0604030504040204" pitchFamily="34" charset="0"/>
                <a:ea typeface="Verdana" panose="020B0604030504040204" pitchFamily="34" charset="0"/>
              </a:rPr>
              <a:t>1</a:t>
            </a:r>
            <a:r>
              <a:rPr lang="en-GB" altLang="en-US" sz="4000" b="1" dirty="0">
                <a:latin typeface="Verdana" panose="020B0604030504040204" pitchFamily="34" charset="0"/>
                <a:ea typeface="Verdana" panose="020B0604030504040204" pitchFamily="34" charset="0"/>
              </a:rPr>
              <a:t>R</a:t>
            </a:r>
            <a:r>
              <a:rPr lang="en-GB" altLang="en-US" sz="4000" b="1" baseline="-25000" dirty="0">
                <a:latin typeface="Verdana" panose="020B0604030504040204" pitchFamily="34" charset="0"/>
                <a:ea typeface="Verdana" panose="020B0604030504040204" pitchFamily="34" charset="0"/>
              </a:rPr>
              <a:t>1</a:t>
            </a:r>
            <a:r>
              <a:rPr lang="en-GB" altLang="en-US" sz="4000" b="1" dirty="0">
                <a:latin typeface="Verdana" panose="020B0604030504040204" pitchFamily="34" charset="0"/>
                <a:ea typeface="Verdana" panose="020B0604030504040204" pitchFamily="34" charset="0"/>
              </a:rPr>
              <a:t>, K-, Co(a-) units to cover the surgery.</a:t>
            </a:r>
          </a:p>
        </p:txBody>
      </p:sp>
      <p:grpSp>
        <p:nvGrpSpPr>
          <p:cNvPr id="3" name="Group 2">
            <a:extLst>
              <a:ext uri="{FF2B5EF4-FFF2-40B4-BE49-F238E27FC236}">
                <a16:creationId xmlns:a16="http://schemas.microsoft.com/office/drawing/2014/main" id="{1E20C967-B3D2-4E65-8C09-945542493FAD}"/>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761CA39A-4C46-4CEC-B445-06C7023001D3}"/>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80214A18-1C16-4DE4-BB52-A0EBEB40E58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11854250-B1EA-477B-B872-B5A5123C3EC0}"/>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EBFCFF8-5436-40E9-8EF3-6DE2E66CF163}"/>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77394CB0-8C84-4735-92F7-002E120512B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8BEF2135-E027-4237-BFD3-6584532A3A07}"/>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E498C1CB-5D25-4B20-A59F-9335AEF6D5CF}"/>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57F08957-C28A-44E3-9FF9-7A2EFB3FDAFF}"/>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30F170AD-A984-4F26-98FA-118C41BCA073}"/>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22740A8C-0C10-4F5D-8BCF-AFB5353F4480}"/>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48A3EE85-C9A5-48D1-87EF-8B83A7A1EC6D}"/>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4DA1251-D432-47EF-B389-3900E053B78A}"/>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4111193F-6D17-4BCE-8E95-07CBB6CD3375}"/>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03172746-0232-408B-A56C-A3374CB0C7D7}"/>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A5D99664-4AF1-4E02-A9DB-3E8FA3EFFF25}"/>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5E8C54E6-7BDC-4174-8111-78288372B8D6}"/>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9C0C6E9D-AF87-479D-AEED-DE9E9381E10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1D43FB5D-9261-471D-805F-3EDFAF076D5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7F7551F9-7D37-4946-A8AA-3FC7F3DD2A6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DF9446BB-4FAD-4584-A3D1-B401948EB44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768B9FA-DCAF-4FFD-B78A-062C0E6594F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630F8F5E-BD6F-4297-A4B9-9669D5C49A0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F9F591F0-321C-4DCA-BC46-91A28D1EADC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CCD46D00-E28F-4178-82F6-2A4A6872484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8BAE9B92-FEAC-418A-BF1E-3E1FCC6CCC25}"/>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9FD8FA59-1C83-41B6-B288-640B51293297}"/>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EBCA129F-0D09-41B1-99D1-0E81C5635B6E}"/>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9D6DDFEA-8776-4142-9330-F60B136BBE7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1E6D7F41-02B5-443F-918D-0C12A41D8AA5}"/>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03AE0A6B-C247-4E2C-99B8-3DEB0FD7F85D}"/>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25582D2D-63F4-41FC-A9E8-9B23679814DA}"/>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B98B8FF4-A086-4321-9FA9-7E20A78CE3A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D489BD26-409B-44A3-9186-97D73C3D7B6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1B5EE40E-BEE6-4D4D-9344-A548748012A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0F38CF5C-7C61-4322-9FED-91542AE049E1}"/>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536B8CEB-BF9C-4053-82B6-61602D3A9332}"/>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C36D7DA6-4C6E-4F31-9ECD-275E0E70ABD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93DA7012-0043-4772-A3F8-90B764EFBC8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9F19506-2CAD-4C52-8C96-B7DD1F75FE70}"/>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49BC0325-1EEF-4F9C-AAA0-0B06123E00A4}"/>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71B2AB4B-9A98-4FF0-94C5-1C43D4D7700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A5075340-105F-41D0-92ED-E6AE86EE3DFC}"/>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C9F878C0-A562-4339-9F51-A20A7A6C1E57}"/>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AE5C4B2B-F94A-457D-85F9-311EB7D06089}"/>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F6295FC5-1EB1-4886-90D6-BB358D65846A}"/>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C8F84E00-59A8-46A9-BE8D-7D48FE6A2C30}"/>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603C6CDB-BB95-498F-8B4F-F97F97678945}"/>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E5E8337F-4606-4A86-B40B-C9C645B50302}"/>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89AC63D8-AD18-4666-8184-2A3E066C4C4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6366D01F-13DA-487F-AE5C-D0AD6F90F552}"/>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D188C4D1-BEF8-4C61-AC38-CED4C59A32AF}"/>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F9EA3E9E-C8B4-4D37-9743-32C88CB60BC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6EACC66-834E-4C25-848E-FF4D1F441425}"/>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3E467114-FBA3-40F2-9ED4-3CB740D7244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837E7BD9-2390-460E-8260-0C842652B7F5}"/>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9260565D-59FD-419E-BAFA-277637CF392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D67A6531-173C-4718-BA7D-EBD09445EC42}"/>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D96FF62B-7624-49CA-8760-B51212EDD4FC}"/>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B4F938F5-DD21-420C-B309-94CC3C330832}"/>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D6A9249D-1EC2-4F0B-A45B-A17CC2F3B543}"/>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F776C0C5-ACBC-44B8-9067-81BF7BC74FF7}"/>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5A8DDB29-1E40-423A-8FF7-EC9A001DEE38}"/>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45FAF30D-7A57-452E-AACA-3B172A16AE1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D9DED0D9-9642-46F6-AE82-A10B944192C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F056BDC3-2C22-450B-BE99-4B0EC3FBEBC7}"/>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C25549B-7B75-4B81-8BC0-A98E6B9186C5}"/>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B984A157-086A-43C0-A3A9-7C2BDAD2AFB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D4C9E873-7BCD-4920-81E6-2ECEBFDBB51F}"/>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7408C15A-87DA-4DE2-A4C7-A8E27388B4C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6444BFDF-7B02-4296-BDBE-635C8957DD7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4943D21-5218-4B2A-974E-4B6C65B48EE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3DD5D808-4D3E-4AA0-A98B-BA6CA28E9D9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A0753D3F-E518-4E34-A7C3-1A60C163F2F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8301D343-1A9B-42EA-9806-C6456735C22A}"/>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CF402D26-7172-4132-A1E6-88662B69275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F0713159-7EA0-4634-ADA7-2A4E067CF39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E7BCFFDB-C112-48CC-B632-4049E1A3AD9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C9ACE2F-EC24-43CE-A556-CD1F2229FF2E}"/>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385511B6-2BC0-4F44-B52A-7D8A130DDE25}"/>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5DF374C6-8F95-4DDE-BDA3-2BB41B384AA1}"/>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3EFE8DE3-B8BD-42BB-926F-A5C616A47F5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770D439A-CD2E-4B6F-974A-8AD171142BA8}"/>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D841945D-EC4A-431A-852E-51FF6DB0CCC5}"/>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8D6180B4-F26A-49D3-ACF5-697EFAF2AFD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52852220-0F61-43D9-BE73-C6F3EAC7BAD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BDF267D-FC0B-43ED-AB4E-B6BD87D89081}"/>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8E42E71F-C6E0-49BE-A63B-34CAD9181377}"/>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C3D1DEE-CBB2-477B-B892-CB99CB91B3B1}"/>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A45DEF1A-8182-4B6C-BFC7-E89C07DD4E9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1398D4E4-6806-49C6-A8DA-F2908AF1CB06}"/>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A6751D39-9418-4C99-B392-60A90E4B4EEC}"/>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8907921F-4CA1-47CF-AAB8-77DD632D97EA}"/>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6F5DF3B2-9C91-4E9F-AF8D-9355FD8014CD}"/>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45010EB-E04B-4294-9AD0-00A53437DCEB}"/>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C9D45902-441D-45BC-906D-A4C8F527C212}"/>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AC8D5DD9-64AE-4C61-B912-6DBDA6CC2072}"/>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B4F9BF17-27CE-4F69-80ED-04D8C4F9BEC4}"/>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7EF51CE4-7D74-44B0-9B92-F5F9E213E420}"/>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2B28BCFC-3FBA-425D-946F-105187FA0979}"/>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B988863-5B41-4F04-B16C-838BE8056178}"/>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08606E61-5E12-4B8E-8651-1AA34E07F736}"/>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A0EDD8FE-1BE4-4E1F-A4B0-822C39FAB6D1}"/>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09CE0C22-FDF3-4CBE-A918-5A72AE5ECC55}"/>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A14E1734-092C-4B9C-8FA1-BCA35EA5356A}"/>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99984686-06A4-4569-A550-3E17F89E0C4F}"/>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B4B68D62-375A-4F1D-A957-516BC03C1A56}"/>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990001D0-4FBA-4ABD-9B63-2F517F096715}"/>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22B6212D-8BD4-403A-A822-AC56F4F05861}"/>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20AFAEE6-40CB-481B-9FDC-1A4D9FD014AF}"/>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EF8DC797-0BF9-46E4-B792-F2A8B786F269}"/>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43D8AF2A-6A50-4FE0-994F-894577AEAA06}"/>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D02FFE1F-42B7-458A-8061-8BF65702D993}"/>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6777401C-D2A2-41A8-AFC5-DABF14AB8DC0}"/>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82997EF7-6305-4F5A-BD6F-57206AB5192F}"/>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F5DD8BC5-C075-4C82-8376-7066216DCE28}"/>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485B6864-E458-4140-B9D0-E6EB68616B27}"/>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248FF0F0-6931-4F67-B02D-23531791C86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58D16B45-0FEB-4C8C-A397-EE2FD33D30D3}"/>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46639432-8BED-4F5B-86F8-957306D1AAA7}"/>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C761F562-C4B8-402D-8E0F-6FCC12A0A86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D2A2ADC-D072-4524-B7D9-5691E790376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7D2D7387-D265-4287-B7A0-B9990A2A3CA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EDD45A90-AC96-4850-84A6-362E43C7B46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C8827E75-5740-4F6E-8F0D-DDBD57EFC5C6}"/>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056BDCAD-D845-46DA-9B36-DEECEC80137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0E7A1A9F-1E74-4646-9934-9D799B3CB71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3110133-9304-47E7-8755-2B6CE9C311A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9530D61E-B0A4-45FB-8DF4-8C90080B9711}"/>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C960A89-FF9F-41F1-BAE2-77EE25E6DC4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063EE79A-6290-429D-9141-FED06CB9ACCA}"/>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B4FB880A-4164-435E-9BFC-86FB56F2A122}"/>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BF71B199-4316-4793-9952-13564141D4BD}"/>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1F6DB629-DB14-489F-A951-F957E39E271A}"/>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93A2650C-20CE-459D-A1EB-1042492A45B8}"/>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39D3497D-5676-43C7-A640-EA4DCE3C1BE5}"/>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7709C0A6-29AF-4C55-B4CB-9B47C2C21DBA}"/>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E0A2859D-39D1-4437-A99B-D429BB1571BF}"/>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7051E1E8-DD2D-4E93-8B06-7DE3FBD04BCE}"/>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B43A448F-5D3F-4380-96EE-EDB71AC19F3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07C2177A-1DC4-4A65-A69A-E8B827471096}"/>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B202995C-030B-4AA8-B26A-AE56BC84882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1D0B0E26-0CFF-4238-B8BD-D02BDCF001CC}"/>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9F8B74EA-5C08-4AAE-9022-7857D66897A0}"/>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3FF696F1-B61A-4078-B1D3-C4963D9C0C1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78A024C-9E7D-4AE2-B3E3-447741E1099C}"/>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EBD4F663-81DB-4367-8ACF-9C9C5B74E4DE}"/>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B9762EC-0CE7-4655-8340-641A99F7E085}"/>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C3B44D81-43FB-4BE5-A340-CB99A9056EB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900E37A7-3FAD-4DCA-B14E-59EEA1AB8ADB}"/>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1F535384-6741-49FE-8D8E-CA9F35766151}"/>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B193EDB7-771C-47E4-A1F5-F8C790C28CF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E0371E3F-0085-410B-9D54-626B8E48045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5E756C1B-F1AD-4E14-814E-C163E8F11DBC}"/>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F3B3BE94-8C31-441F-B15F-114A62DA4855}"/>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04F699F0-0120-4511-B412-CB93DACC8F3B}"/>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F61D03DE-E18C-4FE5-95BF-4240FAD16DAA}"/>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71024668-CC0C-4284-AB76-598EB8E11A6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94C7B9BB-6A9D-449B-8535-3769AA1BAC64}"/>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D705183A-AB15-468A-B1AE-4635C8B078E6}"/>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8A6E77AD-A83C-4702-BCE6-E0B8C37D41F3}"/>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C2DF1677-AE96-4AE8-A22A-69D7B960273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9D534FF5-D96A-4D30-8AD5-29C317FAB83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97FDA389-6267-4865-9E2D-638B6225E506}"/>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697AB390-6A4F-4F77-92D2-49516FB74C2F}"/>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597D921-817E-4329-8381-2C9A86A4B8CA}"/>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6DA199D0-6898-4E4E-909F-A6133A734EEF}"/>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A187B106-A68E-4FC3-81E0-A26E24A797F7}"/>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AEA9FE8D-4E11-490E-9026-BFFF2DB4C11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47577234-632A-485C-945C-032859384058}"/>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FCA1E627-7583-4875-9191-CC110E080F0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D18D04E9-C67F-4DA9-A3E8-A96D6CDE2AF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8760A591-7CA7-4A95-8C34-822E7291175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883DAD85-45B6-42C9-9ABA-136B17F4619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AA7640F2-657C-4FE8-B43F-51543BE34ECF}"/>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D013AFF7-C270-450B-87D7-36C8270BEE8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B1A34E30-1D7C-4210-B047-F5664D64F1E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CC5DFE3B-A438-4EBC-AE33-CC9321630CA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6BAFE26D-338C-4BAB-B813-FA50FB8A6D83}"/>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DE185DF3-6FBB-4A65-B24E-1E7497B0A923}"/>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6594D6B0-A373-45FD-9A40-5D019384DB8B}"/>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0918DA7-F150-4577-A14B-7CDCA702C9E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557B0B42-3438-423C-BADB-C205BC3D3DA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C0852BB2-E90B-4B04-BCDF-0C09934783BD}"/>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D080063A-E6AC-4FFF-A2B4-AD9359CFC924}"/>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3702ED37-8717-4AB1-8C99-6012B05EF88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05243650-12C7-4421-BFE1-6DE68BD77F0B}"/>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8CD153B0-234C-4FB4-8D24-45E29C6FCF5B}"/>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697EF271-1D58-45B4-89D3-A00225977968}"/>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4BFE733-8F2E-4FD5-8E31-0902E22ED4F1}"/>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2AC8ED93-209C-44C3-8F53-17CB22598698}"/>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EF1F89E-CD27-46B5-993D-071D02733C5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1766AD3A-92E2-43EA-877E-AAEBE9CB024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0694EF12-6F56-47BC-BFD8-0C2F9AA2068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AB430FBB-AC5F-4BFA-A1A1-714C5289EFC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72349DAF-636D-4E63-B153-A2D26404F8F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9D3A35E4-A5F8-4E43-98D0-70DE5ACFD17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1CDCFE8D-46A7-40E3-8EFD-35BD77FEC6D6}"/>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18B272EC-8668-418F-81E2-8F7D4B04CABA}"/>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CFFFD42E-50A9-40F7-A3A2-6F4C1A5B3669}"/>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2B87CDAA-7234-4AD9-9C87-F53415D43AF5}"/>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7887058E-74D1-417A-8985-EDA041242CAB}"/>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0EA1A3F0-C27C-42F5-9025-1CD0473C92B4}"/>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C535606-13EB-4CB9-94D8-87DF4F9E9E5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2508AD13-9749-4A80-9E3C-E04732B8F55C}"/>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DE2F25A4-9BE0-46D1-B37B-4C87C065B1A2}"/>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7978CAA2-9DF3-4EE1-8E19-55BA9565ADFB}"/>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D7843ECC-F694-4F7B-9997-6291613A7479}"/>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359D3146-259E-41BA-8C41-BEADA2FAC30F}"/>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E07E83E8-2234-45EA-8C39-379CEA85C4B3}"/>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D8967964-CC34-400E-81E5-441ED14DEA11}"/>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B20B4D6A-56C1-4347-B595-A9706DFD1C7D}"/>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F28EBCC4-7842-49AD-AC45-33E08C220B9B}"/>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7B2733D7-DD2A-406C-B83B-9A6DE16F2A58}"/>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E3138B0B-5F3B-440A-AEA0-01F1107BEDD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A837756F-B378-4531-BE55-85DD9D26479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B7655DD-D765-4723-B56D-796AE9CDDCA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E81BE57F-FD98-4166-A896-3EDC86023400}"/>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37B2B161-8788-4210-9C1F-8C88952E4192}"/>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F7C16F23-1330-44CB-95D8-44ED825AC4A9}"/>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D11B08C4-076A-48B8-B766-00EA5FFF095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6E324A35-AD27-43A5-A08A-286EE71E76B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BA4CC542-B061-4D19-AD20-0911D40D402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4226AEFD-FAF2-41BB-B61D-528BE9EE0A6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8FFCDC65-8011-44E1-BBED-515C1843EC6C}"/>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CB56206F-1C33-4934-8960-57E36EA084D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8018A7AC-CB99-4CC8-AA31-61453E7F1E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014857A4-DD70-446F-B762-3F3F11509BF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A2D2DFC-75A0-4B0A-9E25-F1EFC543B689}"/>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5CB89ADF-541C-4038-9EB5-A76F2BF49507}"/>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B8945193-69CA-467F-8D8B-3DA2DE0669A7}"/>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525D1D49-C500-42FD-9C1A-A230E6DAEFC3}"/>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242A586-6384-4540-B266-8D651EB56F6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1746116-A08E-4480-B3F1-C0B627CD3963}"/>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C750E363-CD50-43CB-BFF2-5C1FE4258E69}"/>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B4A39A9C-9BD1-4D16-A326-7B1CE38F4F0E}"/>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6C19E477-6A11-45A0-8CD3-5FC45A5DBAAF}"/>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5B27B3AA-922A-4C1A-8C8E-8A777AEBB848}"/>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E674C3A4-AF8A-4129-AA6F-5F5B2341F438}"/>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CC7AB948-BCB1-491C-AE8E-70947DBCB3AD}"/>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B09312F-0DFC-4861-904A-3B2F5D3AFA7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00EF1F02-20AC-4837-8D07-C53233252E0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C3FB8122-0751-4720-AEF1-A021D2715AEE}"/>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4594F54B-3A1C-4FC3-BB2B-7C50AC5DF40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7CDCEC84-B18A-4D30-886D-46188790BC38}"/>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1678D4CD-BC92-4B5C-9405-71C9CA130B23}"/>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A1AB616D-4693-46B3-8350-F628B643BF94}"/>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19095606-DB2B-4A6E-9925-7741B50D935B}"/>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504D78C1-0D8E-4294-AB10-FDDB7E7DF78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AAC0EEDF-2DAB-44E8-B582-11F6F4D3A4C4}"/>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553033FE-F595-4F8A-ABB4-F85D2945A9F9}"/>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92E6E29-D18B-48E3-B8E0-22623A3A74B3}"/>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09AF261E-54EC-4CE6-A543-0C22BDA7ACF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ED401637-D28B-49E4-906B-A1333927A34C}"/>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C2A6B184-C576-400C-84C6-57EEF7490CEE}"/>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4FFD9A36-91D5-496C-841A-F60101F2D070}"/>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B6887E2F-0EB5-4EE9-8019-4B8E481CDFE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F5B59D43-C57B-49DB-A593-A111C98D74FB}"/>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B01EC0AA-FF70-4D82-BA78-C79F329C734B}"/>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AFBF5E5-BD2C-472B-95CE-1D370DD0FB2F}"/>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B97649D5-927E-4510-AA22-B17A012B51E7}"/>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20A424F3-21B5-400B-90AA-C37BA763320C}"/>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831F9D09-D9FF-4C58-8ECE-4CA61C8ED6A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FCE266E7-F93F-458E-A684-2AD5101A9D95}"/>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269F0B72-266B-4EAC-8CAD-EB423A1A8631}"/>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34DBFD9D-7A28-4255-AE49-D42AA6A96F09}"/>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1DD3F689-ADE3-4E9B-93E4-88D68FC8F5A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AC1D0AD9-570A-4AFC-B9A6-B7FB7F4F9DD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6D66426E-A2BA-4873-A860-8CFB50FFD948}"/>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A765D0A3-B14F-4ABE-B14D-01206F4DF44E}"/>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B68F76A0-D4FA-4CF7-8C8A-57FE584C1E9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CC124955-9AAC-4B5E-8A8F-750F7F866AA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DEEA9462-EE46-46C3-9B5D-9CF340DFDD3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EC4F556C-5E39-4344-9806-5D0998705D5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52707FE8-3390-4165-9E91-9468CE7FB54F}"/>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156AB409-1B39-45FE-B6FD-7ECC58D61DC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D4851944-63F2-420B-86CE-43013A53618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2B1015B9-C9F5-46A1-BD23-3A58DC56F73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38A53E12-F369-4C0B-9B86-5D89445BE8C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4D8FF9CB-D76C-4895-B91D-410360538D5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4DAF7C84-56C6-4DC6-9AB5-D18649BB5967}"/>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D864C127-61EA-4F81-B9BE-4E88CF4D0223}"/>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9DC77631-9F2C-4A6A-9F6F-46A45BD8CD11}"/>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4CC9DEF9-0209-4AAE-946C-164D06E2BF4B}"/>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AA1A618C-F58B-418E-89CC-AC9BC941F13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9F9CB6F-7E1F-405E-855F-685C4746C508}"/>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DB12584D-DBBC-4BFD-AD05-39EE7F8EC03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30240F65-6087-46DA-86B5-44C15A688126}"/>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396A4151-4835-43DF-94CE-D74524380A35}"/>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BA2D7D13-8DAE-4DB7-9BC4-F9853791623E}"/>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060A4DF2-5AC2-4E7D-A34B-707CF819A1D3}"/>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B63CF36C-9832-4483-B624-0C6AABD74C71}"/>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24E92D0-F11C-476A-B7A4-C03D0008A85F}"/>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1E4B7347-6BB2-49B8-8FDD-16F8D025B251}"/>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3D76AC6-7CB4-4A60-A262-376959EFA7CA}"/>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B0201CF2-AEB1-4DF2-A667-F1F19394589C}"/>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A28F2817-C763-45CB-9D57-3068ECAAF1F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AF94C46A-DE0B-4F91-B89C-F54403B4A83E}"/>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A36220C2-2C21-4BCE-B8E3-0A25669539D4}"/>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8DA99977-4630-4A3C-B08F-7A164E35C62B}"/>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9B6B65F6-8FCF-4EE8-82A7-EDE98F68CB3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0C84671-1627-4208-8CED-E6AB70CC2181}"/>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2159D377-5894-4094-9E65-166CA3FB3A55}"/>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4D66BE76-2041-41C1-AD75-217D45E3AD7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B655EA76-02D6-466A-BAE3-E201ABFC8D11}"/>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E599837C-F717-4DA7-A5BB-4EA0A27EA03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7DCD56A2-7D8B-4BD1-873C-D450F0BD9274}"/>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0999F8DF-2498-4C41-9D40-6C0A39FD0B4A}"/>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8754D686-6EFD-4569-AABA-5D2ECADFA30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9D2DE17F-877C-45A9-AE35-7440AD69DAB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A1F90967-65DB-4D78-B737-99BD4CB07956}"/>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D1C4502F-E060-4346-B6B6-434273929E0D}"/>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F13BEECF-00B4-4808-9B8A-92BEFC3EE2E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1006A577-790E-4E4D-A910-7F3547012600}"/>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I am pleased to say that, for our sake, and that of the patient, she did not require a transfusion.</a:t>
            </a:r>
          </a:p>
        </p:txBody>
      </p:sp>
      <p:grpSp>
        <p:nvGrpSpPr>
          <p:cNvPr id="3" name="Group 2">
            <a:extLst>
              <a:ext uri="{FF2B5EF4-FFF2-40B4-BE49-F238E27FC236}">
                <a16:creationId xmlns:a16="http://schemas.microsoft.com/office/drawing/2014/main" id="{FAD17A8D-723E-4E3F-9782-D2590B939DCE}"/>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8C72EAAC-49D7-4257-B746-F463804BE1DF}"/>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1F9D5F70-4AA2-4DF3-8A3B-DEA8BB2E319D}"/>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CB86640E-B5E1-4FBF-9942-85B4F504263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B94A763-8072-4050-A77A-F52C0036B5A6}"/>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7E800C5F-AE25-4881-A78C-03C1D2F8066F}"/>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F4F87D1F-609D-4283-8F24-DE5F088C2AC2}"/>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EBD2D4BE-8BD9-425D-93C6-282CFFF9875A}"/>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2DD20EA8-AD62-4B5A-9486-6F60093B040D}"/>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CAF69FA2-2864-4813-A4C2-2C6084DFB3B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E8E54E4B-AF68-4243-846D-C5F4BEA9AE04}"/>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9DCF50BF-37C7-4987-A6E7-A0CF109A5D71}"/>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1A66A94-268F-441A-9F9F-F1AA74C033D1}"/>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34DF414E-C239-4F50-9BAA-D5240E9A8863}"/>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45305E72-C143-4280-B100-6387627B69BC}"/>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66723753-9B36-408D-82C7-F830F0C5179B}"/>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6A3A53C1-6956-4DA4-B478-E0FAE88B1C70}"/>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FADE0739-B125-43A6-8603-6427035305F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07B76EBF-D329-4615-BABC-04377C38239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FA58EF4D-6874-414E-B22E-788BF4037B6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321F9E89-32AD-4FFC-8887-EE942DC20E4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F4A36744-22EB-4958-96C8-50397AC24328}"/>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33AED1A4-86A8-46BF-95E1-6D91C51547A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E0972B9-610E-452B-9711-7F4CC170CC4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28792085-4693-4303-B3F0-8733D09A8D0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7708DD45-3B12-496B-BF43-67F95C37E4A7}"/>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3826CC7F-0B1C-47D3-861A-09BB4A39313B}"/>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7104B0AD-9A63-4784-A2FD-B59486831C8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EBC7145F-2118-4BD2-9B3B-27C81B13E474}"/>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9A110D7C-CCBC-4F46-8486-E3FDCBDF3B6E}"/>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2DF47879-0041-4314-802B-F9D3C16516CF}"/>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6443A945-27C3-4307-B77E-2C9BFD99E9B4}"/>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430FE24A-878C-4279-A70D-39108709AFD8}"/>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5C9E1521-856A-40AC-ACBB-736ABF4384CD}"/>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D3607BCC-D904-4285-A0DE-C45A8F37CC6F}"/>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E27D8109-E444-42B3-98BB-3697D68611DF}"/>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3FCB78C7-0E02-429C-B86C-7C244E2C3BD4}"/>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E3C0E45-7F54-40CC-A82F-4E79943ED9C1}"/>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08DAEF38-3E4A-4CC0-8C0D-65A2EEB1671D}"/>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BAFB4504-1D84-4B40-9E67-C1797E7FE46E}"/>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92162FF0-6A68-41D3-9F6D-369039231F1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E0DFAFD9-AA06-4F4F-A8D0-5A01ABEBE7E2}"/>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E5B5379E-9F23-4D3E-B6BF-73DFCC4A18DD}"/>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6AC27411-7623-4BB8-906E-D67FED59500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14E5A2B8-5543-42B5-82E9-22264FCF7B26}"/>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F24A1C2D-D0A2-4894-8895-8AA7251380FB}"/>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B60F6882-4FE1-4303-AAC6-8A611F706452}"/>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9B0A5D33-45C3-48E3-A4D0-29AFBC54111F}"/>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FBA379E7-38C2-408F-87BE-C4466C49E87B}"/>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4BA03D6D-692E-46D6-AFD4-55BED36B16AC}"/>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20530971-1286-4069-86F2-7DC2B36EDCB9}"/>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180514E9-46FB-4B81-8D07-3C7F7F38C51A}"/>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2925E3BF-F1C3-4E8C-85A0-BDB12E962F9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E3540948-0E50-494B-9FFD-E9179B12496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67CCB5D5-083C-4309-823C-A9B359642EF6}"/>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2BF0EBE8-A72F-4EBF-9957-7E3832F922D2}"/>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0C5927DC-3A0B-4936-AE92-6589375BC300}"/>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335EE010-A060-4D7C-94D8-F176845F2A93}"/>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AB39D4F4-543A-484B-865F-926F2CA67799}"/>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43AD3208-CFE7-4D52-A970-38E0D9D3FDED}"/>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96D8CD84-CAEE-4273-84E4-03F14184F368}"/>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AB09EFD8-E053-4CD2-A511-4E939850D3A8}"/>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E1EDB015-92DA-4754-A6D5-085080F019B5}"/>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9C533B55-307C-46BB-955E-CA8BCC8C8B81}"/>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B3271063-A94F-42F8-A2AC-57CA6790502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68FB72E-3986-4805-AE97-A2F218379EA3}"/>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9F794468-0951-4BB0-949E-8F51A7FEDE4D}"/>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DAB30470-EC36-481C-98A6-A89BD2154873}"/>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66A7113F-DF4A-4896-BE30-A8445883125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0F335CA3-1B7E-4A8F-AF24-7D556B13C4F4}"/>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634A5422-95B2-4FF7-B252-62C31FE7E52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82AB264B-AE9C-43A9-B61E-BFEFFFD3E31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B5808999-3E4F-441E-AE28-C82B845A386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3644FD5D-75D9-4C18-8CFC-4D469E85530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3191D1F-810D-4F81-A369-8CDA62DE85CD}"/>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AA1392BC-26FF-4056-BBC1-1A05F967C35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81A04184-1B7A-4A29-A0BB-F6FB48B30A1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786DE0D9-3614-412C-B98F-FD3BB2C9C34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BCF9065E-29C1-4327-BCE4-A1D0A25A218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57E5D698-DC9C-4245-BC89-51EB9236C1F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C3A2ED8C-C3A4-4962-9B51-FA0513C25A9E}"/>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925F586-4254-47C9-8EF4-10AB92F73BA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16BE5F29-4D2E-40E0-B49A-00ADA5C1A6E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AB252150-9BCF-4FE5-9264-B24D18BE98AE}"/>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0113E41F-20CC-47E2-B7A1-3A3C07C19826}"/>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9A5A9098-D07B-400C-9041-79C70599448D}"/>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673A6805-2EA7-40E5-9F6A-04FF8CD6F3C9}"/>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5DA848DC-A6D4-4667-9360-F5D5DA863B93}"/>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953AFAD8-5854-40A7-9E86-9DED44979D2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14D5873D-63F2-4F39-99B5-7448E54432E4}"/>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684A3A2-E346-450C-91FB-2921351B325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97FECD5C-072E-406A-B0BC-ADDC6AAEF267}"/>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D236A8AF-76E7-41A7-983F-32EE17B62C34}"/>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86213501-3C31-4FEB-96D0-82E81BFE266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FF586166-EC52-4E4A-8FA5-0DC1997445CD}"/>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1D81C3FA-E343-4D93-B7B2-6613C2A886A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12D068DF-AF68-4BD7-86A8-10451ACF6970}"/>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A9D7483-E910-4949-9EBA-9C83CBD7F46E}"/>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643DD0C5-4F58-4D41-A191-55AFE0CE2998}"/>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030A2EA3-7D33-4270-ACBB-2D383C2F9B24}"/>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C3194FF1-CE41-48FB-8008-17228A544B5F}"/>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104B3F95-FED7-4F96-91C1-7E1EDE996CA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C533530C-04EF-4E8D-8315-17C3975FB5BD}"/>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CFE00F6-3311-47A2-95C4-340582B1E51B}"/>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CF5D187A-B4C4-4122-8F1C-1F60FA942E93}"/>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D1515B34-5A79-49C6-B7ED-B5E7E372432E}"/>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B8C6C0EE-D01E-4BDC-AB3E-E559F0581D3F}"/>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3C20DDEF-BA47-4BBE-90CD-3DEB4FF64F20}"/>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5CB22DE1-F4ED-46F3-BBE8-30C99F9C69D8}"/>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DA4A5F52-2283-48F3-A55A-A4466C8AEA3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12E0F783-944B-4E96-A9E8-7B1366A9CFCE}"/>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B53DDEA-43FB-473C-8C29-24697934A343}"/>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38315126-A961-4D6E-B525-2395476E687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1B091B98-9E64-4DE0-8E09-0840DAF50844}"/>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9D067F7A-CAEA-4074-81FC-7E5BE5ADB820}"/>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0F9BC69B-172B-4871-A0A2-AE4F15C5F889}"/>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71778CF6-E8F4-4E67-949B-573F652BFE12}"/>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4D5C1500-A98F-4E32-BAC8-9849E6FDD56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5EAABD25-8872-4350-8718-3DCFBEE3AE4D}"/>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25863C9B-52FB-4EC7-BD0C-B7143DBCCF28}"/>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F3DAF692-FF19-479A-94F1-E11B5A5164D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396125D0-5073-4A47-A655-9FAA47A199D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684857A-ADE0-44C5-B2DA-068847FCA84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FBF076A3-C72E-4346-BDA0-B7D2337B616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22A278A6-B3ED-4A3D-A5AA-178B036E7AFB}"/>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77BEBB3-2893-4188-9423-2EECE228646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B5F1B7C8-8378-4347-A119-9800BD37E75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EE35988-E8F0-4D3E-A484-8B137AA113E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9B21E440-0DDE-4018-AE73-7E61317F4757}"/>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FFE75929-CD37-449C-9D84-68AB7501F759}"/>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C34303E5-70D8-4517-983A-1DD35091D69F}"/>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3C00AC8D-5930-4468-9061-D2A722A48986}"/>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0E57539A-2C61-4D23-B05C-6D17886035DC}"/>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0C844E9D-67B9-4802-85E2-F80114E6CA10}"/>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81034CB0-12B4-49C9-89AF-120E7AA7100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3CE930A4-B469-4034-80F6-CD628E0CB2A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6C61B2CD-D7A7-483A-85C1-87977D8CFEB6}"/>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197D19C7-8E21-4AF5-ABD5-D59A9CBBA1B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3EF745BC-100D-48FE-B47F-7962AEED9AF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E96197AA-E4DC-4351-8F59-C649315A0831}"/>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059BDB98-4E61-40CB-B996-8455D9C540B8}"/>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6433F345-E268-45AD-A31E-484883E091EA}"/>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BF7B2D68-63A5-4FCD-AAE5-E0312351DCAB}"/>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C1BEB813-8981-4DB7-BE6D-3D1A2CB52FFD}"/>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C86E5222-052C-421E-AA77-27902EF8862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8D637F89-91FD-4FD2-92EE-FCA67FAB59B9}"/>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FB464D27-150C-4274-BEE2-AB28D725EEA0}"/>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83093C44-C1B8-4C04-9490-05B9CD941C9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9E0129F5-A2CF-42CD-93A0-769E56C7626E}"/>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DC17544A-4DE0-48DD-A120-DF7414FB5E97}"/>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826E982-B283-4E7B-BDA0-193A5A46A270}"/>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4D67D20F-71F9-4036-BB04-FB20B969868C}"/>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FAED08F5-2B03-4AC7-A6C2-1358E14B2197}"/>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D9DF27A5-D1C0-4554-B82D-DBB6F6BFBE6A}"/>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6641E015-AC9C-4F0A-B2AB-72AD4768306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D07A1575-0A32-47DD-AAFC-4CA8C8D5623C}"/>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1228D4B-999D-40A0-8190-200CF63B70B2}"/>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9B478EE3-1F9F-4BD7-8AF6-5F445B3FEAD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B7473E70-59C3-480C-B7AF-47C2CA834F62}"/>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E47C9A5A-8CE8-4E96-B28E-11FDFCD7C1CC}"/>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7E583903-D4C6-49DD-95FB-D6AF639CBC08}"/>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EB402CD9-1149-4DB8-B909-F37453E424E2}"/>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6B117456-15D0-44FB-B403-6310E5145BE9}"/>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FF2DFB06-18D8-4AFA-B829-C5453D5D5E8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553AB188-C532-4D05-9B4B-1FD1B35DAE2C}"/>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F3D895B8-47E8-4A8A-B8D3-0D83F33226A9}"/>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8546EC11-65E8-4B16-8012-76CEA7CC7605}"/>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DDDC0ADA-D05F-45B4-9734-A2832C441ACE}"/>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14015813-2593-4349-852D-0DD41382056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0566EF1C-75AF-40FA-A52E-60C18895C08A}"/>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E075E396-4818-48A3-8441-02BD3CCD7F6A}"/>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BA079D1C-2D4D-4E35-9982-07152314D13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110A3653-7D8E-4034-93A4-25AAEEA1EFA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D576839-ECA9-4871-B96C-71989DEF0DE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2F2D36B0-BBCC-4966-B7DF-F53655A7F17C}"/>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B94CABB1-A7B9-43A5-8500-6D42CDAD390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0708BC1A-9C01-4CE7-9715-47C0B69645C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31621DFF-1250-43C1-BC32-8EDA19D8598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E15AE44-BE67-4620-AB5E-1AAB7146CA20}"/>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DAF3CF8D-78CA-4375-917F-FE2250426D44}"/>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E654F8D7-E635-4F11-9D10-2E0DE9CE3A43}"/>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304F23FB-14B1-4D88-BFD2-5F9AD1DBB630}"/>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EAF2F2D5-AFFF-443C-A9BC-8440F2FE6A0A}"/>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B221734D-479B-44DC-9A8F-AAB99C92FE55}"/>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D9FF9A78-FCA7-4BE6-9D1B-1DBC15C5FC4C}"/>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68976E6-04FA-4B5D-BF51-0DF16469D7B5}"/>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06F73A2A-7378-49D2-A974-02BB45F06111}"/>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32B15626-4F05-4BE5-B078-62083442605C}"/>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D502F895-CE37-4963-9B56-6284FA1C521E}"/>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62CB0691-1506-45D1-A3D1-A743CD6622A5}"/>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E3789C8-9666-4C69-80DA-3978CD444995}"/>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4654285-356D-46B7-9157-251DE3EBC4DC}"/>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B46E8F6-DD63-48AA-94D3-711304F43727}"/>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43924CBF-2492-4FFF-AE80-8AAD4E9FC8F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475C9281-F071-49FE-A5FE-6B0A6BEB473E}"/>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698035A7-0418-4022-9AE5-4F726BDDB0F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E844EA7A-C841-40D7-AA83-B2ACF184A84D}"/>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DB46469-FBDC-4080-AC14-4BEBF59F358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C773A40D-61C6-4F4A-AEE4-145CFA33AC73}"/>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E3AF194A-3665-4D5F-988C-437E42C9519E}"/>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B32E3AAE-EFEC-4DDC-B212-BB214701E08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A35A2637-A7E6-4E53-91F6-BF9BC071734E}"/>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E309DCBA-F113-4DA9-A064-9ADB0CCA105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C53EBE56-97CC-4415-B823-D614A5C46F52}"/>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A6BB64B4-82C5-4BE8-92DF-390CCDC9EC2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A325F34F-AB33-42E5-B642-1B1B00A086B8}"/>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F06D54ED-B75D-4A3B-AB4A-B6A8085EF4AB}"/>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E8A8218D-E7D2-41A8-AB9C-E3332F71C652}"/>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688CA872-3734-4C9E-A592-35FE40644DE8}"/>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DDC91E78-1544-4D00-AF7D-9545EE491890}"/>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180BCB08-946D-47C9-8951-9F4237DBD80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AD1EA5AE-A163-4C20-BC04-E35759D754C7}"/>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35D1BED7-2BE5-48AA-9535-FA73876FE120}"/>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41685BEC-3E03-487E-AD25-8BBBE207942E}"/>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21E28E93-4FF6-48E6-9ACD-CC7152AC7F45}"/>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C7C0EA45-A1DC-4CEF-8C0C-A41F9DC7D53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A88D61BC-96EE-4E60-8F6E-A8AC9144265D}"/>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03FDDC69-D567-4A83-B9E8-AB54A37F8204}"/>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F232C988-C907-4BB7-AD7A-552443768A9F}"/>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881752FE-B18C-4406-BD03-0D005163E54D}"/>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818EDD60-586B-4E2E-A5FA-E6F8DEFD71F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AA1B62C-4DC9-422C-A7FF-8E16FAE6827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26C8E9A9-11A4-4D8B-B8F6-1F412766111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86678F0E-7BAD-4A7A-8AD8-EADE8986CF7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8B5CD13-4684-4716-B4BD-344EE083AD7A}"/>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2EDFCE3D-C09E-467E-B41B-220BBB49461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77948E8C-39F6-472A-9F2E-F443F1445E6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FC5933B1-5709-496A-9BF8-426B42FB71D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B15918FD-AA54-40E7-A967-FAA471DE1C0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6C952E20-3753-4201-A803-336BB6756AA6}"/>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6AEF9142-8D3A-4EF4-8C18-FA14A2BE4DF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9F46300D-87A5-47E0-BAD8-4A3E37915097}"/>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8942E1A-5004-4E08-837C-D823E961A86D}"/>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C350AE47-00ED-4943-8235-8CCB9F450476}"/>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5FBCC158-F397-413D-9329-C11F9F9ABA61}"/>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E400806-4AAE-4BC1-B0B3-4CF71E6831D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52ACEA82-91D2-46E2-8C9B-28AF176650B4}"/>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3D78546-3153-426B-A753-808D7747F67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DBF0437C-D7E2-4AAC-B0EB-2FBBC2E0AF78}"/>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8DBB9792-8D3F-4EFF-98C6-885652E464A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0DF0B2A-198D-40C2-A538-F0F1684A849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FDC6B37B-F613-4385-99F5-C96FDE34880D}"/>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F9609765-EAA2-4C95-94FD-CDC5DFEA7AA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54C9B8E-C312-4455-A24A-4BBF166A1373}"/>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40A9EF7E-22E4-491E-AB68-6C1F114D5BC1}"/>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43A3E4DE-E7C6-4237-954E-352438D8C1A1}"/>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76D45F7D-5DE9-4BCD-9363-3EC78BA6827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F6518EB-0835-4BC2-8610-E67AAABB683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09A4946C-B2AF-428F-9082-C798E26251DA}"/>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54EAA9BC-63C9-45A8-BA1F-FBA435C5C6C1}"/>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F7087D29-FB04-457B-93B5-A9107FD3F8F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698265F-7437-44CC-876F-A8E569092848}"/>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79BD048-3B8B-4D53-8FF8-7901DD2ECB91}"/>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A48BD4E6-D92D-4301-A3ED-07C890752BEA}"/>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8533ACDB-DF0A-4EFE-9AFE-66A4FF0E991B}"/>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62FEF66-803E-4E60-B9ED-B503531C11E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B4172F9-DE74-4603-89E5-E9F35974C322}"/>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061B5241-EBCC-48FA-A67E-0ACD29D6B16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4B3421FD-654F-4EA0-B288-1EA9CE7B0709}"/>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7B59ED74-AF29-4D48-B93B-E07BC8CC5397}"/>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DA8A36C7-002C-4D83-A57A-2FBF5BEF2B35}"/>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BB206E88-8929-4B85-A50B-B4DC84961D04}"/>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DDB2118C-EAF8-4838-A8F0-A0943BAC47A3}"/>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572DFCB8-6246-48DD-8DA2-80322B5C0541}"/>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F6FA1545-95AA-467C-81DB-80FF82F4D91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6F467C9A-AB1E-4120-9E29-1C675A04942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10665351-2622-4D70-BA67-A82BA9679A0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DEEF6DA4-EC7B-4576-968C-3C8B32D4FFBA}"/>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9FC7735-91F7-4419-B6C8-F7CCB16F66D0}"/>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22DA84C-CBAF-41D7-8BFD-7D9815EFDFBE}"/>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7C02D05E-CC59-4C2E-965A-BB9C97FEC21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3B83005B-0C90-4661-B551-79CA9EEB884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593F6C8-7208-4925-BBB7-076CDAA6C61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F9405FDE-8AAC-48FD-943D-77B49B00C9C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98DE09B0-B0BB-4B7B-8C5D-56D3F9DA74B9}"/>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B4BF40A6-6380-4E2E-9243-18C78ECA2B0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D2D7E6E0-247E-40CB-94FC-921154F096A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3B99196F-547F-4DF4-8E6C-D213DB68848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4E596192-71DE-4991-9DB5-7AC644364CC9}"/>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AE4BAE6-91D9-406D-AF0F-688CE98BB13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BD73581B-2842-40E6-BCE5-CFB78F2A741F}"/>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81825345-DAB2-44CB-9F48-95428785C5B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0A5D9E68-A8EB-415D-B85A-F8F9A916F8DF}"/>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9DBCEE9F-E198-4F58-B282-BB715E0537D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ACC12E21-2967-4327-95BA-219497E7ECE6}"/>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CE8D99A7-381C-437F-B7DB-2DCA86406A2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652AB761-879A-41DD-96AF-D1A07B4DEB52}"/>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3341071B-E11B-4EC6-AAB1-96548FD6ADD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8B6D07A-44B9-46B1-BA07-D8F9B4ACF77E}"/>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3C52DE2-0291-4AD2-99B6-F1D8789D9A7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D3FAD38-3616-4673-8856-5F9B20DEEA81}"/>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451595BC-40E7-4A35-B13C-7911BD3AF76D}"/>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90618E58-8FF6-4D10-BAA9-3D438ABF82BE}"/>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0EFBC631-F925-4BBE-9C21-2B9E7B9247BD}"/>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88D0C0F-0845-4541-BB60-CC76CA58112E}"/>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1764BAAC-2212-492F-BC2E-41D3488869C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99A4206B-B765-4C55-987E-C5D97CF63F24}"/>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720140A2-A588-4F3C-88D4-0B08752F779C}"/>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D7944C5D-B323-4972-A974-9C7D218A9435}"/>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667A15D4-05F2-477D-AC74-1860C8FD8D8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513E5601-805D-4617-A8C5-DE34354BF321}"/>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C0FDEDCA-7C47-4317-9146-F4FBC3D68D6B}"/>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05CF22B6-EAA3-4A79-BE10-CB58527DDCB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8392C9E9-862D-4C8B-AC85-AF5652AF995A}"/>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00BA2507-4209-4B72-9619-7382B67AEF9F}"/>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3CFD79E4-38C2-4DB6-8AB0-2A16FD82312F}"/>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69155A62-9271-4A2A-9776-DD99902431AE}"/>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DCAEE53B-A47A-4DA6-9B1D-FAA9A01A75F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812EE5B-DCCA-48E3-95D3-1C6B2B503AFB}"/>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36E00C26-13F4-4CE0-8EBC-29F123BA909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AAB131D1-4F0E-4F3F-BB4C-A074F9AB614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6457DBB7-C779-4B60-8B68-8F456A01312E}"/>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649AD44D-B47C-419A-A6B3-8796BB39882F}"/>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0" name="Rectangle 2">
            <a:extLst>
              <a:ext uri="{FF2B5EF4-FFF2-40B4-BE49-F238E27FC236}">
                <a16:creationId xmlns:a16="http://schemas.microsoft.com/office/drawing/2014/main" id="{F750054C-C453-4CDA-B316-12A38B406045}"/>
              </a:ext>
            </a:extLst>
          </p:cNvPr>
          <p:cNvSpPr>
            <a:spLocks noGrp="1" noChangeArrowheads="1"/>
          </p:cNvSpPr>
          <p:nvPr>
            <p:ph type="title"/>
          </p:nvPr>
        </p:nvSpPr>
        <p:spPr>
          <a:xfrm>
            <a:off x="2209800" y="2425700"/>
            <a:ext cx="7772400" cy="1143000"/>
          </a:xfrm>
        </p:spPr>
        <p:txBody>
          <a:bodyPr>
            <a:noAutofit/>
          </a:bodyPr>
          <a:lstStyle/>
          <a:p>
            <a:pPr algn="ctr"/>
            <a:r>
              <a:rPr lang="en-GB" altLang="en-US" b="1" i="1" dirty="0">
                <a:solidFill>
                  <a:srgbClr val="FF0000"/>
                </a:solidFill>
                <a:latin typeface="Verdana" panose="020B0604030504040204" pitchFamily="34" charset="0"/>
                <a:ea typeface="Verdana" panose="020B0604030504040204" pitchFamily="34" charset="0"/>
              </a:rPr>
              <a:t>I am afraid to say that we contradicted the advice of this patient’s GP, and told her that it would be a blank, blank, good idea for her to carry her antibody card in future!</a:t>
            </a:r>
            <a:endParaRPr lang="en-GB" altLang="en-US" b="1" dirty="0">
              <a:solidFill>
                <a:srgbClr val="FF0000"/>
              </a:solidFill>
              <a:latin typeface="Verdana" panose="020B0604030504040204" pitchFamily="34" charset="0"/>
              <a:ea typeface="Verdana" panose="020B0604030504040204" pitchFamily="34" charset="0"/>
            </a:endParaRPr>
          </a:p>
        </p:txBody>
      </p:sp>
      <p:grpSp>
        <p:nvGrpSpPr>
          <p:cNvPr id="3" name="Group 2">
            <a:extLst>
              <a:ext uri="{FF2B5EF4-FFF2-40B4-BE49-F238E27FC236}">
                <a16:creationId xmlns:a16="http://schemas.microsoft.com/office/drawing/2014/main" id="{5DAF0EE3-FCBD-46CF-92C3-078AC3906730}"/>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CC443583-FF01-4802-ACF7-84FE11A26542}"/>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CA35A23A-A546-4D68-B1EE-587182104896}"/>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052FA97-A466-414B-A51C-F270C7BCAFE0}"/>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FD73F95-53F6-496E-9A4D-7B10343CFA3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1B552BD6-18A8-4D01-A9E3-FAC12F13A2B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E6EDA922-641F-4C3C-8F11-2E6557FA4DE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42BAD118-EB22-489A-B458-8D9A625DEB4B}"/>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ED5A12B7-2278-4050-8200-2FFD4820C5E7}"/>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F9F230CC-A95A-4B04-B537-02B467D9D780}"/>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8A81BB8C-C61E-4448-8DDE-3ED372CC7166}"/>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727C7E33-C60D-44D6-A25E-1D06020C7B79}"/>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BC048567-4754-42A7-8476-FB13BC2E85DF}"/>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C9CA7EE-8768-422A-847B-3AF80F42C3F3}"/>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A367893E-DD71-4FD5-AB61-CD5FC6729927}"/>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403B92CC-5FF7-4D81-ABE1-0AE8C8D9B417}"/>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2A03D313-C203-4C25-839A-B3079CE21B1A}"/>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D9B4004A-B099-4E58-9464-B71C33CED02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5E5FAD5A-0DDA-425C-B908-3D8F4331844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6864C50B-5569-4A61-A698-CE2877F7392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8D93600F-2922-4CAE-ABE2-AF39476CB16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B6EE14C6-4FB9-4DCF-A7DD-38BAC530487A}"/>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6EDFA6F2-A7E0-4D99-AEDD-D71F173022F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9B154F2F-0C8B-43DB-8079-80D85D0171A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E2359CDB-A1F8-4800-9844-A4E513F101F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0FE6F3A4-B4D0-4D2D-B067-4B263B7A991D}"/>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F79761CB-3EB2-4D0E-A9DB-F21AE9CD1B8A}"/>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732C903-8716-4458-8970-876964A14630}"/>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E129D6EB-ECE6-49D7-9A29-1DEB9B98055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2264A5A0-2A28-4F08-8594-CA901F394C37}"/>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1F0F9FB1-05D5-4853-8950-13C938583A13}"/>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1CEA1228-F660-453B-88EE-640926BB30D2}"/>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F1A04911-3F5F-42D5-9A0E-D15C1438428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F6F785F5-E32D-46F6-861B-DD5C650922B3}"/>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FD77909-B122-4611-8037-DAAA55D01CC3}"/>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E0B3BA6A-033D-4800-B189-F907ED84CBC1}"/>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16E6C527-2066-40EF-AC6D-363530D5F7D0}"/>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F35E247-1836-4D40-8379-4AF447C671F3}"/>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4EF42C49-E359-40C0-9D1C-D0D4C888F03E}"/>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A27A1072-8329-4E05-AEC9-E75778A05E34}"/>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13CA9FB6-5452-4C2B-9B09-9360BD9300A2}"/>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A4650AB1-76A0-465F-B2F7-974AEC98CD78}"/>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289E820C-025C-4ADD-95C1-1CC4E49A8790}"/>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3CBBD94F-C378-4062-A748-D86797ECB426}"/>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71C8E042-722C-4F73-9804-633FC92DC338}"/>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09EA22AA-3667-4E35-96B1-CAB9DD3DD95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C40AF23-843D-48CA-876A-FB43A1C21E89}"/>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4D0049F3-232A-4A2D-B887-9189319A0A1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6D4438B2-5127-4276-BFB4-D5B36824E63E}"/>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8540D6EE-01DC-4858-B72C-B5D113D9C42B}"/>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A71F9D57-2B33-44F4-99DB-9555F9591AEA}"/>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619B990B-1159-4837-ADE1-0B040AA9C96B}"/>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557E45E4-ED1D-4306-A071-9417A293EDF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53F43B3C-957F-4279-B67C-B34058C71897}"/>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D7470194-2CE4-4257-A9DC-8C3D454EF742}"/>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EBD4D466-8E26-402C-8EE3-B8F335C93780}"/>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AAF12405-5CC0-4B7E-B14A-33EF694D0332}"/>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D637993-4E44-466A-A7DE-354FD3165D5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551E0489-69E3-4DE0-AED0-10086B5A0817}"/>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FE3589E1-4E31-4D0B-AA55-E1D31A177E2F}"/>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63B9249C-51E9-4E8D-8F45-A3C71A2C28E4}"/>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5052C506-551C-4029-96FF-CC0BB6FA768E}"/>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CAC34A43-8867-4F6C-BAC0-5AAB12C23DD9}"/>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28B70205-5B08-413E-B15F-67BA1B4C957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78CEB4C3-F60A-4F5E-A81D-7DBEDF2FC16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29A30857-3A48-43D7-AB4F-EBA93A98607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E1044A63-B38C-42EA-8709-5BB05D7CD7DF}"/>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FCF6DEC7-8048-4C3F-BFBA-2E77D435356E}"/>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CB14EF4F-0A9B-49F8-BEB0-EB75F6938456}"/>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0B3DB467-0D8B-4369-84EB-16CB9C981760}"/>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32297DE4-BCEC-4B69-8A0C-94440913664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56F8EA0-FBC0-44EA-A90C-EBE42998BC9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FC857D4-4BA5-474E-80A0-FA9E4D7F798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5F594A20-7075-47EC-8E72-CED1F34200F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08C86361-5220-4474-9E5C-54558D13279C}"/>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841EBA79-CB75-47BB-9F7E-FBC42521523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DE5C0684-EB46-40F9-870B-4722F6F4D02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6D8B1097-1E2D-44A7-A464-893FC170D50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0A8F8E33-E3A0-436A-B64F-BC480C0FF43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F9FE829A-DC21-4496-A7D6-A907F6128497}"/>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4AC31469-52BD-455A-962D-B960B125A2AD}"/>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DD37846-6374-4256-8027-EC6CBBF5E42A}"/>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4222DC04-81C9-4E4C-8289-33A0F2FAE45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BDA96DB9-BD7D-4C93-BB6C-C9F9A1C68664}"/>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E57D161D-9A5D-45C4-86EC-08E123FD5F4E}"/>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D066DA7C-8ED8-41C4-9F32-B41E9A025434}"/>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4A607DB3-7BB9-4E00-8C2F-4C686FA5B6EC}"/>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32BB8F07-B915-46D2-BC93-BBA9638FA271}"/>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47CA29B2-1C1F-42D6-965B-C62C1D8EA69B}"/>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E71B1C55-C061-46CC-B972-6E2351EB09E8}"/>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C979FAEB-E152-4A56-960A-5D3FEEB257CB}"/>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680B59B0-EB4B-423A-89B4-BF33401E6B75}"/>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F8AD0B9E-F394-4FBE-A209-05F9DFE3E23E}"/>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805AB737-A061-4D73-BE45-65BB9A3FC51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E469657-4AAC-4D73-A46D-3357AFF66052}"/>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7B6A4976-511A-42B3-B136-29FA5742B20B}"/>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91A94B07-CA8B-4221-9888-1F44C7CE9788}"/>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4B052BA4-47A3-4501-8DAD-1C3AE307F05B}"/>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BCEAA7F3-89F6-4D23-B887-E197A5C0B65D}"/>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8B3F6D21-8FD4-4473-BBA9-948D0088DA26}"/>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9B16A4B-7370-4945-9BAE-F2E6110627F4}"/>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E17D4EC-E4B4-4583-B13D-3AAF2B7B1BAC}"/>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5DC96BCD-7EF2-495C-B03E-A06163EC37F8}"/>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1A102788-A404-47CB-B35E-235A7FB47F8C}"/>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D2DB7EFF-B8CA-4B0F-9912-5D0D990C46AE}"/>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0F42E3F4-F9A0-476C-99C4-21EBF8EBD6F1}"/>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FDF183F5-8864-4347-BA59-27A29C95270D}"/>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57EFB1EF-5239-47A6-A941-49CE1380F8CB}"/>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9C7F2E86-BA09-4C18-A19C-FC07BB65BD0A}"/>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84190A15-BE54-4ABA-ACF1-C9ACFEC0D39D}"/>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13E85804-83FE-4D60-8C0F-852FED5CB55D}"/>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12724FCE-F739-4EA6-88B4-F8D1720CB36F}"/>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B1A2B030-814E-484B-8BDC-7BBF38A787DD}"/>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ACE309A5-5BC7-4FEB-A4E4-33CE17A29273}"/>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E06F6AD5-7579-4C07-9AFF-8EF47A320A2D}"/>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779057F9-A2E6-436E-AA28-45F9D6DD6B23}"/>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A8D7C121-BD6D-4D38-BD52-F557F984E35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1294812B-F805-4C80-B24E-459D87AD0C26}"/>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A55B03BC-1133-4E27-89F5-823CF2C2329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3ABA745D-5073-49F9-92F7-EEBC135660BB}"/>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E2E14144-ABF2-4D49-8A9C-9B1F7DB661F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CAD9215A-3904-4F50-88CD-6C2790CBA78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45742E2D-A353-4FD3-98BF-3EE523118F2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AB37C435-D875-4FDC-ABD7-69A4D59551B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28552027-DA48-4878-A5BD-58492377E9CD}"/>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8F20881B-5ADE-41C3-8AC5-E766244C216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3E53FBCD-8149-461A-8A41-5AF3E8077B8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DE20AFCF-ED59-435D-98C5-F5A785067CA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BAE5A266-5337-49A9-BE9E-5807129CEA5D}"/>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395C1A94-02D0-4FE0-BB3F-BF07091D2E9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3A1AEE8-0C20-44C9-B800-8D0FFB3C26C6}"/>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F5BE4126-44C5-41E0-B982-51B553BC520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15CA0E2F-CEF7-4C73-8E61-C862F165911E}"/>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3423605E-4DA4-45D1-8C91-7F560FB63E86}"/>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ADDF9243-3AB3-4655-A63B-FD41E1807D05}"/>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316FB8AB-8191-40FA-9529-BE85DC0D140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0DD2D361-FDC2-4B10-A886-69279413E20A}"/>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6D1F5C9F-9D3F-429F-AD81-B8B791078EF0}"/>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EB353DFD-A73B-4AB3-8628-A4662F69081B}"/>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0989DF4C-6850-4F9A-86D5-5FF4AB9B690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DBB16336-923A-4B1E-A71F-AFF831A2B12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1427C9F5-6DE0-4C45-B530-DBCF483D8B5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461CE371-AE2B-4C6C-976B-62403C5F5AE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0CEEFE2C-DCC8-44EE-8DDC-C521753FDE55}"/>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692765E5-3F8F-44A5-8DCB-A86C8F2362FE}"/>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6708AC5A-9B39-401C-AA21-CE06C71B8E2A}"/>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86E7D7AB-6392-4C33-BAC5-443956AD41F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D4CC02C9-A5D3-4240-9966-F189B632682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29779206-C7DA-4604-99CA-D206F77E38A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4A59CED9-BADA-4ECF-A406-5B96F7F6F8C4}"/>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6872B3C1-685E-4EED-A4A4-3CC82E52F962}"/>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45A4D2DD-92AF-4B29-8DA4-DCE1BF8AE2A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83262A1C-DEC8-4AA4-898A-413DDC6C5466}"/>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73CD3C6B-2B7F-49E5-83BD-B2DBBE102F5E}"/>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DE3BBFFA-0682-4C28-BA56-E816D939A09E}"/>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CD7B5409-548B-4EF1-8E99-181E147A6C38}"/>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A78D576C-BA74-4C2B-8B40-CB963D1F90B5}"/>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6F308E7F-5366-48D1-91FE-AA72C592EA54}"/>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A1F8CD13-A515-456F-B4E8-2428A686F8A5}"/>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1592A4FE-AEA3-4946-B30B-09C0662DD2BF}"/>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06D93BC7-3F6F-43E3-ADD3-1524FC2CE7EF}"/>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0795A593-86A9-48BF-A0B1-357312B1F8E5}"/>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21CB8FD5-14B2-4192-AC7C-DD0D81E67DF1}"/>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118F4DFC-9361-4448-B13B-5EA14CDC1CF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87D2DA38-51F0-483E-A159-50531FE968B5}"/>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BF499616-98FE-4392-A540-4EEDEB8A721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C91B3572-B82D-455F-8EAA-09716587FFDA}"/>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A7A55EB6-0750-43D5-875C-4EC9CAB791B9}"/>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52AB9A7A-7757-4E82-8F19-DC3E90D61F6D}"/>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8AE2313C-FC53-4029-AF9C-DB2408018ADD}"/>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02D899CD-099C-4747-85B0-7EA3412E3CB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4A0D5C90-2E55-48EA-962F-AAE2107B649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A2800436-066F-4471-8817-C8800AB4B08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DDEE5794-E4F3-443C-9444-D112BE8C6B6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180F066E-07CC-4245-B65C-CE1E1D89294A}"/>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6F651A22-B9E7-401C-A753-C87FBA660B1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06AE414E-04EC-4C6D-B7B2-55FA604D76C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B9665147-BE89-4B51-8FB8-B3CA9DD7B55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E969188D-A3FF-48F7-AD26-DD0EFE32991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E96BF64F-FD84-4DA3-BFED-76A0DC99B34A}"/>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98672FF7-3909-41A9-963C-C1D0AF8F0138}"/>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45433EA-DE43-4DBE-A91D-42CF30BC9E73}"/>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C0255CD9-6865-4E17-AB03-6471A35725F9}"/>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71840824-CA11-486F-889C-38F3C414FD4C}"/>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473FA70B-5A25-4B09-BCFD-CA7CE37DEFD1}"/>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CA6B3C2F-11C7-4E4B-A3DE-4C678CDF9219}"/>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729072AE-99F5-4682-9565-2CC35C9CB447}"/>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31A72167-C3C9-473C-A8FC-70CAB8B309E0}"/>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89540887-7319-4524-80A4-B2184974D44C}"/>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1C72A660-0B22-44CF-AEFE-D1538121CA0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BDE43D41-4DDA-4235-B367-FF49BD61A7B5}"/>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ECD468DE-D595-40E6-834B-6A87DC463459}"/>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FEDDF323-E718-4450-8717-CE0540F01A55}"/>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2E70E191-3290-4791-9360-4F2E8A9866A8}"/>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E770C838-F22E-462E-A3BA-8A36AE9643F7}"/>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8E363F5B-0B99-4C16-A705-B6CA92D9C6E1}"/>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C2DAF348-6067-40DA-AE32-1AC5E878026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5A31F60B-2AE4-4DE7-B102-936062CF821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BBCD6E6E-7F2E-4493-B437-89EC2A200B08}"/>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5E6C2117-B2B5-4FB7-BABE-31351D595F02}"/>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A0401919-B1E2-4AE1-A47F-F72408C08D84}"/>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B797952A-2FB8-4C00-A48D-3B2C4C718A8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3D7E3F23-0DD4-4409-B0CE-9ACA6DFCDB41}"/>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D6B6E5C5-146B-4720-B84B-3C1E25A8A71F}"/>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295DC195-6EFB-4DFE-AC8E-7FB556A42447}"/>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09E2441B-D5AB-42E5-94BB-855B62BA1134}"/>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6A5B672F-9B6E-47FB-981D-3BBDDFEB048C}"/>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46281F35-1573-403F-9099-8DAD9A195DA3}"/>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BFD07C08-D4F0-4C08-814C-1F54920D01AB}"/>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6A994BB5-1C5F-4B73-A3FC-682F56FFE334}"/>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22C4BDD8-0204-4360-926F-EDD1CFA9D46C}"/>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9547D192-CB3A-4734-AB84-B747667C25C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A6960F32-C487-46B4-B45F-ABF8A863BB28}"/>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D63CCB62-CC48-4286-9D4B-2FD73546B722}"/>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3BE067DD-AA30-462C-8425-E76F49DE33B1}"/>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F0B05275-7B2E-4D38-ADA1-FC3F71896976}"/>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6B5B2D00-909D-43BD-9D7C-31828588D64F}"/>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1E07BE96-4412-4588-9978-03F4B8C4ED6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1020ACB0-C778-4C8B-9F84-4FEAA26F12F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B8730AFF-812A-4DFF-883C-EBE32E11E8C3}"/>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AE15F293-E8FA-4F4C-A97D-5C81CB86D2F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F852AA46-3103-46BA-9504-440991809BE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0A50375A-A788-48A4-ABA8-E5013CDA2A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3D9C4704-0C71-4FD6-ABE6-66A33812EF7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B7EE497-634C-4B93-AA3F-A0959F781587}"/>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1EFE8C74-D075-4ADB-9C0B-F54BD5347BA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DB16A5A7-9332-40B7-B1C0-CA069C1D08A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873A14D0-3D9B-45DC-831B-00D9BD75855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784C696C-AA43-4E83-B781-F562CF782157}"/>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C0DFFD23-4ECF-4B4F-9CA6-F4A62E03B80D}"/>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F139CE44-ED58-4EC6-9708-ABEE070419A3}"/>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837DBCD8-A36C-4667-BE76-5076121C03E7}"/>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F061E443-E826-4529-9A76-FCD8E0F58130}"/>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404FCA52-38F4-4C8D-84A4-4DFB5C8540AE}"/>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BC548F49-F2BF-49E7-906F-BC68732F54BA}"/>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36ACEA10-F295-4A90-85FB-2D0E9E353548}"/>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53FA98B2-3340-4EA1-9F0B-D3819B572B3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E95FD09D-D0BA-42CF-B03A-7C5123853FC3}"/>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A4F7514D-4225-4585-A434-559F69A478CB}"/>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E28DEDF3-0DA0-4FEE-B893-C265DE2B74E1}"/>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0424F32-5D51-4401-98B7-D236EF81AC4D}"/>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FC243C09-B317-40DD-B632-E0CC7711CB15}"/>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5FF9063D-7500-404C-B83B-89B9320601D5}"/>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955A2A96-1101-4D28-BAB4-128683CAC34A}"/>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2EE52FC1-F911-4790-A92F-A92119F56723}"/>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B303DEAF-103F-4D3F-BA7C-76AB9484AAEE}"/>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687BAC8-105A-4A5B-855B-8D5272C07E62}"/>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DA390409-4610-4FEE-8DB1-4AF2EF86ECCD}"/>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4B0D74BF-8167-4D0E-895B-2527F5EE9AE0}"/>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6CF9FF8C-5A0C-4125-9679-F4E1DFE95EC7}"/>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D1DF26FD-898B-4FCE-95DA-536E95AC137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8D31C38C-24D0-4086-96B6-B3938FC1324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CD029E07-2CBA-4B82-B8CE-E0DC2BAB607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8002990F-D55F-435F-A3B1-E117A186241D}"/>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D9F5FE46-45BE-4598-98BE-B522C35CCF36}"/>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D317180A-645F-420C-B5E4-8037269F7256}"/>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614A37E8-6934-4D66-AAFD-9DDFC4EEBCD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4D813CB4-36AF-4757-AA62-DB58400394B7}"/>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7EB1BFC1-B064-4EC2-BF81-938931D2A9C6}"/>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44BC0AFB-1EE4-4902-850D-1ADCA138DDFF}"/>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FCEFD459-60B9-45B3-8617-7B0012DF449E}"/>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BD463803-A51C-4442-8259-D07797D2AA1D}"/>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71DFB86B-973E-429E-8FCD-0646ED08F70F}"/>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49990C52-7464-49D9-9067-F2AE116B384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29376FCA-B1C6-4D30-AA5B-1CC3185FAD73}"/>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CA00AC00-0DDB-4790-9AC7-B70D490DD925}"/>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78F94150-BAE1-446F-930E-426200424085}"/>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4252749-1EC8-4285-877A-11454A51A4A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38A78ABA-FC4B-474A-BAAE-D4B4DDC0476B}"/>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4874829F-2BCA-449E-933C-7C0087672A23}"/>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1FF2C5C5-104A-4634-A09C-E0EC30F5017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FF95F5EF-FD30-404A-AA51-33D9EAB233A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8E7E07B3-96E5-429A-97AE-BCE9B3E1B2E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55958984-966E-4FA6-B877-B46E9B18AA6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C54AFFEF-5245-411E-9B28-8D993CA15C88}"/>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F292967D-F700-4FD0-9744-228BCE50BEB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BE9422E7-D9DF-40FA-A5C6-0FEA69BE300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18730809-6DEC-43CE-82C1-501B941069D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CBBEBA17-E5D2-4BD8-A9D7-22B2525E76B1}"/>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B9B748CE-4D40-4D14-A04F-5BFA4B2CA178}"/>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81871737-603F-43F1-B876-3B224D413D45}"/>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489F3FD-555A-4048-B2A5-439AB93B90EE}"/>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CBC16E89-8EDB-49A0-94E6-4B30F31E8C4B}"/>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3DC62020-415C-4642-9193-86099FD7C40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59D8C56A-2F0B-489C-91A8-920AC784064A}"/>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B67EC98A-FCAE-4246-BB62-886EF0DC3E8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4F9C12A5-8857-4548-8B68-3907D9FB746F}"/>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0157380F-F2FF-4B77-A1E1-0FDCB926E253}"/>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7A38CFCC-8145-4061-AE0A-F88FECFB3CC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1066582D-8BF5-407D-98CE-6580B4F0DCEF}"/>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F5E3719-5E1C-450A-B1BF-3805B5F4A861}"/>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6B06986-8E59-4588-BA00-BC8E1DAA4CF7}"/>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E82B982A-01A1-400C-9B6F-D3EB2B0F1C7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D5D8D761-ACAF-4B4B-85C0-ACFC4C44BFAB}"/>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6ED1B36B-6714-4714-8985-E1D32F77877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CE7D92AC-65AE-4171-804D-51550E59A8A0}"/>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F28F86A5-30AA-442A-8826-BAB602AB745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4FCC1687-A76A-49FB-A811-F7135AD8F0D8}"/>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C8947C61-F293-473B-A7F1-7C8694BF3D15}"/>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FD44ECB7-8A1B-42FA-8D00-7E5DFCF426B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999CCF7A-2D6C-4B37-BC60-1C11C3B56B7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6A727AFB-E02E-44C2-A627-6E33D1D8045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F6CB553D-5CB4-420E-AEF0-606A109B0CAF}"/>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940E0B40-3BC2-4FB3-B916-8219DDC4E6D3}"/>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E0792F48-C3CD-4BD5-BE7E-FF21A8903D8E}"/>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91068104-E8FD-45EA-8B8D-D56A195B3F35}"/>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41834E03-71D4-468C-80F1-0CE589D0E02F}"/>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94426F12-3492-4764-8F3E-87A2E16B5E58}"/>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319F1E6-455F-4B32-94DF-6C27635433A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CB6988F4-79F3-4F44-9FBA-9C95D4BE4F41}"/>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AFC0158D-EFDE-4B59-8063-3FDD75B2929F}"/>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57D90E1D-4C80-433B-ABA3-394B78026518}"/>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382830D9-48A9-4FEE-A69B-E9AEA9C71F9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2770"/>
                                        </p:tgtEl>
                                        <p:attrNameLst>
                                          <p:attrName>style.visibility</p:attrName>
                                        </p:attrNameLst>
                                      </p:cBhvr>
                                      <p:to>
                                        <p:strVal val="visible"/>
                                      </p:to>
                                    </p:set>
                                    <p:anim calcmode="lin" valueType="num">
                                      <p:cBhvr>
                                        <p:cTn id="7" dur="5000" fill="hold"/>
                                        <p:tgtEl>
                                          <p:spTgt spid="32770"/>
                                        </p:tgtEl>
                                        <p:attrNameLst>
                                          <p:attrName>ppt_w</p:attrName>
                                        </p:attrNameLst>
                                      </p:cBhvr>
                                      <p:tavLst>
                                        <p:tav tm="0" fmla="#ppt_w*sin(2.5*pi*$)">
                                          <p:val>
                                            <p:fltVal val="0"/>
                                          </p:val>
                                        </p:tav>
                                        <p:tav tm="100000">
                                          <p:val>
                                            <p:fltVal val="1"/>
                                          </p:val>
                                        </p:tav>
                                      </p:tavLst>
                                    </p:anim>
                                    <p:anim calcmode="lin" valueType="num">
                                      <p:cBhvr>
                                        <p:cTn id="8" dur="5000" fill="hold"/>
                                        <p:tgtEl>
                                          <p:spTgt spid="327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D17A5BC8-1EF9-44DB-BA7A-060EDFECCD9F}"/>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In July 2006, we received a sample of blood from a hospital in Kent, in the south of England, on a female patient (Date of Birth 7.1.1969).</a:t>
            </a:r>
          </a:p>
        </p:txBody>
      </p:sp>
      <p:grpSp>
        <p:nvGrpSpPr>
          <p:cNvPr id="3" name="Group 2">
            <a:extLst>
              <a:ext uri="{FF2B5EF4-FFF2-40B4-BE49-F238E27FC236}">
                <a16:creationId xmlns:a16="http://schemas.microsoft.com/office/drawing/2014/main" id="{F5D887DD-E77A-4BFD-8806-2E8976888A25}"/>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7224D9CD-1539-4063-B218-C02963357F09}"/>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CBF1C382-89D6-4382-8DB6-E61F4A7DC1C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C0175112-7FE6-40A7-85C8-3C73757967D8}"/>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996F7C28-1E7A-4BF6-A73D-0C23265ECC37}"/>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F8CF53C6-C13A-4A91-AC0B-7BD8A3EED137}"/>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89236FBA-E3AA-43A8-962A-BDF817274682}"/>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A2D8A2FA-F443-4FC2-9A23-C47024E8B4B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C2F01914-9AED-40F7-A461-E3AF6AF4ACF8}"/>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098AF269-B173-4699-AA65-4C3A865CA23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FE16B7EF-F3AE-4A97-9595-4D401DCA97AC}"/>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5181150A-5109-4199-ACE0-9EC8EFA5C11F}"/>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31AF2C19-21A8-4436-9DCC-BD93B1C9D7A0}"/>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72B8BB3A-C7D9-4C10-9178-1C0E4252459C}"/>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E4DC591F-4048-4EDE-8257-99D9AF602C3F}"/>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D017C876-1534-4BB4-B6B5-A649C0811402}"/>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6AE380AC-E773-440C-9001-3590DE5DCFCE}"/>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691671A0-B1A7-4D1E-A191-36F2B399936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4977114-DB74-4DCE-AE84-199961DAB91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63335122-9A90-4712-8B2F-738C7F5E02D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34D96EB5-B705-4685-81E3-7C4E61C6374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32EAF34F-C3CF-4A1F-8A33-FBB100505826}"/>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8C64EF4F-3A6F-4CA3-A092-228760DD858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EDE0524B-3A48-4854-A768-D8A9FD5B4FA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E4CE5005-571D-451D-9759-31296130FA2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425458D5-C85A-44B2-8510-402FDFE6EE86}"/>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9F5984DB-6035-4436-9358-999230DAA2FC}"/>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3434F53D-BB90-42D7-8EC5-0F761659E970}"/>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AB34E7F5-95CA-4ABF-A23C-AEA3CC42A186}"/>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ADFDBA10-C37D-436F-BD2A-0A36E79ECAFD}"/>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C440724C-8124-4818-8293-C71F474210EC}"/>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28A90337-1FEA-45FD-AD8F-92AB40E0D133}"/>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FF5D4CC0-F7D5-4DA3-958C-FCC025B0B0F9}"/>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88BDF929-5FAE-41B8-8234-116D0933602B}"/>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2D907844-5D86-4480-8FCF-EC09EEFD4785}"/>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AFC8BBC5-88C9-4E50-B74D-CCE0CC68E60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D576A217-E417-4975-8B09-41D9392489E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D162CF50-8EF2-48A2-A3D1-D981DF0E6CC1}"/>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D84D4D1B-D27B-446D-BD06-A8B1FDBBDCE1}"/>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3B533CED-E0D9-4E3D-863C-A709D3B98EEC}"/>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10C0EE1-B608-4803-B366-505C30160471}"/>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5ED10BCD-60B1-4AA9-B99D-168BB980E8E3}"/>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0FC17B72-0C1E-475F-942C-54CEC651AAFE}"/>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BA37CD9E-936D-45B3-A770-9CB35178A8C9}"/>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200D41B2-8FE3-45F0-9007-882E33BA76BA}"/>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E0F18068-DD19-4C6C-8AE1-3427357748A1}"/>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547AA5D6-CBCA-4CF6-9777-99A0B499E6F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15B1F846-89E7-45FD-B0B2-DA486204987D}"/>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6C4897D5-F0EB-47FE-89DF-E6B3C709087D}"/>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863979DA-BC74-4FB7-A695-57CC9064450B}"/>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E4C3605-BF05-49EA-BFF7-2E26B9F1237B}"/>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ADE98D79-1156-46F5-8C0C-1B1716A48A22}"/>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95A4E60E-9C9B-4E0A-888E-84EFCF7E75E9}"/>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28AB2A72-8A3E-4258-A219-B49EA2EA0CC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84BF9BF2-E59A-40E4-BC56-D0E44FDEFAA4}"/>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007037CD-3E11-40ED-8D89-DC1FF120D368}"/>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45FD3668-BB68-4FD5-BEBC-0395C539128C}"/>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2898F584-14FB-4B91-BCCC-D86836CC778E}"/>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6F9AABDB-280F-4870-B6C9-06C8A7AD3F10}"/>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0449B990-C1B2-48E0-A363-1932F1B26E0F}"/>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1331B61B-8B9E-42E4-8FD1-773800CD759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862ABAB0-57A5-4B7A-BE14-1432A1ED9ACC}"/>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93E32DB-0DF2-4560-B16B-E6057B42E767}"/>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2041B586-9332-443A-99C5-5F13A0B12BA0}"/>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73E56A6-C016-4EFD-8C6C-3C710B2D563D}"/>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827DC180-19B1-4AC6-958F-54496C8DAAB7}"/>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082483B4-DA8F-47DC-9026-EB54AAC37EFE}"/>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8338302F-E1CE-498E-BB4C-66B2951C6C0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8A0E6228-3929-48EB-A3F9-BB273D553034}"/>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C5FA6BCB-C640-45EC-B07C-ACD6501EBBF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52FACD85-66C7-4AA5-9F6A-58FAD1751975}"/>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08B739FB-6DF0-4360-B398-2C5BC69A174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6BC37DFD-BAC3-4E86-8D27-5A0EF1EDB85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4060710E-5E57-45C8-9C07-42AA2322A6D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8B76F1F2-B89A-4413-9690-E18D69DA2DA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6F99F389-9852-462E-90A0-D36B635FA0F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1A0B7A5B-E7EA-48AD-BD0F-7AE0A596FE3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E34BA094-2D11-4556-9203-D4716045CA1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1D8E78E0-F2BE-46C6-A997-00D73D129143}"/>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4CE73DAD-C1D7-4D6E-BFC0-DFB0A2467AF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E87964B1-11BD-44AA-AB3B-6290085B815D}"/>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3F7F8D11-60ED-4065-AA6D-B7960AF4CD1D}"/>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0A10C134-E9E7-41A1-B19F-90D61F9539A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3A7D7A7A-A44D-4D53-86DD-1D7182F5EFAC}"/>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94A8EB24-F76E-4AFE-9DC9-48167D36A270}"/>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C15C5607-CF3D-47F4-8C94-2067A58E9A54}"/>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0C29F6B6-7922-4C5B-A48B-6F29E76E86D2}"/>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7A28611F-0EA0-47BF-9054-7C91034B7A6D}"/>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EC0100D6-6FB9-4925-918D-9D0E3A828BB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425E2573-FC42-4E51-BFA2-13070EEF857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5A8AD206-5ED4-4C15-9592-A000C5AB407E}"/>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74ABA5E2-A347-4086-A0C0-047B094F573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B27566FD-2BCB-415C-A174-C5A5AB25DFA8}"/>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8F940662-C24C-4733-A645-B5A615B384AA}"/>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04965A30-B1A0-400A-A1F6-B3CF87C5A43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2A93B0EF-E948-439D-9622-A7BF004BBBF6}"/>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0DFB4BD5-0F3C-4324-93D0-5EEACE56E297}"/>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9DE7FA21-B5D9-479D-B096-0A0126804CDD}"/>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1CFFD739-739A-4D7E-B4DB-684EC6E9D0FB}"/>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34FA8B51-6BA8-443E-AE07-7F75F66243F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C7073EA9-A0BC-403C-A76F-CE108458F13E}"/>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0122BF6B-6A73-4F86-B200-851AEFD2C63D}"/>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F4D44670-FAFE-4B93-BDA6-8F262D5BC056}"/>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2B9A66F1-80F7-46CD-9A8C-F1BE084A5BFF}"/>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ED7F0DD6-C2CF-4BBF-A007-67FF64B58B04}"/>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D3A9F4B7-098D-4002-87FE-3A95F0A8D40A}"/>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A2BD7887-6D2F-41E1-9C7E-D486165EAFE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E1B3EFD4-FB5F-4304-924B-4D8C7EA79DB3}"/>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83D15F6D-AF4D-497F-A69B-CF8263551E61}"/>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C9D5D857-676E-4A6B-BD6E-70950873195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8CE3B35-4A26-40F8-BD4F-B672A34D35FF}"/>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15D6452A-3CD7-47D5-A818-71501DE24975}"/>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70763A8E-AD08-4B58-8D56-71A33422047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79FE8E8-B6CA-44DA-940F-355B56E2AB6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0C28A493-19B2-48A1-87EC-E313CAD706A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A846F53-A385-47D6-B0B4-8C852AD3BCEC}"/>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CC8E01DA-511E-4930-A023-39A2E075FC9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C5D868F-8044-405E-8857-DB38611201C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B0BA4185-5773-4965-9356-5BC3BC2A789C}"/>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6C5657E7-5870-48A5-8035-96A95835845D}"/>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31AF5365-AE0A-4C21-8F6D-C127649C5BD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9E66BFA8-F24E-4911-9F44-0565BBF5F56F}"/>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F26D0475-225B-45EA-B15F-07F57175831C}"/>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24C2E6C0-064F-47FD-9CD1-C5FECC9F3FF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60BD8449-3AA0-4E07-A4F1-9C74CFC7F02B}"/>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BE6F82A7-18DA-4B35-811F-2271B07A4119}"/>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CF50986-982D-42DC-90B1-322D2AA5D16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2D31A469-A9FC-47D8-A538-0A6B079BE3C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8C979D37-0EED-422F-8A96-D1ED28C63AA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8FA4D0C2-BA6B-4A1F-B8E7-505792EC29C5}"/>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E352C01-CE24-41B3-88AF-47ACA9FE143C}"/>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74B55E46-B26D-41C3-83F1-45D1DBBF366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8A6133C-FB98-4899-BBE9-54A51F4E2948}"/>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B7DD5A58-4DDB-4BAB-A5AF-59C9C4E29B67}"/>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434EEF61-8B3B-495A-92C4-B708DAD711D0}"/>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D629F134-436D-46DD-95D3-FE989F7DDF45}"/>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84E48AC8-D98E-4008-A5B9-0AF03EFE2E1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79FAC867-9A37-49FE-B473-50C0BFE1423D}"/>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7005D650-39BF-4E26-978F-B45B3875A5C3}"/>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C18ADAA-ADAF-4C1D-812C-C9B45030F81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52D80D08-5C73-4658-A86C-B58576C1FA9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EF64B345-4FA5-4488-AA18-B2F335994FFA}"/>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0EC84B11-F3B5-46CB-9BF1-09A76546FF9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99673E48-CA38-4226-9CA3-F6F66CB3C0E3}"/>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497AE18B-77BE-4207-B49C-0C893B78CA51}"/>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79C28F15-E18B-4D85-82FF-6B4F194A5B73}"/>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134290E4-9CAC-41BA-9666-9F3558506422}"/>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6C5558D8-EEE1-475B-8B10-8BA22ED07E0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EEAE8325-4C40-470F-A012-4B3117A67466}"/>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59931C7A-833B-4FB2-A759-E975D173533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1947941C-A2AF-4DB0-8137-8FE9CD179368}"/>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F79522D9-41E1-4FA8-856D-79DD4D5F574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25F64929-AB13-4BF4-AABD-4DE98031A89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0BB418C4-BA9C-4BF6-8D57-77FDC6765562}"/>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2EE137C5-6BE0-4DCE-B001-9A4176E3F073}"/>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8054B48-4D13-477F-8673-76992C0B0751}"/>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D7949EFB-8BC1-4E12-B0CE-D744E791C57A}"/>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2C50D56-4A8D-43C0-BF5F-66857183CCA5}"/>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802266F0-B9D4-4B8B-94BB-C66694760FC1}"/>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CE0D7BB6-9E4E-49E1-9155-0E4528B2445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712C60ED-C6FA-4282-916A-B48DF6923459}"/>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A22AE7E8-3CCE-46A6-A2A4-782AFB6D4CAD}"/>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8120629A-A4D9-4C63-AB2A-2A44153529EB}"/>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3C76F3AB-F52F-4E98-9BAA-CF802ED38345}"/>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0A63B68B-1222-4BB0-B826-AFC2E77FD44E}"/>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D3B1CE54-1BA1-4E5D-8B1C-5EF6D19349B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DBA88E9-9A38-4BA6-B99C-3CC3F359B6F7}"/>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FBBC86B8-4CE5-422D-A31D-24BCF30D24AD}"/>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C9AB6373-87AE-446E-A42B-FD9A7CA6123C}"/>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7F162865-7F92-4304-8AE7-03EA864D5490}"/>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0EA2D069-50A2-48C6-BAA4-E5604DB2E019}"/>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98CBF66E-0AC8-4598-B957-F783FCC71A2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5D03563C-535D-4EB0-960B-487D488529A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E3A9F638-C26A-42E8-93CB-4B7D82CED3A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E696C88B-821B-429B-9BB5-A29F57A5A3A8}"/>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AE131AED-FF68-4298-9904-258284E1ABF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5C2BF92C-5EEC-44D1-834D-142914BCADF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34CFF535-F1DE-4F73-B0E9-B1510ECB9A7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053E164-AC46-4B42-879E-1930BBB7BF27}"/>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B09F24D6-6BD2-47CB-90FE-7FAF44C9B077}"/>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F5D1CA5B-49AA-42CA-9380-EA5F36043208}"/>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B2E15C58-1057-4890-8AE2-EFD88E0E769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985FFDDE-1FE9-4CEE-B223-9AB95BC747ED}"/>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5E242A74-3F1B-49D7-9D4E-8D64556D9E66}"/>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27B66635-4FDE-4102-B8E8-CD1CC1808707}"/>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B6E2E91-C16F-4A25-8A98-3F8D8EF054DC}"/>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CEC44F14-39F3-4A5D-92C0-8A718529A11C}"/>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B6EFAC2C-427F-4F2B-BAA3-DB6C1655498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DDB48ECB-7237-468F-B1D0-F312D4B1C96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A6C9B4F6-3F2C-40D9-9D17-ABD25316B9AB}"/>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78EBF6B8-E5DA-43E2-AF05-702C61FCE1BE}"/>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B0BAFF2C-4BD5-4CDB-97B5-34FD8C5FD86C}"/>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73CB4E2A-64A3-47E5-9147-E8EB7FB7800A}"/>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D4D0FD22-DAEB-4EBB-966E-958CEBB74715}"/>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2B91E039-FC61-40B9-86D9-1CB38CF53E37}"/>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F340AC64-C342-497D-ABAC-C9CDA5E3A1AB}"/>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3934F5F5-0EE1-47DE-9363-C04C752F0AF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889EF673-9C95-4555-B917-D142F40799AE}"/>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D2037281-DA9C-4217-89D9-DB96D6F0DF7C}"/>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B215077F-EF35-4264-9EBC-7FC411ACEB84}"/>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F3992B94-036A-4E6D-8E81-965E1F893AB7}"/>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05435BCD-CD11-4A33-922B-2B612EE2C25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DA394697-FCF2-4C64-9B9F-3458A3491542}"/>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8CBA37F6-FD50-4680-89FA-003963B357D4}"/>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62D68EA8-214E-4910-842D-955E66954C2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342181DD-571D-47A7-92AC-D037B21CF2A3}"/>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EF464A4E-89DF-420F-A6DC-B5CA799B3B4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798F3DC1-2A8E-4A7E-A0D8-0420266DEB68}"/>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2DC794AE-6B2D-4962-A935-5651407B4CF7}"/>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1CB9358F-BD05-4BD0-8F77-EBC8F998A87F}"/>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46177E4-B428-4F56-A3E8-F714F10F2B76}"/>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90EDA857-EE4E-45A0-BFD0-918FFB8DB7E2}"/>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2CFE5353-4796-419E-931C-5C24D36D7CD0}"/>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C791176F-CECC-4B60-B6EA-041076F26D9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C70E873B-132B-440A-8DAF-F1E89E948589}"/>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2F9F1CFC-16E7-4737-8BB5-ED3E7CDB5A92}"/>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51C0C66F-6530-4BB0-B4C8-696C42B817D3}"/>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D247C6E-D217-4F7D-98F4-002775D38605}"/>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6FE72FA5-174D-494E-85E9-7945B5FA5286}"/>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6D3E020F-805A-47A4-A7B8-50E5B2C3EEF8}"/>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4268B2B9-B378-44AD-A1FE-C8057589DF2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3366C859-E0E9-4AFC-8571-4697A5DA4E8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6BFDA70E-2CE8-48D5-8093-41E35F326F3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504696BF-48F2-4A63-B314-1136102ED91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F32933EF-CECD-4AF2-A62C-6E0EFEB219C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745AB675-A205-45B3-8F53-0278E59A2CE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AE3D6F8F-A51B-4BA5-98CA-BEB1645D2A38}"/>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82D1410-BEBE-48BA-940D-900BF94E557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01F7C274-D6E0-4A5A-AE10-766FA7BEFE9E}"/>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2D6AA4DB-AC83-4E54-98DD-0102D138AE1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692F8413-A654-4B6A-8BB0-992B22DD6967}"/>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D757A031-6002-4D3C-870F-B9D52A734360}"/>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2C8C1508-3E39-45CF-AAD1-66A8552CA85B}"/>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3F2FDAB2-7028-4215-8A4E-D1385508577B}"/>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1DC2642E-F29A-4A83-BF16-053BFF44C40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12B506C8-862D-4366-B5C3-CBD1EC6DB976}"/>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F8F9F3F1-28BF-42D3-8A44-3345282C4DA5}"/>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14F432A8-58D0-46DC-B0D9-BB39C48C1CF6}"/>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DD151C0E-B3B3-4853-9A11-A4798CCBBF24}"/>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A5B2FACD-051B-4CBF-9821-333DB81D5CFF}"/>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71A81EFD-97A4-4F84-B44B-01052EF8479F}"/>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D5D30057-8D9A-4EA2-95EB-F5F0613F94A0}"/>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B3AE38CB-FEC6-4C3B-A3B6-AE6AAA33BF56}"/>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B5780D74-53E5-455B-833A-02D03E4A05C5}"/>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290C007D-7FDF-468A-B696-B277ED7FE30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9ECB086A-8405-4A6C-8785-B887C35B618E}"/>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F24AF5ED-7C2E-453C-94B5-C06E1C5C4295}"/>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84CB08F5-94DF-4D7F-A584-38BCFF3B7D92}"/>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F308C5FC-5953-4A52-82A4-DEE3AF038140}"/>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B842EF2F-3ADE-4589-818D-A029ECCB731B}"/>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2E78991-3489-4855-869C-20E5C898ACCC}"/>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141404C0-286C-421E-B01A-8575EB67253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36C1416-03CE-4FBD-B498-3B59219D889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0C0730BC-71DC-4BFD-855E-0614A416BE6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1644103E-C892-4BB4-98E1-A34DE58452B5}"/>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CA17E2E6-C97C-482A-B93A-7E34B94F646B}"/>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1B1C4106-22A4-4D6C-932D-ED5C2AEC5C6B}"/>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CDF32F07-71F4-489A-A702-74BD6953A58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71371454-ED1D-4D57-8244-C15FED297E49}"/>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522B6E26-C76F-4F6C-B7C0-8905FE67B263}"/>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98E0C884-28D9-41BB-A2D7-1D8517C46654}"/>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BBACC045-F2E1-43BF-A95A-6834EE7DB21C}"/>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BA5C39F2-C99F-48DE-B961-630D6945FF4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A50417A5-8C4F-4B27-B1C3-32059B501B3F}"/>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D40E99C7-1EE6-4BCF-AD13-BA78A5262C54}"/>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6669AAEC-19E9-49B1-BAA2-BD5CA8923A05}"/>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78E6AED9-9279-4097-ACB1-C1C9F4440F9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E2228087-2423-42C3-8DDF-E7766D529B37}"/>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D54E10B7-FB38-4FE6-93FA-B8A4813AA8E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A2ED3303-57BF-4FEC-AE50-E0DA3495F89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60AAD183-60FB-4932-A00B-A3353561585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72B597C7-1CD7-4ED0-B426-183CC1AEC2F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71447E4F-8E3C-48A9-AF0B-440E1580386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9EDB4514-6DA9-4DF7-9D0E-4BDB969A625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E96BE2BF-93EF-4C9B-BB3F-E611D545796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92409A2F-14BA-4EFA-8DE3-1DC231DDDE8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82B1BC8A-C51F-4D8F-ACEE-0AD06979082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FA1F1E7D-F549-4F96-871A-58F1F111306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2CB3D6F7-A0B5-4247-95C2-71A3BF7D7AEF}"/>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0E86E782-1FA1-4D1D-A618-85CDF46F8487}"/>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13F016E-7B30-4633-BC9F-B0988281AB7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60E5F61F-DD3C-4CFE-8B16-A3EE391E758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8DAB41EE-FE3A-4F99-9CD4-D46D0EBB8704}"/>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25C81EC3-D7CF-4AA9-9AA2-02B154A85D9E}"/>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9EBC21CD-CD91-467A-AB98-F84A9F07EE17}"/>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3CEB6806-4C04-4DCD-9A23-AEAC40356A25}"/>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3320CE63-1A03-40D9-8D71-A6B266322E43}"/>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BA8A40D1-00E2-4253-ACDD-9E88C7F25399}"/>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5E4AFC9B-BFED-4F91-A8CD-A2BE0F25B47D}"/>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7899EA81-58C7-4EA5-8531-2EC46D0FA3E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588AE366-914B-4115-9119-7F7A36049F43}"/>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C1B5BBD9-03DE-4A42-8D7C-935098EE6BC6}"/>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FC5BA4E6-A1B9-47CB-A5A0-A9C9896FF1CD}"/>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5E1BF321-8223-483A-87F5-7D98E223300F}"/>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0F5AC72-EAE4-44AB-A0A0-F035F994A018}"/>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178461C9-F0CB-43E9-B732-80A421D9DEF9}"/>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D8224D86-8FA4-466C-B339-15B25493ED0A}"/>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3344D8CD-C11D-423C-876D-86745C35135E}"/>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FFFCDFFE-A02A-4004-BD05-E37F84629D88}"/>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28286D23-9EAC-4C16-81CC-328F3A2711EA}"/>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C6B4083B-0614-4D54-AE80-E4CFEC3E1BA1}"/>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EB238559-26AA-4F98-8AD6-EC8FC9B1C712}"/>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0DC3B6AC-BB46-49AF-936A-4B8F04B59603}"/>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F33C03AE-294C-4BAC-AE75-241065848CFB}"/>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26602A82-F40F-47D7-8573-4088AA387162}"/>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4379B4D3-6E90-4159-BC28-9AE1D7741E8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CA88640E-CA66-4327-A5B5-7436DC48B67E}"/>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79C1CBF0-F208-4EAE-9469-1467F29A26C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70B8499F-4F42-405F-B02A-2F8B8EDC3B98}"/>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04DC3F04-F295-4005-B5BC-8901AAF5E719}"/>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30679007-1376-488A-A6E3-33C6338E69E9}"/>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B6DF4771-C2FA-4530-9EA6-FB382EEBF663}"/>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AFCFEE4-377F-4978-948C-039DDAD31F8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44A3F250-C336-4A1E-877C-08AF24B6E6B6}"/>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They reported the presence of a           pan-reacting antibody by IAT and enzyme (papain) technique.</a:t>
            </a:r>
          </a:p>
        </p:txBody>
      </p:sp>
      <p:grpSp>
        <p:nvGrpSpPr>
          <p:cNvPr id="3" name="Group 2">
            <a:extLst>
              <a:ext uri="{FF2B5EF4-FFF2-40B4-BE49-F238E27FC236}">
                <a16:creationId xmlns:a16="http://schemas.microsoft.com/office/drawing/2014/main" id="{0ADC1B89-3F56-4AC6-8B67-523825405EC5}"/>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9BA7CE00-84D9-4904-AC65-A462F8ECA686}"/>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21614868-1D0C-4CEA-ADE2-89FDF98368AF}"/>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4D90A8AF-B7AA-4B29-B2EF-8D7E36F30F3C}"/>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7D493504-91AD-46FA-A3C5-790110CDBB9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68CFC14E-C361-4FE5-942E-47755053C579}"/>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D21E02E2-2F5A-4D5C-90AF-8F2F0CE769F8}"/>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5DC9DB01-5F4B-4B55-8DF1-0AB180D2EEB9}"/>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694CCC6E-C80B-4043-8683-3CD515A0B33A}"/>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9E87E85D-1201-4BC8-88DB-C13D94AA7C3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4BC41CEA-195E-4002-9124-EA0B396CAEE3}"/>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B03FDDC1-C48F-466B-841E-80DA4D9104BE}"/>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DAA71ECA-CFFA-482B-A63A-F3E0A9EC0446}"/>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DDDCB8A8-B604-4DD7-AA3D-7BDC1F89F62C}"/>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29B08E85-5DA9-4FC6-A021-3EEBC9D9BAE4}"/>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77ABC8C7-A830-4B4D-A203-32A4C3124249}"/>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BAEE6BCD-9EDC-495A-B632-DD9E9C688EA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96998C4F-CA75-4477-AF93-2797B09035A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78748F3C-1FC7-406A-ABF8-A6393FEC0D7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126B0B6A-7399-4EBE-A1FB-15E660B6AB7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7C2F0E1A-3135-4D94-9C5D-237BB1F570E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10036A8A-251E-458E-9E2E-C0CE388C6588}"/>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E865C728-1756-4245-8E34-09FFC1A9EFD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3E9E204D-18D5-41D1-A983-723DF1FCED4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240F74A7-7570-48AD-93FA-872A71D5D55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D76D5C93-16E9-4E29-82E7-7393EE9AA161}"/>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8617E204-4253-4382-9D96-D879C281E0E2}"/>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CFA01320-8CCB-44C3-A146-F2C6CDB32C41}"/>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BAAC922B-29EC-43C7-BA7E-7C6465131E3A}"/>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E4CBD47A-670C-497F-9592-4C634E3A146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D535B184-4B8B-4980-8321-2E105587514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46188DD0-A277-4A8B-A9EA-7B6EFFF273BB}"/>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CA960D86-61B5-4B20-A913-3DF74FE76B1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6067BB8F-5136-4C86-BAAE-33AB5ADC071F}"/>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DE8534CA-3BCE-4A1D-BD1D-7F9754522BA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852D4195-C143-4379-9F05-111D3EE43461}"/>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6B78E56A-A9F7-4BC4-B7FC-868CDD4618E2}"/>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468D36E1-E324-4F00-A914-C9CFD39A64DE}"/>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91EAFEBE-D648-4D4D-847B-0E87A54B4E9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8083FF45-24C6-44EC-8E0D-CA1E7A256756}"/>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AC1C39FA-E8A9-46FE-B891-D7427FA48B2F}"/>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CB7B8D98-F220-47B9-B8E7-E56D0144B16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DFA0DA1E-4EA2-4B69-B5D4-DCC1F5C4368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F608AA12-27D1-4577-9330-3CD1A93B2435}"/>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4FC134A1-74A2-452F-B825-B36152CBD0BF}"/>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163BCCC9-77D0-48A2-8BDB-F1E01610B4FD}"/>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DBD0E3CC-FD95-4417-AA5D-E6F0DE023BEB}"/>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A43960F4-E41A-4839-A5E4-C5E0F4E5249A}"/>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1A8A040C-2E59-4AB5-B05C-45D7F199E825}"/>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DD3B5188-EEC6-48F8-B98C-6311B60F367F}"/>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83E396D5-36C8-4EF5-B9BA-E81A73F3B134}"/>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A10F0D12-5232-4C7F-9593-EED4B45D29E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638E6B06-31C9-47FB-A009-D0B8F9E928F6}"/>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47E6037E-AA98-4E5D-BD70-719A035691AA}"/>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2A798F36-A3E9-4A51-8F61-A67CDE7D3FA9}"/>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ABEFD40C-68C5-4EF3-B959-6CEDDE805CB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7FAC0864-8DB2-474F-8F6C-19213227E7D2}"/>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9020414B-E33F-4FF7-81A6-A73F472898B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44FEBA76-3E8D-4667-8DB0-CAF937D3031F}"/>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6E1BA593-8645-4255-B7C1-637099EDE2CC}"/>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FA94EA3D-9B70-46C8-9396-5FEFADEEC3F4}"/>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72ED07AF-927A-4980-9028-1886A5F7C158}"/>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99B3D6E-5E87-427B-A17A-C9400721746C}"/>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0B0E37BF-C554-4C9F-B823-8C74C607CCB9}"/>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08306C71-7C13-4522-A685-1AC620BF8974}"/>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3BA58E95-0E99-4ECE-9810-81D70CB526D2}"/>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4BDF5893-2768-47E0-A33C-F58A35CF411C}"/>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A124EFD2-2314-49C6-9706-FD0680E44124}"/>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F14CDFEF-3702-42E5-86DB-6E2595946A54}"/>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A78681A4-548D-4744-BBFE-E8F916A60681}"/>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67F6D398-2282-4F28-B926-26633D646B7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989857C5-435E-4D29-AAB4-30E04C91BD9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A046F619-B25A-4F1D-83AD-345BBC2B721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56496387-A928-4EB3-B67A-E6C3D1FC459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AAC79676-1805-41A5-A97B-02B030DA40BD}"/>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F689775C-E074-45E3-93D1-EB56353EEF3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4AC12871-6022-4096-B16D-323E62A9A6D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1F5D5E65-7B82-4C88-A9BA-1A578936EB1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12A11566-4B0A-4500-BF4E-040D8246A7B5}"/>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86F4D4B2-8EC6-4677-A231-8ADC564378BB}"/>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862E7DFD-3456-4E3B-A90F-0EF2EC12FE52}"/>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482F197A-853A-4995-BA64-47259C6F2E9C}"/>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23F24389-E8AD-42AF-A81A-D7C046CEF783}"/>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3E4EAC89-A915-45B8-95F0-190539E417A0}"/>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D5D0A9FC-B6C7-46B8-8C7F-CB5BD9116FA1}"/>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5332DAA3-6B39-4AEC-AF96-4090F4A0E5B0}"/>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A6DAFE95-2545-49E0-B6EB-69E4A62355EE}"/>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0C1D8099-64DB-4D5B-B4A5-738DEB3D61E7}"/>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EBD82AA9-57A8-4591-9580-E81585187CFF}"/>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D2CE9B7E-ED38-4D7E-87A7-D3039A60666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B1C7AD9D-3A3A-4D59-B946-9B83E70FDF71}"/>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F4B51325-E123-4B7A-8465-B3517E8368AB}"/>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7E0CD34C-6486-41D9-8B05-D1AB1C4E23E6}"/>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E4314A67-5D69-4C51-AE29-2B245CEDF516}"/>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1D060AFC-F582-4E0C-B150-0BCAB3BF677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3DE7028-9664-4F87-A047-868447DB821A}"/>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C16486C8-9CB1-4D71-9438-630E397BA209}"/>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6E5875AC-EB18-4BD2-A352-68E0BBB23496}"/>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35B6EB66-83F2-4FAB-B1C9-ECAC2FFF5875}"/>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73CCF5C4-116F-450A-97D8-BABE260F1D65}"/>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016799B6-4AEF-48FF-87EE-8F2E6C72ABB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76796FD-6819-459E-91B0-C4D5115866C6}"/>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D7D2E2BD-3A06-4A14-9E7F-7145C4EF7D6B}"/>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8E48460B-3293-40C8-8DA7-2422FC65329D}"/>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1604F942-CE70-4D45-B632-B3DAB0E606E3}"/>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ED304270-CAA9-41E7-BBC7-BF12DB507117}"/>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01BDCB77-0C9C-4E89-AE71-496D51065E75}"/>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3EFD06EA-8C67-4E5E-93D8-4460A8F43E8F}"/>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AED52933-77E1-45E1-B5A5-BF188BCFB219}"/>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E156BC2B-2CE0-4985-9707-1B56C1855317}"/>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8B34D66F-60BA-4B2F-BD13-B4A94C1A2BF7}"/>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2533F6B5-E16D-48A1-863C-539865D3F4EF}"/>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6E990C59-743D-4CC5-918A-402C93AD8C41}"/>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A0A9F109-DC2A-4123-9BDB-2F86013623FA}"/>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7B624F87-12AC-444E-9E37-EAA94D0514B6}"/>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39F401EF-98D2-4366-9F92-895D95623EA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58E7BC65-438B-4157-820C-BC331F252459}"/>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65710959-F0A8-401B-A3E8-FD220E34CFB3}"/>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9F961E21-4D14-4477-B144-C3EB8465337A}"/>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4E59D0C2-CF12-40FB-936B-46B7C9C084B2}"/>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652500D2-D878-4A53-BDEB-BC43EA7C81E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A3AF4114-6C9F-46E3-B165-4B82A6AAC34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C19F831-D015-433D-8053-B32E4A16A42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044722BE-ED3B-4EEE-B245-68D537CB960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7FFDF1C5-E92C-4B55-86CD-3D003D159720}"/>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0AED0840-6E7A-4015-B18E-D1311FC25ED0}"/>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23DEF72-30F8-4641-989C-A4AA6D4466F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BFBE1EE-A5E1-42B8-8D60-B80496E3DA9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2DA530F5-E0B1-4594-89AB-480E82FE73A8}"/>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D6A7F7CE-4C66-4195-8A2E-980C73BC45EA}"/>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0D36C61-1941-42BC-A106-14A9E5323F75}"/>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73C460D4-0D23-4907-BA9D-FEE2117836DF}"/>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385E3BCA-A4F6-47E9-8E47-3D5A9D81955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D960CD10-F68D-481E-B334-777D8DD10333}"/>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485BECC3-F2BA-468C-BFAC-4360029FDED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3901A911-6F4B-4EC2-BC5C-8859F9F2445D}"/>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622D0528-7F5B-41B2-9B98-BED9CD0F9122}"/>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31E0C39C-5AAD-4E84-8E3D-572D99F7E80E}"/>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591D0C0E-60BF-4B35-9B79-274F2832F16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6351224F-7E8E-440D-90B2-A882D3D97C48}"/>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4B3F81D7-56E9-4D74-9B9C-961887EA2224}"/>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5492688D-07C2-4258-ACAD-D2D1351915B4}"/>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DFBCA07E-09E8-474B-9858-0C7CC79D7225}"/>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B66C15E-7619-4365-9B1C-9CC58BDC7159}"/>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E7BC1D20-64F8-47EE-BCB6-A3F1F03EBCA1}"/>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F2232FC3-5027-494D-AA82-7A63D5C579B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E10798FC-036D-4628-8ACB-9C2ABE52C8DD}"/>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33D5C1FE-F59F-4FED-A354-9D8E8B5935C3}"/>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7FF29968-6533-4702-86F9-6787594CB0D5}"/>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BDEC3125-9704-474E-B5EF-C6A43840DFAE}"/>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BF81912C-9673-48BF-A567-288145623146}"/>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FEF6D08A-B8E1-4C15-AAC1-878C5B6AA438}"/>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F1AF2E81-8B60-480E-A6F4-C84222598A51}"/>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8887ACED-0333-42DA-AD10-28BC429F3AC2}"/>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BFE4940A-F69D-4723-804B-D7C9D07B3A9C}"/>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E021ABBD-3326-4B21-B56A-C063DC3D4D32}"/>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A0A58A2D-7F35-43D0-898D-6FE8DFF1D9F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C0B92DA-386A-4543-9975-696E8EDB092B}"/>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57967E3C-0FE4-40AB-9FB8-6A08C0320F03}"/>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AC8216F0-0E73-475A-83E4-378C406F12F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7FF65165-AD5A-4CE7-8D25-4DA82D99FD7D}"/>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EDEC55B-5142-4DF5-964D-27D9D7641C3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0E3AA7D9-A4B0-4158-8537-0FA49C96CE23}"/>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49B187B5-01D6-42FC-A2BD-5BC798DFC2EF}"/>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3BBDDBE8-4729-4138-8E6C-0EAB4C82B855}"/>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0B0E6C33-9DE1-4AE7-836A-EE02B47D64A7}"/>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E621185-06D1-44BE-9636-69FC194F7C1F}"/>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AE76CA9E-041A-4146-B9B1-BA94BB3DB1B5}"/>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090AE65-A7EC-4DA1-B57A-C7B50E0B692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9557CAA1-9026-4F3E-8BC7-68B49F637725}"/>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E9F06F55-EF51-4C56-92B4-03C296C7288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E5054424-D9DA-4DCD-91D0-3224DBE3590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CDE57C0E-6239-4CF9-876D-F9FF3542E3A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D40A85A-2ABE-4540-99DB-0CDA3C1EE29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461525DF-5287-4C19-89BD-9B1411663B1C}"/>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16159DAD-192C-46DC-87E1-E1F850E2A4D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65444BEB-AFE9-406E-9E12-63C86DA8B55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6079F56F-B907-4BFB-B06E-258FD1FF0C9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BD2B8724-FD77-4609-8E2F-DAE02635E728}"/>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B1383B2E-78C0-44C6-A800-F09B862CC0B7}"/>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8DCF95CD-A235-40BB-AF2C-20CA06FF8072}"/>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4AD3163C-F280-4821-A9FD-7BB4323DEC3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2AAA5ED2-809E-4E92-8EEA-1E836948FFEC}"/>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654E3CA2-D660-4BE2-86BF-BCE5AABF7B69}"/>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E72FD15B-0197-4448-A4F7-4E8A6A070C39}"/>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01ECA905-C9B2-4799-860A-8223D879722A}"/>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F11A48A0-EC7B-4FBD-8EB1-79FE5ECF07D0}"/>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CF2BBC0B-F101-486D-B6C6-C8FA04FD799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B56FFE18-A0F7-4052-BE23-05DAEBF6178C}"/>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C0F73618-F13E-468D-A0AE-8ADD0869771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F2401C64-2B27-4E3D-B284-0AA31036E729}"/>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FF055EAB-25B8-4941-B689-E215B9FCCBCF}"/>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434694B0-FF82-40DD-AC40-8DFFC1521CE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012BD09E-D7FF-42B2-9FFA-E1792949ADC1}"/>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BE455046-E3B2-46BA-99FF-46AC6D2E0A3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C1D3F162-EF6A-4631-B299-DF1B3946F78E}"/>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2BA98BF9-A165-4904-AE20-FAC224677C50}"/>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959DDB0E-1D9F-4039-84E0-6E2C7501B4C8}"/>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07462C52-3E1A-4265-9AA9-9E2E26BA45AD}"/>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5A51AE62-A37E-4BC4-9445-6A2A16556A1C}"/>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4441FBB3-F906-432C-A75D-C7A908138846}"/>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ED4BF67C-E9D7-47D6-A19A-9615E377C227}"/>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9F70AA0E-AFF4-46EC-BC7E-B34971C117D5}"/>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B24F4450-0BFD-4202-B82B-7FD07D804035}"/>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CD577F2A-94BC-4568-A97B-9AD043C4DEF3}"/>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7A1FDC5B-7CD0-4FF5-916B-A99EE2DDA581}"/>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AFF5505A-7F10-433A-A02C-C89BDBC09AC1}"/>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9429B295-A25F-4808-8038-F12E2E063597}"/>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46A52DCA-7780-46DE-A160-99CE8F763855}"/>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CBF16E23-6342-4B5F-9B43-A1844D2AAA37}"/>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67DA65DF-A0D1-41CA-AA89-65BBCB081D68}"/>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E71D552F-D900-4D44-AD91-25646D371EFA}"/>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1073E29B-7BDD-413B-858C-D7F9ECCBB86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72D1B550-DDC2-400D-93CC-1E71213B3673}"/>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EFFC6761-80B0-4816-8A53-809883E7E960}"/>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607C9281-7224-453A-B482-80E79B9B79F4}"/>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7A2B5357-5D0B-48CD-82B6-9011176CDB3B}"/>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78CD9A3E-F054-42EA-9548-FA8016FDA4DF}"/>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3C2BB11C-1EEE-4524-ABD0-5FB833F03A21}"/>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F4729176-766D-4502-8878-55D98C3A3328}"/>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08F1041F-852E-400A-97F3-8D946F7C59E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704CFA87-6F36-47D4-B4ED-2E57A3897FC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CAAD7AC4-3BA6-4C45-B179-0B5D994B5BB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98EB1CDB-FABC-4BBE-846A-B0469D1EBCB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669A1437-3A02-41BF-9F57-42E68E362F8A}"/>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1577D761-9B41-427E-86C4-8792D2834F4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5F53D28-2538-47F6-A1B9-2283D78F034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2519D343-91C7-403E-A67A-AF05FE27C312}"/>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DCA77C8E-9038-40BE-BFE6-CEF750AE1EB0}"/>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3EFE044B-C4C9-4070-A442-97EF07BEA9D0}"/>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C25CF273-FB73-4A54-8D34-028A9270C536}"/>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53ABE49B-7354-4EB2-A282-0F5A0A9BA52A}"/>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39B36871-7C71-41F7-B325-FDF8B505A5A3}"/>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63BC34F4-D487-4923-AB3D-AF9B2B685410}"/>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A81F104C-1FB1-48AA-AA4B-C00E157202D5}"/>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8F4B18F0-5AC8-4C8C-BFC1-9BF9E3A5278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3BD3B38F-B5B9-4B9B-848B-95DA1FD4707A}"/>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53A24B6A-8973-4670-BE8B-10B8A8125FB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84A82408-C4FB-488B-A3F5-1676612F9639}"/>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416C5361-D5AC-47DE-AC1C-C41A0951CD1C}"/>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EE067F09-0E49-4289-B89D-2BBB5CE127C8}"/>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DF46F7D8-5CF2-4090-941F-61876D79C81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D5720EED-7508-4E36-B727-EF4DA0788A7C}"/>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BE5C56F-56EF-4EC1-BDE3-EBD0A9082C2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8B161BD0-7460-438D-9909-C6A6414F854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71BF109-FD04-4272-A7A5-E53E3650ECC8}"/>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C625F8ED-F0B0-4881-A636-45D0DC911C9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BCABCBF0-7FE2-4A85-BCD1-C60B0116A5AA}"/>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2734E488-4FF5-4B2B-A989-DBF4F11BF48D}"/>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EDEE5882-36D6-4CE7-9349-47A12F72796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83AA9649-CDC4-4243-B6F9-81E10EAFEA89}"/>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EC954CB9-8CC7-431D-B6F4-A565FAB6D37C}"/>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5A207A38-9B0A-4823-976F-21535B01F00E}"/>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86F64DB2-69BF-400B-AF3B-542DE6F8DC6E}"/>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A500FA8D-08B0-430B-8C5C-4FDB083D642B}"/>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D1ED0AC5-2A28-41F5-92D0-7CC2A1486CB4}"/>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2D2AFA42-4B80-46BB-BC41-D42550FAB188}"/>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740FF721-ED36-4B06-8D7E-E5331297619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D80EABA6-BC6C-48CA-925E-D08DC10F934D}"/>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E4E29D12-2167-49AC-A51F-FBBAEAEAC9E1}"/>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F551604E-D291-4A2A-B152-4205BBD2C190}"/>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4814DDA0-BAF8-42BF-B593-A9881232C2D0}"/>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0C709F82-C1FD-408D-9C6A-BA76C204061B}"/>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19F9E200-5D5C-40D0-8239-93BB202BB0A8}"/>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6B754C1B-A1E5-4B08-BE2D-4A17D2AA3E3A}"/>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DD6FEA7C-5D85-4820-A1C9-8D937BFCCD81}"/>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9FC28FAE-2469-4F89-8176-1200BF77AFAC}"/>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66602EE0-AB96-4A91-A6EF-351817AD7FE0}"/>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963A5137-EB64-4FEB-9EB1-0CF25A6A7F81}"/>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306088CF-5A37-42EC-908A-5AE1BD04282E}"/>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0733641E-D6D6-49D9-82AC-B7CE2A80716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C8248C31-D704-4F55-847B-8592974EC3D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758E1BF0-BE10-4E2E-9FCC-8CADE24765B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9C41AC54-A4C3-4C2C-A224-26BB1220BEC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BA94CECE-B2D6-48EF-9A5C-FD18AEB760CB}"/>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E95D993D-73FB-41CB-842E-0772EE6F23D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A8383B4F-9312-4998-9892-95C6AE78092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51F68F3A-A818-46C8-AF9E-F9A8F06F1F8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CB9029B1-8D10-4AF2-BCD8-D1E833502028}"/>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F68D418E-E253-4A10-ACA9-798FDBE80502}"/>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F7539311-6CA2-49ED-BD3A-68EB3483E125}"/>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25967D92-2F7B-49B4-B0BB-326F3A59A669}"/>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B1341FC6-F2EB-473A-B459-44B38A229E8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3009C3B5-ED70-444C-99D3-D13F96BC2C88}"/>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D0433030-CB91-4B7E-B27E-5D20BCE0E953}"/>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256566FB-A087-483D-9E11-130E4B9CC28F}"/>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84038034-C66D-41EF-9081-DC8E09050D77}"/>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409C0C02-B994-498D-8271-B95811EBBD57}"/>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D8AE7FAD-9727-499D-971F-30EA83623403}"/>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95D9FCED-839F-4D10-887C-3A34DF32858C}"/>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6BC77652-4D59-4CB1-BBA4-D46C7E8C0222}"/>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17105097-E64C-4760-9A2F-A52AE5C51EB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39A3AE67-77B9-4D01-AB5E-A930AE35A441}"/>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A15E08C9-4AF0-4EFA-BB74-7C0A94B7D117}"/>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5583C18D-9A51-401A-8B93-0CA3F4CC4665}"/>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37EBCEBF-7D82-4BDE-956D-B1F3EE894B8A}"/>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7ED778F2-940C-4356-8FEC-13421C3503E6}"/>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49D648A2-B82E-4B0D-AE8E-094EDC80344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7D67912A-58F4-44D2-BE35-4BCD4A7C56A6}"/>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7BD8C64A-D926-436D-BF4F-6EE12C76EC43}"/>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2CEA75BC-B5C4-4B2C-91F0-0C4C5C84178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83808C4C-B84C-46E9-BD8B-392155F6571B}"/>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8C6B3E68-5D91-40C5-893D-474C0134A501}"/>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65539C93-6494-40DF-8C07-70C57246DDD0}"/>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5E795DA3-EF25-45E8-A002-FDC10A7EE7D8}"/>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CD395C45-AE23-4D2F-81BF-DB142A715BF1}"/>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C815A759-E6D4-4ED0-9A88-8A09867E8121}"/>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2123C139-828F-40D6-9522-9CA84F326886}"/>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2E429672-3C1F-4922-96BC-BDC44F496ED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8F55B9DA-19BC-4628-900A-BE3708885A7D}"/>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0A732E7E-A27F-4F2D-9B6D-9072986BB689}"/>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F8CA1E58-45CC-4686-884B-7245E6486C7D}"/>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E83C95D5-C108-4FF6-9333-875EF29FBE2B}"/>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AFBFDB98-62D8-4F75-828B-CFED380F3D46}"/>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The patient was to undergo a laparoscopic cholecystectomy.</a:t>
            </a:r>
          </a:p>
        </p:txBody>
      </p:sp>
      <p:grpSp>
        <p:nvGrpSpPr>
          <p:cNvPr id="3" name="Group 2">
            <a:extLst>
              <a:ext uri="{FF2B5EF4-FFF2-40B4-BE49-F238E27FC236}">
                <a16:creationId xmlns:a16="http://schemas.microsoft.com/office/drawing/2014/main" id="{72D3978B-6AC5-4DF3-A3BE-829D1127CD83}"/>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5DD99368-3811-4CCE-AA21-B548E1DC8E7C}"/>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C8955F10-D388-4B3B-A705-2660B11BBD94}"/>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DE75833A-A918-4B75-B786-B7EFA0685F5B}"/>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72C930EF-9074-4491-98CF-0CB94AF804A8}"/>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F184413E-4C86-4271-9962-1F72095C7FE8}"/>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90F9883A-45A4-4E94-93C6-BB37A9ACF65E}"/>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A88147A8-5EEF-4B75-83C4-5A5957FF8105}"/>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46189EDA-48B7-49B0-80A5-905F55C1FBF2}"/>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84602F70-17B4-449D-A2E2-3A97DE71B188}"/>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0FBB701C-0930-4A66-A04B-2092EF72A97A}"/>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0464CBF3-6188-49F1-8918-C04497A9319C}"/>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40BFFDD0-FA3C-4A9A-A24B-9EDA2F085A9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5305E077-9C8E-48D5-9460-CBAD08BFBC5B}"/>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8FD846F9-9D3B-4078-B151-459601023A10}"/>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EFF84694-716D-42DB-A44D-1FDF01B98A2F}"/>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43FCBA4A-2AF2-4B43-9BE1-00FAAEBD970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04137F9B-4DB3-4A06-870E-72D31B4691F1}"/>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811BE31D-E19E-4D21-B1B1-61A82448A1D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BB65C2CB-E5E3-472D-AAB8-ECDDEA87EBC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43CC5866-54ED-446B-921C-96B7E6C3094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26DFCF55-D5A8-46F2-AA4A-462289B4C0AE}"/>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607FE88E-62E0-4E7A-BDDA-F49BAB9A768B}"/>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36B9F72-8ED7-4BBD-A671-C68E2BC4D9C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CF4310D5-96ED-4E8A-9F62-E2764B26C9B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F5450262-73A2-4441-999A-9D485395B283}"/>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52D9782C-AEBA-426C-A687-A675AFD82E28}"/>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9D0BC05D-B87D-4626-B0D7-1C67C0CC5FA4}"/>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EABED9A8-5D18-470E-B86A-1ED0E4C8F4D0}"/>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CA8DBB1A-8416-4DD8-A4B1-44CEF045024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D930735B-1817-4236-AD50-096265E25718}"/>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0E51EA57-789F-4267-B765-2D12C1036F96}"/>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D4426E3E-3AD1-4BCC-A3DA-94C7F45B2CE3}"/>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65662A5A-A087-4911-B08D-136CC92171BC}"/>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FFC5A70B-038C-4F73-9294-6B4AB20F6432}"/>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4C293736-8920-4C71-B559-FCCF1DEEE3C9}"/>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7494571C-ADEF-48B1-AEBE-8EE0BAB07A79}"/>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90243671-C92E-43E9-9D5C-5DFF4D31A997}"/>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1422A6F1-44EF-43EB-9E77-1025D3994A9C}"/>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7DDA1A92-BD69-45C5-8F06-C3DF3A984A84}"/>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0799F33-38D1-48D4-8DB2-4060BE3CA4A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48493834-1AE7-433C-B322-2C6E2FD38D8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E43F9316-A76D-47D3-8977-41B790F3F109}"/>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8D4DE7F5-B283-4D3D-8151-B1CFF96FB901}"/>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4E416B59-5F34-4963-84D9-0345C290B82A}"/>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54EA8EC0-CF9C-4B1F-AFD0-F691A27A1F15}"/>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80D714E5-A973-43B8-954D-4E0649E7530C}"/>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C625DCA2-935A-4837-9B46-362293D68C83}"/>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E616E7B0-E3E6-4F5B-9CAA-CD874C8F26A6}"/>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1D0779C4-60D2-4720-98C8-15638F606510}"/>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FF456F68-0368-4E77-9670-2489307709E5}"/>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719A9C20-177D-47A7-93DB-728E8F44FAA5}"/>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A2A82EF7-EE44-4C11-8D64-9318F153B67A}"/>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CE574401-433D-4DC3-8A30-55D6EB47ADDD}"/>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59D2277C-4567-440C-97C3-D5F9621A64FF}"/>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8FB070A3-FCD1-4C95-B1C0-9CADA796E023}"/>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16CCB6C6-C413-4BA7-A3DE-C86F38241C92}"/>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1612612D-64BB-4CBE-A51E-034BC95F8787}"/>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05B9192C-D8A7-4036-A315-28113CFC7142}"/>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745E3311-E406-4D01-9000-A12CA302046A}"/>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27E75CBE-7548-405A-BAB1-5480C7CB7F8F}"/>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436AFDD9-3DB8-4AFA-AB24-5DBAB71F3B51}"/>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7BA1666A-F55E-4493-80FD-A57490F3209D}"/>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CA625356-7300-4491-B961-6235873F7AD2}"/>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134FD848-1A51-4467-9D0A-BE0D7088F94E}"/>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E2122DFD-936C-4D28-B636-410E7AFF0815}"/>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7D3E5A8E-42EE-4454-804E-4D013021E0D1}"/>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0678C054-DCD5-4216-807A-2EC9AD699B8B}"/>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391243BE-86E7-4076-B8A0-7525701A5C82}"/>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16C4D170-BCD7-4E2A-92BF-9475F193209D}"/>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2E38C2E5-D233-4C4F-8958-CD8678F9860B}"/>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F451458F-E486-4A3D-9446-6F3209F24DC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A228189E-CB76-4FDC-8BB2-506B37C7A83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2B5D3AF3-0397-40A2-AD1D-DF39DA3B1DD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F3D45B63-C7B1-4F0C-81B2-9F58D2EDA9FB}"/>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3C29ADE7-E409-41B1-B39A-EF8E300A8B8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BB982447-F7D0-440E-B0D5-0C98A3217BF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547333C-2BFD-44FA-A588-14B862675AD3}"/>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51FBCBDF-3915-479A-A22B-F250543ADDDF}"/>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A4F36973-E152-4029-85B0-8CDF87F3EB8D}"/>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FE8F2F7A-5663-43A5-91B6-33EAF7CA1C27}"/>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EDA67449-FAF0-4D8C-ADDC-28A86B5BF57F}"/>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1A533CEB-45EC-45DC-9F81-620A586AFD4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DB6E6048-4A5B-4B6E-9414-996FE7AE98D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42DC8000-7680-43F0-AFCA-839C0272C9E9}"/>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7037C761-ECD8-4A0E-9CAE-BD8F6B545F72}"/>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EC70DA32-1E9A-40B1-80CF-CE0CD525741E}"/>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13FC479D-7F00-411C-B133-FD3DDE7C8AA4}"/>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6D00A9AF-94B1-482A-9508-051BD48786A7}"/>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5A97738D-D097-4315-8129-2D063A2311A7}"/>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EE3AC44D-28FC-45A3-BA38-67D5D72B82FC}"/>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372531BB-9085-4F37-A442-5EFE44331C02}"/>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C93E1D8D-A0BB-4FED-A46E-09A18FFC2F2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135DB980-887C-4371-85A3-E46A4F5DC85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291F2DD7-F064-4656-83D1-C6CC780DAD31}"/>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F40C3B1D-162F-4428-90A9-ECA1D4D5C37C}"/>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9ECD8168-15B7-4507-B569-55169F41B921}"/>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FCD764C1-B670-48CA-B5FA-B65AA4870F7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916987E9-DC06-494B-AE8E-973587BA1296}"/>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FC9E9CDE-CB32-4B15-B0F2-3B4CD4580F5B}"/>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CC88C21-7B1F-4284-8E48-65CDD01B30CA}"/>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E839810-BE41-498B-BF7E-326DE5902B81}"/>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166FAB64-2608-476F-83CF-5860C57ABC3F}"/>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BD4E09CD-69A7-4B62-B542-AA4E4CDD3D68}"/>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3DCA47E4-4A5A-4024-8EED-5108DA9A73F9}"/>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AC9FA3CF-E943-409F-B46E-53502D1F3623}"/>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449D79B1-C4CD-4BC2-BB69-2E7D91FC0E23}"/>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29C04A05-BA14-4DC8-9B18-CD3D13C8026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D8C27123-239A-4B9C-A0A0-B7EF2222F24C}"/>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A705BDF5-3F09-4106-91EC-D8071B961F74}"/>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38A88D9F-723C-4611-A024-F8F5DF4DFF52}"/>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FA77EFA0-3BC0-446A-A57C-961410600BE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EDE8B0E1-24FE-496F-B540-E155B8A4148A}"/>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E268E7F3-3990-4684-9966-97D1792882A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4BA2F142-0193-4F0A-9217-AE6612DD8804}"/>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40CE2551-DC60-4AD6-9EA3-EF3253848B1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AEA770BE-CF01-43FF-BD11-80544A32E1E1}"/>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4F9BD1CB-3E21-482E-B9E9-518F5662900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16B450BB-81E2-48FF-8378-9AAE4F1759D1}"/>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78BCC763-A784-4617-97BA-7338E86B8EC5}"/>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C080A448-8937-4579-A2D3-0A344F96158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198C4A1A-CEAA-470F-8047-C0EBA187F94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A39F1830-E4DE-4609-A616-B24C496C4A3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5CCD36A2-AC5A-4EA6-8918-006924B5B9B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7FE88E2B-C4A5-41BA-B521-2D0111402458}"/>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56B13910-0DC2-4EBF-BBB1-234145DE789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3781B33-B3C8-4049-96EE-D8DD83A81D6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AFD9A8E3-77E2-4593-AB3A-C605D42865E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0F2945E9-B3AA-4F41-9D2D-304EA9C126EA}"/>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B6670ED9-3BC3-4D52-888E-8E7CC08C8F70}"/>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56198CD9-463A-4C69-A4E5-F6A87C957E7B}"/>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F2AA4430-896A-4902-A373-E2F439A7FCF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47A636BA-FC5C-4FD9-B545-A0D28C65BA0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AD98D6D6-70FD-45AC-AAF0-96CCB025662C}"/>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2D09B729-365E-4F1E-B6A0-F01FDCB25466}"/>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13EF4AEA-05C7-497B-89BF-AFB8948F7E2D}"/>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C98C49D6-91B3-4B1D-BDDB-86FD91D16BC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06714EB0-008E-458B-B3F8-4BB3C2BA4743}"/>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F63EC44B-E151-474A-9902-D203163010C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85592E10-9BC9-4D11-A310-5F2B8A7155E7}"/>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FC00102B-BF62-49F2-ADCD-F266BA091DCB}"/>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156B76C6-050B-45D9-9A05-8A07EB1CF23B}"/>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1D5589E6-2F3F-460E-B654-9E20D0377255}"/>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BB6DC7E4-688E-4790-BB5C-AE0212DC054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7913EFA4-9290-46D9-8470-67BC1F0A9407}"/>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EE6B6DBE-DEFA-4189-BF0E-807DD4C8A42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8F79F029-55C6-4780-8489-A53E1E3666E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8351D813-0154-488B-9FF6-BF0A2C1903AD}"/>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857933D4-19BD-408B-90CF-0CBCD08B0B8B}"/>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478C67E5-0A04-48FF-97CA-A00A3EF4CEAC}"/>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780C6A7D-7E24-440C-BF7C-40E2D6072F3C}"/>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455F38A0-1426-4532-A2C7-DF31E2EA8741}"/>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6BF54187-56CB-4F02-AB1D-9003BB412E81}"/>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FE195508-296A-4548-8810-09418722B06D}"/>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87F87A90-5776-443D-8AC3-5816CFD066CB}"/>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B12CF6D2-F45E-451A-9588-A879B8656E5F}"/>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C02A3E70-7B92-44AB-B039-A4936E5199F8}"/>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C1B7E969-2521-493B-924D-956BD632BA50}"/>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EB30B186-75F5-41FC-8EF7-C3AA36A0DF23}"/>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451E0599-B2F1-49E9-8E02-679A169E30B3}"/>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97387F73-D3EE-498E-9D4D-8C5D2F594E79}"/>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9595876B-B13B-46DF-B9B8-DBAA68D93164}"/>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55C525C8-3BE6-40E3-878B-EC5E1FC99195}"/>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50BFCC28-DD7C-4234-880D-9858E7CD713A}"/>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189E706A-2114-4B3F-A6CF-3548FBE88E14}"/>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F3DB643-F5C5-4B59-9B84-348DCAB5B024}"/>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9FC319B5-5561-4EC3-8C1B-DC87B7A09202}"/>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89E628CB-45A4-40D8-B52A-ED3A0077C133}"/>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C6A8574F-6EA6-4C42-B882-74C49E7BE56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5995E31B-69E0-416C-AB64-D2FC7C4FE4B5}"/>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417D43ED-EBD3-4727-B6A6-75C4E4CD9AC2}"/>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2F69AAD7-06BC-4AC7-8F2B-44120037AD1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0D241561-1D45-4711-AA41-954A6727BC5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007EF04A-A2FF-4812-892D-3899B49A4E7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61AF31D9-631D-4555-A4A7-DE72333BE316}"/>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5647CD6D-CC36-4B18-8FB2-53546674A71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AAB0C763-E454-42C0-92F5-44A43AFED48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5D7C2BF0-2155-4832-8A8E-28BC6703728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7E4A3F31-232A-4AC5-9613-871B1A85E1C1}"/>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FF867C32-4806-4240-A8F2-230408784910}"/>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1C47DA97-3E90-4476-A4CB-348E88E30987}"/>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DBE02C81-F710-4733-807B-CF295F66265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AF982439-00C2-45AC-82C6-A3026CC4B453}"/>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3E111CF5-FA0D-450D-A4F3-64DDE04A9784}"/>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EE2C575B-2AAA-4034-8CDB-1EB5AA3509E7}"/>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CDFE932C-3D17-4CB7-8940-04EFBF25C228}"/>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10F1B8C1-223F-404E-B125-6055C44B19D5}"/>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2FE1A48D-BA59-4F98-9FAF-EB82EB9974CD}"/>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9B8CA159-C523-4443-9D8A-41739579B2CF}"/>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A4192AF3-6A59-4540-BBD7-CD3B3FE2C203}"/>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7B1F1E4F-136D-49B2-8A64-397C8B003A48}"/>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1106840C-1593-43B9-AB27-34F9CBA7DA11}"/>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D4D12353-5308-4A48-865B-E87DD255AD64}"/>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226AF99F-8FCF-4F10-A0B3-A6BC7E2B8D96}"/>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823FC3A3-D8E0-4070-809E-D19A891719E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7D80BB94-A363-4567-BF74-4AB6A18C0163}"/>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7425046C-FC51-4A3F-85BC-5939E56C23CC}"/>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FF69EA85-3EED-4758-B7DE-DDBEC0DFA22B}"/>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552B954A-A470-4090-8E11-41378D9C336F}"/>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96603737-659E-434C-8CDB-F6F9BDED5290}"/>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50D59814-BCB1-4A4A-925B-6083761D493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9B84F183-4E7F-4F63-B38B-4BBE4096F731}"/>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BF80212D-4799-4EBA-BA99-1F0D57AFDFE6}"/>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C8685238-D47E-426C-8BAB-0EC8A48601E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F0361751-2083-4D73-9A63-95C548D38C81}"/>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6573024F-190C-4D57-97AC-6DC8D754B022}"/>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F193BEBF-8C6B-4FE4-B3BA-748EB6FB456C}"/>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6D4BE5EB-BB72-4658-9DF3-45B0599E41FD}"/>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1066A7AB-DF98-426E-AF69-E5BE0411782E}"/>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A3381F21-A05F-4EFF-B503-1FCF70A2E6D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C854F8AA-E930-445A-8F05-2D2600CE4ACF}"/>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8FBE1F0-D41F-4D91-86A1-4496E445B0D3}"/>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DA6A5E4F-82CB-445C-93CF-34792A647846}"/>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0BFAD240-A0F6-4AF7-9B66-E107B535F7FA}"/>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4272E589-B87F-40DD-ADB7-CB78C3587649}"/>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E4C402BE-F78D-404E-A053-BE81BB4792EE}"/>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C7F59A06-F05D-414A-AD09-DA51CFE92601}"/>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F3743A87-5F1D-4E8C-BC97-DCC521033403}"/>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CCD5D7B5-CC45-4379-988B-082DEA666D5B}"/>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D9230BC1-7168-4FEF-A66C-0634FFD323EF}"/>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8B147356-4EE6-4AFD-AA94-4BBF1723F85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95BC2DFB-ECA7-4341-B55E-56F6ADF7EA7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7C98AFB4-2CF6-4E78-9058-5FA8C02F7337}"/>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6688E4CD-5ACD-4921-A997-A23729DD429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4B2C7B85-A4EE-4AB9-BC97-12C15625E31E}"/>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5190B104-2FAD-4BDC-ADBE-91E26988143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C755E7B2-3A0D-432E-A4B9-CC4A86E1D88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07C4EE6C-41E4-4EA8-91AA-500BD3AFAC1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916907EA-3C47-42D4-916A-904AA579A33F}"/>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2C02B5A9-467D-4507-8D3C-AA887FB4CD6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6D8503A9-1A22-472C-8F0A-AF361E4302E2}"/>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9351779A-1809-4648-B5EE-7B34B467A35C}"/>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14AA385B-67CA-49D6-9BDA-B69B51D05423}"/>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C11BE19-ECAA-414F-9643-4A6BD45A368B}"/>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7AB1AFB-C093-42CF-AF01-66620C7335FF}"/>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50091D7-8740-4674-9AC6-6928B0CF0301}"/>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E7DA0AF3-3626-4032-8C7B-42B21ED8FE4C}"/>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2EE70271-94C4-460D-A53F-FCF9756C7305}"/>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ADA00D39-8D8E-40CD-BEB7-E3D4C7044EDA}"/>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1DC9281B-A504-483B-9ECB-8A36A0B81BA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3396B63-3F14-4258-B4F1-C6AE115E1725}"/>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3D5B1BE7-E189-4174-93F2-07CA4FD3F1B1}"/>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ECCDB9A0-F98D-4EEE-9D83-98649259EA90}"/>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D9D09EC8-BEBA-4FE8-A659-0DB6F540418E}"/>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77DEFAD3-786D-4A9D-8F65-25AED8D64E17}"/>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BBD6FDF-69ED-43C8-8889-BBB1C8CD3B66}"/>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E3D6AD62-CC2E-4C96-98E4-34AFF1C4C9A9}"/>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B1CDC477-202A-4870-9B70-834081BC412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426B6107-51E3-49DA-8BFC-3085E958AD94}"/>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5FC82551-F922-4A49-ACB9-AF2FDA9DA6D1}"/>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17FD12D-A505-4120-BD8B-B1C82359BF8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EE320480-14FE-4392-BAB1-779CCA53472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137AB948-0186-46B5-9CB4-150CDDA77A04}"/>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B2FB5A9-8E8B-4917-8B3C-639C30862EE4}"/>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77706069-FAB1-4AD3-9412-7074AA37C71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088DE6F6-D72E-45D8-B97C-DC162042390E}"/>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FAECB5F3-2466-4F28-B93D-800C057B0EEA}"/>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B3B42963-5200-423A-B533-8E3A808CCBCC}"/>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60A17E83-3B7F-4E68-9F14-C935F4A80E53}"/>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E756841C-3B48-486F-842B-508F248394DD}"/>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B9990859-19DA-4D9F-9D11-CB6C4C3972D9}"/>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2AC4E2D1-D9D6-49F3-ADB0-BA678A201B08}"/>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6382F998-A84D-47D0-9BD6-6637D29A960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346DB5C2-26C4-47CE-9ACA-82632CEC410B}"/>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FB4CD131-9489-4467-A706-2A59B68F1A95}"/>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5CAD0077-1E78-4AD9-8A5E-4A92CBAEB5C4}"/>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750CE0A6-2804-4015-A34A-42B2A4171154}"/>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92276B7B-930D-4B68-A897-D1215326F999}"/>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51290B9A-31DE-4110-8BD3-EAB587E9082F}"/>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660B2E4C-DE88-4EDE-8CC7-019A1D99B4E6}"/>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364DBD63-078F-4774-84DC-9594F29A715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381D0B85-F4D0-4886-83D7-21DEF2C389F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05D15625-F275-4B9A-9DC1-EAA84904D4F0}"/>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8E8DDA13-EEB9-4FE2-8625-E8E0ADA2147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2D3BBF7B-4894-4E29-A8AC-5445BB831AF6}"/>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BBD558B9-F715-4EC3-B2F9-DDB7AD3C534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C18CDD26-7113-4EF7-ADBA-463A2B36B23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D4021919-342E-447C-A4D3-312C49D6DA9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7389A618-C2D9-4FB4-B116-5D98F236717F}"/>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37033F07-AA4C-4D47-AF01-CE21A81F35B9}"/>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F2BD6DB-0563-4510-A2E5-85CBDCA63E65}"/>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C072DCFE-4FD6-43C7-A6F9-D6B56D1D9D38}"/>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E3472EB9-AD1A-4B38-A460-00A8594DCEBE}"/>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77D2F658-43BE-423A-855E-6296EE2F2D26}"/>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7C822292-C0FE-4607-9AB3-2A529C280EC5}"/>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442C7CE6-B2BD-4EB3-AA37-074780DC9C5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84A0C3FE-CC63-4C2D-B3DE-9E80CAD99421}"/>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A9537CC4-D05B-494D-95DE-0FC22E41383E}"/>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C82548E5-EDE1-4B1E-BF64-8C396B28EAF9}"/>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F3E6813F-DA4D-4BB5-88BC-306116D11965}"/>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36A7D193-5296-44D0-A0D6-F3ED385941CE}"/>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7B27A165-6862-4E69-BC5B-485CC5812E9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16DA895C-1077-4392-8F13-CAAF399D5021}"/>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282D574E-F980-498C-BB24-662DEE9059A5}"/>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D470397A-4E72-49BC-A6E8-687013132C12}"/>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582D5C87-C0AE-4E8D-8035-EA983ADE4F8C}"/>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ADE500E2-C3B3-4541-AAD8-61C3CBA402C0}"/>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217EAE26-C1AF-452F-93A3-9E9B4BB8FFB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AA655C5F-2F9C-4207-A82E-75F65FC480A4}"/>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C578ECA9-7633-4042-A38A-08A1ADE01BE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9714832A-AB94-4A1F-9C7A-A851EB62FC50}"/>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A811E35C-9345-4CB3-BDED-852B1759F830}"/>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5F735A96-5DA2-41C5-A923-8BACCF99631D}"/>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7202C93E-0E25-4BA6-A962-1E67D1D4081C}"/>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F2A1FEBB-9809-4889-B0F0-99B40D8335AA}"/>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0706BE44-9E80-4AD0-B787-CF31AC7DAFE0}"/>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3A939CCA-957C-47A9-A84C-64E8FC71B34D}"/>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71A277D8-A0D9-412E-8BFC-C8307FF11568}"/>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9B5AA7E5-D243-407A-950F-57BCF04C4D96}"/>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714CD696-CAA5-48BE-868E-96437978F6A7}"/>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E4C941E2-A3CC-4D46-A09A-660FB4F2BF00}"/>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4895337-86E4-4A7C-BFEB-6694EA8F11EC}"/>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61FA032B-D179-4BB8-9F61-347605692AC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2B30ACCF-A49D-4B59-8E2B-87DE5C259884}"/>
              </a:ext>
            </a:extLst>
          </p:cNvPr>
          <p:cNvSpPr>
            <a:spLocks noGrp="1" noChangeArrowheads="1"/>
          </p:cNvSpPr>
          <p:nvPr>
            <p:ph type="title"/>
          </p:nvPr>
        </p:nvSpPr>
        <p:spPr>
          <a:xfrm>
            <a:off x="2209800" y="2425700"/>
            <a:ext cx="7772400" cy="1143000"/>
          </a:xfrm>
        </p:spPr>
        <p:txBody>
          <a:bodyPr>
            <a:noAutofit/>
          </a:bodyPr>
          <a:lstStyle/>
          <a:p>
            <a:pPr algn="ctr"/>
            <a:r>
              <a:rPr lang="en-GB" altLang="en-US" sz="4000" b="1" dirty="0">
                <a:latin typeface="Verdana" panose="020B0604030504040204" pitchFamily="34" charset="0"/>
                <a:ea typeface="Verdana" panose="020B0604030504040204" pitchFamily="34" charset="0"/>
              </a:rPr>
              <a:t>The patient was known to have had an antibody in the past, but had been told by her General Practitioner (GP) that she no longer needed to carry her antibody card, which she had then destroyed.</a:t>
            </a:r>
          </a:p>
        </p:txBody>
      </p:sp>
      <p:grpSp>
        <p:nvGrpSpPr>
          <p:cNvPr id="3" name="Group 2">
            <a:extLst>
              <a:ext uri="{FF2B5EF4-FFF2-40B4-BE49-F238E27FC236}">
                <a16:creationId xmlns:a16="http://schemas.microsoft.com/office/drawing/2014/main" id="{79F40E04-F63B-4ED1-B4F9-0307FF8BA222}"/>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2EC57B9A-A176-4E7C-842A-50EFAD532714}"/>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D7FC1AD4-B110-47B2-BE4C-58118FABF7C5}"/>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7020C985-36D0-4470-BA7D-F38BFAFC0A07}"/>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A33AEB0B-A36E-4A24-90EE-66F51C3FABD1}"/>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EA20A3B8-B6FF-48B5-8914-44B3E2D039B5}"/>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4AAB16D1-83C3-454F-8558-8D608A567CD0}"/>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7011ECE9-B8CE-4A1A-ACB6-A299514D2424}"/>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47F65889-BC41-46E2-9CF3-E04FEE19D53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7EDDD827-AB2E-4165-8BA0-33B76039E011}"/>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43374AF0-C4A2-449D-830D-20CEFA4BC0E3}"/>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1EECBEB3-A187-460C-9D5C-9D1EAA12BFF1}"/>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72B1B1D3-74AC-4536-8A5E-8164DDA698B7}"/>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2958FEBB-12B8-44A6-8D26-66F47D8DE43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DB552382-B464-4CBC-ABC4-1A35785F6811}"/>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BAB21008-1F69-4CB4-AEA1-DB4676D7D9C1}"/>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FD71EFB1-0B72-46E2-B63C-978DD4015039}"/>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0B961CC3-CF22-4C2F-84D9-2A4258F8129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C3940A0C-6206-4336-BF87-CCC8FE566C66}"/>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0F7B1498-D2AB-4DEA-9CA5-80D2B296C3A3}"/>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638C18F0-5700-4ECF-A8F5-661D0B806F1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B5433BA2-53FA-4B32-A944-E3BB75659EE2}"/>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7B6EB416-ED46-4B3A-8C3C-896204C444E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54A19AB0-5C62-465F-9E74-244B1A330B9C}"/>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888F53F5-EFC4-4B64-835F-0CA4804F633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96D5762A-A4ED-41A5-9216-B923BBB82E99}"/>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EB4C61C5-152C-4C0A-AF6E-EB14F447E288}"/>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4DEE27DD-9AFC-4917-B997-1D80F87CF08F}"/>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1535A87C-ED40-42ED-AEB8-BF4C5EB1F42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7F03BC8C-68F1-43F5-A430-F998C2FCBBEF}"/>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1F43B82C-4D37-4671-9376-81F1B80E5E10}"/>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1E9B06C4-489E-4A17-8B1B-8F09AC4AD440}"/>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9278314A-13A1-44DD-B63C-C6484A38C324}"/>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B7CB1134-660B-4B55-B0F5-D0A8454B837F}"/>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AB889949-7ED7-423A-8175-6D2072FF6A9A}"/>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8979D1C3-6886-42B1-B3CD-6F4C74AF8037}"/>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A675F6BC-8C16-4329-8E2A-A790DEF837FE}"/>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561E65F3-B030-4BDA-8272-FAA4F938606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8D7FE756-D17A-4113-8684-127A6AD9B7B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CD4EA5E2-FB31-4E84-BF95-1B481B614F8A}"/>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B2223F2F-55D1-49FB-B295-94239FB6AE45}"/>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1E8B996C-B857-4CE5-A475-4B1BB73AC038}"/>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266287ED-4C9E-4C28-8741-7340D9E48EC1}"/>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96E6E0E2-9261-4966-BF12-0C60E425567B}"/>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1B46526-663B-4E84-ADCD-81240F6EF5D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24D3456A-E4CA-4621-A774-BD537BFA8D4C}"/>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1A264E87-30E7-42A2-B924-CC6D6AECA9ED}"/>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40295237-D338-405A-9EFD-F18062BF0460}"/>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A0C3AE09-8DCB-4A4E-9F65-E9E0E7968F99}"/>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D8E5BEE6-B3E8-4A7E-A141-640FB733BA7B}"/>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72B8ABDB-4BEB-4818-8C21-4FB706DC31AD}"/>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FDD48732-C631-497A-A5C9-16784D6C1159}"/>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1BC5E193-F6EC-476C-9E5C-03E8D67FCA3C}"/>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A1AC123A-A0DC-4577-BD09-091288D04A24}"/>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F312D767-1A32-4BEA-B24D-805B893BA869}"/>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CFC7FE2D-E141-405A-BD7D-0FD9FFF754C2}"/>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E6C558D4-00A3-4B60-BFFA-EC4BA0A8627B}"/>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1CCC249-E245-43C9-AAB6-DC328B14F613}"/>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BB126FAD-B281-4360-AD43-D9A0B21FD6FA}"/>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2627F692-0CA6-43BA-8A10-37EB1259C49C}"/>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BC5A367D-081F-48C1-9909-EC09D3ECA5C8}"/>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B81EAAD4-7330-4404-A681-8C74A439729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C53637E-9553-41D5-B616-7CA63FA70734}"/>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4F9FD41E-2B7F-41AA-997D-58B058F08996}"/>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D6A8F930-EF8A-4A83-9649-B3566F1E5A30}"/>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0EAFA069-FA7F-46D0-9FD6-71B7FA853ABD}"/>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22DF5E9B-D624-4C34-9F51-CE572AE53BCF}"/>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96DB5165-F758-4534-93AD-65AF2464658F}"/>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4724EB04-2859-48D8-9BBE-D7CAA7BAE423}"/>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20ABFEE9-2CA5-45AE-9285-644493EF5B97}"/>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C86786E7-6DB3-40AF-B10B-F62C79000CD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4D31EC4-0FB2-46CF-8491-6D1F8A210EEE}"/>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4DDB2E58-136A-4AAA-9CC8-9DDFE7D61EC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3AD3CBF5-ECB8-4D6C-8000-2DD85EF023D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1388BFFD-EB1F-4CF0-9B21-2F482313A6F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D677F67F-5539-4FA0-AFE4-A1E6C28ABDD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33DA9EE0-A047-4C95-8C3F-731242F1D63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84EDA22B-A470-464A-A631-B5E84E9FF7C2}"/>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2E5832CF-5D8C-4AE5-B2FD-1D175E365756}"/>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6A4BCD02-5298-4BC5-87C9-65E5BE676B80}"/>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2CDE209D-58BE-43A0-90DD-1D59F082FBD0}"/>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74CB806F-B94F-48FD-B210-B91FAF442C35}"/>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E67C6D61-8314-4583-B83F-57D596707E5C}"/>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C0B89DC9-E98B-4BB2-AB54-221B74662FE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DD8B17D3-EB8A-4DC2-AF2F-8CAE9B5F33CC}"/>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4E9885AE-1159-4EC3-8E47-580B68D1A986}"/>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1242B999-2BCE-4BC2-A640-38E01955EF4B}"/>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3A7F6F20-CB09-40DF-8DAF-3B8839747A2E}"/>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049FC40F-002C-4C6A-8EF4-7D08ECBAF190}"/>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28089609-1C46-4721-8AAB-B58E96C60F95}"/>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22EF46B4-B3F5-461D-92D4-EF43FC067FCD}"/>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1CED50F4-085B-4672-9562-F91ADE2ED945}"/>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0DF19539-6C79-43B1-BC08-4477943E9EBF}"/>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4E48759F-3E91-41B6-B716-C54D68C59F50}"/>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EC3EB13C-4958-4D09-ABDC-20219B4E0284}"/>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6896685C-5C82-4D9B-996D-D610FD6550CF}"/>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9908E148-2F83-4692-812B-E9F6A589177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E6EFD1BF-993C-4263-8D24-4B28A65A0AC7}"/>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BB81F1E-20E6-4083-8EC9-5FA98D7713D3}"/>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4D5B35A5-1AEC-4A73-94C3-D675BA5DED64}"/>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C162F106-16AA-404C-9F83-BD61178FD76A}"/>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63576FAF-8ECA-4E9A-A87E-1C88108E6C3F}"/>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61EC8F1F-15EA-45FF-8187-D3D21BD37C92}"/>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CE95CF4B-EB81-434A-85E8-1E6B0F0D0038}"/>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EA5B3840-61D8-4D96-9DCC-3958CF18DFB4}"/>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511275FD-4972-4769-8522-98AC4241EA53}"/>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DBD45BE3-2DB3-4304-9DA4-5F8DCC230EE9}"/>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6F34AFD6-0427-427A-A559-2026A0F8EBA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7282D06D-0622-4F02-A763-7621C0AF4779}"/>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21ACAE59-6CD0-471F-A1AB-BF7DCABA8BD3}"/>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925AA405-B2D4-4DAE-9AEF-03EC81CF52F8}"/>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1A8A760D-62C7-4EDA-9D3A-F732F993D148}"/>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BF5BAEBE-AE4F-40FC-B116-C8C8AF7B8B02}"/>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F975F6A4-BF5E-4E84-BB20-A519704CF161}"/>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6C67C625-FB53-4033-90AC-2C2658253CF7}"/>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73851563-095D-429A-8E52-A6072E1AE6E2}"/>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C435D283-8764-41F2-AB24-0EABEAFDCB5B}"/>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0ECE7158-3686-45CA-BC2C-C5856CCC65A1}"/>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458BEA9D-EFEF-4D52-9A70-DA96EC37669B}"/>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B01B8499-B394-450D-8648-FA69AC105938}"/>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102540C8-EB0C-48D1-899D-D39AD5CE7C2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D422C7F0-F62C-4D7C-9EA6-C644F5296737}"/>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4D7CC6B2-4734-47A3-81E1-9431D5E824E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A9A84FFE-F45A-4BE1-B5D9-2B4AE40D95A5}"/>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A79AB637-DD2D-49D7-A0B3-7B39A8D8EFD8}"/>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897C16A4-FECC-45DE-805E-BBB326385AC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68DD6397-74F6-45BC-B47D-3E50D449AB0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902A2FF1-9844-4305-91AB-8ABADA8F7EA6}"/>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9C5B176E-1211-4F85-9F08-EA2AF54BB6B4}"/>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1B3666C7-ADDD-41E8-8EDD-6437B8B3081B}"/>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C246B074-DD77-4DB9-A2CB-E2198449F5CD}"/>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9877166F-994C-403A-B894-FCD9559AD80E}"/>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D46ACA10-E0CF-4BEF-A087-2A7FD1091D3F}"/>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2C9ECB6F-0CD1-4A12-A07E-E5F1E91D6233}"/>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427B4A74-6F61-4261-A97F-5542E79A4955}"/>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8A19A901-F866-4241-BF49-9D47D6D970DC}"/>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6B8831B-0F8D-471B-BB17-BF03CD6BA408}"/>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C33D09CA-47C3-4F80-9F6A-7FEB0278A3C2}"/>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1DC8D6AB-25F5-4608-823D-3FE71CF19234}"/>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132A1D6D-AC29-4829-8A1B-E6F9DA956BE4}"/>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CE1B9860-336F-443C-89D3-9D654B010C29}"/>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B996F3E-EB40-4554-9B6F-442E605246B8}"/>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0D50E27A-9F69-4C9B-AB25-6961A426895A}"/>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71519385-7005-425D-B4D9-855EA18D010A}"/>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0AD8790A-2DA6-4362-B420-7C464E05A5D6}"/>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D8B49E70-BF40-446A-8327-E3A1D0167937}"/>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60867FFC-A95C-48C5-9F5D-E619594D2FEC}"/>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928AD356-5DFD-47FA-88E8-C5122EE40E3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3EE6D1A8-46E9-450C-9A1C-44E32FB69D79}"/>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01350F78-C293-406F-9954-5703DFAA085B}"/>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7E0E6BA9-7F70-49BC-85D7-CB3CDB3D4309}"/>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0A3F589D-DF59-4BA8-BC1F-D90A6A602A0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92A48643-2573-4036-8BE7-0B904DF77C38}"/>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5B6D5634-CF26-4C06-8A64-5AEF37474F6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6BB17ECD-8279-4B1F-A111-94BED7909C91}"/>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564C9E25-06F3-470B-910E-96F7A848253F}"/>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41DC49E7-EDB8-4B1D-B28D-CBF01670C54D}"/>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1C1317CE-AED3-4AFB-AC00-0BDAE4F39B5F}"/>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51AAE3DB-3709-4F5B-AB45-0FE5D8DB0B6B}"/>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43889E04-923A-4B00-B5A8-F1A318807450}"/>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9689BF49-BB5D-41FA-834D-8EF29611F467}"/>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2BDB00EF-2D44-4A13-92AC-0B1AB7C76D47}"/>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A83D8799-B065-455D-97F5-C28AC3DDD45A}"/>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9941B352-1A68-42A9-9443-56FDF3D74394}"/>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F51FB8E0-45A2-46D5-A447-DA28C4237D2A}"/>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ABA34EF9-92C5-4A99-BF28-29018CDB15BA}"/>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F87D4724-D207-482D-8549-6608481E0BEF}"/>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98CA43D9-EE18-4A1F-8F23-13602FAB45B1}"/>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41A6FD4F-2F16-4CF5-B36F-61F7278B6FF4}"/>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A8AF2FEE-1DAB-4591-B58C-BEDD85238353}"/>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454CD304-CE94-471B-817A-DCF456857D0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C137EA47-5DB6-4832-9D97-9555BF8A4CE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981236E9-8EDC-48C0-826C-8C955CD3D56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5CEB182-3C3B-4B04-9EE9-5C79EB6A0E0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B9AA8617-A7EE-4341-B052-B3BB7D694E73}"/>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E929D50A-A4E4-4ED3-9EF1-04FC285322BE}"/>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21213D33-3E34-4924-A1CF-B98021F7A58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045CD64E-FCAE-40ED-8A58-5ECB5CA2613F}"/>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3FE48DDE-CECF-4776-8996-1DAAEB2C2C5C}"/>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853AB3C6-D02C-4A7F-BEA0-62E725944771}"/>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FCA16995-2C00-49C7-B61B-44F4DC38B90F}"/>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1FE4D9E8-0473-4D4F-A667-822041DECA2A}"/>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4E069260-8F85-452A-9CEB-24CEE3CE6FD2}"/>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530AE449-66A9-43CA-92C3-AC27567D2E43}"/>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88B8B3D5-AED5-47A4-9DBC-5CE5A3AC020F}"/>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0AFD1D2E-9AC4-4273-BF1D-B10F3214D22B}"/>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9292E471-A12A-4059-8335-29EC94DF3F58}"/>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D83ABA88-4DB6-4F18-BFE5-8696A899084C}"/>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F2A0E3FD-1F07-4D89-A5D1-B669716C8387}"/>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9C66DC8E-A9B1-41DA-B948-15D278A35480}"/>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B8952981-712C-4A63-ACC4-FFDEA296F5CF}"/>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BF96F02D-BAA1-4E44-861F-08C94941A523}"/>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4D98D2F7-68CF-4F67-BE53-79748643D612}"/>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822363C3-A257-40B5-87C7-7700C0B69BBF}"/>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4FBC495D-7760-467D-8230-7059123103C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7A006DC1-FC3B-49AC-BAC9-296AD45B236D}"/>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6F482196-1C07-49DB-B283-F9E87DA2E6C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EED7D13B-F689-477D-BB0D-BC0A91293D33}"/>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07D2F619-F919-416D-BAE7-73437E37F264}"/>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3175EC4E-1BD0-4516-969D-2690FA7EDCF6}"/>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C01EB820-E423-4114-BB77-0E0AF1E58A89}"/>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0B827A2E-4CE7-47AA-8C7C-87D26BCCFC45}"/>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231A2D5B-3B6E-4D8C-BD5A-B4C0DE05E5FB}"/>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EBBBB928-5003-44AF-A8F6-758957667E84}"/>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315ABEE9-6560-440F-8922-9A9BB6ED356A}"/>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9B696C72-8CF0-43C8-8CCC-1874D319678D}"/>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2E303BAB-59DD-4AB7-AB3E-F2B83BAB39B8}"/>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574F6428-A805-4295-8EC9-5FAA7BF0E306}"/>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D1FB199C-40A8-43F8-8BB0-0F25365D7F2D}"/>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E03CD952-23F1-4BD3-B89B-9A7D88BCC5CC}"/>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4089CAC0-FAD0-4511-B92F-C63DF2103C9A}"/>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519A218B-27FC-45F9-AA1D-D3A157BE1C6B}"/>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96DDE320-917C-49D0-A0D5-2A6F1D6BC047}"/>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6BAE3032-E78B-4428-A46E-4A94E9C4F860}"/>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F9B50DC9-2FEA-4DDB-8F80-2C77DC16DCF4}"/>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1457525-023F-465C-AD3C-001F0126B470}"/>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46E144A0-DBA3-4C7F-8B9B-65BCC5113AB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44DEC4B8-A6DA-498F-90CD-5BC4DE59C926}"/>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4AF1616F-CFF6-4F9B-90D5-0FF23DCF10A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F8094428-3A6A-4AC8-97D9-C59570475614}"/>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8F75F240-FD70-4333-9925-01A4BFE79E7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6E546AE1-74F2-461A-A8A2-BC7A8D99E45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CE483906-4319-47F6-A1F0-2EE8C0C6C09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03A881E5-95FA-4CD5-B5A8-DD7707E809F9}"/>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AE5B15CA-4F8C-408F-9314-4AF84A1A22FC}"/>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6FDE5F0F-0138-45B1-99C7-A5BB60C94A7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7CD6356D-5B65-4D61-9DE4-D326F7D94F3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43674333-FEC3-4FCC-A93C-ED31D5BF3E45}"/>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61697FA9-1515-4480-BE91-FE718C0729E7}"/>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1C281EB6-7F93-423A-8A1F-BF4DD2E8F036}"/>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E39B14CD-744C-49F0-A709-34D64CCC7E9E}"/>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DCB58BA2-E0CE-4D1C-99BC-58FB800AA61D}"/>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BDC1E7C4-484D-49E6-89AD-45E947CF4849}"/>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A1B369FE-0506-498B-B1BD-8F91F7D2931E}"/>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62931766-A715-4B57-9EF3-7879B79BA96C}"/>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40428CA2-DF64-4372-8C53-3EF386123C95}"/>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86E17656-39BB-4B07-9C96-9D1868D188EB}"/>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BC966FAC-3C6A-408D-94C0-705BDFF06DDC}"/>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11A2BE66-7311-48B2-8B26-13D3BBDB74A2}"/>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877A830D-7863-4F33-98B4-D71CFF28961F}"/>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0C285E00-E7A6-409C-884A-FCA5125502DD}"/>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DFC0BCA1-8EBB-4D7B-8F7B-2B6B0127E09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94F58EE2-523D-4199-8D5D-928D64625FF7}"/>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067A1BE2-9FB8-46D8-9B58-85DB5456A772}"/>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3E6A2745-13C8-4417-901F-CE09BDD266DE}"/>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C6C1927A-FD7A-47CB-8B68-339BC42BEDE4}"/>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7D2F410D-B28E-48F4-AA31-4B0E3F0C3AB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BD8BAFB4-43F8-4623-98ED-6A4D6E60D91B}"/>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15E50694-1007-47A7-B043-17F29343BD72}"/>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8BD0455D-B5C4-4293-A48F-0877E6199D15}"/>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CA8E2AD9-7081-443F-8ACE-BF9173A8CBB5}"/>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A2351576-268D-418E-9778-C3EB02762DDD}"/>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791AFA88-634F-40D7-88D5-313A5D52D95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069CEE75-5A51-4830-ADB1-629728FE0C07}"/>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5076300F-0DDF-4AAA-9AE7-87BD36B633CF}"/>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AE5B194D-E720-42E3-98C1-2B476D880F0A}"/>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0FE90DAF-43F8-4167-8165-C658DDCC2B5E}"/>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C4EC42BD-6507-40A9-BE77-E53380D6DFD4}"/>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D31C53B5-6ACA-4618-B022-689002228261}"/>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30F48ADC-52D2-45EF-9278-D10EA45317E0}"/>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045F1C0B-8A3D-499B-B12C-4DCAEC3D02A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4A1230EA-BD3F-4AFE-AB8F-83BB37546231}"/>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13C587A3-34DA-4F3C-BFE5-D790E35983C5}"/>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CA21A29C-709C-4EBB-87DD-E6508959583A}"/>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45B91A80-EAE7-4AA8-B2BB-E1668D427A86}"/>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7E12492D-A590-49CF-BFF2-BF88DCC69E8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7EB9CB3-C38B-4C60-A103-F5FB597F6D8E}"/>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1A1C8A7B-F30B-4F12-A64A-7AE3F98D5696}"/>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82F75548-FC13-4CF0-A418-2E67DD38C991}"/>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E3290274-2AD0-4CE6-B9F4-3209F86C3837}"/>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8FD213F6-018A-4E9C-BB2D-1EB6AC64B47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7FCDDCA4-950A-485E-A6D3-8AC36DFAB20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C45CD43C-6B89-4FA7-9FD0-2CC28380EEF6}"/>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F1793C79-6896-4E9E-84B8-F7000EE1F38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EBF4273-0D87-4E28-BDB8-538E75D241D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D13C3E01-C847-4342-A208-4EB3BEB994E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70466FF7-E7BC-41E4-A489-A9BAA4566EA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58EA5DDF-9B10-48FE-93D7-79C84A8C3745}"/>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118F9E1E-DDD6-40C4-B2CC-185BFBF1425A}"/>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6046FA45-3CF4-4F62-A4D5-4230B7EF9745}"/>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40498753-DF5A-4AAE-9D91-58839648396E}"/>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7460AB6D-9F4B-4582-857C-8CCAFABB4E75}"/>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BD70CEC7-F7CD-4BFF-9D34-CE9B6B9F2FEC}"/>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C711F18F-B945-4DDC-87B6-012357EEE811}"/>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436A11D-D9F3-40AB-8ADD-C468826A4442}"/>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6D983F53-204B-43EF-87F5-FB9857E1CD61}"/>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5D9CFAF5-7845-48D8-8C1E-834BB18C4EA6}"/>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2D7EE0C1-C5BA-4727-AB61-4AE7AD9413FC}"/>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EDE38BFC-9B1D-471B-B35F-ABB70AF3EF97}"/>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C2DFD0C-D78F-4CA6-8616-5CDA8E161FF6}"/>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79C09E00-908C-4B6D-B7C3-0A2DBBFDFD25}"/>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AD031838-DFAE-42B6-95BC-8B8A664A972F}"/>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40927771-B9AB-4B2D-8F78-D51AA7CD6CEA}"/>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7B5A20B5-7E27-4777-84D9-F28D95D0EDD2}"/>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3E293252-7297-45A6-B3E7-46F71C1E3166}"/>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8A505E92-CFC4-4F92-8003-85F67A895AD1}"/>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770C2959-5B28-4736-9274-0C0F229E9017}"/>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CAC3ACF3-59F3-4E3E-A065-5334EB292871}"/>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252F07F2-70E3-4E7C-8048-D2B3C9B7702E}"/>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1CFC5791-AF0B-4334-8321-F9B99235E202}"/>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9520471F-C9DA-46E6-ABC4-68784D5CA7C6}"/>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DCCDFA33-8F84-4832-8DF4-1D8ACFCE7402}"/>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1E013ACF-E9E3-4827-B1CD-4D0D651EFAD0}"/>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2DC8EF4C-F005-4A68-B120-8A404381CBA2}"/>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3476EF0B-3859-4F77-9831-3EF04B9E1B8E}"/>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2ADD8F73-82B1-4D3E-8D85-A4D418E7168C}"/>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9F99D587-6588-4CCA-AC13-CF5B6E786397}"/>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425C210F-0A90-4F5B-A5C0-3C261CCB31C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E5A52BB9-64FA-4E15-8DD9-7774B224733F}"/>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7918F355-E3AA-48CA-BA59-1896822F2694}"/>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9FA667E4-1D72-4452-B81A-CF88F57C8C54}"/>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23414862-0F55-436D-AB42-2D34AD1DEC6F}"/>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B23F30B3-5547-4580-9196-889D922ECFEC}"/>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811E3907-A252-4F66-BB30-15BA19559AE7}"/>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We typed the patient as group A, Rh phenotype D+, C+, c-, E-, e+ (probable Rh genotype R</a:t>
            </a:r>
            <a:r>
              <a:rPr lang="en-GB" altLang="en-US" b="1" baseline="-25000" dirty="0">
                <a:latin typeface="Verdana" panose="020B0604030504040204" pitchFamily="34" charset="0"/>
                <a:ea typeface="Verdana" panose="020B0604030504040204" pitchFamily="34" charset="0"/>
              </a:rPr>
              <a:t>1</a:t>
            </a:r>
            <a:r>
              <a:rPr lang="en-GB" altLang="en-US" b="1" dirty="0">
                <a:latin typeface="Verdana" panose="020B0604030504040204" pitchFamily="34" charset="0"/>
                <a:ea typeface="Verdana" panose="020B0604030504040204" pitchFamily="34" charset="0"/>
              </a:rPr>
              <a:t>R</a:t>
            </a:r>
            <a:r>
              <a:rPr lang="en-GB" altLang="en-US" b="1" baseline="-25000" dirty="0">
                <a:latin typeface="Verdana" panose="020B0604030504040204" pitchFamily="34" charset="0"/>
                <a:ea typeface="Verdana" panose="020B0604030504040204" pitchFamily="34" charset="0"/>
              </a:rPr>
              <a:t>1</a:t>
            </a:r>
            <a:r>
              <a:rPr lang="en-GB" altLang="en-US" b="1" dirty="0">
                <a:latin typeface="Verdana" panose="020B0604030504040204" pitchFamily="34" charset="0"/>
                <a:ea typeface="Verdana" panose="020B0604030504040204" pitchFamily="34" charset="0"/>
              </a:rPr>
              <a:t>), M+ N+, S+ s-, P1-, Lu(</a:t>
            </a:r>
            <a:r>
              <a:rPr lang="en-GB" altLang="en-US" b="1" dirty="0" err="1">
                <a:latin typeface="Verdana" panose="020B0604030504040204" pitchFamily="34" charset="0"/>
                <a:ea typeface="Verdana" panose="020B0604030504040204" pitchFamily="34" charset="0"/>
              </a:rPr>
              <a:t>a+b</a:t>
            </a:r>
            <a:r>
              <a:rPr lang="en-GB" altLang="en-US" b="1" dirty="0">
                <a:latin typeface="Verdana" panose="020B0604030504040204" pitchFamily="34" charset="0"/>
                <a:ea typeface="Verdana" panose="020B0604030504040204" pitchFamily="34" charset="0"/>
              </a:rPr>
              <a:t>+), K-, k+, </a:t>
            </a:r>
            <a:r>
              <a:rPr lang="en-GB" altLang="en-US" b="1" dirty="0" err="1">
                <a:latin typeface="Verdana" panose="020B0604030504040204" pitchFamily="34" charset="0"/>
                <a:ea typeface="Verdana" panose="020B0604030504040204" pitchFamily="34" charset="0"/>
              </a:rPr>
              <a:t>Kp</a:t>
            </a:r>
            <a:r>
              <a:rPr lang="en-GB" altLang="en-US" b="1" dirty="0">
                <a:latin typeface="Verdana" panose="020B0604030504040204" pitchFamily="34" charset="0"/>
                <a:ea typeface="Verdana" panose="020B0604030504040204" pitchFamily="34" charset="0"/>
              </a:rPr>
              <a:t>(a-b+), Le(a-b+), </a:t>
            </a:r>
            <a:r>
              <a:rPr lang="en-GB" altLang="en-US" b="1" dirty="0" err="1">
                <a:latin typeface="Verdana" panose="020B0604030504040204" pitchFamily="34" charset="0"/>
                <a:ea typeface="Verdana" panose="020B0604030504040204" pitchFamily="34" charset="0"/>
              </a:rPr>
              <a:t>Fy</a:t>
            </a:r>
            <a:r>
              <a:rPr lang="en-GB" altLang="en-US" b="1" dirty="0">
                <a:latin typeface="Verdana" panose="020B0604030504040204" pitchFamily="34" charset="0"/>
                <a:ea typeface="Verdana" panose="020B0604030504040204" pitchFamily="34" charset="0"/>
              </a:rPr>
              <a:t>(a-b+), </a:t>
            </a:r>
            <a:r>
              <a:rPr lang="en-GB" altLang="en-US" b="1" dirty="0" err="1">
                <a:latin typeface="Verdana" panose="020B0604030504040204" pitchFamily="34" charset="0"/>
                <a:ea typeface="Verdana" panose="020B0604030504040204" pitchFamily="34" charset="0"/>
              </a:rPr>
              <a:t>Jk</a:t>
            </a:r>
            <a:r>
              <a:rPr lang="en-GB" altLang="en-US" b="1" dirty="0">
                <a:latin typeface="Verdana" panose="020B0604030504040204" pitchFamily="34" charset="0"/>
                <a:ea typeface="Verdana" panose="020B0604030504040204" pitchFamily="34" charset="0"/>
              </a:rPr>
              <a:t>(</a:t>
            </a:r>
            <a:r>
              <a:rPr lang="en-GB" altLang="en-US" b="1" dirty="0" err="1">
                <a:latin typeface="Verdana" panose="020B0604030504040204" pitchFamily="34" charset="0"/>
                <a:ea typeface="Verdana" panose="020B0604030504040204" pitchFamily="34" charset="0"/>
              </a:rPr>
              <a:t>a+b</a:t>
            </a:r>
            <a:r>
              <a:rPr lang="en-GB" altLang="en-US" b="1" dirty="0">
                <a:latin typeface="Verdana" panose="020B0604030504040204" pitchFamily="34" charset="0"/>
                <a:ea typeface="Verdana" panose="020B0604030504040204" pitchFamily="34" charset="0"/>
              </a:rPr>
              <a:t>+).</a:t>
            </a:r>
          </a:p>
        </p:txBody>
      </p:sp>
      <p:grpSp>
        <p:nvGrpSpPr>
          <p:cNvPr id="3" name="Group 2">
            <a:extLst>
              <a:ext uri="{FF2B5EF4-FFF2-40B4-BE49-F238E27FC236}">
                <a16:creationId xmlns:a16="http://schemas.microsoft.com/office/drawing/2014/main" id="{A4EE5F52-4C06-4311-ACBE-B52CDB92F780}"/>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DDF1405B-B277-4863-B267-A169DC94E5B0}"/>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7593E58B-236F-460B-826F-0F5F6A6FAF40}"/>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AA1B89EB-B358-453B-A40B-CB10C20A612D}"/>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5B33E83-8A6B-4142-A23B-C254A0AC9031}"/>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16D9125-3BCE-4C99-9077-96B1BED2650B}"/>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82A8EA00-B205-4E79-B4BB-AB44033D1485}"/>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39F429A5-E06E-478A-B6D3-E0405EB94358}"/>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CCA833C8-C806-449A-B260-CDDE27D570C1}"/>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64E9E507-349D-4018-8982-2674D1DA5046}"/>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64C2BCA6-9A64-45F2-B772-6514F8134926}"/>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442DF500-2FAF-4353-AA3F-0BD12A17A040}"/>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17CE504D-075E-44F2-B0FB-E3B08B0CEFAC}"/>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6FA54ECB-8E43-455C-8C1D-63B7286E0254}"/>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1A436A2F-8C75-424C-A52A-DCD5DDD4BF5D}"/>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56FA3051-4731-4A75-B071-76CB038AF63A}"/>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BD0FBB32-2BF6-4682-921B-0AC2684A452D}"/>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E5F77F22-6614-486D-BD5C-6F73F5AE9FC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E7084E6C-1CB2-4F5A-A4CE-7B2044897BD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54FCCE0A-A452-4E71-9888-221BC9E96FB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9EC30321-9FC6-4394-9054-B88220F498B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EE7E2DFB-6556-4AA3-A2A7-CAE6680B7A62}"/>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484B9D19-C9F4-4419-89C7-992B53E3FA8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2FE8B8AC-583B-4664-AFAD-AC4A55A080F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4035C239-7178-4FB2-9574-04747053E9E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CF793760-F83F-4544-9C16-961FFEDCF192}"/>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3C82395-A27D-4590-8B0F-6DDC6D4C1345}"/>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23DAE7C1-7DE7-4F12-A762-12807FB01178}"/>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1652294-789F-4503-8D62-22D43396E543}"/>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FC539C23-50DD-400C-9F8C-A83FD08427D4}"/>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F2D33A72-4434-4901-B875-AAE4E26BE111}"/>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7F87426F-890E-4517-9FC8-2611616F1A6D}"/>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282C758E-6915-4D2C-90EB-8B96FD9352C7}"/>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4AFA6E8F-D882-4642-BF66-F036074C04AA}"/>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042D6A8F-B38C-4043-9A85-570C2309D199}"/>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74031050-6879-4156-A5F0-6BB920647688}"/>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E974DB2D-54FF-49A3-8C99-3B7119902BA5}"/>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EF09FE9E-EAFF-41E2-AEA4-AD4AF35C4AA0}"/>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F0DA0DA6-5BDE-4EE7-A4CE-67B5CC424325}"/>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E0060EB0-DB6C-45E2-BDB1-D8026F9BF028}"/>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8B87CA4D-608D-4C24-9A9A-A156FCD382AE}"/>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A9251D7E-E84A-46AD-A378-7B1FB0864AB1}"/>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07AFACFF-7368-4F71-A10D-C671BB2010A4}"/>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2F2DF454-5EDC-4675-A8BD-299E57C870E0}"/>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062D6FA5-B971-442E-A3D8-10564F9DA534}"/>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943A4A40-E3EE-426F-A16F-3318855C81E9}"/>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2B8728C1-77E3-4B8F-AA4B-3976DA2F71FA}"/>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FA992C65-94A1-45D8-8693-33A2F47ADA38}"/>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52853C91-1BE6-41F9-9BA1-E7DECB12F33E}"/>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6D6CE85A-507F-46C3-8808-B48E0539EA8D}"/>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EB0D2A08-4A62-433D-BB1D-7B19BBB27A9F}"/>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9C7D0967-2DD5-4439-B56D-BFA1F5B8CA33}"/>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8AFBA288-4397-4452-B88C-08E2A82286E5}"/>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FDDE45F9-A709-4554-B376-3EB8C7524C9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AAC7FFDC-BC57-47C0-AA65-1E3128D08A0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EFEB06B7-FD98-4297-A04A-73EA5E7054D1}"/>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F8CB7713-6EE5-44DC-91B7-0C00776E3C99}"/>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1FA4187-4106-47C7-8A47-64D548B5730C}"/>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EDD47F68-01FD-4DF6-92C7-31D01041CB4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2CE474BB-8907-4CCE-A77B-F12264B9D893}"/>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0161B920-E0A6-4A0C-B841-5DE86FDFBA6A}"/>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F885EB5C-B017-4FF2-B64D-B8D24CA96736}"/>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8DC1F92B-0FF8-4B97-BAB4-3B3CFBFD5F53}"/>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B2A098EF-01F8-479E-8AF4-44D7825122C3}"/>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2ACF473D-6C47-4244-8A8E-26171DFB9B32}"/>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1C6CAB2A-79C6-47EB-BBAE-1B23C93CC866}"/>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845CE0CF-51A6-4D8D-9559-30279FDA27A9}"/>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4084E6FD-27C0-48D7-BAC5-66A93099AA4A}"/>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B3F010EB-8EA1-4884-A0D9-348E0431B773}"/>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9A40E633-E91C-4D4F-BE2A-EFE9E3B126D0}"/>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1303C0C9-63D7-4900-89E4-3ACE9625797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934E353A-D3B7-4F9A-A76A-EF69E816A1A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8F32CC87-6995-421D-B77B-6F6263ACF7D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6CC01C91-1C54-4DCC-B2D5-2AB5E39084E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48B20A82-2110-405E-B49F-030CDFC0F8B5}"/>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6889B6EE-E0F3-4800-98DC-9544516444F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A3AF88F9-FB30-4B8B-87F0-72F767CC951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F1A2B809-6F56-4305-B584-E1EE322DA8B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6CB46846-CBAC-4C9F-AB5B-8B20EFB648CD}"/>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518285EB-3313-407C-87DD-3C98F9F1BF4D}"/>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ACE3A4E5-CA21-437C-8534-6FD7A1A7BF53}"/>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774AA155-C69D-4B9C-A995-399E00E8F8FD}"/>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9137E799-3A0D-4C80-9BDE-B274552A087D}"/>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AA709CC4-C658-44C2-A9F6-9E92BCDB3143}"/>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36A22DFA-5220-4F14-B799-29AA177B90F4}"/>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EAD58B02-29AD-46DC-B26A-46A017BCB96A}"/>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C3D55D57-2A4D-4C6D-8516-AA17D7FBBEE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80B4D9BA-5005-465D-ACC1-7389A831DD86}"/>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4A439050-0596-442B-AEF2-F5B8703E783A}"/>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3BC49A07-9A0B-4339-A6E5-55F323985779}"/>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87BC8E23-DAC0-4A9E-9D85-5A263C514BA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8473A91A-9F82-432A-B04E-C44C84C90B3D}"/>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90F44658-0889-408A-93F1-3BFAE03CE0A2}"/>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FDDAAEC4-6D4B-41FE-85A6-E0F7EE7EF82E}"/>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4799720A-0C1D-4466-808B-FE077E4DF363}"/>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2B3D8217-D23D-40BA-A11E-37D0ADB445F7}"/>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58E3036B-D64B-4034-A161-8E58358B4C30}"/>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A6838CD4-DFE9-4A82-AAB7-28B9CF58C409}"/>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DB398FB9-ADF4-4E14-A023-32326DFB3132}"/>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F6D18E34-8B61-436A-892B-DFE440697969}"/>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8CAD9118-F665-411A-9EE7-9EE8DB92BD1C}"/>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4F9429C8-DE99-4A1D-B4F7-A371118B750B}"/>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AF885C05-D363-4B05-A838-6024B8D6978A}"/>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B98822BA-285E-47B9-9DDE-E385DE2C5943}"/>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3EA960E0-FEB7-4469-AB09-92274DE9069C}"/>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15304AAF-9721-41C2-9897-2342F0B06216}"/>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05CA80EC-D4C5-4BD7-8224-A145D122CF4A}"/>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D7F4AA0E-683E-40CE-8FD7-D46B09EC953C}"/>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12C76270-200D-47B0-A371-0CD498957140}"/>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1D6B2C33-9384-4224-9ED4-AD431E0624B6}"/>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489A07C1-CA9C-4663-8BCD-80916F90B04C}"/>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19FA430-08B8-4730-ADE2-D379984A7B19}"/>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1BD00D4C-8ED9-478A-93CE-4F0ED3725588}"/>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80500A97-1A7E-4F3E-B023-095C69800FF2}"/>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4CED1B82-E12B-4554-B4D5-5855E6CA95F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F1FFEFA1-CAA9-4A92-BC8D-998ADDC45735}"/>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BCF8CB02-DC8E-457F-B6E0-2C33EDD056C8}"/>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3685BDE4-6052-4518-9B41-039C54007F25}"/>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78B06EAD-8E09-42E3-A444-9FF08870EF19}"/>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D55A3F60-7827-40D6-B5ED-8AC7447B1872}"/>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5594B829-37C5-4231-A051-C3A848D6BFE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70E4D47C-C185-4FC6-A50C-455A98912AC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878CB4FC-BA68-4843-8295-59BBAE12E1B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E5DD55C5-81DF-420A-8764-FCAA1A59B36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30BDE0D1-C0AA-4C67-B9C9-5EC89A342BA7}"/>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ECA31B4F-8BEC-460F-8B6D-778E5ACBB50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82264356-DD0A-4E1A-9204-4B0D78DC089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CECC0875-5D44-452A-A438-8EEF8F1AA2F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3D50454D-1438-497D-A4A7-B1B3B65E20EC}"/>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200A569F-55FE-4922-8D4B-86A5920B6A2E}"/>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A1012A15-167A-4362-A200-2045A21C8688}"/>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9F0EA5FE-CA83-44F3-958D-0736BE5CA558}"/>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2E36E9B5-531E-46C7-B854-F7A41FD72B54}"/>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634B04B6-CA4B-4A9D-9885-BFF6B2EB9B5D}"/>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B7AD5443-2C57-4C7A-BD0D-2F7CB7A95A9A}"/>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C300F646-EF03-4726-80F2-26C1F7E3B625}"/>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1D7CFF70-CA7B-4B82-ADD3-F26B2B0159E7}"/>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B0CF9205-5468-4EC7-A2DD-F82AA1CECDA4}"/>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54CBB11F-0A5C-49D3-A759-08D5E23646E9}"/>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E93AE153-2B7F-470F-BB6A-077DCFC0B9F9}"/>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FA486DEA-0EAC-4590-82B6-BCDC3F61167A}"/>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2BAFCE2-5C2A-4631-A21B-872A09DD1B8F}"/>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DFF35709-EBA2-4165-9380-EE013BA3F7BE}"/>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2232B45E-BD0A-4C24-9E02-0E95178E2DD4}"/>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F56B4284-9AA0-4521-9004-5DCABBB199BB}"/>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0F14A4A-EA53-4E89-BC3B-826EFA94CDC5}"/>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7D44DA50-7DA3-4E8B-BD21-BF544C6EB24B}"/>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6DB0007A-43DC-44B6-B1D3-D2FB8D975B2E}"/>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EA72FFF3-29CC-4156-BCF9-99485C7A0243}"/>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8A7B4179-59A3-4DC1-A8E6-88C35506F3E3}"/>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91B776D8-A637-4A5A-BF1F-C1A129BCF720}"/>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758631AF-25E0-4E37-92FB-066A120B63D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7F932AF4-9DCD-454A-994A-7132EB534A09}"/>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3A121D40-5426-487A-8B47-2AA922DC2B07}"/>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386B0F36-2CCC-4678-91BF-0992EC1FF596}"/>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A0B10157-9A3D-45FB-85D1-6EBD594BDAB5}"/>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F2777377-A548-4D1A-B46F-C025992B1941}"/>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55141F3C-67AD-4FC3-BF90-D3CDB7ADB3CE}"/>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D197470-727C-4FFE-9651-9D69C8D968E9}"/>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2EB8330A-44F8-43F3-8091-B0798D482D41}"/>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DDCB17D2-C129-430A-AB1C-A3FB251DD389}"/>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75D3DCF7-E7E4-4BE4-9D47-0BD3D14059EF}"/>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C65CE48E-0FDC-4C62-AB90-8AFFA40690D8}"/>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2A49A471-D40A-41A3-A31C-0C711784E741}"/>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37BD4175-7F49-41E4-9770-DFC602C801C2}"/>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1C057FB6-141F-482A-BB5C-79D983B46732}"/>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925FC73E-3830-466D-8B1E-B6A73F1AE06F}"/>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517BB872-FB9F-451D-BF7F-0993BCB620B3}"/>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E7F3FF59-BCEC-4683-A619-FFBC890FEAA3}"/>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248301B9-43F0-489E-887D-DD967AB32ED5}"/>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9F03D59D-6B3B-4E0B-8C0C-42D75BBBDBA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2195A2EB-585D-4551-8487-2EF206275C9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D9CD3250-7B59-4D75-AC4C-34D31CADD3E7}"/>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3BB84AFE-3711-432D-B9FB-F77B16A8280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38A2F574-6CE4-46FF-BA48-18A615AF50D8}"/>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24025612-51B4-4490-B038-70702118737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6231091D-DA74-40D2-A60D-689C90B775D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419AD734-C536-4455-910A-FB90A745A02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0BE91265-2B8B-4CEF-8AE8-8B6DD7157474}"/>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1F886BAF-3F0F-4143-9F70-C672018B194B}"/>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EAB9F00D-F569-4054-8175-0F8A895B4461}"/>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89A32ED8-C6A0-4153-8166-050928CA324D}"/>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933B80EA-44D3-491F-8D09-4F5F9440AD2E}"/>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276A3BD7-1284-4DF3-A41E-3D2163C2E780}"/>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5A6B5AB6-57BC-4E70-A662-FD0DF266ADF3}"/>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E026E6B-FAD8-443D-883A-F1B979833DC6}"/>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D991F558-CA74-430C-8A2E-BB42FD7ACFD3}"/>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3DF38014-C784-46F7-ABD5-09551D635205}"/>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D7B82C61-A0D7-4B67-A578-4787111CC41B}"/>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A9BF6E7A-0C2F-4829-8EDA-D50FD1FBE2A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FD81B88E-A2DB-4105-8771-B1454082F420}"/>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F7DFBFF1-4F7A-4931-9216-ACCA5F3E5CF2}"/>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B8565FE7-A3DB-4E28-83ED-8BF6397AAF73}"/>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25B5B77F-0006-4D29-8C5B-2D952F9D79A2}"/>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71F631B7-49F7-436E-847D-E4B2A7536FE8}"/>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A6920E44-EBE1-459E-B272-5417501B1F25}"/>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BC78F16B-005D-482F-8818-FDF44053B7D1}"/>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EADB2061-C1CA-4480-B2A9-311E8F5E2700}"/>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3193A0A5-C8EC-4F94-8355-7DBBEFFEDCB7}"/>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78CA3827-2FB6-4B46-B4A3-E5DAB035716E}"/>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FB604772-24FD-4CCF-8E82-84FCC56CEC7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1AB50BD5-686B-4187-8934-A4D5C68BB00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FE8662AA-0303-4F1D-B2D5-AA63BF329B22}"/>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DEB7E38B-A268-45CB-AA4D-6FAF56C937A1}"/>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DB81EC29-BDFB-4918-A2EB-D15CEB52CB6E}"/>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251E5BE8-EDC4-4D2C-8045-3F7E508FFE0C}"/>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35577329-A790-4D70-9499-4EBD01F43D93}"/>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FC41B2CC-996E-4955-B8DE-7CDE04093935}"/>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8F1E92FD-D34F-47D6-A3BC-DF7D36152269}"/>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95DA0D04-2A0B-477C-8961-0DA44353E001}"/>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3D9FC6F6-9CEE-4A93-8E43-3F6A85B453EB}"/>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18219C93-B489-48AA-BE44-B9912D6B3AD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C4EC6FCA-340D-4229-842A-8C375E1FA18C}"/>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2A7F6F2E-8804-411B-9BE6-95CA6909A702}"/>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C10D374E-38A8-41DD-99EB-7F55225A170F}"/>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B5F25815-3A0A-4CBF-B6CE-5812B40E06AB}"/>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0ABAE34A-44D4-4CA9-8299-6BC57159831E}"/>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D1603562-8AD8-448F-9A38-05816CBC5A68}"/>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C5C752C4-71F0-4A92-A527-4263CA81D57D}"/>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C97990C5-619D-4D52-B67C-8A465C15EE9D}"/>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2BB6107B-B1BF-4349-9F7A-A6C2578946C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921FE8F-3806-454E-80C0-997996B8A44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671225C1-8ED5-4279-91C6-D462A5D85C7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8DE94ECD-9DDD-4F50-AF3B-3964F6F1275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B82A02DF-AFF0-4CB8-867C-79E4402957A3}"/>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9BC79944-B35B-4950-8329-DD1BB74A9F2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E99D57F6-E81B-4E69-84C1-1D0D39E4D23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A8D879E1-340D-40D4-AB4B-807D80F7596F}"/>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815B46C0-15D3-4919-B532-9FBFF6EAC921}"/>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7E55FE98-3ACB-42D7-9E6C-8E0D616A7922}"/>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21C27A7-6411-49D9-B73B-86CDC140D4D0}"/>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3E74ADEA-A01B-41B2-B561-37B274E758E6}"/>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01C341BE-72A4-4AD8-8DF4-16A89B0F15D2}"/>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27C2D168-757D-4B6F-90E6-76E3CDBC3B3F}"/>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D1A5FC13-0C91-4F24-B87F-10930928EDB8}"/>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FAB29D59-9348-4C12-8B30-6AFC230F568D}"/>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282A984C-7418-4E35-AA2B-0419F7AF1967}"/>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39335E1E-709D-4E84-854C-FFE915923A3D}"/>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CBA19F2F-4010-47E2-8631-142603A6467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2ABC01C8-39A9-4DE2-84C8-35651DFF4842}"/>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4E60A726-0E03-4839-9405-394ADF2F2EEC}"/>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34E91A97-51AB-441F-8AB3-59B676C63102}"/>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1D33A201-FB35-46C2-A5DC-424A18DDB4BF}"/>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F52740CF-BBD4-42D2-94B9-2B015FBBF219}"/>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7E415592-0A8E-49C5-9D75-7485B466B87F}"/>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3B382151-5C77-416E-B862-CABCCCDD003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2CB6BAF1-E34B-4238-AD24-7D10646D8E5C}"/>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5561F41E-EF3A-46E3-A53A-7D1F50C31EC7}"/>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3F1141A0-F619-4A72-AC98-9AD4D78D5625}"/>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89F70E08-8331-46C8-AF93-BE8EB41C080F}"/>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F966700-0472-42FF-9215-58115D6E95A0}"/>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4DC3A692-EC5E-46CD-A488-1F373DCC6465}"/>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3044F325-7EDF-45DD-AED5-AE1A3B3D0723}"/>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69F596B8-3E28-427B-8278-AF30553CF23F}"/>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2A5FCD6F-FF44-458F-A81A-02FE4A7C64F8}"/>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FA77B10C-1AC4-4680-A60A-2C7E89D07E88}"/>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991138F9-338F-46A6-8D87-6B445501B6F9}"/>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221FEA52-128A-43FA-8D6D-0F88D9D9C439}"/>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8133C40B-62E2-415A-A8B6-FB5928058D9B}"/>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75F768F3-AA4C-46CA-808B-C8615C3FD265}"/>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E9014D4D-EF6E-4BFD-A95D-939D427ED1FC}"/>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842113D9-C979-4004-854C-AA03D18F355C}"/>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2F498346-FC27-4BA7-95F6-9FCCF0FBA025}"/>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ECF9CB35-28BF-462C-B6F4-8736DDDC89CA}"/>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BB87B1DE-24AE-4D41-A496-9ECA061FB11F}"/>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12091794-7EBB-4135-9571-3CDFBABF7406}"/>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4958F283-3640-435D-9BED-26BD91495229}"/>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99923DA8-1688-4367-B102-CD350B3B149D}"/>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5260457C-D3CF-49F5-943A-FCE886929523}"/>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7A97E1D3-211D-4A22-A4BE-3C149B205824}"/>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F104D545-72B5-48AE-821E-855A990E01C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9BF026C9-A0F0-484E-8156-C570808F983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F6A640FB-9D46-419C-8465-45EEF18E449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BC903A0C-CFCE-4038-91E6-4B8954C34DB7}"/>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FAE17357-CADC-4546-8DBC-77E88B2B107E}"/>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0C59D37-CB5D-4F11-8155-CD9E3425D21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0463C9A6-7711-4ADD-853A-A23DFDC9777A}"/>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359500BD-6F6A-41D2-BEAE-85B1B211E65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B388F622-6172-4355-A3F7-8AEA3AD62A84}"/>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34034A6-94B8-492C-8E36-2BF8A4E2B35F}"/>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7B4ED1D7-7F0A-46DC-A26A-C49237CA51A5}"/>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B34F871-3E63-41FA-B451-04D0166A4AE1}"/>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EF3B3693-4DBA-4119-9410-ECD6F49E6E80}"/>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E22B7027-952F-4C04-8AF4-294407A1631C}"/>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709F0247-E052-4A87-A581-8A14898ACAAB}"/>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59A54855-C593-4025-9C1B-A115D6759B17}"/>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AB813E67-929C-4A90-ACBF-9AB599F41BE8}"/>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FDADA05D-8D01-4085-AA6E-6555E5F030FB}"/>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308BF0D1-0EEC-4747-8090-DFAAD4A3BF52}"/>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4A4F9B64-5DA1-47FF-921D-4AAADC13ABF8}"/>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22A22578-036D-4FD0-93F0-A0EAE1A3F685}"/>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F61BF59F-283A-4235-A4B6-561A683A0AAA}"/>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34DEAB9F-6C3B-4128-BB3D-9C48503A8615}"/>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D14FC80C-5570-48A2-9EC8-D43A5FF846CA}"/>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577FE60B-14E3-44AF-A8A5-E4CF502D1782}"/>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DCAE741-F7D6-43C0-9225-48EE3CDB78B9}"/>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F5015CD2-7499-428B-B964-E7E2B30FD9E2}"/>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46EA1BEE-8454-4806-BE30-A50D3057B569}"/>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F4AE0540-AC0F-44AA-A05A-3391927F6821}"/>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7E34EE62-A536-4910-81DE-F5587EABB63D}"/>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ABF816AF-0968-457E-92F4-EAA36B5E44C5}"/>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19E6B036-5351-409F-8243-082985BA34B5}"/>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D90DA83F-7885-46DC-B4BC-5E4B7ACB798E}"/>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24180F41-0BC1-4527-9F54-651E533BEEC2}"/>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16946E80-6E91-48C6-99E3-79755DA5694E}"/>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DD7FC239-6FD0-43FE-A9E4-ED02A5DBE943}"/>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45016636-1232-477A-8EC6-29B32763F34E}"/>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3B7E1A22-E3A0-4A68-97A6-A3FFD69A6D87}"/>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19AF0835-8F99-4512-A3FE-E72A4837CF70}"/>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655CC773-1F4A-4543-9614-FB08672991E4}"/>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914CF3EB-A0BE-41C9-B505-48C667E0F327}"/>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2C6D9CB6-C6DB-40E7-9AF7-FC21D9452BAD}"/>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1FB97D15-A069-45C7-B2CC-EC896B555EEE}"/>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482FD155-0635-4AA3-8B9B-EBC935226751}"/>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Her DAT and auto were negative, and we confirmed the presence of an alloantibody directed against a high prevalence antigen.</a:t>
            </a:r>
          </a:p>
        </p:txBody>
      </p:sp>
      <p:grpSp>
        <p:nvGrpSpPr>
          <p:cNvPr id="3" name="Group 2">
            <a:extLst>
              <a:ext uri="{FF2B5EF4-FFF2-40B4-BE49-F238E27FC236}">
                <a16:creationId xmlns:a16="http://schemas.microsoft.com/office/drawing/2014/main" id="{1100AA0D-C2C8-4B73-AD8E-12216709BB1D}"/>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3849448E-383B-47E1-A216-C8047330FF0B}"/>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C9DB89C0-33AE-4812-AF25-2E0CD587E37B}"/>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CF4DC8C-CEF7-4A95-B599-8203C1198191}"/>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FCF0B832-8944-4175-9A37-0490A838862E}"/>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8D9FAC99-BAD9-4270-84A3-08E8A3E6C15A}"/>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FA33318A-41EB-42E1-AF11-EAC020476533}"/>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4C5EA482-10A2-4135-9431-E4D96C6E014A}"/>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35A73259-05FF-4830-8974-30E33F2A66C5}"/>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5FFCB31D-883D-4DA1-BAE3-4E15EEDEC75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46C1C772-A375-451F-966F-CDFD0F2D963E}"/>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8E53910C-F78A-4A2A-A753-D0371BC92AB8}"/>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043A4252-6253-4586-B0EB-D3FFD0E14653}"/>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063B6565-8CAB-4EF4-B5AC-B3B5C9A8EB5A}"/>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95ED014B-5D3D-4F42-981A-30C98FF56CC3}"/>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3BB6344D-DF95-4A84-9343-5D21385ABE94}"/>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7887622-DCE6-4E3C-95C5-D5C5790ECBDC}"/>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38F6817C-A5E3-4A6F-BBD9-70077A4DF992}"/>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317E93CF-ECB1-4E8B-8282-A91C81605DA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30E575CE-1502-4C0D-B2A9-4CAC2EE84900}"/>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F0EF8A26-3E78-4D5E-A4DF-60AC86415375}"/>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5D8DDD6F-D3B0-4FB0-8E6E-343CBC336DD3}"/>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6A7B8FA6-2109-4D28-A963-63B6F1E4E7F9}"/>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C3D5A190-B34A-41C4-A379-6EBC247CAF7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56EA33CC-1F37-4F4A-886A-376D9CE19E5E}"/>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2B15FB26-2810-4EA6-B939-E38214ED5E33}"/>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AD35F51-CAC6-41F9-B3F4-8601F0A1A5D8}"/>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EB30910C-61FE-4533-BBBE-49B9A67F35D4}"/>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0B9FA36A-1A19-476A-9B78-E0B3D1874F0F}"/>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99E4E339-BF83-4432-A6B7-7A221051C04C}"/>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7AE88589-A8F0-4CAB-9BCC-932DEB7A4095}"/>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BF020627-204A-4C88-ABCD-967C8584FCF0}"/>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927371F5-55E1-4317-844F-2D261E10A1EA}"/>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C008457D-1F76-4D78-98A4-3F8892DE12EA}"/>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C59E1E0C-219C-4778-AD0C-7A939BAFB68D}"/>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1E2BA85E-AD1C-4014-AD2D-62C970D4502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BCA2C35C-17F4-4ADD-9382-172DF8D25056}"/>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751A683F-40E7-49DF-8776-4784CF2B2545}"/>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F4B12499-A8BD-436B-80A2-0DC1B190CF97}"/>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86B83F16-388D-456D-9773-A737144DD31E}"/>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6FDC55D6-481A-4683-8003-23DA9677F193}"/>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5C6EEDD6-AD1D-46D0-A04B-53C6B8957FB4}"/>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CE7A07F2-330F-4FF8-894F-5B8B91BBDEC3}"/>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4B663E46-5F07-4ADB-8A18-D7DC433029EC}"/>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B54BBC36-E9B1-4530-B72C-25FE4CBA1FEB}"/>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A99D7469-2D5D-4109-B010-17E07C97E46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FE53062B-C979-432C-8E0B-40714895D960}"/>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52A3EB68-C12F-455A-A3A4-57ECC9F1114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1B565516-4DCF-4DE7-85BC-FB49AD99F8FA}"/>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ACCC2E81-7E80-4C0C-B976-911E5A1842A9}"/>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73D2F8B9-7C5B-47F3-B7B1-BA30F81F8057}"/>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961C27A1-72EE-4FDA-85DA-673322E7419B}"/>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F6847E51-7B9E-4A5D-A18A-24A4FD547054}"/>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68C3A423-2496-451A-8A1E-10F6ECD5B756}"/>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E5BBC4CF-64CF-4BDF-A637-D8F1B1A3AE48}"/>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7682D203-BA07-446B-913F-52B1F470AFAB}"/>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1FBA27A4-2828-4991-BA0F-5654E40F1BE5}"/>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002C294D-D5D3-463C-BE37-DB132684BED6}"/>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2A8B2832-8FF3-49BA-80DC-DB5C6E61B891}"/>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5A2A138D-6522-4B24-90CB-C5F70CCF2B55}"/>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3052E62B-53AA-4017-9BE6-E00B6AEB1257}"/>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5324D61A-01F6-4DA8-B9CF-32D40BBFAA92}"/>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1499F8F5-EF45-455C-A6FF-BD2BE57D2B26}"/>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593F861A-52AB-45AF-B549-69739CFD3BAA}"/>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3FBED2D4-C373-4F70-B6CF-93D0F19476CB}"/>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6EBD7C3E-8EDA-452C-B9F3-C9678ABED78B}"/>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DB992588-CB7B-42C6-BA80-67DF837F6AE4}"/>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1A108665-0987-4B10-8A40-5D43935D3F25}"/>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BEA5E49D-8853-455D-B974-CFC73A9012E5}"/>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FCC9535D-51BB-48E1-8848-9CB54FDBC2E1}"/>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43C6C077-C285-44EC-A2D6-986C09609F2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97D22ED5-2626-41CF-900E-73A2331B0F59}"/>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72A1E2D6-C56D-4C1E-91ED-872A820B9A0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8291171F-16F1-4542-917D-EE476E7C2BAF}"/>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39F0D165-5FD3-4DD3-BC3F-EE0F44AEEE4B}"/>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069158C4-45B9-44C3-ABFA-00741A9C6967}"/>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6451A2A1-42F2-4601-A1FC-66EDD207C7A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8E8F7E80-7CC6-4CD4-A77E-AB474598791A}"/>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CE64F428-88BB-4977-8185-C9E606CE42AB}"/>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16C5BCD7-4F7E-4D90-9249-E2B478832CEF}"/>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EE24E18-65B9-49D7-A07F-B6799C3BB15E}"/>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6917B277-2205-40E5-9DB6-A68B971F57E7}"/>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C8BD4787-E0BB-4F7B-B6B7-14EC1B2CB391}"/>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15818D82-C9E3-4276-88F5-CC2FCAC4C05D}"/>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96762B46-EA3E-40B9-879A-7A14894701E7}"/>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DEC1B053-B36F-430F-8B32-AABCEE467D33}"/>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35D67FBA-0BFE-4B13-98E4-D1EB1757D4F3}"/>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C3B6BFAC-548F-413A-85D1-10CC8781820B}"/>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39648958-2F60-4C88-8014-585B445BBB74}"/>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E63D7FCD-ACB4-403F-B562-8A19225DEDD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1CA211A8-F182-465F-A26D-2DBA9604D796}"/>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5A9598E0-41F4-44D1-853F-212D36A8F4FF}"/>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4D9CBC9A-0606-466D-9BFC-C551B350AC04}"/>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3CD0FAFB-7923-463A-87B0-C524B06755CA}"/>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C695B359-C23C-497A-B8A3-C68D49AB19A0}"/>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DF775176-7FC3-4CBD-B4DD-AA9578C12CA1}"/>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A1B139EE-315E-415C-A6EE-C2DC17B71D0A}"/>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0DF1AD14-9112-49D5-8A1C-1284D23C6832}"/>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AA673751-DC29-4226-878B-D897E00340BF}"/>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BBF66C17-BF10-42A9-AB5E-4A76AA4F56C2}"/>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B2C83185-7F11-44B2-BB0A-DA67DABA42B2}"/>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F0A2C91A-183B-4856-AFD0-B0A6EB412DD7}"/>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BD37B688-D5BC-43A3-8372-8F80453EDD1C}"/>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42BBA304-3AFD-4C7B-902D-1059F0FE7D9A}"/>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E97F8F3A-D4FB-4A83-A62C-74319400E892}"/>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B0A78777-CD1E-405E-90A9-5D02BBB92B8C}"/>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0B153391-4C1D-4975-9F63-C0024EE98EA4}"/>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9CB1EDCE-83E5-4769-A866-8E369FE40521}"/>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6328D833-DBEB-4CC8-8B70-61A1B7D13BFD}"/>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4C9A8168-3E0D-4BA7-9136-8A215A8AB1E0}"/>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7B657593-C1E6-497D-ABE2-241691AF7389}"/>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11D4CA33-B3A5-42EE-8E02-9D5327332D2D}"/>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F0E51F2B-B737-4DDA-B14D-45361F1F3AA1}"/>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7D02F1CD-8538-482F-82D6-E3D49AE21256}"/>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0A28197F-2687-46D7-AA99-C3B128461B98}"/>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1BE70A4A-029B-45D6-87C7-9A04CFC86090}"/>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D509C2E-A785-4652-8299-3520D34F01C4}"/>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E565F217-294D-4353-9086-34183451C78B}"/>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8079DCDF-CA13-4125-88F6-EB7A41FB6EC8}"/>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43E2E602-7120-48AB-BF74-5B7A940B0F9A}"/>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FDB2BDBE-67CF-4BBC-A664-4414A9F1BE7E}"/>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566FE22B-4773-4B96-BC5F-6866C53A1E7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931D9DCE-2634-455F-9736-8A221E635C0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9B7B9C45-46D9-4F2A-B194-8B3879A5D6A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E0A9A3EF-D754-4720-B215-B57633FFF91B}"/>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7D9DC63C-F298-4AB2-8A57-861FAFCA54B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C745350E-5BDB-456C-972F-21403E093224}"/>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447883EE-E3FD-4EE7-B9D7-2F49AA601F9B}"/>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28393844-4AAE-45A4-8286-ADF53B9906D7}"/>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0A1EF7BC-DA13-4385-AF28-0AD2C6C513C8}"/>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9EA18F5-22D3-46BE-B8E4-D2F7020DC342}"/>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712D19D1-BEC6-4FA9-B211-E235ED4ADD3C}"/>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0C0FAD48-D15F-482A-B843-E54540F66052}"/>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2DB1DADC-603D-4971-9468-34EC37AC2D3E}"/>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B4DD9006-5166-4CF5-9B9D-DA0DE72E020F}"/>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89E11E3A-962D-4D8C-AC5B-F576DE473708}"/>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60F18F89-7C5E-4635-985A-E2EE7721EA84}"/>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49C4C2E6-B771-41E2-8C9A-3C60F6E9D14A}"/>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349029BB-6CCE-4D09-BC43-356AE023FEED}"/>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4610E5A3-1C10-4634-B5D9-3468F29D5415}"/>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E3D6063C-451F-49B5-AD06-0CA94DFEEA0C}"/>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3D3A76AB-8BA2-40D4-A782-45987DBDE954}"/>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3A8CB76F-E82E-49E1-812F-DDA1BE3E9F73}"/>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3385A759-E2A1-4D61-91D9-679FCF768F08}"/>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7B36E9CE-1669-4C90-9DEF-3453BD55605D}"/>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FD3A7585-FF46-4E0E-9F8D-B79A891E53DE}"/>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AA820490-AE03-48AD-BCD7-312C525A7EC6}"/>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F746F68A-255D-46A6-9CAD-8D82A7857668}"/>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E716E772-8CB2-4C0C-9FE1-A1F69FA0CE7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5DB71BCA-0EC1-49FF-AAE4-F2AB263F8BA8}"/>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AFCB88DA-0D02-4E0E-8451-2A81B2783E14}"/>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E93C10C2-B7A6-4B0B-ADAE-BA67776E15EA}"/>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11D3BE99-DA2C-4C28-9892-6B69FC6CEDCE}"/>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925BD2DB-4508-48E0-A880-514AE6367288}"/>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A43EFD31-7AD0-4E60-A020-6C322F3065B0}"/>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2CC4F99E-AE29-4544-93DD-E52A7E92E36A}"/>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B09211C1-5B31-42FE-B8AE-92F65F0215AE}"/>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819EF2C1-9610-439C-8F67-74EB5BE55862}"/>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D7B98912-E516-4A35-8799-FFDEBA3173C8}"/>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C5B3C25A-45DC-4B31-A311-DED7B8A924EB}"/>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B5DAFAFC-0FF6-4AA5-92E5-78ABB8682BD4}"/>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82317D5B-51D2-4DDC-A3A1-B243468C1413}"/>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78EB1B78-F468-4591-B7C5-F6FDF8DFC3C0}"/>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FE928838-E7F7-416F-8B78-E00B081D683E}"/>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C0C07EF6-0B70-4EE5-9609-764AC1B65D01}"/>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A8813691-5613-4B40-88E7-D5A84634FFB4}"/>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88E0B96A-1BE6-49C6-90EE-CD46D79529B8}"/>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9720B636-1122-40CC-8917-78170962145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A586F89F-6E1B-45D3-B1E7-B872B8AD8FDE}"/>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3091EAAE-323A-442F-99B7-DFAECD4030EE}"/>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E813A82D-A188-4A26-BAB8-99168D5E7784}"/>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38F47D1-A06E-409E-B310-C3544F9A448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850C3970-602C-4384-AD91-A44E6D2D6A3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50C2FDD5-7488-4107-A7E7-EF42E03BD38B}"/>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B1BC35A9-A151-4A0D-BE7E-2D416FD91044}"/>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32AC4457-590E-41A4-925C-BD3DC34EC763}"/>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C5425823-2EE6-4FAA-9A5B-3DF7F351D32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14976E20-613C-411A-BB68-9A536AB5E43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5AB465AF-3943-4593-9FA4-95B9DD5730EF}"/>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605AECBB-AA0C-4B47-AB67-E573B701D0AB}"/>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0E23864F-FB74-46F6-AE67-CF44D6E11AC4}"/>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3C59CEC7-73DC-49F2-AE12-56B70DC424DE}"/>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C05FEFF8-7D34-4CB5-81B4-DD0AD0325AE0}"/>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C7343414-5CF8-4CF6-BB34-C55C4E6BCD43}"/>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7B05FE6A-4950-498E-903B-46D7C47E47DC}"/>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D7DBF244-6004-4BE6-9386-26B05E2EB537}"/>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450B57C8-7071-4D5A-A3CE-EA60F6127239}"/>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7EC93563-2351-47E2-A8FF-E4DB7E8FF2E9}"/>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AA62CAFD-496D-48AB-BE7A-0099F6F7E6F0}"/>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8FE1F688-C288-4686-B39A-04423CB6282A}"/>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0D3C451C-D787-42C4-B19F-56FB7AD75F1D}"/>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9826DC85-5FBC-4ED4-9742-22AA8D0ED87A}"/>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17826874-675F-4848-85CC-E444EEDCE698}"/>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C7D18DF3-4688-4975-B00D-29412E4CE640}"/>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63BD51B9-EF3D-40DB-8355-622DDDC0430D}"/>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FE4577D8-342A-4DBE-9232-6D4565303076}"/>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F4C4F653-90F3-4664-A4D4-59976DF350E6}"/>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74AE595E-27D4-4940-82FA-3A7BE83B735D}"/>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6050B307-6359-417A-A1E9-B3BF888D1440}"/>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A7A31AB8-CDC3-451F-B220-6B9943E1A01A}"/>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0A5F3E3A-026D-4D07-9602-208B8E34E243}"/>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B8855A82-70FF-4E8E-B001-26919AC11112}"/>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186850FB-5A69-4E5A-BD1D-24B99BD53CCE}"/>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93274042-F8E0-4BD0-A7EE-D59013776BD7}"/>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4E07ACD6-5B07-42C6-9C1B-BBB8497E6B24}"/>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2CEEF66C-B813-4907-8FAC-F91909171D75}"/>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E4662635-C833-40AA-B0F9-FACC1B6D091D}"/>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060A43AC-AAFD-4B2D-808E-8C04741B7576}"/>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FF7A264E-E7F9-43AC-9491-6A5F6444CF53}"/>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2FE10BB0-59A7-4442-B39B-439993C3C4B2}"/>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7105EEF4-6334-4F30-B2D6-FB17D3C35275}"/>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896148F9-B6F5-4F12-A8DA-2E05F450EF21}"/>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8E568EBC-3DFA-4C19-9934-BDFE5CDC43C5}"/>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0971B3F5-694D-403A-AC06-8077F5B6E51B}"/>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79DF5EF5-3BC1-4078-BFFE-89DAA12CDE1C}"/>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3C3658AC-FB28-4B3A-8C1A-58F496942EAA}"/>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2BD6F3E3-4992-41A0-AB96-E36FE357BC6C}"/>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A4546EE0-815B-4592-966B-8499C093DEDA}"/>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858E10D9-F855-4C4C-9FD2-F3A354A5E6EC}"/>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A48CD4D8-F201-4E3C-93AC-93F6810B52B4}"/>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41EF9BC3-3C27-45C5-BE4F-770FF4F3E01B}"/>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B79DA95C-639C-4E3B-9AB8-4B5F217A427A}"/>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BDCF08F6-8D92-4A1B-A1CB-534CF60E8C6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ACC030E9-90FE-43D5-8DEA-DA503136610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D3253776-5A50-478D-AE1C-905655D18CE0}"/>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6660ECF8-389A-4A9B-973B-147CE2DC666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ED361933-BA84-40CC-B240-80BBF3CD973C}"/>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27BC50DA-209B-4B60-911A-18C1E2D9FD7D}"/>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2AD1DB39-FEA7-4BA2-AED1-C1B885E094F5}"/>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5F85CFBE-8A03-48A9-A3B0-C1F7C2A4B08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E0269738-7783-4528-9FA7-79F7947EF6C1}"/>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E894AAD5-1C60-4C0F-93EE-C1EDF6C85459}"/>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B4374F02-66AE-4A24-8329-FC356505C6EE}"/>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EB3EE2D2-6A96-488A-90DE-D70564B21648}"/>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23D1B42A-160B-4258-A7B9-FBC8C882BCC6}"/>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3033D400-BD01-47F7-B363-1E6887AB1D13}"/>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BE5A006E-551A-445D-B8E9-BDA94A752171}"/>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916F712D-FBBA-44F3-BD93-AB46CA82BEE2}"/>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C49261E6-B6A4-47CE-856B-A3E644A188E0}"/>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9536EEE9-C148-49B6-AC88-B9A5F7CC3A98}"/>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556773E6-43C0-40C6-A777-7C3A8C4F69EB}"/>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1AC3DD5A-1529-4077-89C1-962E9F7122A3}"/>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3F403C2B-332C-49AF-9BD0-247E617E52C3}"/>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0E5E7742-8C83-435B-89EF-6D093733C024}"/>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3DD97C62-C5C4-4EA3-B0F7-52B28F6C6B74}"/>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03FC3B39-8D7A-4A96-AC3C-B11631F91FC5}"/>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04F5AEB5-F0D6-41DE-B6F4-C534E6E41DB3}"/>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9C2A0120-3456-4F28-8364-6E7D5BC80521}"/>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B6805F85-68B0-471F-8AEF-66C8545CCA11}"/>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B2F3753F-4F14-4F51-B950-D3AF771C0BA0}"/>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A50884F5-0E62-4692-9AFF-C895F2435B06}"/>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B9A1F50-369A-4D9F-BFBD-942370A356C7}"/>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BC0537F2-8434-4CA5-ACEE-AFB87486771D}"/>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B29D8F8D-56D3-4E72-AF27-76FB2E27C672}"/>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5587C64D-29D2-4BF3-84E4-0F7AEF13F1D2}"/>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11979DEF-5B78-4BD4-ACEF-0AA2B4685F1C}"/>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BF63E395-BEC7-4CC7-94F5-BE711904DC36}"/>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D0AA73FF-738E-406F-9F03-A5475D93CFB0}"/>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EBACAA4C-F925-461C-B737-792D973AB315}"/>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EE8BB48E-2B85-4B54-A6B6-8AA32E633797}"/>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9407F132-30DC-464B-B66B-FF4820FCA7BA}"/>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1C81B79A-D13E-427F-9C39-D767A7645DEA}"/>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A33273FF-BFD3-4B6C-B3FD-52D6CB3F30DA}"/>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8D2A1E71-53CC-4E16-8135-362B73628C82}"/>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672A2624-A3F6-4BEE-94DF-A33EA63188F1}"/>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ACFBEFCF-855B-4B55-9559-414CA90C32FF}"/>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8A709781-B445-4AFB-B333-68E785406231}"/>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D98820AF-0572-43B9-A59B-BB15586A224B}"/>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4B5F830B-F426-4E6D-B14E-444AF7025721}"/>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AC4B0C42-4531-4533-9D43-D4AA67D98387}"/>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83BAA7C8-81B0-4128-A830-9F440E14C53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E29491AA-D001-499D-9A8C-462585A156EF}"/>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B9DBF1AF-4EBF-4FF1-B892-7B25C8465753}"/>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014D9FDE-07B1-4724-93D1-269354101A71}"/>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85C8DB8E-BC6F-49B6-B542-A24AFEEF5BD6}"/>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30D4D8DD-45E8-468B-AD35-6D6CC6CDC1EC}"/>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4733FD95-2974-48F6-83D0-2DB02392FFE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81548BAC-4776-4605-AA1F-C422CE17221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92F568FC-4FD4-49BD-9E0D-37E9CC98D219}"/>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794ADF86-463E-46F1-AE02-64AB9F17E30A}"/>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6484DD3D-2306-4B1F-BFF8-E314EA074FFF}"/>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917CD63B-D31C-4C0E-A558-8180D103C139}"/>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43408037-D9F1-4292-A4C9-E6E79DCF62F6}"/>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649C6B7A-CF02-4BDB-ABC4-657FB54815DA}"/>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9FF25E41-DDED-4F9B-AF42-AEA5717DA1AC}"/>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5FAA305D-E417-4A0C-878D-E7B1521A0A50}"/>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BCDC5C57-8EEB-4F39-B1D7-D8D4B46B01D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65DC57A5-30DB-4A82-A121-90B7FC64A3A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0210C72A-9647-46B7-8E21-10AF66442CFA}"/>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B1ECB3B0-8E9E-4900-9ACF-F33C26A7DBE7}"/>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5B683F08-AB34-45E9-912E-01F3987163E3}"/>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CF38A5F5-38B5-4AAC-B6FD-35E5ADED7B5E}"/>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6998880C-B518-4EF4-B35F-7C7F3A0E33C0}"/>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7C7F65C2-A0DF-44D4-BCB1-FF37A01E9CD5}"/>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E9F43435-A752-4E3E-908C-D005A8639CED}"/>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53E04D3B-BCAE-4AE3-9095-B5B0094B240D}"/>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03CF4349-70A0-426B-A9BA-A745147080B1}"/>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787D50DA-2CF5-46C0-B414-4BCAC32FCD30}"/>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26E15127-8A88-40F1-8E71-D984B60F5B2A}"/>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7DB51D61-66B9-4964-B1E8-12D48A8DEED4}"/>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AA37F01E-CB54-4705-B12A-4BDD6D363D84}"/>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8287F524-AAC4-4F2C-8558-48E714DD4AC4}"/>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B569BE7B-1AD2-4D5E-8BDD-4D54725D985F}"/>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3D079027-ECE5-49BE-8E85-932449E8FF08}"/>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AC49EA84-4540-458E-ADED-FE5F9D93CC87}"/>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1FA1A0A8-4B9A-432C-B329-38D6296B7997}"/>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5FD46DD7-EF7D-423B-B1CB-39375EF39EC8}"/>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25FA3ADC-BBD7-4C2F-BFC5-ABC6DC1FAA4E}"/>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7F94BB39-9266-4B7B-90CA-A6F2B95F2C5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4CB11465-BB57-4B4B-94B6-31F15C65EE6F}"/>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C85B36EC-7170-43B8-B297-33FB39FA8E79}"/>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122E279D-A33E-4060-A570-68D91D819018}"/>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9A46666F-29A7-40AC-AF51-98EA3DD7E337}"/>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7151110C-5F42-4C2A-BCF3-47454C48F970}"/>
              </a:ext>
            </a:extLst>
          </p:cNvPr>
          <p:cNvSpPr>
            <a:spLocks noGrp="1" noChangeArrowheads="1"/>
          </p:cNvSpPr>
          <p:nvPr>
            <p:ph type="title"/>
          </p:nvPr>
        </p:nvSpPr>
        <p:spPr>
          <a:xfrm>
            <a:off x="2209800" y="2425700"/>
            <a:ext cx="7772400" cy="1143000"/>
          </a:xfrm>
        </p:spPr>
        <p:txBody>
          <a:bodyPr>
            <a:noAutofit/>
          </a:bodyPr>
          <a:lstStyle/>
          <a:p>
            <a:pPr algn="ctr"/>
            <a:r>
              <a:rPr lang="en-GB" altLang="en-US" b="1" dirty="0">
                <a:latin typeface="Verdana" panose="020B0604030504040204" pitchFamily="34" charset="0"/>
                <a:ea typeface="Verdana" panose="020B0604030504040204" pitchFamily="34" charset="0"/>
              </a:rPr>
              <a:t>We were able to find the patient’s record on our computer, and found that the historical alloantibody was anti-</a:t>
            </a:r>
            <a:r>
              <a:rPr lang="en-GB" altLang="en-US" b="1" dirty="0" err="1">
                <a:latin typeface="Verdana" panose="020B0604030504040204" pitchFamily="34" charset="0"/>
                <a:ea typeface="Verdana" panose="020B0604030504040204" pitchFamily="34" charset="0"/>
              </a:rPr>
              <a:t>Co</a:t>
            </a:r>
            <a:r>
              <a:rPr lang="en-GB" altLang="en-US" b="1" baseline="30000" dirty="0" err="1">
                <a:latin typeface="Verdana" panose="020B0604030504040204" pitchFamily="34" charset="0"/>
                <a:ea typeface="Verdana" panose="020B0604030504040204" pitchFamily="34" charset="0"/>
              </a:rPr>
              <a:t>a</a:t>
            </a:r>
            <a:r>
              <a:rPr lang="en-GB" altLang="en-US" b="1" dirty="0">
                <a:latin typeface="Verdana" panose="020B0604030504040204" pitchFamily="34" charset="0"/>
                <a:ea typeface="Verdana" panose="020B0604030504040204" pitchFamily="34" charset="0"/>
              </a:rPr>
              <a:t>.</a:t>
            </a:r>
          </a:p>
        </p:txBody>
      </p:sp>
      <p:grpSp>
        <p:nvGrpSpPr>
          <p:cNvPr id="3" name="Group 2">
            <a:extLst>
              <a:ext uri="{FF2B5EF4-FFF2-40B4-BE49-F238E27FC236}">
                <a16:creationId xmlns:a16="http://schemas.microsoft.com/office/drawing/2014/main" id="{A6DF23DF-A7FA-4D14-A0F9-DD41B4CFC62D}"/>
              </a:ext>
            </a:extLst>
          </p:cNvPr>
          <p:cNvGrpSpPr/>
          <p:nvPr/>
        </p:nvGrpSpPr>
        <p:grpSpPr>
          <a:xfrm>
            <a:off x="0" y="5607698"/>
            <a:ext cx="12192000" cy="1250302"/>
            <a:chOff x="0" y="5607698"/>
            <a:chExt cx="12192000" cy="1250302"/>
          </a:xfrm>
        </p:grpSpPr>
        <p:sp>
          <p:nvSpPr>
            <p:cNvPr id="4" name="Rectangle 3">
              <a:extLst>
                <a:ext uri="{FF2B5EF4-FFF2-40B4-BE49-F238E27FC236}">
                  <a16:creationId xmlns:a16="http://schemas.microsoft.com/office/drawing/2014/main" id="{D703C851-3040-4DDB-941A-95DC6848FDE2}"/>
                </a:ext>
              </a:extLst>
            </p:cNvPr>
            <p:cNvSpPr/>
            <p:nvPr/>
          </p:nvSpPr>
          <p:spPr>
            <a:xfrm>
              <a:off x="0" y="5607698"/>
              <a:ext cx="12192000" cy="1250302"/>
            </a:xfrm>
            <a:prstGeom prst="rect">
              <a:avLst/>
            </a:prstGeom>
            <a:solidFill>
              <a:srgbClr val="FFF6D9"/>
            </a:solidFill>
            <a:ln>
              <a:gradFill>
                <a:gsLst>
                  <a:gs pos="0">
                    <a:schemeClr val="accent1">
                      <a:lumMod val="5000"/>
                      <a:lumOff val="95000"/>
                    </a:schemeClr>
                  </a:gs>
                  <a:gs pos="74000">
                    <a:schemeClr val="accent1">
                      <a:lumMod val="45000"/>
                      <a:lumOff val="55000"/>
                    </a:schemeClr>
                  </a:gs>
                  <a:gs pos="40000">
                    <a:schemeClr val="accent1">
                      <a:lumMod val="45000"/>
                      <a:lumOff val="55000"/>
                    </a:schemeClr>
                  </a:gs>
                  <a:gs pos="100000">
                    <a:schemeClr val="accent1">
                      <a:lumMod val="30000"/>
                      <a:lumOff val="70000"/>
                    </a:schemeClr>
                  </a:gs>
                </a:gsLst>
                <a:lin ang="5400000" scaled="1"/>
              </a:gra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lang="en-GB" sz="2400" b="1" dirty="0">
                  <a:solidFill>
                    <a:srgbClr val="FF0000"/>
                  </a:solidFill>
                </a:rPr>
                <a:t>					Malcolm Needs FBBTS</a:t>
              </a:r>
            </a:p>
          </p:txBody>
        </p:sp>
        <p:sp>
          <p:nvSpPr>
            <p:cNvPr id="5" name="Oval 4">
              <a:extLst>
                <a:ext uri="{FF2B5EF4-FFF2-40B4-BE49-F238E27FC236}">
                  <a16:creationId xmlns:a16="http://schemas.microsoft.com/office/drawing/2014/main" id="{C7F20B85-DD15-4788-B570-00005C130903}"/>
                </a:ext>
              </a:extLst>
            </p:cNvPr>
            <p:cNvSpPr>
              <a:spLocks noChangeAspect="1"/>
            </p:cNvSpPr>
            <p:nvPr/>
          </p:nvSpPr>
          <p:spPr bwMode="auto">
            <a:xfrm rot="5400000">
              <a:off x="281710" y="5734174"/>
              <a:ext cx="972015" cy="971652"/>
            </a:xfrm>
            <a:prstGeom prst="ellipse">
              <a:avLst/>
            </a:prstGeom>
            <a:solidFill>
              <a:srgbClr val="FF1111">
                <a:alpha val="93333"/>
              </a:srgbClr>
            </a:solidFill>
            <a:ln w="38100" cap="flat" cmpd="sng" algn="ctr">
              <a:solidFill>
                <a:srgbClr val="C00000"/>
              </a:solidFill>
              <a:prstDash val="solid"/>
              <a:round/>
              <a:headEnd type="none" w="med" len="med"/>
              <a:tailEnd type="none" w="med" len="med"/>
            </a:ln>
            <a:effectLst>
              <a:outerShdw sx="1000" sy="1000" algn="ctr" rotWithShape="0">
                <a:srgbClr val="000000"/>
              </a:outerShdw>
              <a:reflection endPos="0" dir="5400000" sy="-100000" algn="bl" rotWithShape="0"/>
            </a:effectLst>
            <a:scene3d>
              <a:camera prst="obliqueBottomRight"/>
              <a:lightRig rig="threePt" dir="t"/>
            </a:scene3d>
            <a:sp3d>
              <a:bevelT w="254000" prst="slope"/>
              <a:bevelB w="114300" prst="artDeco"/>
            </a:sp3d>
          </p:spPr>
          <p:txBody>
            <a:bodyPr/>
            <a:lstStyle/>
            <a:p>
              <a:pPr defTabSz="914400" eaLnBrk="0" hangingPunct="0">
                <a:defRPr/>
              </a:pPr>
              <a:endParaRPr lang="en-GB" sz="2400">
                <a:latin typeface="Times New Roman" charset="0"/>
                <a:cs typeface="+mn-cs"/>
              </a:endParaRPr>
            </a:p>
          </p:txBody>
        </p:sp>
        <p:grpSp>
          <p:nvGrpSpPr>
            <p:cNvPr id="6" name="Group 7">
              <a:extLst>
                <a:ext uri="{FF2B5EF4-FFF2-40B4-BE49-F238E27FC236}">
                  <a16:creationId xmlns:a16="http://schemas.microsoft.com/office/drawing/2014/main" id="{BC8A277F-29CF-48AB-B6D1-7F3E7EF1AC63}"/>
                </a:ext>
              </a:extLst>
            </p:cNvPr>
            <p:cNvGrpSpPr>
              <a:grpSpLocks noChangeAspect="1"/>
            </p:cNvGrpSpPr>
            <p:nvPr/>
          </p:nvGrpSpPr>
          <p:grpSpPr bwMode="auto">
            <a:xfrm>
              <a:off x="1446003" y="6071153"/>
              <a:ext cx="463617" cy="516607"/>
              <a:chOff x="2839" y="1944"/>
              <a:chExt cx="596" cy="664"/>
            </a:xfrm>
          </p:grpSpPr>
          <p:sp>
            <p:nvSpPr>
              <p:cNvPr id="278" name="Line 8">
                <a:extLst>
                  <a:ext uri="{FF2B5EF4-FFF2-40B4-BE49-F238E27FC236}">
                    <a16:creationId xmlns:a16="http://schemas.microsoft.com/office/drawing/2014/main" id="{C1BE55F9-718C-4E3D-9035-1983E1DE66F4}"/>
                  </a:ext>
                </a:extLst>
              </p:cNvPr>
              <p:cNvSpPr>
                <a:spLocks noChangeAspect="1" noChangeShapeType="1"/>
              </p:cNvSpPr>
              <p:nvPr/>
            </p:nvSpPr>
            <p:spPr bwMode="auto">
              <a:xfrm rot="2543020">
                <a:off x="3080" y="2403"/>
                <a:ext cx="9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9" name="Line 9">
                <a:extLst>
                  <a:ext uri="{FF2B5EF4-FFF2-40B4-BE49-F238E27FC236}">
                    <a16:creationId xmlns:a16="http://schemas.microsoft.com/office/drawing/2014/main" id="{B7C4C819-746D-48D1-94A7-CEF8D9C23B3D}"/>
                  </a:ext>
                </a:extLst>
              </p:cNvPr>
              <p:cNvSpPr>
                <a:spLocks noChangeAspect="1" noChangeShapeType="1"/>
              </p:cNvSpPr>
              <p:nvPr/>
            </p:nvSpPr>
            <p:spPr bwMode="auto">
              <a:xfrm rot="2543020" flipH="1">
                <a:off x="2927" y="2250"/>
                <a:ext cx="60" cy="6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0" name="Line 10">
                <a:extLst>
                  <a:ext uri="{FF2B5EF4-FFF2-40B4-BE49-F238E27FC236}">
                    <a16:creationId xmlns:a16="http://schemas.microsoft.com/office/drawing/2014/main" id="{3F507856-DC49-4EA7-815A-B45E07E2683D}"/>
                  </a:ext>
                </a:extLst>
              </p:cNvPr>
              <p:cNvSpPr>
                <a:spLocks noChangeAspect="1" noChangeShapeType="1"/>
              </p:cNvSpPr>
              <p:nvPr/>
            </p:nvSpPr>
            <p:spPr bwMode="auto">
              <a:xfrm rot="2543020">
                <a:off x="2969" y="2374"/>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1" name="Line 11">
                <a:extLst>
                  <a:ext uri="{FF2B5EF4-FFF2-40B4-BE49-F238E27FC236}">
                    <a16:creationId xmlns:a16="http://schemas.microsoft.com/office/drawing/2014/main" id="{9A8560BA-9FC4-40F2-A423-2487D296DF1E}"/>
                  </a:ext>
                </a:extLst>
              </p:cNvPr>
              <p:cNvSpPr>
                <a:spLocks noChangeAspect="1" noChangeShapeType="1"/>
              </p:cNvSpPr>
              <p:nvPr/>
            </p:nvSpPr>
            <p:spPr bwMode="auto">
              <a:xfrm rot="2543020">
                <a:off x="2989" y="2352"/>
                <a:ext cx="9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82" name="Rectangle 12">
                <a:extLst>
                  <a:ext uri="{FF2B5EF4-FFF2-40B4-BE49-F238E27FC236}">
                    <a16:creationId xmlns:a16="http://schemas.microsoft.com/office/drawing/2014/main" id="{1831B504-3649-44E4-94EE-7BCA36C164D0}"/>
                  </a:ext>
                </a:extLst>
              </p:cNvPr>
              <p:cNvSpPr>
                <a:spLocks noChangeAspect="1" noChangeArrowheads="1"/>
              </p:cNvSpPr>
              <p:nvPr/>
            </p:nvSpPr>
            <p:spPr bwMode="auto">
              <a:xfrm rot="4906894">
                <a:off x="3231" y="2177"/>
                <a:ext cx="50"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3" name="Rectangle 13">
                <a:extLst>
                  <a:ext uri="{FF2B5EF4-FFF2-40B4-BE49-F238E27FC236}">
                    <a16:creationId xmlns:a16="http://schemas.microsoft.com/office/drawing/2014/main" id="{FC6C4BC3-C746-4A31-AB49-3650873E44E5}"/>
                  </a:ext>
                </a:extLst>
              </p:cNvPr>
              <p:cNvSpPr>
                <a:spLocks noChangeAspect="1" noChangeArrowheads="1"/>
              </p:cNvSpPr>
              <p:nvPr/>
            </p:nvSpPr>
            <p:spPr bwMode="auto">
              <a:xfrm rot="4862429">
                <a:off x="3258" y="2301"/>
                <a:ext cx="49" cy="30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4" name="Rectangle 14">
                <a:extLst>
                  <a:ext uri="{FF2B5EF4-FFF2-40B4-BE49-F238E27FC236}">
                    <a16:creationId xmlns:a16="http://schemas.microsoft.com/office/drawing/2014/main" id="{CF998DD2-2E61-4001-ABF1-97F25E7866F9}"/>
                  </a:ext>
                </a:extLst>
              </p:cNvPr>
              <p:cNvSpPr>
                <a:spLocks noChangeAspect="1" noChangeArrowheads="1"/>
              </p:cNvSpPr>
              <p:nvPr/>
            </p:nvSpPr>
            <p:spPr bwMode="auto">
              <a:xfrm rot="2543020">
                <a:off x="3017" y="2344"/>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5" name="Rectangle 15">
                <a:extLst>
                  <a:ext uri="{FF2B5EF4-FFF2-40B4-BE49-F238E27FC236}">
                    <a16:creationId xmlns:a16="http://schemas.microsoft.com/office/drawing/2014/main" id="{F3AFE61A-58EF-46F0-ACED-E33F50A3D456}"/>
                  </a:ext>
                </a:extLst>
              </p:cNvPr>
              <p:cNvSpPr>
                <a:spLocks noChangeAspect="1" noChangeArrowheads="1"/>
              </p:cNvSpPr>
              <p:nvPr/>
            </p:nvSpPr>
            <p:spPr bwMode="auto">
              <a:xfrm rot="2543020">
                <a:off x="2915" y="2456"/>
                <a:ext cx="50"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6" name="Rectangle 16">
                <a:extLst>
                  <a:ext uri="{FF2B5EF4-FFF2-40B4-BE49-F238E27FC236}">
                    <a16:creationId xmlns:a16="http://schemas.microsoft.com/office/drawing/2014/main" id="{1F527818-6834-47A4-B3B2-A956ED972530}"/>
                  </a:ext>
                </a:extLst>
              </p:cNvPr>
              <p:cNvSpPr>
                <a:spLocks noChangeAspect="1" noChangeArrowheads="1"/>
              </p:cNvSpPr>
              <p:nvPr/>
            </p:nvSpPr>
            <p:spPr bwMode="auto">
              <a:xfrm rot="2543020">
                <a:off x="2942" y="2275"/>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7" name="Rectangle 17">
                <a:extLst>
                  <a:ext uri="{FF2B5EF4-FFF2-40B4-BE49-F238E27FC236}">
                    <a16:creationId xmlns:a16="http://schemas.microsoft.com/office/drawing/2014/main" id="{5E40B76F-290C-4724-95AB-328E0C39B6AF}"/>
                  </a:ext>
                </a:extLst>
              </p:cNvPr>
              <p:cNvSpPr>
                <a:spLocks noChangeAspect="1" noChangeArrowheads="1"/>
              </p:cNvSpPr>
              <p:nvPr/>
            </p:nvSpPr>
            <p:spPr bwMode="auto">
              <a:xfrm rot="10736418">
                <a:off x="2996" y="1944"/>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8" name="Rectangle 18">
                <a:extLst>
                  <a:ext uri="{FF2B5EF4-FFF2-40B4-BE49-F238E27FC236}">
                    <a16:creationId xmlns:a16="http://schemas.microsoft.com/office/drawing/2014/main" id="{AAE4A723-C96D-43CC-8588-4D2A186AC182}"/>
                  </a:ext>
                </a:extLst>
              </p:cNvPr>
              <p:cNvSpPr>
                <a:spLocks noChangeAspect="1" noChangeArrowheads="1"/>
              </p:cNvSpPr>
              <p:nvPr/>
            </p:nvSpPr>
            <p:spPr bwMode="auto">
              <a:xfrm rot="2543020">
                <a:off x="2839" y="2388"/>
                <a:ext cx="49" cy="152"/>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89" name="Rectangle 19">
                <a:extLst>
                  <a:ext uri="{FF2B5EF4-FFF2-40B4-BE49-F238E27FC236}">
                    <a16:creationId xmlns:a16="http://schemas.microsoft.com/office/drawing/2014/main" id="{F4E83C1D-CB93-4417-AE63-2555A4D4EF4D}"/>
                  </a:ext>
                </a:extLst>
              </p:cNvPr>
              <p:cNvSpPr>
                <a:spLocks noChangeAspect="1" noChangeArrowheads="1"/>
              </p:cNvSpPr>
              <p:nvPr/>
            </p:nvSpPr>
            <p:spPr bwMode="auto">
              <a:xfrm rot="10736418">
                <a:off x="2867" y="1950"/>
                <a:ext cx="49" cy="3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90" name="AutoShape 20">
                <a:extLst>
                  <a:ext uri="{FF2B5EF4-FFF2-40B4-BE49-F238E27FC236}">
                    <a16:creationId xmlns:a16="http://schemas.microsoft.com/office/drawing/2014/main" id="{C06EEB5B-5168-4DAA-A3DC-7F3114C7847E}"/>
                  </a:ext>
                </a:extLst>
              </p:cNvPr>
              <p:cNvCxnSpPr>
                <a:cxnSpLocks noChangeAspect="1" noChangeShapeType="1"/>
                <a:stCxn id="289" idx="3"/>
                <a:endCxn id="289" idx="1"/>
              </p:cNvCxnSpPr>
              <p:nvPr/>
            </p:nvCxnSpPr>
            <p:spPr bwMode="auto">
              <a:xfrm>
                <a:off x="2868" y="2118"/>
                <a:ext cx="49"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1" name="AutoShape 21">
                <a:extLst>
                  <a:ext uri="{FF2B5EF4-FFF2-40B4-BE49-F238E27FC236}">
                    <a16:creationId xmlns:a16="http://schemas.microsoft.com/office/drawing/2014/main" id="{CE129BB4-BB33-4EE2-89FA-6BBC9BE888A8}"/>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2" name="AutoShape 22">
                <a:extLst>
                  <a:ext uri="{FF2B5EF4-FFF2-40B4-BE49-F238E27FC236}">
                    <a16:creationId xmlns:a16="http://schemas.microsoft.com/office/drawing/2014/main" id="{90B07C9D-60CB-464D-B9DF-EBDEC1A4009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3" name="AutoShape 23">
                <a:extLst>
                  <a:ext uri="{FF2B5EF4-FFF2-40B4-BE49-F238E27FC236}">
                    <a16:creationId xmlns:a16="http://schemas.microsoft.com/office/drawing/2014/main" id="{F4623D90-54C5-4AF9-88BB-8B612E676144}"/>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4" name="AutoShape 24">
                <a:extLst>
                  <a:ext uri="{FF2B5EF4-FFF2-40B4-BE49-F238E27FC236}">
                    <a16:creationId xmlns:a16="http://schemas.microsoft.com/office/drawing/2014/main" id="{5B8F12A4-CFDE-4FEA-8608-5264ADB558D7}"/>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5" name="AutoShape 25">
                <a:extLst>
                  <a:ext uri="{FF2B5EF4-FFF2-40B4-BE49-F238E27FC236}">
                    <a16:creationId xmlns:a16="http://schemas.microsoft.com/office/drawing/2014/main" id="{C4D6F57B-A654-4F2A-8F9D-F18F7BF84C30}"/>
                  </a:ext>
                </a:extLst>
              </p:cNvPr>
              <p:cNvCxnSpPr>
                <a:cxnSpLocks noChangeAspect="1" noChangeShapeType="1"/>
                <a:stCxn id="283" idx="3"/>
                <a:endCxn id="283" idx="1"/>
              </p:cNvCxnSpPr>
              <p:nvPr/>
            </p:nvCxnSpPr>
            <p:spPr bwMode="auto">
              <a:xfrm flipH="1" flipV="1">
                <a:off x="3280" y="2430"/>
                <a:ext cx="8" cy="4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AutoShape 26">
                <a:extLst>
                  <a:ext uri="{FF2B5EF4-FFF2-40B4-BE49-F238E27FC236}">
                    <a16:creationId xmlns:a16="http://schemas.microsoft.com/office/drawing/2014/main" id="{2583271E-90BE-44B8-9766-741601D477ED}"/>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AutoShape 27">
                <a:extLst>
                  <a:ext uri="{FF2B5EF4-FFF2-40B4-BE49-F238E27FC236}">
                    <a16:creationId xmlns:a16="http://schemas.microsoft.com/office/drawing/2014/main" id="{FCCD260A-5FB7-4B73-BC01-C01A456886DF}"/>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AutoShape 28">
                <a:extLst>
                  <a:ext uri="{FF2B5EF4-FFF2-40B4-BE49-F238E27FC236}">
                    <a16:creationId xmlns:a16="http://schemas.microsoft.com/office/drawing/2014/main" id="{5E15A994-FDA9-4203-A573-91547EDBB4CA}"/>
                  </a:ext>
                </a:extLst>
              </p:cNvPr>
              <p:cNvCxnSpPr>
                <a:cxnSpLocks noChangeAspect="1" noChangeShapeType="1"/>
                <a:stCxn id="289" idx="1"/>
                <a:endCxn id="289" idx="1"/>
              </p:cNvCxnSpPr>
              <p:nvPr/>
            </p:nvCxnSpPr>
            <p:spPr bwMode="auto">
              <a:xfrm>
                <a:off x="2917" y="2118"/>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AutoShape 29">
                <a:extLst>
                  <a:ext uri="{FF2B5EF4-FFF2-40B4-BE49-F238E27FC236}">
                    <a16:creationId xmlns:a16="http://schemas.microsoft.com/office/drawing/2014/main" id="{5DBC79A5-3364-41E4-8E0C-3DCE94D7405E}"/>
                  </a:ext>
                </a:extLst>
              </p:cNvPr>
              <p:cNvCxnSpPr>
                <a:cxnSpLocks noChangeAspect="1" noChangeShapeType="1"/>
              </p:cNvCxnSpPr>
              <p:nvPr/>
            </p:nvCxnSpPr>
            <p:spPr bwMode="auto">
              <a:xfrm rot="2543020" flipV="1">
                <a:off x="2997" y="2091"/>
                <a:ext cx="36" cy="3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AutoShape 30">
                <a:extLst>
                  <a:ext uri="{FF2B5EF4-FFF2-40B4-BE49-F238E27FC236}">
                    <a16:creationId xmlns:a16="http://schemas.microsoft.com/office/drawing/2014/main" id="{151DDD9F-C456-42A9-A344-32879980C479}"/>
                  </a:ext>
                </a:extLst>
              </p:cNvPr>
              <p:cNvCxnSpPr>
                <a:cxnSpLocks noChangeAspect="1" noChangeShapeType="1"/>
              </p:cNvCxnSpPr>
              <p:nvPr/>
            </p:nvCxnSpPr>
            <p:spPr bwMode="auto">
              <a:xfrm rot="2543020" flipH="1" flipV="1">
                <a:off x="3243" y="2317"/>
                <a:ext cx="38" cy="31"/>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AutoShape 31">
                <a:extLst>
                  <a:ext uri="{FF2B5EF4-FFF2-40B4-BE49-F238E27FC236}">
                    <a16:creationId xmlns:a16="http://schemas.microsoft.com/office/drawing/2014/main" id="{8EB8ACCC-C446-4D79-8227-DC35D104B70D}"/>
                  </a:ext>
                </a:extLst>
              </p:cNvPr>
              <p:cNvCxnSpPr>
                <a:cxnSpLocks noChangeAspect="1" noChangeShapeType="1"/>
                <a:stCxn id="283" idx="1"/>
                <a:endCxn id="283" idx="1"/>
              </p:cNvCxnSpPr>
              <p:nvPr/>
            </p:nvCxnSpPr>
            <p:spPr bwMode="auto">
              <a:xfrm>
                <a:off x="3280" y="2430"/>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2" name="Line 32">
                <a:extLst>
                  <a:ext uri="{FF2B5EF4-FFF2-40B4-BE49-F238E27FC236}">
                    <a16:creationId xmlns:a16="http://schemas.microsoft.com/office/drawing/2014/main" id="{20B680EE-5F86-4BFF-8484-956AB555377E}"/>
                  </a:ext>
                </a:extLst>
              </p:cNvPr>
              <p:cNvSpPr>
                <a:spLocks noChangeAspect="1" noChangeShapeType="1"/>
              </p:cNvSpPr>
              <p:nvPr/>
            </p:nvSpPr>
            <p:spPr bwMode="auto">
              <a:xfrm rot="2543020" flipV="1">
                <a:off x="2868" y="2421"/>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3" name="Line 33">
                <a:extLst>
                  <a:ext uri="{FF2B5EF4-FFF2-40B4-BE49-F238E27FC236}">
                    <a16:creationId xmlns:a16="http://schemas.microsoft.com/office/drawing/2014/main" id="{3E8EF585-C99B-4CB2-8A6A-F7E6406A296B}"/>
                  </a:ext>
                </a:extLst>
              </p:cNvPr>
              <p:cNvSpPr>
                <a:spLocks noChangeAspect="1" noChangeShapeType="1"/>
              </p:cNvSpPr>
              <p:nvPr/>
            </p:nvSpPr>
            <p:spPr bwMode="auto">
              <a:xfrm rot="2543020" flipV="1">
                <a:off x="2970" y="230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4" name="Line 34">
                <a:extLst>
                  <a:ext uri="{FF2B5EF4-FFF2-40B4-BE49-F238E27FC236}">
                    <a16:creationId xmlns:a16="http://schemas.microsoft.com/office/drawing/2014/main" id="{1BE03C8F-BBBE-4F2C-A0FC-00F5A2954C9A}"/>
                  </a:ext>
                </a:extLst>
              </p:cNvPr>
              <p:cNvSpPr>
                <a:spLocks noChangeAspect="1" noChangeShapeType="1"/>
              </p:cNvSpPr>
              <p:nvPr/>
            </p:nvSpPr>
            <p:spPr bwMode="auto">
              <a:xfrm rot="2543020" flipV="1">
                <a:off x="2935" y="2482"/>
                <a:ext cx="0"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5" name="Line 35">
                <a:extLst>
                  <a:ext uri="{FF2B5EF4-FFF2-40B4-BE49-F238E27FC236}">
                    <a16:creationId xmlns:a16="http://schemas.microsoft.com/office/drawing/2014/main" id="{06A7C17E-CB5E-438F-90AC-9A7B014C0E2D}"/>
                  </a:ext>
                </a:extLst>
              </p:cNvPr>
              <p:cNvSpPr>
                <a:spLocks noChangeAspect="1" noChangeShapeType="1"/>
              </p:cNvSpPr>
              <p:nvPr/>
            </p:nvSpPr>
            <p:spPr bwMode="auto">
              <a:xfrm rot="2543020" flipV="1">
                <a:off x="3038" y="23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6" name="Line 36">
                <a:extLst>
                  <a:ext uri="{FF2B5EF4-FFF2-40B4-BE49-F238E27FC236}">
                    <a16:creationId xmlns:a16="http://schemas.microsoft.com/office/drawing/2014/main" id="{8F04CB76-6B33-4156-AC41-1983E39A218D}"/>
                  </a:ext>
                </a:extLst>
              </p:cNvPr>
              <p:cNvSpPr>
                <a:spLocks noChangeAspect="1" noChangeShapeType="1"/>
              </p:cNvSpPr>
              <p:nvPr/>
            </p:nvSpPr>
            <p:spPr bwMode="auto">
              <a:xfrm rot="4897603" flipV="1">
                <a:off x="3339" y="2399"/>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7" name="Line 37">
                <a:extLst>
                  <a:ext uri="{FF2B5EF4-FFF2-40B4-BE49-F238E27FC236}">
                    <a16:creationId xmlns:a16="http://schemas.microsoft.com/office/drawing/2014/main" id="{60B77A37-9D3F-495C-BF85-36796D72EED3}"/>
                  </a:ext>
                </a:extLst>
              </p:cNvPr>
              <p:cNvSpPr>
                <a:spLocks noChangeAspect="1" noChangeShapeType="1"/>
              </p:cNvSpPr>
              <p:nvPr/>
            </p:nvSpPr>
            <p:spPr bwMode="auto">
              <a:xfrm rot="4897603" flipV="1">
                <a:off x="3191" y="2427"/>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8" name="Line 38">
                <a:extLst>
                  <a:ext uri="{FF2B5EF4-FFF2-40B4-BE49-F238E27FC236}">
                    <a16:creationId xmlns:a16="http://schemas.microsoft.com/office/drawing/2014/main" id="{4A553D07-C423-469F-94DC-D68D4C365877}"/>
                  </a:ext>
                </a:extLst>
              </p:cNvPr>
              <p:cNvSpPr>
                <a:spLocks noChangeAspect="1" noChangeShapeType="1"/>
              </p:cNvSpPr>
              <p:nvPr/>
            </p:nvSpPr>
            <p:spPr bwMode="auto">
              <a:xfrm rot="4897603" flipV="1">
                <a:off x="3335" y="2270"/>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09" name="Line 39">
                <a:extLst>
                  <a:ext uri="{FF2B5EF4-FFF2-40B4-BE49-F238E27FC236}">
                    <a16:creationId xmlns:a16="http://schemas.microsoft.com/office/drawing/2014/main" id="{967A388D-D794-42FB-886C-1B2DC98D5A8C}"/>
                  </a:ext>
                </a:extLst>
              </p:cNvPr>
              <p:cNvSpPr>
                <a:spLocks noChangeAspect="1" noChangeShapeType="1"/>
              </p:cNvSpPr>
              <p:nvPr/>
            </p:nvSpPr>
            <p:spPr bwMode="auto">
              <a:xfrm rot="4897603" flipV="1">
                <a:off x="3185" y="2299"/>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0" name="Line 40">
                <a:extLst>
                  <a:ext uri="{FF2B5EF4-FFF2-40B4-BE49-F238E27FC236}">
                    <a16:creationId xmlns:a16="http://schemas.microsoft.com/office/drawing/2014/main" id="{92B44939-BE9F-46B6-AF35-131EAC26DE9A}"/>
                  </a:ext>
                </a:extLst>
              </p:cNvPr>
              <p:cNvSpPr>
                <a:spLocks noChangeAspect="1" noChangeShapeType="1"/>
              </p:cNvSpPr>
              <p:nvPr/>
            </p:nvSpPr>
            <p:spPr bwMode="auto">
              <a:xfrm rot="10916767" flipV="1">
                <a:off x="2893" y="1991"/>
                <a:ext cx="1" cy="9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1" name="Line 41">
                <a:extLst>
                  <a:ext uri="{FF2B5EF4-FFF2-40B4-BE49-F238E27FC236}">
                    <a16:creationId xmlns:a16="http://schemas.microsoft.com/office/drawing/2014/main" id="{1F35319B-8719-4418-AA86-286A09BC2F54}"/>
                  </a:ext>
                </a:extLst>
              </p:cNvPr>
              <p:cNvSpPr>
                <a:spLocks noChangeAspect="1" noChangeShapeType="1"/>
              </p:cNvSpPr>
              <p:nvPr/>
            </p:nvSpPr>
            <p:spPr bwMode="auto">
              <a:xfrm rot="10916767" flipV="1">
                <a:off x="3021" y="1984"/>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2" name="Line 42">
                <a:extLst>
                  <a:ext uri="{FF2B5EF4-FFF2-40B4-BE49-F238E27FC236}">
                    <a16:creationId xmlns:a16="http://schemas.microsoft.com/office/drawing/2014/main" id="{57C9C876-8EA7-4ED9-9010-56E5B203C2A9}"/>
                  </a:ext>
                </a:extLst>
              </p:cNvPr>
              <p:cNvSpPr>
                <a:spLocks noChangeAspect="1" noChangeShapeType="1"/>
              </p:cNvSpPr>
              <p:nvPr/>
            </p:nvSpPr>
            <p:spPr bwMode="auto">
              <a:xfrm rot="10916767" flipV="1">
                <a:off x="2900" y="2163"/>
                <a:ext cx="1"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3" name="Line 43">
                <a:extLst>
                  <a:ext uri="{FF2B5EF4-FFF2-40B4-BE49-F238E27FC236}">
                    <a16:creationId xmlns:a16="http://schemas.microsoft.com/office/drawing/2014/main" id="{DC24DB0D-33AF-4728-9D9D-DE25A3D5E52B}"/>
                  </a:ext>
                </a:extLst>
              </p:cNvPr>
              <p:cNvSpPr>
                <a:spLocks noChangeAspect="1" noChangeShapeType="1"/>
              </p:cNvSpPr>
              <p:nvPr/>
            </p:nvSpPr>
            <p:spPr bwMode="auto">
              <a:xfrm rot="10916767" flipV="1">
                <a:off x="3029" y="2156"/>
                <a:ext cx="0" cy="9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314" name="Oval 44">
                <a:extLst>
                  <a:ext uri="{FF2B5EF4-FFF2-40B4-BE49-F238E27FC236}">
                    <a16:creationId xmlns:a16="http://schemas.microsoft.com/office/drawing/2014/main" id="{0FC85EBF-B365-40CD-876A-8E38D42FDEC9}"/>
                  </a:ext>
                </a:extLst>
              </p:cNvPr>
              <p:cNvSpPr>
                <a:spLocks noChangeAspect="1" noChangeArrowheads="1"/>
              </p:cNvSpPr>
              <p:nvPr/>
            </p:nvSpPr>
            <p:spPr bwMode="auto">
              <a:xfrm rot="2543020">
                <a:off x="2991" y="2406"/>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5" name="Oval 45">
                <a:extLst>
                  <a:ext uri="{FF2B5EF4-FFF2-40B4-BE49-F238E27FC236}">
                    <a16:creationId xmlns:a16="http://schemas.microsoft.com/office/drawing/2014/main" id="{256E5DBE-208C-49F1-885D-A8A7E3CB8D4F}"/>
                  </a:ext>
                </a:extLst>
              </p:cNvPr>
              <p:cNvSpPr>
                <a:spLocks noChangeAspect="1" noChangeArrowheads="1"/>
              </p:cNvSpPr>
              <p:nvPr/>
            </p:nvSpPr>
            <p:spPr bwMode="auto">
              <a:xfrm rot="2543020">
                <a:off x="2964" y="2382"/>
                <a:ext cx="20" cy="2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grpSp>
        <p:grpSp>
          <p:nvGrpSpPr>
            <p:cNvPr id="7" name="Group 397">
              <a:extLst>
                <a:ext uri="{FF2B5EF4-FFF2-40B4-BE49-F238E27FC236}">
                  <a16:creationId xmlns:a16="http://schemas.microsoft.com/office/drawing/2014/main" id="{3B9584A4-22B6-4F30-9FB2-6E139B2D7C72}"/>
                </a:ext>
              </a:extLst>
            </p:cNvPr>
            <p:cNvGrpSpPr>
              <a:grpSpLocks noChangeAspect="1"/>
            </p:cNvGrpSpPr>
            <p:nvPr/>
          </p:nvGrpSpPr>
          <p:grpSpPr bwMode="auto">
            <a:xfrm>
              <a:off x="1982621" y="5735053"/>
              <a:ext cx="1024036" cy="1019723"/>
              <a:chOff x="3600" y="1632"/>
              <a:chExt cx="1594" cy="1587"/>
            </a:xfrm>
          </p:grpSpPr>
          <p:sp>
            <p:nvSpPr>
              <p:cNvPr id="8" name="Line 141">
                <a:extLst>
                  <a:ext uri="{FF2B5EF4-FFF2-40B4-BE49-F238E27FC236}">
                    <a16:creationId xmlns:a16="http://schemas.microsoft.com/office/drawing/2014/main" id="{D9C107D8-BCBC-4B8E-A9E5-4B4A4EE91F9E}"/>
                  </a:ext>
                </a:extLst>
              </p:cNvPr>
              <p:cNvSpPr>
                <a:spLocks noChangeAspect="1" noChangeShapeType="1"/>
              </p:cNvSpPr>
              <p:nvPr/>
            </p:nvSpPr>
            <p:spPr bwMode="auto">
              <a:xfrm>
                <a:off x="4215"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9" name="Line 142">
                <a:extLst>
                  <a:ext uri="{FF2B5EF4-FFF2-40B4-BE49-F238E27FC236}">
                    <a16:creationId xmlns:a16="http://schemas.microsoft.com/office/drawing/2014/main" id="{608FA97C-C152-4BDF-A507-BB8F9E7B7D2E}"/>
                  </a:ext>
                </a:extLst>
              </p:cNvPr>
              <p:cNvSpPr>
                <a:spLocks noChangeAspect="1" noChangeShapeType="1"/>
              </p:cNvSpPr>
              <p:nvPr/>
            </p:nvSpPr>
            <p:spPr bwMode="auto">
              <a:xfrm flipH="1">
                <a:off x="4593" y="171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0" name="Rectangle 126">
                <a:extLst>
                  <a:ext uri="{FF2B5EF4-FFF2-40B4-BE49-F238E27FC236}">
                    <a16:creationId xmlns:a16="http://schemas.microsoft.com/office/drawing/2014/main" id="{90195229-1C8C-45F3-8C70-693E797D9DE3}"/>
                  </a:ext>
                </a:extLst>
              </p:cNvPr>
              <p:cNvSpPr>
                <a:spLocks noChangeAspect="1" noChangeArrowheads="1"/>
              </p:cNvSpPr>
              <p:nvPr/>
            </p:nvSpPr>
            <p:spPr bwMode="auto">
              <a:xfrm rot="8193398">
                <a:off x="4242" y="163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 name="Rectangle 127">
                <a:extLst>
                  <a:ext uri="{FF2B5EF4-FFF2-40B4-BE49-F238E27FC236}">
                    <a16:creationId xmlns:a16="http://schemas.microsoft.com/office/drawing/2014/main" id="{3B7D458C-2A6B-4849-BD68-10D2A5EC3569}"/>
                  </a:ext>
                </a:extLst>
              </p:cNvPr>
              <p:cNvSpPr>
                <a:spLocks noChangeAspect="1" noChangeArrowheads="1"/>
              </p:cNvSpPr>
              <p:nvPr/>
            </p:nvSpPr>
            <p:spPr bwMode="auto">
              <a:xfrm rot="2363874">
                <a:off x="4528" y="1647"/>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 name="Rectangle 128">
                <a:extLst>
                  <a:ext uri="{FF2B5EF4-FFF2-40B4-BE49-F238E27FC236}">
                    <a16:creationId xmlns:a16="http://schemas.microsoft.com/office/drawing/2014/main" id="{6D79DB61-2A16-4506-8D74-B41BC70667F2}"/>
                  </a:ext>
                </a:extLst>
              </p:cNvPr>
              <p:cNvSpPr>
                <a:spLocks noChangeAspect="1" noChangeArrowheads="1"/>
              </p:cNvSpPr>
              <p:nvPr/>
            </p:nvSpPr>
            <p:spPr bwMode="auto">
              <a:xfrm>
                <a:off x="4217" y="1672"/>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13" name="Line 129">
                <a:extLst>
                  <a:ext uri="{FF2B5EF4-FFF2-40B4-BE49-F238E27FC236}">
                    <a16:creationId xmlns:a16="http://schemas.microsoft.com/office/drawing/2014/main" id="{69892C1D-A55D-4216-97A9-71D27A9AC527}"/>
                  </a:ext>
                </a:extLst>
              </p:cNvPr>
              <p:cNvSpPr>
                <a:spLocks noChangeAspect="1" noChangeShapeType="1"/>
              </p:cNvSpPr>
              <p:nvPr/>
            </p:nvSpPr>
            <p:spPr bwMode="auto">
              <a:xfrm flipH="1" flipV="1">
                <a:off x="4107" y="2362"/>
                <a:ext cx="27"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4" name="Line 130">
                <a:extLst>
                  <a:ext uri="{FF2B5EF4-FFF2-40B4-BE49-F238E27FC236}">
                    <a16:creationId xmlns:a16="http://schemas.microsoft.com/office/drawing/2014/main" id="{20BC8182-7D1F-4046-B8DE-F04A455743B2}"/>
                  </a:ext>
                </a:extLst>
              </p:cNvPr>
              <p:cNvSpPr>
                <a:spLocks noChangeAspect="1" noChangeShapeType="1"/>
              </p:cNvSpPr>
              <p:nvPr/>
            </p:nvSpPr>
            <p:spPr bwMode="auto">
              <a:xfrm flipH="1">
                <a:off x="4215" y="2741"/>
                <a:ext cx="378"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 name="Line 131">
                <a:extLst>
                  <a:ext uri="{FF2B5EF4-FFF2-40B4-BE49-F238E27FC236}">
                    <a16:creationId xmlns:a16="http://schemas.microsoft.com/office/drawing/2014/main" id="{6B255A95-1339-4549-9AB6-E6AA3D5D0976}"/>
                  </a:ext>
                </a:extLst>
              </p:cNvPr>
              <p:cNvSpPr>
                <a:spLocks noChangeAspect="1" noChangeShapeType="1"/>
              </p:cNvSpPr>
              <p:nvPr/>
            </p:nvSpPr>
            <p:spPr bwMode="auto">
              <a:xfrm flipH="1">
                <a:off x="4674" y="2389"/>
                <a:ext cx="28" cy="29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6" name="Line 132">
                <a:extLst>
                  <a:ext uri="{FF2B5EF4-FFF2-40B4-BE49-F238E27FC236}">
                    <a16:creationId xmlns:a16="http://schemas.microsoft.com/office/drawing/2014/main" id="{661B6FD8-1F66-4444-AB14-5943D183B2AD}"/>
                  </a:ext>
                </a:extLst>
              </p:cNvPr>
              <p:cNvSpPr>
                <a:spLocks noChangeAspect="1" noChangeShapeType="1"/>
              </p:cNvSpPr>
              <p:nvPr/>
            </p:nvSpPr>
            <p:spPr bwMode="auto">
              <a:xfrm>
                <a:off x="4485" y="2146"/>
                <a:ext cx="162" cy="162"/>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7" name="Line 133">
                <a:extLst>
                  <a:ext uri="{FF2B5EF4-FFF2-40B4-BE49-F238E27FC236}">
                    <a16:creationId xmlns:a16="http://schemas.microsoft.com/office/drawing/2014/main" id="{E4AB4A9E-D73F-4251-B61F-967A94430FE1}"/>
                  </a:ext>
                </a:extLst>
              </p:cNvPr>
              <p:cNvSpPr>
                <a:spLocks noChangeAspect="1" noChangeShapeType="1"/>
              </p:cNvSpPr>
              <p:nvPr/>
            </p:nvSpPr>
            <p:spPr bwMode="auto">
              <a:xfrm flipH="1">
                <a:off x="4161" y="2146"/>
                <a:ext cx="189" cy="135"/>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8" name="Line 134">
                <a:extLst>
                  <a:ext uri="{FF2B5EF4-FFF2-40B4-BE49-F238E27FC236}">
                    <a16:creationId xmlns:a16="http://schemas.microsoft.com/office/drawing/2014/main" id="{BC425438-EF91-49A7-9A93-DFE4910AA708}"/>
                  </a:ext>
                </a:extLst>
              </p:cNvPr>
              <p:cNvSpPr>
                <a:spLocks noChangeAspect="1" noChangeShapeType="1"/>
              </p:cNvSpPr>
              <p:nvPr/>
            </p:nvSpPr>
            <p:spPr bwMode="auto">
              <a:xfrm flipH="1">
                <a:off x="4458" y="2660"/>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 name="Line 135">
                <a:extLst>
                  <a:ext uri="{FF2B5EF4-FFF2-40B4-BE49-F238E27FC236}">
                    <a16:creationId xmlns:a16="http://schemas.microsoft.com/office/drawing/2014/main" id="{D4E6CFB8-8CA7-401D-A6BB-7C9F51D08E19}"/>
                  </a:ext>
                </a:extLst>
              </p:cNvPr>
              <p:cNvSpPr>
                <a:spLocks noChangeAspect="1" noChangeShapeType="1"/>
              </p:cNvSpPr>
              <p:nvPr/>
            </p:nvSpPr>
            <p:spPr bwMode="auto">
              <a:xfrm>
                <a:off x="4323" y="2633"/>
                <a:ext cx="27" cy="0"/>
              </a:xfrm>
              <a:prstGeom prst="line">
                <a:avLst/>
              </a:prstGeom>
              <a:noFill/>
              <a:ln w="28575">
                <a:solidFill>
                  <a:schemeClr val="hlink"/>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 name="Line 136">
                <a:extLst>
                  <a:ext uri="{FF2B5EF4-FFF2-40B4-BE49-F238E27FC236}">
                    <a16:creationId xmlns:a16="http://schemas.microsoft.com/office/drawing/2014/main" id="{6F3F603E-410B-4773-A1BB-4F9DFB94CE24}"/>
                  </a:ext>
                </a:extLst>
              </p:cNvPr>
              <p:cNvSpPr>
                <a:spLocks noChangeAspect="1" noChangeShapeType="1"/>
              </p:cNvSpPr>
              <p:nvPr/>
            </p:nvSpPr>
            <p:spPr bwMode="auto">
              <a:xfrm flipH="1">
                <a:off x="4566" y="2470"/>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1" name="Line 137">
                <a:extLst>
                  <a:ext uri="{FF2B5EF4-FFF2-40B4-BE49-F238E27FC236}">
                    <a16:creationId xmlns:a16="http://schemas.microsoft.com/office/drawing/2014/main" id="{FFBF7DD0-05A7-45A7-A1BE-8E6AC78D7284}"/>
                  </a:ext>
                </a:extLst>
              </p:cNvPr>
              <p:cNvSpPr>
                <a:spLocks noChangeAspect="1" noChangeShapeType="1"/>
              </p:cNvSpPr>
              <p:nvPr/>
            </p:nvSpPr>
            <p:spPr bwMode="auto">
              <a:xfrm>
                <a:off x="4485" y="2281"/>
                <a:ext cx="27" cy="108"/>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 name="Line 138">
                <a:extLst>
                  <a:ext uri="{FF2B5EF4-FFF2-40B4-BE49-F238E27FC236}">
                    <a16:creationId xmlns:a16="http://schemas.microsoft.com/office/drawing/2014/main" id="{1F89E126-AAB3-40F2-B53E-54DDB1C1238B}"/>
                  </a:ext>
                </a:extLst>
              </p:cNvPr>
              <p:cNvSpPr>
                <a:spLocks noChangeAspect="1" noChangeShapeType="1"/>
              </p:cNvSpPr>
              <p:nvPr/>
            </p:nvSpPr>
            <p:spPr bwMode="auto">
              <a:xfrm>
                <a:off x="4215" y="2470"/>
                <a:ext cx="27"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3" name="Line 139">
                <a:extLst>
                  <a:ext uri="{FF2B5EF4-FFF2-40B4-BE49-F238E27FC236}">
                    <a16:creationId xmlns:a16="http://schemas.microsoft.com/office/drawing/2014/main" id="{F01F50E2-7C62-4F74-98FA-4079A39F569B}"/>
                  </a:ext>
                </a:extLst>
              </p:cNvPr>
              <p:cNvSpPr>
                <a:spLocks noChangeAspect="1" noChangeShapeType="1"/>
              </p:cNvSpPr>
              <p:nvPr/>
            </p:nvSpPr>
            <p:spPr bwMode="auto">
              <a:xfrm flipH="1">
                <a:off x="4296" y="2281"/>
                <a:ext cx="54" cy="81"/>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4" name="Line 140">
                <a:extLst>
                  <a:ext uri="{FF2B5EF4-FFF2-40B4-BE49-F238E27FC236}">
                    <a16:creationId xmlns:a16="http://schemas.microsoft.com/office/drawing/2014/main" id="{B12BDF95-C145-4BEB-A277-FE724B31335B}"/>
                  </a:ext>
                </a:extLst>
              </p:cNvPr>
              <p:cNvSpPr>
                <a:spLocks noChangeAspect="1" noChangeShapeType="1"/>
              </p:cNvSpPr>
              <p:nvPr/>
            </p:nvSpPr>
            <p:spPr bwMode="auto">
              <a:xfrm>
                <a:off x="4377" y="1902"/>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5" name="AutoShape 143">
                <a:extLst>
                  <a:ext uri="{FF2B5EF4-FFF2-40B4-BE49-F238E27FC236}">
                    <a16:creationId xmlns:a16="http://schemas.microsoft.com/office/drawing/2014/main" id="{FEFE9F57-DB65-4568-B366-2E4F5C1216CB}"/>
                  </a:ext>
                </a:extLst>
              </p:cNvPr>
              <p:cNvCxnSpPr>
                <a:cxnSpLocks noChangeAspect="1" noChangeShapeType="1"/>
                <a:stCxn id="32" idx="0"/>
                <a:endCxn id="29" idx="0"/>
              </p:cNvCxnSpPr>
              <p:nvPr/>
            </p:nvCxnSpPr>
            <p:spPr bwMode="auto">
              <a:xfrm>
                <a:off x="4372" y="2038"/>
                <a:ext cx="91" cy="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6" name="Rectangle 144">
                <a:extLst>
                  <a:ext uri="{FF2B5EF4-FFF2-40B4-BE49-F238E27FC236}">
                    <a16:creationId xmlns:a16="http://schemas.microsoft.com/office/drawing/2014/main" id="{12F1945B-7D16-4509-BD87-DF450B05F42D}"/>
                  </a:ext>
                </a:extLst>
              </p:cNvPr>
              <p:cNvSpPr>
                <a:spLocks noChangeAspect="1" noChangeArrowheads="1"/>
              </p:cNvSpPr>
              <p:nvPr/>
            </p:nvSpPr>
            <p:spPr bwMode="auto">
              <a:xfrm>
                <a:off x="4441"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 name="Rectangle 145">
                <a:extLst>
                  <a:ext uri="{FF2B5EF4-FFF2-40B4-BE49-F238E27FC236}">
                    <a16:creationId xmlns:a16="http://schemas.microsoft.com/office/drawing/2014/main" id="{485A4E62-2DE3-4DD4-8CC9-750F99F5745C}"/>
                  </a:ext>
                </a:extLst>
              </p:cNvPr>
              <p:cNvSpPr>
                <a:spLocks noChangeAspect="1" noChangeArrowheads="1"/>
              </p:cNvSpPr>
              <p:nvPr/>
            </p:nvSpPr>
            <p:spPr bwMode="auto">
              <a:xfrm rot="2319409">
                <a:off x="4620" y="1713"/>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8" name="Rectangle 146">
                <a:extLst>
                  <a:ext uri="{FF2B5EF4-FFF2-40B4-BE49-F238E27FC236}">
                    <a16:creationId xmlns:a16="http://schemas.microsoft.com/office/drawing/2014/main" id="{4ED3E9E7-8DDF-4B93-ACBC-5ADBA32CA332}"/>
                  </a:ext>
                </a:extLst>
              </p:cNvPr>
              <p:cNvSpPr>
                <a:spLocks noChangeAspect="1" noChangeArrowheads="1"/>
              </p:cNvSpPr>
              <p:nvPr/>
            </p:nvSpPr>
            <p:spPr bwMode="auto">
              <a:xfrm>
                <a:off x="4441"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9" name="Rectangle 147">
                <a:extLst>
                  <a:ext uri="{FF2B5EF4-FFF2-40B4-BE49-F238E27FC236}">
                    <a16:creationId xmlns:a16="http://schemas.microsoft.com/office/drawing/2014/main" id="{5BDCF6AF-317F-4CE1-A04B-C3B12469A985}"/>
                  </a:ext>
                </a:extLst>
              </p:cNvPr>
              <p:cNvSpPr>
                <a:spLocks noChangeAspect="1" noChangeArrowheads="1"/>
              </p:cNvSpPr>
              <p:nvPr/>
            </p:nvSpPr>
            <p:spPr bwMode="auto">
              <a:xfrm>
                <a:off x="4441"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0" name="Rectangle 148">
                <a:extLst>
                  <a:ext uri="{FF2B5EF4-FFF2-40B4-BE49-F238E27FC236}">
                    <a16:creationId xmlns:a16="http://schemas.microsoft.com/office/drawing/2014/main" id="{EA443BB3-68CB-4742-A1DD-826B2D675E0C}"/>
                  </a:ext>
                </a:extLst>
              </p:cNvPr>
              <p:cNvSpPr>
                <a:spLocks noChangeAspect="1" noChangeArrowheads="1"/>
              </p:cNvSpPr>
              <p:nvPr/>
            </p:nvSpPr>
            <p:spPr bwMode="auto">
              <a:xfrm>
                <a:off x="4350" y="1902"/>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1" name="Rectangle 149">
                <a:extLst>
                  <a:ext uri="{FF2B5EF4-FFF2-40B4-BE49-F238E27FC236}">
                    <a16:creationId xmlns:a16="http://schemas.microsoft.com/office/drawing/2014/main" id="{C291F159-995E-48EA-9A2B-EA24E012F43F}"/>
                  </a:ext>
                </a:extLst>
              </p:cNvPr>
              <p:cNvSpPr>
                <a:spLocks noChangeAspect="1" noChangeArrowheads="1"/>
              </p:cNvSpPr>
              <p:nvPr/>
            </p:nvSpPr>
            <p:spPr bwMode="auto">
              <a:xfrm>
                <a:off x="4350" y="217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2" name="Rectangle 150">
                <a:extLst>
                  <a:ext uri="{FF2B5EF4-FFF2-40B4-BE49-F238E27FC236}">
                    <a16:creationId xmlns:a16="http://schemas.microsoft.com/office/drawing/2014/main" id="{E728FA7E-E72B-455F-9BB5-504B227B1DD8}"/>
                  </a:ext>
                </a:extLst>
              </p:cNvPr>
              <p:cNvSpPr>
                <a:spLocks noChangeAspect="1" noChangeArrowheads="1"/>
              </p:cNvSpPr>
              <p:nvPr/>
            </p:nvSpPr>
            <p:spPr bwMode="auto">
              <a:xfrm>
                <a:off x="4350" y="203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33" name="Rectangle 151">
                <a:extLst>
                  <a:ext uri="{FF2B5EF4-FFF2-40B4-BE49-F238E27FC236}">
                    <a16:creationId xmlns:a16="http://schemas.microsoft.com/office/drawing/2014/main" id="{98BF4980-5C3F-4234-9B3C-AAE983DB9949}"/>
                  </a:ext>
                </a:extLst>
              </p:cNvPr>
              <p:cNvSpPr>
                <a:spLocks noChangeAspect="1" noChangeArrowheads="1"/>
              </p:cNvSpPr>
              <p:nvPr/>
            </p:nvSpPr>
            <p:spPr bwMode="auto">
              <a:xfrm rot="8193398">
                <a:off x="4161" y="171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34" name="AutoShape 152">
                <a:extLst>
                  <a:ext uri="{FF2B5EF4-FFF2-40B4-BE49-F238E27FC236}">
                    <a16:creationId xmlns:a16="http://schemas.microsoft.com/office/drawing/2014/main" id="{1B815723-2A68-46E5-9232-3F80C9256BB9}"/>
                  </a:ext>
                </a:extLst>
              </p:cNvPr>
              <p:cNvCxnSpPr>
                <a:cxnSpLocks noChangeAspect="1" noChangeShapeType="1"/>
                <a:stCxn id="33" idx="3"/>
                <a:endCxn id="33" idx="1"/>
              </p:cNvCxnSpPr>
              <p:nvPr/>
            </p:nvCxnSpPr>
            <p:spPr bwMode="auto">
              <a:xfrm flipV="1">
                <a:off x="4166" y="184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AutoShape 153">
                <a:extLst>
                  <a:ext uri="{FF2B5EF4-FFF2-40B4-BE49-F238E27FC236}">
                    <a16:creationId xmlns:a16="http://schemas.microsoft.com/office/drawing/2014/main" id="{CDFF0F7A-9648-4D5D-B543-681A23848101}"/>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AutoShape 154">
                <a:extLst>
                  <a:ext uri="{FF2B5EF4-FFF2-40B4-BE49-F238E27FC236}">
                    <a16:creationId xmlns:a16="http://schemas.microsoft.com/office/drawing/2014/main" id="{32176F97-0A0B-4BF4-99B8-11BD0E825994}"/>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AutoShape 155">
                <a:extLst>
                  <a:ext uri="{FF2B5EF4-FFF2-40B4-BE49-F238E27FC236}">
                    <a16:creationId xmlns:a16="http://schemas.microsoft.com/office/drawing/2014/main" id="{E69D3E68-8CE1-4E13-9C03-EE4201A350A0}"/>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AutoShape 156">
                <a:extLst>
                  <a:ext uri="{FF2B5EF4-FFF2-40B4-BE49-F238E27FC236}">
                    <a16:creationId xmlns:a16="http://schemas.microsoft.com/office/drawing/2014/main" id="{B1AA9C7C-F8D6-4085-8CC5-300C7589F778}"/>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 name="AutoShape 157">
                <a:extLst>
                  <a:ext uri="{FF2B5EF4-FFF2-40B4-BE49-F238E27FC236}">
                    <a16:creationId xmlns:a16="http://schemas.microsoft.com/office/drawing/2014/main" id="{00EECB0D-42CC-4881-86FE-8985A57C3422}"/>
                  </a:ext>
                </a:extLst>
              </p:cNvPr>
              <p:cNvCxnSpPr>
                <a:cxnSpLocks noChangeAspect="1" noChangeShapeType="1"/>
                <a:stCxn id="27" idx="3"/>
                <a:endCxn id="27" idx="1"/>
              </p:cNvCxnSpPr>
              <p:nvPr/>
            </p:nvCxnSpPr>
            <p:spPr bwMode="auto">
              <a:xfrm flipH="1" flipV="1">
                <a:off x="4625" y="1834"/>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AutoShape 158">
                <a:extLst>
                  <a:ext uri="{FF2B5EF4-FFF2-40B4-BE49-F238E27FC236}">
                    <a16:creationId xmlns:a16="http://schemas.microsoft.com/office/drawing/2014/main" id="{C6C924FB-1F62-4FF5-8E91-5511FE6CE846}"/>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AutoShape 159">
                <a:extLst>
                  <a:ext uri="{FF2B5EF4-FFF2-40B4-BE49-F238E27FC236}">
                    <a16:creationId xmlns:a16="http://schemas.microsoft.com/office/drawing/2014/main" id="{A64EB7FC-6F61-468B-A5DD-2992BF7037FC}"/>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 name="AutoShape 160">
                <a:extLst>
                  <a:ext uri="{FF2B5EF4-FFF2-40B4-BE49-F238E27FC236}">
                    <a16:creationId xmlns:a16="http://schemas.microsoft.com/office/drawing/2014/main" id="{B976C2A8-849D-4432-B878-C02C1BA6E19D}"/>
                  </a:ext>
                </a:extLst>
              </p:cNvPr>
              <p:cNvCxnSpPr>
                <a:cxnSpLocks noChangeAspect="1" noChangeShapeType="1"/>
                <a:stCxn id="33" idx="1"/>
                <a:endCxn id="33" idx="1"/>
              </p:cNvCxnSpPr>
              <p:nvPr/>
            </p:nvCxnSpPr>
            <p:spPr bwMode="auto">
              <a:xfrm>
                <a:off x="4198" y="1847"/>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3" name="AutoShape 161">
                <a:extLst>
                  <a:ext uri="{FF2B5EF4-FFF2-40B4-BE49-F238E27FC236}">
                    <a16:creationId xmlns:a16="http://schemas.microsoft.com/office/drawing/2014/main" id="{7BFCDA33-06C1-4626-A40B-07C51533868E}"/>
                  </a:ext>
                </a:extLst>
              </p:cNvPr>
              <p:cNvCxnSpPr>
                <a:cxnSpLocks noChangeAspect="1" noChangeShapeType="1"/>
              </p:cNvCxnSpPr>
              <p:nvPr/>
            </p:nvCxnSpPr>
            <p:spPr bwMode="auto">
              <a:xfrm flipV="1">
                <a:off x="4242" y="176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AutoShape 162">
                <a:extLst>
                  <a:ext uri="{FF2B5EF4-FFF2-40B4-BE49-F238E27FC236}">
                    <a16:creationId xmlns:a16="http://schemas.microsoft.com/office/drawing/2014/main" id="{2DA74A2C-7BF9-482C-BD5D-20444A7F6944}"/>
                  </a:ext>
                </a:extLst>
              </p:cNvPr>
              <p:cNvCxnSpPr>
                <a:cxnSpLocks noChangeAspect="1" noChangeShapeType="1"/>
              </p:cNvCxnSpPr>
              <p:nvPr/>
            </p:nvCxnSpPr>
            <p:spPr bwMode="auto">
              <a:xfrm flipH="1" flipV="1">
                <a:off x="4539" y="1767"/>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AutoShape 163">
                <a:extLst>
                  <a:ext uri="{FF2B5EF4-FFF2-40B4-BE49-F238E27FC236}">
                    <a16:creationId xmlns:a16="http://schemas.microsoft.com/office/drawing/2014/main" id="{BDBB922A-CCF0-4E1A-B138-3FC1C3FD5449}"/>
                  </a:ext>
                </a:extLst>
              </p:cNvPr>
              <p:cNvCxnSpPr>
                <a:cxnSpLocks noChangeAspect="1" noChangeShapeType="1"/>
                <a:stCxn id="27" idx="1"/>
                <a:endCxn id="27" idx="1"/>
              </p:cNvCxnSpPr>
              <p:nvPr/>
            </p:nvCxnSpPr>
            <p:spPr bwMode="auto">
              <a:xfrm>
                <a:off x="4625" y="183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6" name="Line 164">
                <a:extLst>
                  <a:ext uri="{FF2B5EF4-FFF2-40B4-BE49-F238E27FC236}">
                    <a16:creationId xmlns:a16="http://schemas.microsoft.com/office/drawing/2014/main" id="{435E7B59-56F5-4B10-B8F9-E76DE8693EF9}"/>
                  </a:ext>
                </a:extLst>
              </p:cNvPr>
              <p:cNvSpPr>
                <a:spLocks noChangeAspect="1" noChangeShapeType="1"/>
              </p:cNvSpPr>
              <p:nvPr/>
            </p:nvSpPr>
            <p:spPr bwMode="auto">
              <a:xfrm flipV="1">
                <a:off x="4377"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7" name="Line 165">
                <a:extLst>
                  <a:ext uri="{FF2B5EF4-FFF2-40B4-BE49-F238E27FC236}">
                    <a16:creationId xmlns:a16="http://schemas.microsoft.com/office/drawing/2014/main" id="{A16FB10F-EA05-46F5-A59E-E29218CE8E1F}"/>
                  </a:ext>
                </a:extLst>
              </p:cNvPr>
              <p:cNvSpPr>
                <a:spLocks noChangeAspect="1" noChangeShapeType="1"/>
              </p:cNvSpPr>
              <p:nvPr/>
            </p:nvSpPr>
            <p:spPr bwMode="auto">
              <a:xfrm flipV="1">
                <a:off x="4377"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8" name="Line 166">
                <a:extLst>
                  <a:ext uri="{FF2B5EF4-FFF2-40B4-BE49-F238E27FC236}">
                    <a16:creationId xmlns:a16="http://schemas.microsoft.com/office/drawing/2014/main" id="{074F1EF0-0A02-44AD-9BE8-48922569ADB2}"/>
                  </a:ext>
                </a:extLst>
              </p:cNvPr>
              <p:cNvSpPr>
                <a:spLocks noChangeAspect="1" noChangeShapeType="1"/>
              </p:cNvSpPr>
              <p:nvPr/>
            </p:nvSpPr>
            <p:spPr bwMode="auto">
              <a:xfrm flipV="1">
                <a:off x="4377"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49" name="Line 167">
                <a:extLst>
                  <a:ext uri="{FF2B5EF4-FFF2-40B4-BE49-F238E27FC236}">
                    <a16:creationId xmlns:a16="http://schemas.microsoft.com/office/drawing/2014/main" id="{F3B09E0A-93F4-4D24-882A-0A31036EC76E}"/>
                  </a:ext>
                </a:extLst>
              </p:cNvPr>
              <p:cNvSpPr>
                <a:spLocks noChangeAspect="1" noChangeShapeType="1"/>
              </p:cNvSpPr>
              <p:nvPr/>
            </p:nvSpPr>
            <p:spPr bwMode="auto">
              <a:xfrm flipV="1">
                <a:off x="4458" y="220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0" name="Line 168">
                <a:extLst>
                  <a:ext uri="{FF2B5EF4-FFF2-40B4-BE49-F238E27FC236}">
                    <a16:creationId xmlns:a16="http://schemas.microsoft.com/office/drawing/2014/main" id="{B23A7E19-5AB1-4989-BDF6-4FE2A794678F}"/>
                  </a:ext>
                </a:extLst>
              </p:cNvPr>
              <p:cNvSpPr>
                <a:spLocks noChangeAspect="1" noChangeShapeType="1"/>
              </p:cNvSpPr>
              <p:nvPr/>
            </p:nvSpPr>
            <p:spPr bwMode="auto">
              <a:xfrm flipV="1">
                <a:off x="4458" y="206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1" name="Line 169">
                <a:extLst>
                  <a:ext uri="{FF2B5EF4-FFF2-40B4-BE49-F238E27FC236}">
                    <a16:creationId xmlns:a16="http://schemas.microsoft.com/office/drawing/2014/main" id="{B082BD5E-E7EB-4AC4-BB57-3EC19A70CC1E}"/>
                  </a:ext>
                </a:extLst>
              </p:cNvPr>
              <p:cNvSpPr>
                <a:spLocks noChangeAspect="1" noChangeShapeType="1"/>
              </p:cNvSpPr>
              <p:nvPr/>
            </p:nvSpPr>
            <p:spPr bwMode="auto">
              <a:xfrm flipV="1">
                <a:off x="4458" y="192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2" name="Line 170">
                <a:extLst>
                  <a:ext uri="{FF2B5EF4-FFF2-40B4-BE49-F238E27FC236}">
                    <a16:creationId xmlns:a16="http://schemas.microsoft.com/office/drawing/2014/main" id="{8F9B122D-EA55-4165-A7DC-85F1B9F07405}"/>
                  </a:ext>
                </a:extLst>
              </p:cNvPr>
              <p:cNvSpPr>
                <a:spLocks noChangeAspect="1" noChangeShapeType="1"/>
              </p:cNvSpPr>
              <p:nvPr/>
            </p:nvSpPr>
            <p:spPr bwMode="auto">
              <a:xfrm rot="2354583" flipV="1">
                <a:off x="4674" y="176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3" name="Line 171">
                <a:extLst>
                  <a:ext uri="{FF2B5EF4-FFF2-40B4-BE49-F238E27FC236}">
                    <a16:creationId xmlns:a16="http://schemas.microsoft.com/office/drawing/2014/main" id="{7D1BF8B7-5C01-4278-94C2-1802EB25EB42}"/>
                  </a:ext>
                </a:extLst>
              </p:cNvPr>
              <p:cNvSpPr>
                <a:spLocks noChangeAspect="1" noChangeShapeType="1"/>
              </p:cNvSpPr>
              <p:nvPr/>
            </p:nvSpPr>
            <p:spPr bwMode="auto">
              <a:xfrm rot="2354583" flipV="1">
                <a:off x="4593" y="18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4" name="Line 172">
                <a:extLst>
                  <a:ext uri="{FF2B5EF4-FFF2-40B4-BE49-F238E27FC236}">
                    <a16:creationId xmlns:a16="http://schemas.microsoft.com/office/drawing/2014/main" id="{E108ED89-D349-4CC1-A250-98DCFEA20FBB}"/>
                  </a:ext>
                </a:extLst>
              </p:cNvPr>
              <p:cNvSpPr>
                <a:spLocks noChangeAspect="1" noChangeShapeType="1"/>
              </p:cNvSpPr>
              <p:nvPr/>
            </p:nvSpPr>
            <p:spPr bwMode="auto">
              <a:xfrm rot="2354583" flipV="1">
                <a:off x="4593" y="1686"/>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5" name="Line 173">
                <a:extLst>
                  <a:ext uri="{FF2B5EF4-FFF2-40B4-BE49-F238E27FC236}">
                    <a16:creationId xmlns:a16="http://schemas.microsoft.com/office/drawing/2014/main" id="{0878CB8F-3FFD-4580-9790-02F6C78AA544}"/>
                  </a:ext>
                </a:extLst>
              </p:cNvPr>
              <p:cNvSpPr>
                <a:spLocks noChangeAspect="1" noChangeShapeType="1"/>
              </p:cNvSpPr>
              <p:nvPr/>
            </p:nvSpPr>
            <p:spPr bwMode="auto">
              <a:xfrm rot="2354583" flipV="1">
                <a:off x="4512" y="179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6" name="Line 174">
                <a:extLst>
                  <a:ext uri="{FF2B5EF4-FFF2-40B4-BE49-F238E27FC236}">
                    <a16:creationId xmlns:a16="http://schemas.microsoft.com/office/drawing/2014/main" id="{61E049FC-5952-4988-9E79-50E26A1038C8}"/>
                  </a:ext>
                </a:extLst>
              </p:cNvPr>
              <p:cNvSpPr>
                <a:spLocks noChangeAspect="1" noChangeShapeType="1"/>
              </p:cNvSpPr>
              <p:nvPr/>
            </p:nvSpPr>
            <p:spPr bwMode="auto">
              <a:xfrm rot="8373747" flipV="1">
                <a:off x="4134" y="176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7" name="Line 175">
                <a:extLst>
                  <a:ext uri="{FF2B5EF4-FFF2-40B4-BE49-F238E27FC236}">
                    <a16:creationId xmlns:a16="http://schemas.microsoft.com/office/drawing/2014/main" id="{2E34CEC7-FCB8-4ED7-B5F9-484112E3FC7D}"/>
                  </a:ext>
                </a:extLst>
              </p:cNvPr>
              <p:cNvSpPr>
                <a:spLocks noChangeAspect="1" noChangeShapeType="1"/>
              </p:cNvSpPr>
              <p:nvPr/>
            </p:nvSpPr>
            <p:spPr bwMode="auto">
              <a:xfrm rot="8373747" flipV="1">
                <a:off x="4215" y="168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8" name="Line 176">
                <a:extLst>
                  <a:ext uri="{FF2B5EF4-FFF2-40B4-BE49-F238E27FC236}">
                    <a16:creationId xmlns:a16="http://schemas.microsoft.com/office/drawing/2014/main" id="{5B3320E1-4B6A-4194-9225-80AE270AA559}"/>
                  </a:ext>
                </a:extLst>
              </p:cNvPr>
              <p:cNvSpPr>
                <a:spLocks noChangeAspect="1" noChangeShapeType="1"/>
              </p:cNvSpPr>
              <p:nvPr/>
            </p:nvSpPr>
            <p:spPr bwMode="auto">
              <a:xfrm rot="8373747" flipV="1">
                <a:off x="4242" y="1875"/>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59" name="Line 177">
                <a:extLst>
                  <a:ext uri="{FF2B5EF4-FFF2-40B4-BE49-F238E27FC236}">
                    <a16:creationId xmlns:a16="http://schemas.microsoft.com/office/drawing/2014/main" id="{62092DBC-29ED-436B-8976-01F5389787F7}"/>
                  </a:ext>
                </a:extLst>
              </p:cNvPr>
              <p:cNvSpPr>
                <a:spLocks noChangeAspect="1" noChangeShapeType="1"/>
              </p:cNvSpPr>
              <p:nvPr/>
            </p:nvSpPr>
            <p:spPr bwMode="auto">
              <a:xfrm rot="8373747" flipV="1">
                <a:off x="4323" y="179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60" name="Oval 178">
                <a:extLst>
                  <a:ext uri="{FF2B5EF4-FFF2-40B4-BE49-F238E27FC236}">
                    <a16:creationId xmlns:a16="http://schemas.microsoft.com/office/drawing/2014/main" id="{D4AB832F-AC0C-49E4-8F52-4118BFD6DF68}"/>
                  </a:ext>
                </a:extLst>
              </p:cNvPr>
              <p:cNvSpPr>
                <a:spLocks noChangeAspect="1" noChangeArrowheads="1"/>
              </p:cNvSpPr>
              <p:nvPr/>
            </p:nvSpPr>
            <p:spPr bwMode="auto">
              <a:xfrm>
                <a:off x="4470"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1" name="Oval 179">
                <a:extLst>
                  <a:ext uri="{FF2B5EF4-FFF2-40B4-BE49-F238E27FC236}">
                    <a16:creationId xmlns:a16="http://schemas.microsoft.com/office/drawing/2014/main" id="{9AF4062E-B4B1-4543-A587-D5F08509C0DB}"/>
                  </a:ext>
                </a:extLst>
              </p:cNvPr>
              <p:cNvSpPr>
                <a:spLocks noChangeAspect="1" noChangeArrowheads="1"/>
              </p:cNvSpPr>
              <p:nvPr/>
            </p:nvSpPr>
            <p:spPr bwMode="auto">
              <a:xfrm>
                <a:off x="4485" y="198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2" name="Oval 180">
                <a:extLst>
                  <a:ext uri="{FF2B5EF4-FFF2-40B4-BE49-F238E27FC236}">
                    <a16:creationId xmlns:a16="http://schemas.microsoft.com/office/drawing/2014/main" id="{E48D0968-3421-4B90-9367-AFA48B94B12C}"/>
                  </a:ext>
                </a:extLst>
              </p:cNvPr>
              <p:cNvSpPr>
                <a:spLocks noChangeAspect="1" noChangeArrowheads="1"/>
              </p:cNvSpPr>
              <p:nvPr/>
            </p:nvSpPr>
            <p:spPr bwMode="auto">
              <a:xfrm>
                <a:off x="4323" y="19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3" name="Oval 181">
                <a:extLst>
                  <a:ext uri="{FF2B5EF4-FFF2-40B4-BE49-F238E27FC236}">
                    <a16:creationId xmlns:a16="http://schemas.microsoft.com/office/drawing/2014/main" id="{42C341AC-9CF3-455B-AB9E-6094BB8BA3FC}"/>
                  </a:ext>
                </a:extLst>
              </p:cNvPr>
              <p:cNvSpPr>
                <a:spLocks noChangeAspect="1" noChangeArrowheads="1"/>
              </p:cNvSpPr>
              <p:nvPr/>
            </p:nvSpPr>
            <p:spPr bwMode="auto">
              <a:xfrm>
                <a:off x="4323" y="179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4" name="Oval 182">
                <a:extLst>
                  <a:ext uri="{FF2B5EF4-FFF2-40B4-BE49-F238E27FC236}">
                    <a16:creationId xmlns:a16="http://schemas.microsoft.com/office/drawing/2014/main" id="{588F63DB-533F-4354-B463-CB7CDCEE0DFC}"/>
                  </a:ext>
                </a:extLst>
              </p:cNvPr>
              <p:cNvSpPr>
                <a:spLocks noChangeAspect="1" noChangeArrowheads="1"/>
              </p:cNvSpPr>
              <p:nvPr/>
            </p:nvSpPr>
            <p:spPr bwMode="auto">
              <a:xfrm>
                <a:off x="4485" y="211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5" name="Oval 183">
                <a:extLst>
                  <a:ext uri="{FF2B5EF4-FFF2-40B4-BE49-F238E27FC236}">
                    <a16:creationId xmlns:a16="http://schemas.microsoft.com/office/drawing/2014/main" id="{3CFF2149-0A53-4BC0-A9A0-DDBFE97ACB90}"/>
                  </a:ext>
                </a:extLst>
              </p:cNvPr>
              <p:cNvSpPr>
                <a:spLocks noChangeAspect="1" noChangeArrowheads="1"/>
              </p:cNvSpPr>
              <p:nvPr/>
            </p:nvSpPr>
            <p:spPr bwMode="auto">
              <a:xfrm>
                <a:off x="4485" y="206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6" name="Oval 184">
                <a:extLst>
                  <a:ext uri="{FF2B5EF4-FFF2-40B4-BE49-F238E27FC236}">
                    <a16:creationId xmlns:a16="http://schemas.microsoft.com/office/drawing/2014/main" id="{3C78F100-EFCE-4084-AEC6-7F8C389C7B74}"/>
                  </a:ext>
                </a:extLst>
              </p:cNvPr>
              <p:cNvSpPr>
                <a:spLocks noChangeAspect="1" noChangeArrowheads="1"/>
              </p:cNvSpPr>
              <p:nvPr/>
            </p:nvSpPr>
            <p:spPr bwMode="auto">
              <a:xfrm>
                <a:off x="4323" y="21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7" name="Oval 185">
                <a:extLst>
                  <a:ext uri="{FF2B5EF4-FFF2-40B4-BE49-F238E27FC236}">
                    <a16:creationId xmlns:a16="http://schemas.microsoft.com/office/drawing/2014/main" id="{8B1928A5-2C42-4FAF-A307-809EB0C9E3AA}"/>
                  </a:ext>
                </a:extLst>
              </p:cNvPr>
              <p:cNvSpPr>
                <a:spLocks noChangeAspect="1" noChangeArrowheads="1"/>
              </p:cNvSpPr>
              <p:nvPr/>
            </p:nvSpPr>
            <p:spPr bwMode="auto">
              <a:xfrm>
                <a:off x="4323" y="20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8" name="Oval 186">
                <a:extLst>
                  <a:ext uri="{FF2B5EF4-FFF2-40B4-BE49-F238E27FC236}">
                    <a16:creationId xmlns:a16="http://schemas.microsoft.com/office/drawing/2014/main" id="{96D14A87-DECC-4FCD-A656-A287F92BD674}"/>
                  </a:ext>
                </a:extLst>
              </p:cNvPr>
              <p:cNvSpPr>
                <a:spLocks noChangeAspect="1" noChangeArrowheads="1"/>
              </p:cNvSpPr>
              <p:nvPr/>
            </p:nvSpPr>
            <p:spPr bwMode="auto">
              <a:xfrm>
                <a:off x="4485" y="225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69" name="Oval 187">
                <a:extLst>
                  <a:ext uri="{FF2B5EF4-FFF2-40B4-BE49-F238E27FC236}">
                    <a16:creationId xmlns:a16="http://schemas.microsoft.com/office/drawing/2014/main" id="{EEAF0475-152E-4E15-8101-2F722A4E3072}"/>
                  </a:ext>
                </a:extLst>
              </p:cNvPr>
              <p:cNvSpPr>
                <a:spLocks noChangeAspect="1" noChangeArrowheads="1"/>
              </p:cNvSpPr>
              <p:nvPr/>
            </p:nvSpPr>
            <p:spPr bwMode="auto">
              <a:xfrm>
                <a:off x="4323" y="22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0" name="Line 188">
                <a:extLst>
                  <a:ext uri="{FF2B5EF4-FFF2-40B4-BE49-F238E27FC236}">
                    <a16:creationId xmlns:a16="http://schemas.microsoft.com/office/drawing/2014/main" id="{02C8C30B-B566-4DCE-8AFC-196304C1D7E5}"/>
                  </a:ext>
                </a:extLst>
              </p:cNvPr>
              <p:cNvSpPr>
                <a:spLocks noChangeAspect="1" noChangeShapeType="1"/>
              </p:cNvSpPr>
              <p:nvPr/>
            </p:nvSpPr>
            <p:spPr bwMode="auto">
              <a:xfrm rot="7964060">
                <a:off x="4769"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1" name="Line 189">
                <a:extLst>
                  <a:ext uri="{FF2B5EF4-FFF2-40B4-BE49-F238E27FC236}">
                    <a16:creationId xmlns:a16="http://schemas.microsoft.com/office/drawing/2014/main" id="{C537B7B2-1F52-422C-A21E-DC3D415015CD}"/>
                  </a:ext>
                </a:extLst>
              </p:cNvPr>
              <p:cNvSpPr>
                <a:spLocks noChangeAspect="1" noChangeShapeType="1"/>
              </p:cNvSpPr>
              <p:nvPr/>
            </p:nvSpPr>
            <p:spPr bwMode="auto">
              <a:xfrm rot="7964060">
                <a:off x="5017" y="269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72" name="Line 190">
                <a:extLst>
                  <a:ext uri="{FF2B5EF4-FFF2-40B4-BE49-F238E27FC236}">
                    <a16:creationId xmlns:a16="http://schemas.microsoft.com/office/drawing/2014/main" id="{EDE1C4B9-496E-4C82-B2FE-3A32D7CAFB0A}"/>
                  </a:ext>
                </a:extLst>
              </p:cNvPr>
              <p:cNvSpPr>
                <a:spLocks noChangeAspect="1" noChangeShapeType="1"/>
              </p:cNvSpPr>
              <p:nvPr/>
            </p:nvSpPr>
            <p:spPr bwMode="auto">
              <a:xfrm rot="7964060" flipH="1">
                <a:off x="4760" y="2976"/>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73" name="AutoShape 191">
                <a:extLst>
                  <a:ext uri="{FF2B5EF4-FFF2-40B4-BE49-F238E27FC236}">
                    <a16:creationId xmlns:a16="http://schemas.microsoft.com/office/drawing/2014/main" id="{749F6795-11B6-4C66-AE70-7EB70FEA4361}"/>
                  </a:ext>
                </a:extLst>
              </p:cNvPr>
              <p:cNvCxnSpPr>
                <a:cxnSpLocks noChangeAspect="1" noChangeShapeType="1"/>
                <a:stCxn id="82" idx="0"/>
                <a:endCxn id="78" idx="0"/>
              </p:cNvCxnSpPr>
              <p:nvPr/>
            </p:nvCxnSpPr>
            <p:spPr bwMode="auto">
              <a:xfrm flipH="1">
                <a:off x="4680" y="2752"/>
                <a:ext cx="62" cy="67"/>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4" name="Rectangle 192">
                <a:extLst>
                  <a:ext uri="{FF2B5EF4-FFF2-40B4-BE49-F238E27FC236}">
                    <a16:creationId xmlns:a16="http://schemas.microsoft.com/office/drawing/2014/main" id="{F375E8D2-6B88-4B76-A7C7-439F43F9644A}"/>
                  </a:ext>
                </a:extLst>
              </p:cNvPr>
              <p:cNvSpPr>
                <a:spLocks noChangeAspect="1" noChangeArrowheads="1"/>
              </p:cNvSpPr>
              <p:nvPr/>
            </p:nvSpPr>
            <p:spPr bwMode="auto">
              <a:xfrm rot="7964060">
                <a:off x="4509" y="2614"/>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5" name="Rectangle 193">
                <a:extLst>
                  <a:ext uri="{FF2B5EF4-FFF2-40B4-BE49-F238E27FC236}">
                    <a16:creationId xmlns:a16="http://schemas.microsoft.com/office/drawing/2014/main" id="{6FB9567E-B9F5-4E44-ACCB-3B811DD81BA5}"/>
                  </a:ext>
                </a:extLst>
              </p:cNvPr>
              <p:cNvSpPr>
                <a:spLocks noChangeAspect="1" noChangeArrowheads="1"/>
              </p:cNvSpPr>
              <p:nvPr/>
            </p:nvSpPr>
            <p:spPr bwMode="auto">
              <a:xfrm rot="10327934">
                <a:off x="4786" y="2921"/>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6" name="Rectangle 194">
                <a:extLst>
                  <a:ext uri="{FF2B5EF4-FFF2-40B4-BE49-F238E27FC236}">
                    <a16:creationId xmlns:a16="http://schemas.microsoft.com/office/drawing/2014/main" id="{CDA22C4D-CE5B-4636-B773-C2D92F12E525}"/>
                  </a:ext>
                </a:extLst>
              </p:cNvPr>
              <p:cNvSpPr>
                <a:spLocks noChangeAspect="1" noChangeArrowheads="1"/>
              </p:cNvSpPr>
              <p:nvPr/>
            </p:nvSpPr>
            <p:spPr bwMode="auto">
              <a:xfrm rot="10283469">
                <a:off x="4675" y="2944"/>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77" name="Rectangle 195">
                <a:extLst>
                  <a:ext uri="{FF2B5EF4-FFF2-40B4-BE49-F238E27FC236}">
                    <a16:creationId xmlns:a16="http://schemas.microsoft.com/office/drawing/2014/main" id="{3A5C0D6A-CB92-4E6E-BB8B-D195007EC99B}"/>
                  </a:ext>
                </a:extLst>
              </p:cNvPr>
              <p:cNvSpPr>
                <a:spLocks noChangeAspect="1" noChangeArrowheads="1"/>
              </p:cNvSpPr>
              <p:nvPr/>
            </p:nvSpPr>
            <p:spPr bwMode="auto">
              <a:xfrm rot="7964060">
                <a:off x="4708" y="279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8" name="Rectangle 196">
                <a:extLst>
                  <a:ext uri="{FF2B5EF4-FFF2-40B4-BE49-F238E27FC236}">
                    <a16:creationId xmlns:a16="http://schemas.microsoft.com/office/drawing/2014/main" id="{C3403767-95C2-4D02-917F-DD53A54244F0}"/>
                  </a:ext>
                </a:extLst>
              </p:cNvPr>
              <p:cNvSpPr>
                <a:spLocks noChangeAspect="1" noChangeArrowheads="1"/>
              </p:cNvSpPr>
              <p:nvPr/>
            </p:nvSpPr>
            <p:spPr bwMode="auto">
              <a:xfrm rot="7964060">
                <a:off x="4608" y="270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79" name="Rectangle 197">
                <a:extLst>
                  <a:ext uri="{FF2B5EF4-FFF2-40B4-BE49-F238E27FC236}">
                    <a16:creationId xmlns:a16="http://schemas.microsoft.com/office/drawing/2014/main" id="{1AB15FEC-9D97-4C1F-902A-F7AA7DCA0A6B}"/>
                  </a:ext>
                </a:extLst>
              </p:cNvPr>
              <p:cNvSpPr>
                <a:spLocks noChangeAspect="1" noChangeArrowheads="1"/>
              </p:cNvSpPr>
              <p:nvPr/>
            </p:nvSpPr>
            <p:spPr bwMode="auto">
              <a:xfrm rot="7964060">
                <a:off x="4770" y="273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0" name="Rectangle 198">
                <a:extLst>
                  <a:ext uri="{FF2B5EF4-FFF2-40B4-BE49-F238E27FC236}">
                    <a16:creationId xmlns:a16="http://schemas.microsoft.com/office/drawing/2014/main" id="{E096711B-4BAD-4320-A270-B357A4B397DF}"/>
                  </a:ext>
                </a:extLst>
              </p:cNvPr>
              <p:cNvSpPr>
                <a:spLocks noChangeAspect="1" noChangeArrowheads="1"/>
              </p:cNvSpPr>
              <p:nvPr/>
            </p:nvSpPr>
            <p:spPr bwMode="auto">
              <a:xfrm rot="-5442543">
                <a:off x="4982" y="269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1" name="Rectangle 199">
                <a:extLst>
                  <a:ext uri="{FF2B5EF4-FFF2-40B4-BE49-F238E27FC236}">
                    <a16:creationId xmlns:a16="http://schemas.microsoft.com/office/drawing/2014/main" id="{225326ED-893D-41D0-BBAD-C5285CF4BE1E}"/>
                  </a:ext>
                </a:extLst>
              </p:cNvPr>
              <p:cNvSpPr>
                <a:spLocks noChangeAspect="1" noChangeArrowheads="1"/>
              </p:cNvSpPr>
              <p:nvPr/>
            </p:nvSpPr>
            <p:spPr bwMode="auto">
              <a:xfrm rot="7964060">
                <a:off x="4571" y="2547"/>
                <a:ext cx="43"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2" name="Rectangle 200">
                <a:extLst>
                  <a:ext uri="{FF2B5EF4-FFF2-40B4-BE49-F238E27FC236}">
                    <a16:creationId xmlns:a16="http://schemas.microsoft.com/office/drawing/2014/main" id="{CF611E37-0432-4CDE-9BD4-8D6C98A2C5D4}"/>
                  </a:ext>
                </a:extLst>
              </p:cNvPr>
              <p:cNvSpPr>
                <a:spLocks noChangeAspect="1" noChangeArrowheads="1"/>
              </p:cNvSpPr>
              <p:nvPr/>
            </p:nvSpPr>
            <p:spPr bwMode="auto">
              <a:xfrm rot="7964060">
                <a:off x="4670" y="2638"/>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83" name="Rectangle 201">
                <a:extLst>
                  <a:ext uri="{FF2B5EF4-FFF2-40B4-BE49-F238E27FC236}">
                    <a16:creationId xmlns:a16="http://schemas.microsoft.com/office/drawing/2014/main" id="{03C1218C-6475-4620-A3B2-C1A6656D38DE}"/>
                  </a:ext>
                </a:extLst>
              </p:cNvPr>
              <p:cNvSpPr>
                <a:spLocks noChangeAspect="1" noChangeArrowheads="1"/>
              </p:cNvSpPr>
              <p:nvPr/>
            </p:nvSpPr>
            <p:spPr bwMode="auto">
              <a:xfrm rot="-5442543">
                <a:off x="4977" y="2583"/>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84" name="AutoShape 202">
                <a:extLst>
                  <a:ext uri="{FF2B5EF4-FFF2-40B4-BE49-F238E27FC236}">
                    <a16:creationId xmlns:a16="http://schemas.microsoft.com/office/drawing/2014/main" id="{D7160D79-4400-4AD9-857D-9812D843080B}"/>
                  </a:ext>
                </a:extLst>
              </p:cNvPr>
              <p:cNvCxnSpPr>
                <a:cxnSpLocks noChangeAspect="1" noChangeShapeType="1"/>
                <a:stCxn id="83" idx="3"/>
                <a:endCxn id="83" idx="1"/>
              </p:cNvCxnSpPr>
              <p:nvPr/>
            </p:nvCxnSpPr>
            <p:spPr bwMode="auto">
              <a:xfrm>
                <a:off x="4998" y="2710"/>
                <a:ext cx="1" cy="44"/>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5" name="AutoShape 203">
                <a:extLst>
                  <a:ext uri="{FF2B5EF4-FFF2-40B4-BE49-F238E27FC236}">
                    <a16:creationId xmlns:a16="http://schemas.microsoft.com/office/drawing/2014/main" id="{71007244-E50A-44CF-8CAC-D1F0C7F139CA}"/>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6" name="AutoShape 204">
                <a:extLst>
                  <a:ext uri="{FF2B5EF4-FFF2-40B4-BE49-F238E27FC236}">
                    <a16:creationId xmlns:a16="http://schemas.microsoft.com/office/drawing/2014/main" id="{4A0128ED-418A-4EBA-B8F9-F2BD03025293}"/>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AutoShape 205">
                <a:extLst>
                  <a:ext uri="{FF2B5EF4-FFF2-40B4-BE49-F238E27FC236}">
                    <a16:creationId xmlns:a16="http://schemas.microsoft.com/office/drawing/2014/main" id="{ED5051D2-DA36-475C-991B-ABB9E3A1C4D1}"/>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AutoShape 206">
                <a:extLst>
                  <a:ext uri="{FF2B5EF4-FFF2-40B4-BE49-F238E27FC236}">
                    <a16:creationId xmlns:a16="http://schemas.microsoft.com/office/drawing/2014/main" id="{783CB4C5-DC7D-4AE9-A4EC-0603C424BA2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AutoShape 207">
                <a:extLst>
                  <a:ext uri="{FF2B5EF4-FFF2-40B4-BE49-F238E27FC236}">
                    <a16:creationId xmlns:a16="http://schemas.microsoft.com/office/drawing/2014/main" id="{DFB239B4-F87D-4265-A54E-BDF8581FE4B6}"/>
                  </a:ext>
                </a:extLst>
              </p:cNvPr>
              <p:cNvCxnSpPr>
                <a:cxnSpLocks noChangeAspect="1" noChangeShapeType="1"/>
                <a:stCxn id="76" idx="3"/>
                <a:endCxn id="76" idx="1"/>
              </p:cNvCxnSpPr>
              <p:nvPr/>
            </p:nvCxnSpPr>
            <p:spPr bwMode="auto">
              <a:xfrm flipV="1">
                <a:off x="4675" y="3076"/>
                <a:ext cx="43" cy="6"/>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AutoShape 208">
                <a:extLst>
                  <a:ext uri="{FF2B5EF4-FFF2-40B4-BE49-F238E27FC236}">
                    <a16:creationId xmlns:a16="http://schemas.microsoft.com/office/drawing/2014/main" id="{67B93871-4F75-4451-9758-B5D6A8A02392}"/>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AutoShape 209">
                <a:extLst>
                  <a:ext uri="{FF2B5EF4-FFF2-40B4-BE49-F238E27FC236}">
                    <a16:creationId xmlns:a16="http://schemas.microsoft.com/office/drawing/2014/main" id="{D2952BE5-710A-43DA-A981-54C3B6897DED}"/>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AutoShape 210">
                <a:extLst>
                  <a:ext uri="{FF2B5EF4-FFF2-40B4-BE49-F238E27FC236}">
                    <a16:creationId xmlns:a16="http://schemas.microsoft.com/office/drawing/2014/main" id="{5456B03F-8E1A-43C3-862F-9FCE410210B8}"/>
                  </a:ext>
                </a:extLst>
              </p:cNvPr>
              <p:cNvCxnSpPr>
                <a:cxnSpLocks noChangeAspect="1" noChangeShapeType="1"/>
                <a:stCxn id="83" idx="1"/>
                <a:endCxn id="83" idx="1"/>
              </p:cNvCxnSpPr>
              <p:nvPr/>
            </p:nvCxnSpPr>
            <p:spPr bwMode="auto">
              <a:xfrm>
                <a:off x="4999" y="275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3" name="AutoShape 211">
                <a:extLst>
                  <a:ext uri="{FF2B5EF4-FFF2-40B4-BE49-F238E27FC236}">
                    <a16:creationId xmlns:a16="http://schemas.microsoft.com/office/drawing/2014/main" id="{08F68A05-6C2A-4056-B317-36A17022E378}"/>
                  </a:ext>
                </a:extLst>
              </p:cNvPr>
              <p:cNvCxnSpPr>
                <a:cxnSpLocks noChangeAspect="1" noChangeShapeType="1"/>
              </p:cNvCxnSpPr>
              <p:nvPr/>
            </p:nvCxnSpPr>
            <p:spPr bwMode="auto">
              <a:xfrm rot="7964060" flipV="1">
                <a:off x="4990" y="282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4" name="AutoShape 212">
                <a:extLst>
                  <a:ext uri="{FF2B5EF4-FFF2-40B4-BE49-F238E27FC236}">
                    <a16:creationId xmlns:a16="http://schemas.microsoft.com/office/drawing/2014/main" id="{C416C900-36E4-4F00-ADC5-9080DA478D23}"/>
                  </a:ext>
                </a:extLst>
              </p:cNvPr>
              <p:cNvCxnSpPr>
                <a:cxnSpLocks noChangeAspect="1" noChangeShapeType="1"/>
              </p:cNvCxnSpPr>
              <p:nvPr/>
            </p:nvCxnSpPr>
            <p:spPr bwMode="auto">
              <a:xfrm rot="7964060" flipH="1" flipV="1">
                <a:off x="4786" y="3048"/>
                <a:ext cx="35"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5" name="AutoShape 213">
                <a:extLst>
                  <a:ext uri="{FF2B5EF4-FFF2-40B4-BE49-F238E27FC236}">
                    <a16:creationId xmlns:a16="http://schemas.microsoft.com/office/drawing/2014/main" id="{11E76350-057A-4DF2-A009-FEEDBF493309}"/>
                  </a:ext>
                </a:extLst>
              </p:cNvPr>
              <p:cNvCxnSpPr>
                <a:cxnSpLocks noChangeAspect="1" noChangeShapeType="1"/>
                <a:stCxn id="76" idx="1"/>
                <a:endCxn id="76" idx="1"/>
              </p:cNvCxnSpPr>
              <p:nvPr/>
            </p:nvCxnSpPr>
            <p:spPr bwMode="auto">
              <a:xfrm>
                <a:off x="4718" y="3076"/>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6" name="Line 214">
                <a:extLst>
                  <a:ext uri="{FF2B5EF4-FFF2-40B4-BE49-F238E27FC236}">
                    <a16:creationId xmlns:a16="http://schemas.microsoft.com/office/drawing/2014/main" id="{5A91B4FE-A976-4E1F-8E19-4101181254FA}"/>
                  </a:ext>
                </a:extLst>
              </p:cNvPr>
              <p:cNvSpPr>
                <a:spLocks noChangeAspect="1" noChangeShapeType="1"/>
              </p:cNvSpPr>
              <p:nvPr/>
            </p:nvSpPr>
            <p:spPr bwMode="auto">
              <a:xfrm rot="7964060" flipV="1">
                <a:off x="4589" y="257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7" name="Line 215">
                <a:extLst>
                  <a:ext uri="{FF2B5EF4-FFF2-40B4-BE49-F238E27FC236}">
                    <a16:creationId xmlns:a16="http://schemas.microsoft.com/office/drawing/2014/main" id="{F136585C-D134-487C-A828-A36D51EFDCF5}"/>
                  </a:ext>
                </a:extLst>
              </p:cNvPr>
              <p:cNvSpPr>
                <a:spLocks noChangeAspect="1" noChangeShapeType="1"/>
              </p:cNvSpPr>
              <p:nvPr/>
            </p:nvSpPr>
            <p:spPr bwMode="auto">
              <a:xfrm rot="7964060" flipV="1">
                <a:off x="4688" y="266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8" name="Line 216">
                <a:extLst>
                  <a:ext uri="{FF2B5EF4-FFF2-40B4-BE49-F238E27FC236}">
                    <a16:creationId xmlns:a16="http://schemas.microsoft.com/office/drawing/2014/main" id="{A69E3815-4F31-471E-988C-A6E8E69FFB48}"/>
                  </a:ext>
                </a:extLst>
              </p:cNvPr>
              <p:cNvSpPr>
                <a:spLocks noChangeAspect="1" noChangeShapeType="1"/>
              </p:cNvSpPr>
              <p:nvPr/>
            </p:nvSpPr>
            <p:spPr bwMode="auto">
              <a:xfrm rot="7964060" flipV="1">
                <a:off x="4788" y="276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99" name="Line 217">
                <a:extLst>
                  <a:ext uri="{FF2B5EF4-FFF2-40B4-BE49-F238E27FC236}">
                    <a16:creationId xmlns:a16="http://schemas.microsoft.com/office/drawing/2014/main" id="{9CF406EC-5F0C-4613-BC3C-7FFD44BECA0D}"/>
                  </a:ext>
                </a:extLst>
              </p:cNvPr>
              <p:cNvSpPr>
                <a:spLocks noChangeAspect="1" noChangeShapeType="1"/>
              </p:cNvSpPr>
              <p:nvPr/>
            </p:nvSpPr>
            <p:spPr bwMode="auto">
              <a:xfrm rot="7964060" flipV="1">
                <a:off x="4534" y="26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0" name="Line 218">
                <a:extLst>
                  <a:ext uri="{FF2B5EF4-FFF2-40B4-BE49-F238E27FC236}">
                    <a16:creationId xmlns:a16="http://schemas.microsoft.com/office/drawing/2014/main" id="{CE3617B4-C55E-480D-89F7-17669DEB6B61}"/>
                  </a:ext>
                </a:extLst>
              </p:cNvPr>
              <p:cNvSpPr>
                <a:spLocks noChangeAspect="1" noChangeShapeType="1"/>
              </p:cNvSpPr>
              <p:nvPr/>
            </p:nvSpPr>
            <p:spPr bwMode="auto">
              <a:xfrm rot="7964060" flipV="1">
                <a:off x="4634" y="272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1" name="Line 219">
                <a:extLst>
                  <a:ext uri="{FF2B5EF4-FFF2-40B4-BE49-F238E27FC236}">
                    <a16:creationId xmlns:a16="http://schemas.microsoft.com/office/drawing/2014/main" id="{BC26C934-1A6A-4E0C-8838-429A5970194A}"/>
                  </a:ext>
                </a:extLst>
              </p:cNvPr>
              <p:cNvSpPr>
                <a:spLocks noChangeAspect="1" noChangeShapeType="1"/>
              </p:cNvSpPr>
              <p:nvPr/>
            </p:nvSpPr>
            <p:spPr bwMode="auto">
              <a:xfrm rot="7964060" flipV="1">
                <a:off x="4733" y="2820"/>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2" name="Line 220">
                <a:extLst>
                  <a:ext uri="{FF2B5EF4-FFF2-40B4-BE49-F238E27FC236}">
                    <a16:creationId xmlns:a16="http://schemas.microsoft.com/office/drawing/2014/main" id="{0432FD94-C8D3-493A-A817-13D18CAD8131}"/>
                  </a:ext>
                </a:extLst>
              </p:cNvPr>
              <p:cNvSpPr>
                <a:spLocks noChangeAspect="1" noChangeShapeType="1"/>
              </p:cNvSpPr>
              <p:nvPr/>
            </p:nvSpPr>
            <p:spPr bwMode="auto">
              <a:xfrm rot="10318642" flipV="1">
                <a:off x="4704" y="309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3" name="Line 221">
                <a:extLst>
                  <a:ext uri="{FF2B5EF4-FFF2-40B4-BE49-F238E27FC236}">
                    <a16:creationId xmlns:a16="http://schemas.microsoft.com/office/drawing/2014/main" id="{1572FEF4-3452-4621-A047-1167BF0AAB92}"/>
                  </a:ext>
                </a:extLst>
              </p:cNvPr>
              <p:cNvSpPr>
                <a:spLocks noChangeAspect="1" noChangeShapeType="1"/>
              </p:cNvSpPr>
              <p:nvPr/>
            </p:nvSpPr>
            <p:spPr bwMode="auto">
              <a:xfrm rot="10318642" flipV="1">
                <a:off x="4680" y="29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4" name="Line 222">
                <a:extLst>
                  <a:ext uri="{FF2B5EF4-FFF2-40B4-BE49-F238E27FC236}">
                    <a16:creationId xmlns:a16="http://schemas.microsoft.com/office/drawing/2014/main" id="{3EA079F8-35CC-4F1F-ADFC-B0E050731EBE}"/>
                  </a:ext>
                </a:extLst>
              </p:cNvPr>
              <p:cNvSpPr>
                <a:spLocks noChangeAspect="1" noChangeShapeType="1"/>
              </p:cNvSpPr>
              <p:nvPr/>
            </p:nvSpPr>
            <p:spPr bwMode="auto">
              <a:xfrm rot="10318642" flipV="1">
                <a:off x="4819" y="3085"/>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5" name="Line 223">
                <a:extLst>
                  <a:ext uri="{FF2B5EF4-FFF2-40B4-BE49-F238E27FC236}">
                    <a16:creationId xmlns:a16="http://schemas.microsoft.com/office/drawing/2014/main" id="{8224255C-5501-4E16-A6EA-E36A10617D43}"/>
                  </a:ext>
                </a:extLst>
              </p:cNvPr>
              <p:cNvSpPr>
                <a:spLocks noChangeAspect="1" noChangeShapeType="1"/>
              </p:cNvSpPr>
              <p:nvPr/>
            </p:nvSpPr>
            <p:spPr bwMode="auto">
              <a:xfrm rot="10318642" flipV="1">
                <a:off x="4794" y="295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6" name="Line 224">
                <a:extLst>
                  <a:ext uri="{FF2B5EF4-FFF2-40B4-BE49-F238E27FC236}">
                    <a16:creationId xmlns:a16="http://schemas.microsoft.com/office/drawing/2014/main" id="{A59BF864-3223-4800-A237-83DBCA5F1235}"/>
                  </a:ext>
                </a:extLst>
              </p:cNvPr>
              <p:cNvSpPr>
                <a:spLocks noChangeAspect="1" noChangeShapeType="1"/>
              </p:cNvSpPr>
              <p:nvPr/>
            </p:nvSpPr>
            <p:spPr bwMode="auto">
              <a:xfrm rot="16337807" flipV="1">
                <a:off x="5072" y="269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7" name="Line 225">
                <a:extLst>
                  <a:ext uri="{FF2B5EF4-FFF2-40B4-BE49-F238E27FC236}">
                    <a16:creationId xmlns:a16="http://schemas.microsoft.com/office/drawing/2014/main" id="{837D4F8B-2A55-49C9-946D-0E62D055F5EA}"/>
                  </a:ext>
                </a:extLst>
              </p:cNvPr>
              <p:cNvSpPr>
                <a:spLocks noChangeAspect="1" noChangeShapeType="1"/>
              </p:cNvSpPr>
              <p:nvPr/>
            </p:nvSpPr>
            <p:spPr bwMode="auto">
              <a:xfrm rot="16337807" flipV="1">
                <a:off x="5077" y="280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8" name="Line 226">
                <a:extLst>
                  <a:ext uri="{FF2B5EF4-FFF2-40B4-BE49-F238E27FC236}">
                    <a16:creationId xmlns:a16="http://schemas.microsoft.com/office/drawing/2014/main" id="{E38BF9A5-7B78-4AB5-A2E8-997C1F25B13E}"/>
                  </a:ext>
                </a:extLst>
              </p:cNvPr>
              <p:cNvSpPr>
                <a:spLocks noChangeAspect="1" noChangeShapeType="1"/>
              </p:cNvSpPr>
              <p:nvPr/>
            </p:nvSpPr>
            <p:spPr bwMode="auto">
              <a:xfrm rot="16337807" flipV="1">
                <a:off x="4918" y="269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09" name="Line 227">
                <a:extLst>
                  <a:ext uri="{FF2B5EF4-FFF2-40B4-BE49-F238E27FC236}">
                    <a16:creationId xmlns:a16="http://schemas.microsoft.com/office/drawing/2014/main" id="{C8D23CAC-0986-4FC7-B3E0-1333C2A5BCE5}"/>
                  </a:ext>
                </a:extLst>
              </p:cNvPr>
              <p:cNvSpPr>
                <a:spLocks noChangeAspect="1" noChangeShapeType="1"/>
              </p:cNvSpPr>
              <p:nvPr/>
            </p:nvSpPr>
            <p:spPr bwMode="auto">
              <a:xfrm rot="16337807" flipV="1">
                <a:off x="4923" y="281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10" name="Oval 228">
                <a:extLst>
                  <a:ext uri="{FF2B5EF4-FFF2-40B4-BE49-F238E27FC236}">
                    <a16:creationId xmlns:a16="http://schemas.microsoft.com/office/drawing/2014/main" id="{B1F50ED2-F377-4F43-AD02-A9063ED2C846}"/>
                  </a:ext>
                </a:extLst>
              </p:cNvPr>
              <p:cNvSpPr>
                <a:spLocks noChangeAspect="1" noChangeArrowheads="1"/>
              </p:cNvSpPr>
              <p:nvPr/>
            </p:nvSpPr>
            <p:spPr bwMode="auto">
              <a:xfrm rot="7964060">
                <a:off x="4817" y="297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1" name="Oval 229">
                <a:extLst>
                  <a:ext uri="{FF2B5EF4-FFF2-40B4-BE49-F238E27FC236}">
                    <a16:creationId xmlns:a16="http://schemas.microsoft.com/office/drawing/2014/main" id="{BB6F94AF-A389-48B9-BCAD-DCEBB906D98A}"/>
                  </a:ext>
                </a:extLst>
              </p:cNvPr>
              <p:cNvSpPr>
                <a:spLocks noChangeAspect="1" noChangeArrowheads="1"/>
              </p:cNvSpPr>
              <p:nvPr/>
            </p:nvSpPr>
            <p:spPr bwMode="auto">
              <a:xfrm rot="7964060">
                <a:off x="4668" y="285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2" name="Oval 230">
                <a:extLst>
                  <a:ext uri="{FF2B5EF4-FFF2-40B4-BE49-F238E27FC236}">
                    <a16:creationId xmlns:a16="http://schemas.microsoft.com/office/drawing/2014/main" id="{E7A6A329-45B4-4A1D-8B9A-B62DA24C552C}"/>
                  </a:ext>
                </a:extLst>
              </p:cNvPr>
              <p:cNvSpPr>
                <a:spLocks noChangeAspect="1" noChangeArrowheads="1"/>
              </p:cNvSpPr>
              <p:nvPr/>
            </p:nvSpPr>
            <p:spPr bwMode="auto">
              <a:xfrm rot="7964060">
                <a:off x="4777" y="27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3" name="Oval 231">
                <a:extLst>
                  <a:ext uri="{FF2B5EF4-FFF2-40B4-BE49-F238E27FC236}">
                    <a16:creationId xmlns:a16="http://schemas.microsoft.com/office/drawing/2014/main" id="{88D9ED15-60FB-441B-BB39-FCD272AA497C}"/>
                  </a:ext>
                </a:extLst>
              </p:cNvPr>
              <p:cNvSpPr>
                <a:spLocks noChangeAspect="1" noChangeArrowheads="1"/>
              </p:cNvSpPr>
              <p:nvPr/>
            </p:nvSpPr>
            <p:spPr bwMode="auto">
              <a:xfrm rot="7964060">
                <a:off x="4917" y="28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4" name="Oval 232">
                <a:extLst>
                  <a:ext uri="{FF2B5EF4-FFF2-40B4-BE49-F238E27FC236}">
                    <a16:creationId xmlns:a16="http://schemas.microsoft.com/office/drawing/2014/main" id="{7BCF77F1-35FC-41DD-B147-CF95E2457A8D}"/>
                  </a:ext>
                </a:extLst>
              </p:cNvPr>
              <p:cNvSpPr>
                <a:spLocks noChangeAspect="1" noChangeArrowheads="1"/>
              </p:cNvSpPr>
              <p:nvPr/>
            </p:nvSpPr>
            <p:spPr bwMode="auto">
              <a:xfrm rot="7964060">
                <a:off x="4568" y="27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5" name="Oval 233">
                <a:extLst>
                  <a:ext uri="{FF2B5EF4-FFF2-40B4-BE49-F238E27FC236}">
                    <a16:creationId xmlns:a16="http://schemas.microsoft.com/office/drawing/2014/main" id="{F27DD9F2-52C0-4679-AA2B-F8E2C2F13BAB}"/>
                  </a:ext>
                </a:extLst>
              </p:cNvPr>
              <p:cNvSpPr>
                <a:spLocks noChangeAspect="1" noChangeArrowheads="1"/>
              </p:cNvSpPr>
              <p:nvPr/>
            </p:nvSpPr>
            <p:spPr bwMode="auto">
              <a:xfrm rot="7964060">
                <a:off x="4608" y="2803"/>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6" name="Oval 234">
                <a:extLst>
                  <a:ext uri="{FF2B5EF4-FFF2-40B4-BE49-F238E27FC236}">
                    <a16:creationId xmlns:a16="http://schemas.microsoft.com/office/drawing/2014/main" id="{D69FAB20-4111-4AF4-8DFD-8B623B3CE733}"/>
                  </a:ext>
                </a:extLst>
              </p:cNvPr>
              <p:cNvSpPr>
                <a:spLocks noChangeAspect="1" noChangeArrowheads="1"/>
              </p:cNvSpPr>
              <p:nvPr/>
            </p:nvSpPr>
            <p:spPr bwMode="auto">
              <a:xfrm rot="7964060">
                <a:off x="4679" y="2646"/>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7" name="Oval 235">
                <a:extLst>
                  <a:ext uri="{FF2B5EF4-FFF2-40B4-BE49-F238E27FC236}">
                    <a16:creationId xmlns:a16="http://schemas.microsoft.com/office/drawing/2014/main" id="{ACB85AE4-E3AB-4F83-9D00-6E1540A82B16}"/>
                  </a:ext>
                </a:extLst>
              </p:cNvPr>
              <p:cNvSpPr>
                <a:spLocks noChangeAspect="1" noChangeArrowheads="1"/>
              </p:cNvSpPr>
              <p:nvPr/>
            </p:nvSpPr>
            <p:spPr bwMode="auto">
              <a:xfrm rot="7964060">
                <a:off x="4718" y="268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8" name="Oval 236">
                <a:extLst>
                  <a:ext uri="{FF2B5EF4-FFF2-40B4-BE49-F238E27FC236}">
                    <a16:creationId xmlns:a16="http://schemas.microsoft.com/office/drawing/2014/main" id="{892B09A2-E6A0-4E00-B4C1-3949A678A181}"/>
                  </a:ext>
                </a:extLst>
              </p:cNvPr>
              <p:cNvSpPr>
                <a:spLocks noChangeAspect="1" noChangeArrowheads="1"/>
              </p:cNvSpPr>
              <p:nvPr/>
            </p:nvSpPr>
            <p:spPr bwMode="auto">
              <a:xfrm rot="7964060">
                <a:off x="4468" y="26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19" name="Oval 237">
                <a:extLst>
                  <a:ext uri="{FF2B5EF4-FFF2-40B4-BE49-F238E27FC236}">
                    <a16:creationId xmlns:a16="http://schemas.microsoft.com/office/drawing/2014/main" id="{B3965B7A-DE11-4135-8261-6A8108F949FD}"/>
                  </a:ext>
                </a:extLst>
              </p:cNvPr>
              <p:cNvSpPr>
                <a:spLocks noChangeAspect="1" noChangeArrowheads="1"/>
              </p:cNvSpPr>
              <p:nvPr/>
            </p:nvSpPr>
            <p:spPr bwMode="auto">
              <a:xfrm rot="7964060">
                <a:off x="4580" y="255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0" name="Line 238">
                <a:extLst>
                  <a:ext uri="{FF2B5EF4-FFF2-40B4-BE49-F238E27FC236}">
                    <a16:creationId xmlns:a16="http://schemas.microsoft.com/office/drawing/2014/main" id="{4E657C51-621A-4CBB-BA10-CB657A4FCD43}"/>
                  </a:ext>
                </a:extLst>
              </p:cNvPr>
              <p:cNvSpPr>
                <a:spLocks noChangeAspect="1" noChangeShapeType="1"/>
              </p:cNvSpPr>
              <p:nvPr/>
            </p:nvSpPr>
            <p:spPr bwMode="auto">
              <a:xfrm rot="-3140304">
                <a:off x="3898" y="2176"/>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1" name="Line 239">
                <a:extLst>
                  <a:ext uri="{FF2B5EF4-FFF2-40B4-BE49-F238E27FC236}">
                    <a16:creationId xmlns:a16="http://schemas.microsoft.com/office/drawing/2014/main" id="{71534055-EC91-4FFC-8BB5-EEEE03DFC330}"/>
                  </a:ext>
                </a:extLst>
              </p:cNvPr>
              <p:cNvSpPr>
                <a:spLocks noChangeAspect="1" noChangeShapeType="1"/>
              </p:cNvSpPr>
              <p:nvPr/>
            </p:nvSpPr>
            <p:spPr bwMode="auto">
              <a:xfrm rot="-3140304">
                <a:off x="3741" y="21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122" name="Line 240">
                <a:extLst>
                  <a:ext uri="{FF2B5EF4-FFF2-40B4-BE49-F238E27FC236}">
                    <a16:creationId xmlns:a16="http://schemas.microsoft.com/office/drawing/2014/main" id="{BC7955D8-3B53-4634-A1FB-94E461B9A727}"/>
                  </a:ext>
                </a:extLst>
              </p:cNvPr>
              <p:cNvSpPr>
                <a:spLocks noChangeAspect="1" noChangeShapeType="1"/>
              </p:cNvSpPr>
              <p:nvPr/>
            </p:nvSpPr>
            <p:spPr bwMode="auto">
              <a:xfrm rot="18459696" flipH="1">
                <a:off x="3972" y="1883"/>
                <a:ext cx="0"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123" name="AutoShape 241">
                <a:extLst>
                  <a:ext uri="{FF2B5EF4-FFF2-40B4-BE49-F238E27FC236}">
                    <a16:creationId xmlns:a16="http://schemas.microsoft.com/office/drawing/2014/main" id="{E7F6F5A6-6C55-4566-803C-DEDBB1980D63}"/>
                  </a:ext>
                </a:extLst>
              </p:cNvPr>
              <p:cNvCxnSpPr>
                <a:cxnSpLocks noChangeAspect="1" noChangeShapeType="1"/>
                <a:stCxn id="132" idx="0"/>
                <a:endCxn id="128" idx="0"/>
              </p:cNvCxnSpPr>
              <p:nvPr/>
            </p:nvCxnSpPr>
            <p:spPr bwMode="auto">
              <a:xfrm flipV="1">
                <a:off x="4018" y="2222"/>
                <a:ext cx="56" cy="72"/>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Rectangle 242">
                <a:extLst>
                  <a:ext uri="{FF2B5EF4-FFF2-40B4-BE49-F238E27FC236}">
                    <a16:creationId xmlns:a16="http://schemas.microsoft.com/office/drawing/2014/main" id="{75FC6C36-20B4-4AB5-907E-B0EE1DDCDEE5}"/>
                  </a:ext>
                </a:extLst>
              </p:cNvPr>
              <p:cNvSpPr>
                <a:spLocks noChangeAspect="1" noChangeArrowheads="1"/>
              </p:cNvSpPr>
              <p:nvPr/>
            </p:nvSpPr>
            <p:spPr bwMode="auto">
              <a:xfrm rot="-3140304">
                <a:off x="4213" y="227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5" name="Rectangle 243">
                <a:extLst>
                  <a:ext uri="{FF2B5EF4-FFF2-40B4-BE49-F238E27FC236}">
                    <a16:creationId xmlns:a16="http://schemas.microsoft.com/office/drawing/2014/main" id="{469B60A9-C73D-4EF8-A60A-1FBE2C54B3BD}"/>
                  </a:ext>
                </a:extLst>
              </p:cNvPr>
              <p:cNvSpPr>
                <a:spLocks noChangeAspect="1" noChangeArrowheads="1"/>
              </p:cNvSpPr>
              <p:nvPr/>
            </p:nvSpPr>
            <p:spPr bwMode="auto">
              <a:xfrm rot="-776429">
                <a:off x="3903" y="1862"/>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6" name="Rectangle 244">
                <a:extLst>
                  <a:ext uri="{FF2B5EF4-FFF2-40B4-BE49-F238E27FC236}">
                    <a16:creationId xmlns:a16="http://schemas.microsoft.com/office/drawing/2014/main" id="{0AAC2CAC-D192-48C1-818A-7027A1B6827E}"/>
                  </a:ext>
                </a:extLst>
              </p:cNvPr>
              <p:cNvSpPr>
                <a:spLocks noChangeAspect="1" noChangeArrowheads="1"/>
              </p:cNvSpPr>
              <p:nvPr/>
            </p:nvSpPr>
            <p:spPr bwMode="auto">
              <a:xfrm rot="-820895">
                <a:off x="4011" y="1829"/>
                <a:ext cx="44" cy="271"/>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27" name="Rectangle 245">
                <a:extLst>
                  <a:ext uri="{FF2B5EF4-FFF2-40B4-BE49-F238E27FC236}">
                    <a16:creationId xmlns:a16="http://schemas.microsoft.com/office/drawing/2014/main" id="{D0267CF6-F418-4532-B48E-A2B570B06AC0}"/>
                  </a:ext>
                </a:extLst>
              </p:cNvPr>
              <p:cNvSpPr>
                <a:spLocks noChangeAspect="1" noChangeArrowheads="1"/>
              </p:cNvSpPr>
              <p:nvPr/>
            </p:nvSpPr>
            <p:spPr bwMode="auto">
              <a:xfrm rot="-3140304">
                <a:off x="3999" y="2113"/>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8" name="Rectangle 246">
                <a:extLst>
                  <a:ext uri="{FF2B5EF4-FFF2-40B4-BE49-F238E27FC236}">
                    <a16:creationId xmlns:a16="http://schemas.microsoft.com/office/drawing/2014/main" id="{EAB2074C-7294-47E8-B656-848C18A6D5A9}"/>
                  </a:ext>
                </a:extLst>
              </p:cNvPr>
              <p:cNvSpPr>
                <a:spLocks noChangeAspect="1" noChangeArrowheads="1"/>
              </p:cNvSpPr>
              <p:nvPr/>
            </p:nvSpPr>
            <p:spPr bwMode="auto">
              <a:xfrm rot="-3140304">
                <a:off x="4106" y="21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29" name="Rectangle 247">
                <a:extLst>
                  <a:ext uri="{FF2B5EF4-FFF2-40B4-BE49-F238E27FC236}">
                    <a16:creationId xmlns:a16="http://schemas.microsoft.com/office/drawing/2014/main" id="{583B9D80-C2B5-480C-9DF1-2CB9D26E4188}"/>
                  </a:ext>
                </a:extLst>
              </p:cNvPr>
              <p:cNvSpPr>
                <a:spLocks noChangeAspect="1" noChangeArrowheads="1"/>
              </p:cNvSpPr>
              <p:nvPr/>
            </p:nvSpPr>
            <p:spPr bwMode="auto">
              <a:xfrm rot="-3140304">
                <a:off x="3943" y="218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0" name="Rectangle 248">
                <a:extLst>
                  <a:ext uri="{FF2B5EF4-FFF2-40B4-BE49-F238E27FC236}">
                    <a16:creationId xmlns:a16="http://schemas.microsoft.com/office/drawing/2014/main" id="{77AFC2F7-7111-42AD-A98C-FDDD1C032F8F}"/>
                  </a:ext>
                </a:extLst>
              </p:cNvPr>
              <p:cNvSpPr>
                <a:spLocks noChangeAspect="1" noChangeArrowheads="1"/>
              </p:cNvSpPr>
              <p:nvPr/>
            </p:nvSpPr>
            <p:spPr bwMode="auto">
              <a:xfrm rot="5053094">
                <a:off x="3727" y="2074"/>
                <a:ext cx="44" cy="298"/>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1" name="Rectangle 249">
                <a:extLst>
                  <a:ext uri="{FF2B5EF4-FFF2-40B4-BE49-F238E27FC236}">
                    <a16:creationId xmlns:a16="http://schemas.microsoft.com/office/drawing/2014/main" id="{4AE59D11-EA26-4DF2-A951-62C548894EAE}"/>
                  </a:ext>
                </a:extLst>
              </p:cNvPr>
              <p:cNvSpPr>
                <a:spLocks noChangeAspect="1" noChangeArrowheads="1"/>
              </p:cNvSpPr>
              <p:nvPr/>
            </p:nvSpPr>
            <p:spPr bwMode="auto">
              <a:xfrm rot="-3140304">
                <a:off x="4157" y="2350"/>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2" name="Rectangle 250">
                <a:extLst>
                  <a:ext uri="{FF2B5EF4-FFF2-40B4-BE49-F238E27FC236}">
                    <a16:creationId xmlns:a16="http://schemas.microsoft.com/office/drawing/2014/main" id="{6B6A92EE-1F6C-4A79-99D5-5BDF1F24BEDF}"/>
                  </a:ext>
                </a:extLst>
              </p:cNvPr>
              <p:cNvSpPr>
                <a:spLocks noChangeAspect="1" noChangeArrowheads="1"/>
              </p:cNvSpPr>
              <p:nvPr/>
            </p:nvSpPr>
            <p:spPr bwMode="auto">
              <a:xfrm rot="-3140304">
                <a:off x="4050" y="226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33" name="Rectangle 251">
                <a:extLst>
                  <a:ext uri="{FF2B5EF4-FFF2-40B4-BE49-F238E27FC236}">
                    <a16:creationId xmlns:a16="http://schemas.microsoft.com/office/drawing/2014/main" id="{D263B646-FBE8-4F78-AFB4-91B808C465AF}"/>
                  </a:ext>
                </a:extLst>
              </p:cNvPr>
              <p:cNvSpPr>
                <a:spLocks noChangeAspect="1" noChangeArrowheads="1"/>
              </p:cNvSpPr>
              <p:nvPr/>
            </p:nvSpPr>
            <p:spPr bwMode="auto">
              <a:xfrm rot="5053094">
                <a:off x="3742" y="21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34" name="AutoShape 252">
                <a:extLst>
                  <a:ext uri="{FF2B5EF4-FFF2-40B4-BE49-F238E27FC236}">
                    <a16:creationId xmlns:a16="http://schemas.microsoft.com/office/drawing/2014/main" id="{D4F3DD8C-5274-4760-B4CD-14846583C271}"/>
                  </a:ext>
                </a:extLst>
              </p:cNvPr>
              <p:cNvCxnSpPr>
                <a:cxnSpLocks noChangeAspect="1" noChangeShapeType="1"/>
                <a:stCxn id="133" idx="3"/>
                <a:endCxn id="133" idx="1"/>
              </p:cNvCxnSpPr>
              <p:nvPr/>
            </p:nvCxnSpPr>
            <p:spPr bwMode="auto">
              <a:xfrm flipH="1" flipV="1">
                <a:off x="3761" y="2315"/>
                <a:ext cx="4"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5" name="AutoShape 253">
                <a:extLst>
                  <a:ext uri="{FF2B5EF4-FFF2-40B4-BE49-F238E27FC236}">
                    <a16:creationId xmlns:a16="http://schemas.microsoft.com/office/drawing/2014/main" id="{3CB3CF4E-5C51-4456-86F8-5A3EC79CC726}"/>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AutoShape 254">
                <a:extLst>
                  <a:ext uri="{FF2B5EF4-FFF2-40B4-BE49-F238E27FC236}">
                    <a16:creationId xmlns:a16="http://schemas.microsoft.com/office/drawing/2014/main" id="{ABA0B1AB-1743-4F6C-9A50-5C409106E71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AutoShape 255">
                <a:extLst>
                  <a:ext uri="{FF2B5EF4-FFF2-40B4-BE49-F238E27FC236}">
                    <a16:creationId xmlns:a16="http://schemas.microsoft.com/office/drawing/2014/main" id="{0E8E6CE2-9325-429C-827C-82E6024280B8}"/>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AutoShape 256">
                <a:extLst>
                  <a:ext uri="{FF2B5EF4-FFF2-40B4-BE49-F238E27FC236}">
                    <a16:creationId xmlns:a16="http://schemas.microsoft.com/office/drawing/2014/main" id="{0414F43A-051E-462A-B714-AAB3B32C9B31}"/>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AutoShape 257">
                <a:extLst>
                  <a:ext uri="{FF2B5EF4-FFF2-40B4-BE49-F238E27FC236}">
                    <a16:creationId xmlns:a16="http://schemas.microsoft.com/office/drawing/2014/main" id="{AEF38B82-8241-4A29-8187-850D0D62DE77}"/>
                  </a:ext>
                </a:extLst>
              </p:cNvPr>
              <p:cNvCxnSpPr>
                <a:cxnSpLocks noChangeAspect="1" noChangeShapeType="1"/>
                <a:stCxn id="126" idx="3"/>
                <a:endCxn id="126" idx="1"/>
              </p:cNvCxnSpPr>
              <p:nvPr/>
            </p:nvCxnSpPr>
            <p:spPr bwMode="auto">
              <a:xfrm flipH="1">
                <a:off x="4012" y="1959"/>
                <a:ext cx="42" cy="10"/>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AutoShape 258">
                <a:extLst>
                  <a:ext uri="{FF2B5EF4-FFF2-40B4-BE49-F238E27FC236}">
                    <a16:creationId xmlns:a16="http://schemas.microsoft.com/office/drawing/2014/main" id="{32910BDA-56BB-4849-BDDB-825246ADE8A5}"/>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AutoShape 259">
                <a:extLst>
                  <a:ext uri="{FF2B5EF4-FFF2-40B4-BE49-F238E27FC236}">
                    <a16:creationId xmlns:a16="http://schemas.microsoft.com/office/drawing/2014/main" id="{D1D7BAFC-D198-412F-92A7-8B873572F94D}"/>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2" name="AutoShape 260">
                <a:extLst>
                  <a:ext uri="{FF2B5EF4-FFF2-40B4-BE49-F238E27FC236}">
                    <a16:creationId xmlns:a16="http://schemas.microsoft.com/office/drawing/2014/main" id="{0AB514EC-C968-484C-A09D-67CA6B9A9FFC}"/>
                  </a:ext>
                </a:extLst>
              </p:cNvPr>
              <p:cNvCxnSpPr>
                <a:cxnSpLocks noChangeAspect="1" noChangeShapeType="1"/>
                <a:stCxn id="133" idx="1"/>
                <a:endCxn id="133" idx="1"/>
              </p:cNvCxnSpPr>
              <p:nvPr/>
            </p:nvCxnSpPr>
            <p:spPr bwMode="auto">
              <a:xfrm>
                <a:off x="3761" y="231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3" name="AutoShape 261">
                <a:extLst>
                  <a:ext uri="{FF2B5EF4-FFF2-40B4-BE49-F238E27FC236}">
                    <a16:creationId xmlns:a16="http://schemas.microsoft.com/office/drawing/2014/main" id="{29DD5E82-3798-4ED0-9770-7D0A4B81A159}"/>
                  </a:ext>
                </a:extLst>
              </p:cNvPr>
              <p:cNvCxnSpPr>
                <a:cxnSpLocks noChangeAspect="1" noChangeShapeType="1"/>
              </p:cNvCxnSpPr>
              <p:nvPr/>
            </p:nvCxnSpPr>
            <p:spPr bwMode="auto">
              <a:xfrm rot="18459696" flipV="1">
                <a:off x="3730" y="2213"/>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4" name="AutoShape 262">
                <a:extLst>
                  <a:ext uri="{FF2B5EF4-FFF2-40B4-BE49-F238E27FC236}">
                    <a16:creationId xmlns:a16="http://schemas.microsoft.com/office/drawing/2014/main" id="{5FF4DCED-5CF4-4B6B-B73C-7A477295FE8C}"/>
                  </a:ext>
                </a:extLst>
              </p:cNvPr>
              <p:cNvCxnSpPr>
                <a:cxnSpLocks noChangeAspect="1" noChangeShapeType="1"/>
              </p:cNvCxnSpPr>
              <p:nvPr/>
            </p:nvCxnSpPr>
            <p:spPr bwMode="auto">
              <a:xfrm rot="-3140304" flipH="1" flipV="1">
                <a:off x="3911" y="1977"/>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5" name="AutoShape 263">
                <a:extLst>
                  <a:ext uri="{FF2B5EF4-FFF2-40B4-BE49-F238E27FC236}">
                    <a16:creationId xmlns:a16="http://schemas.microsoft.com/office/drawing/2014/main" id="{42D00B72-C991-4C52-8FA8-3E15B8FDB719}"/>
                  </a:ext>
                </a:extLst>
              </p:cNvPr>
              <p:cNvCxnSpPr>
                <a:cxnSpLocks noChangeAspect="1" noChangeShapeType="1"/>
                <a:stCxn id="126" idx="1"/>
                <a:endCxn id="126" idx="1"/>
              </p:cNvCxnSpPr>
              <p:nvPr/>
            </p:nvCxnSpPr>
            <p:spPr bwMode="auto">
              <a:xfrm>
                <a:off x="4012" y="1969"/>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46" name="Line 264">
                <a:extLst>
                  <a:ext uri="{FF2B5EF4-FFF2-40B4-BE49-F238E27FC236}">
                    <a16:creationId xmlns:a16="http://schemas.microsoft.com/office/drawing/2014/main" id="{922C6DBE-4670-4B09-9ED6-42C14BAFCE24}"/>
                  </a:ext>
                </a:extLst>
              </p:cNvPr>
              <p:cNvSpPr>
                <a:spLocks noChangeAspect="1" noChangeShapeType="1"/>
              </p:cNvSpPr>
              <p:nvPr/>
            </p:nvSpPr>
            <p:spPr bwMode="auto">
              <a:xfrm rot="18459696" flipV="1">
                <a:off x="4182" y="237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7" name="Line 265">
                <a:extLst>
                  <a:ext uri="{FF2B5EF4-FFF2-40B4-BE49-F238E27FC236}">
                    <a16:creationId xmlns:a16="http://schemas.microsoft.com/office/drawing/2014/main" id="{1302C88A-161A-4DCC-8BFA-3BB3F314E976}"/>
                  </a:ext>
                </a:extLst>
              </p:cNvPr>
              <p:cNvSpPr>
                <a:spLocks noChangeAspect="1" noChangeShapeType="1"/>
              </p:cNvSpPr>
              <p:nvPr/>
            </p:nvSpPr>
            <p:spPr bwMode="auto">
              <a:xfrm rot="18459696" flipV="1">
                <a:off x="4075" y="2291"/>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8" name="Line 266">
                <a:extLst>
                  <a:ext uri="{FF2B5EF4-FFF2-40B4-BE49-F238E27FC236}">
                    <a16:creationId xmlns:a16="http://schemas.microsoft.com/office/drawing/2014/main" id="{E48DB9BC-1043-43D6-8973-8D24D91CC28F}"/>
                  </a:ext>
                </a:extLst>
              </p:cNvPr>
              <p:cNvSpPr>
                <a:spLocks noChangeAspect="1" noChangeShapeType="1"/>
              </p:cNvSpPr>
              <p:nvPr/>
            </p:nvSpPr>
            <p:spPr bwMode="auto">
              <a:xfrm rot="18459696" flipV="1">
                <a:off x="3968" y="220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49" name="Line 267">
                <a:extLst>
                  <a:ext uri="{FF2B5EF4-FFF2-40B4-BE49-F238E27FC236}">
                    <a16:creationId xmlns:a16="http://schemas.microsoft.com/office/drawing/2014/main" id="{475B06D7-A149-4594-86CE-9B25FBA6A97D}"/>
                  </a:ext>
                </a:extLst>
              </p:cNvPr>
              <p:cNvSpPr>
                <a:spLocks noChangeAspect="1" noChangeShapeType="1"/>
              </p:cNvSpPr>
              <p:nvPr/>
            </p:nvSpPr>
            <p:spPr bwMode="auto">
              <a:xfrm rot="18459696" flipV="1">
                <a:off x="4232" y="230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0" name="Line 268">
                <a:extLst>
                  <a:ext uri="{FF2B5EF4-FFF2-40B4-BE49-F238E27FC236}">
                    <a16:creationId xmlns:a16="http://schemas.microsoft.com/office/drawing/2014/main" id="{0AD48A2D-A689-4627-992D-C5FBB809C4B7}"/>
                  </a:ext>
                </a:extLst>
              </p:cNvPr>
              <p:cNvSpPr>
                <a:spLocks noChangeAspect="1" noChangeShapeType="1"/>
              </p:cNvSpPr>
              <p:nvPr/>
            </p:nvSpPr>
            <p:spPr bwMode="auto">
              <a:xfrm rot="18459696" flipV="1">
                <a:off x="4125" y="222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1" name="Line 269">
                <a:extLst>
                  <a:ext uri="{FF2B5EF4-FFF2-40B4-BE49-F238E27FC236}">
                    <a16:creationId xmlns:a16="http://schemas.microsoft.com/office/drawing/2014/main" id="{BBB72EB9-3711-4422-8B83-8CC6239C54E5}"/>
                  </a:ext>
                </a:extLst>
              </p:cNvPr>
              <p:cNvSpPr>
                <a:spLocks noChangeAspect="1" noChangeShapeType="1"/>
              </p:cNvSpPr>
              <p:nvPr/>
            </p:nvSpPr>
            <p:spPr bwMode="auto">
              <a:xfrm rot="18459696" flipV="1">
                <a:off x="4018" y="214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2" name="Line 270">
                <a:extLst>
                  <a:ext uri="{FF2B5EF4-FFF2-40B4-BE49-F238E27FC236}">
                    <a16:creationId xmlns:a16="http://schemas.microsoft.com/office/drawing/2014/main" id="{C8A1D17C-E566-4C96-AFE9-8EB6BF1C6573}"/>
                  </a:ext>
                </a:extLst>
              </p:cNvPr>
              <p:cNvSpPr>
                <a:spLocks noChangeAspect="1" noChangeShapeType="1"/>
              </p:cNvSpPr>
              <p:nvPr/>
            </p:nvSpPr>
            <p:spPr bwMode="auto">
              <a:xfrm rot="20814279" flipV="1">
                <a:off x="4021" y="1874"/>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3" name="Line 271">
                <a:extLst>
                  <a:ext uri="{FF2B5EF4-FFF2-40B4-BE49-F238E27FC236}">
                    <a16:creationId xmlns:a16="http://schemas.microsoft.com/office/drawing/2014/main" id="{A4F5D608-C4D2-4D9F-A342-2E4A1B06E314}"/>
                  </a:ext>
                </a:extLst>
              </p:cNvPr>
              <p:cNvSpPr>
                <a:spLocks noChangeAspect="1" noChangeShapeType="1"/>
              </p:cNvSpPr>
              <p:nvPr/>
            </p:nvSpPr>
            <p:spPr bwMode="auto">
              <a:xfrm rot="20814279" flipV="1">
                <a:off x="4057" y="2004"/>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4" name="Line 272">
                <a:extLst>
                  <a:ext uri="{FF2B5EF4-FFF2-40B4-BE49-F238E27FC236}">
                    <a16:creationId xmlns:a16="http://schemas.microsoft.com/office/drawing/2014/main" id="{FD9A9A5C-9CCA-4683-8FE6-63D7198FD1DE}"/>
                  </a:ext>
                </a:extLst>
              </p:cNvPr>
              <p:cNvSpPr>
                <a:spLocks noChangeAspect="1" noChangeShapeType="1"/>
              </p:cNvSpPr>
              <p:nvPr/>
            </p:nvSpPr>
            <p:spPr bwMode="auto">
              <a:xfrm rot="20814279" flipV="1">
                <a:off x="3907" y="188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5" name="Line 273">
                <a:extLst>
                  <a:ext uri="{FF2B5EF4-FFF2-40B4-BE49-F238E27FC236}">
                    <a16:creationId xmlns:a16="http://schemas.microsoft.com/office/drawing/2014/main" id="{E4ECE771-33F4-4535-A7F7-2CC5050C4843}"/>
                  </a:ext>
                </a:extLst>
              </p:cNvPr>
              <p:cNvSpPr>
                <a:spLocks noChangeAspect="1" noChangeShapeType="1"/>
              </p:cNvSpPr>
              <p:nvPr/>
            </p:nvSpPr>
            <p:spPr bwMode="auto">
              <a:xfrm rot="20814279" flipV="1">
                <a:off x="3943" y="201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6" name="Line 274">
                <a:extLst>
                  <a:ext uri="{FF2B5EF4-FFF2-40B4-BE49-F238E27FC236}">
                    <a16:creationId xmlns:a16="http://schemas.microsoft.com/office/drawing/2014/main" id="{6B20F688-4F73-4AAD-A221-067C7C4F5BAB}"/>
                  </a:ext>
                </a:extLst>
              </p:cNvPr>
              <p:cNvSpPr>
                <a:spLocks noChangeAspect="1" noChangeShapeType="1"/>
              </p:cNvSpPr>
              <p:nvPr/>
            </p:nvSpPr>
            <p:spPr bwMode="auto">
              <a:xfrm rot="5233444" flipV="1">
                <a:off x="3691" y="230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7" name="Line 275">
                <a:extLst>
                  <a:ext uri="{FF2B5EF4-FFF2-40B4-BE49-F238E27FC236}">
                    <a16:creationId xmlns:a16="http://schemas.microsoft.com/office/drawing/2014/main" id="{3C70EBDF-E095-4187-91B7-35C9CA15C120}"/>
                  </a:ext>
                </a:extLst>
              </p:cNvPr>
              <p:cNvSpPr>
                <a:spLocks noChangeAspect="1" noChangeShapeType="1"/>
              </p:cNvSpPr>
              <p:nvPr/>
            </p:nvSpPr>
            <p:spPr bwMode="auto">
              <a:xfrm rot="5233444" flipV="1">
                <a:off x="3675" y="2188"/>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8" name="Line 276">
                <a:extLst>
                  <a:ext uri="{FF2B5EF4-FFF2-40B4-BE49-F238E27FC236}">
                    <a16:creationId xmlns:a16="http://schemas.microsoft.com/office/drawing/2014/main" id="{F4197AD6-73EF-4638-BFC9-BCC0EC6B164C}"/>
                  </a:ext>
                </a:extLst>
              </p:cNvPr>
              <p:cNvSpPr>
                <a:spLocks noChangeAspect="1" noChangeShapeType="1"/>
              </p:cNvSpPr>
              <p:nvPr/>
            </p:nvSpPr>
            <p:spPr bwMode="auto">
              <a:xfrm rot="5233444" flipV="1">
                <a:off x="3842" y="228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59" name="Line 277">
                <a:extLst>
                  <a:ext uri="{FF2B5EF4-FFF2-40B4-BE49-F238E27FC236}">
                    <a16:creationId xmlns:a16="http://schemas.microsoft.com/office/drawing/2014/main" id="{9B3488D7-2494-49DE-93B1-204FC722FB66}"/>
                  </a:ext>
                </a:extLst>
              </p:cNvPr>
              <p:cNvSpPr>
                <a:spLocks noChangeAspect="1" noChangeShapeType="1"/>
              </p:cNvSpPr>
              <p:nvPr/>
            </p:nvSpPr>
            <p:spPr bwMode="auto">
              <a:xfrm rot="5233444" flipV="1">
                <a:off x="3828" y="216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60" name="Oval 278">
                <a:extLst>
                  <a:ext uri="{FF2B5EF4-FFF2-40B4-BE49-F238E27FC236}">
                    <a16:creationId xmlns:a16="http://schemas.microsoft.com/office/drawing/2014/main" id="{AFB3F714-2F64-496C-8B71-26907D70AA58}"/>
                  </a:ext>
                </a:extLst>
              </p:cNvPr>
              <p:cNvSpPr>
                <a:spLocks noChangeAspect="1" noChangeArrowheads="1"/>
              </p:cNvSpPr>
              <p:nvPr/>
            </p:nvSpPr>
            <p:spPr bwMode="auto">
              <a:xfrm rot="-3140304">
                <a:off x="3892" y="2049"/>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1" name="Oval 279">
                <a:extLst>
                  <a:ext uri="{FF2B5EF4-FFF2-40B4-BE49-F238E27FC236}">
                    <a16:creationId xmlns:a16="http://schemas.microsoft.com/office/drawing/2014/main" id="{E16435FC-39DE-4A3A-B8F9-32AF8458936F}"/>
                  </a:ext>
                </a:extLst>
              </p:cNvPr>
              <p:cNvSpPr>
                <a:spLocks noChangeAspect="1" noChangeArrowheads="1"/>
              </p:cNvSpPr>
              <p:nvPr/>
            </p:nvSpPr>
            <p:spPr bwMode="auto">
              <a:xfrm rot="-3140304">
                <a:off x="4051" y="2154"/>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2" name="Oval 280">
                <a:extLst>
                  <a:ext uri="{FF2B5EF4-FFF2-40B4-BE49-F238E27FC236}">
                    <a16:creationId xmlns:a16="http://schemas.microsoft.com/office/drawing/2014/main" id="{A9F2236B-EECB-484B-BE8D-93441271E997}"/>
                  </a:ext>
                </a:extLst>
              </p:cNvPr>
              <p:cNvSpPr>
                <a:spLocks noChangeAspect="1" noChangeArrowheads="1"/>
              </p:cNvSpPr>
              <p:nvPr/>
            </p:nvSpPr>
            <p:spPr bwMode="auto">
              <a:xfrm rot="-3140304">
                <a:off x="3951" y="2283"/>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3" name="Oval 281">
                <a:extLst>
                  <a:ext uri="{FF2B5EF4-FFF2-40B4-BE49-F238E27FC236}">
                    <a16:creationId xmlns:a16="http://schemas.microsoft.com/office/drawing/2014/main" id="{67A11CD0-5F82-449E-9E1A-4B09E3DEBE7B}"/>
                  </a:ext>
                </a:extLst>
              </p:cNvPr>
              <p:cNvSpPr>
                <a:spLocks noChangeAspect="1" noChangeArrowheads="1"/>
              </p:cNvSpPr>
              <p:nvPr/>
            </p:nvSpPr>
            <p:spPr bwMode="auto">
              <a:xfrm rot="-3140304">
                <a:off x="3802" y="2167"/>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4" name="Oval 282">
                <a:extLst>
                  <a:ext uri="{FF2B5EF4-FFF2-40B4-BE49-F238E27FC236}">
                    <a16:creationId xmlns:a16="http://schemas.microsoft.com/office/drawing/2014/main" id="{64778F37-3F30-4F7A-835B-B3F2812C9FA1}"/>
                  </a:ext>
                </a:extLst>
              </p:cNvPr>
              <p:cNvSpPr>
                <a:spLocks noChangeAspect="1" noChangeArrowheads="1"/>
              </p:cNvSpPr>
              <p:nvPr/>
            </p:nvSpPr>
            <p:spPr bwMode="auto">
              <a:xfrm rot="-3140304">
                <a:off x="4157" y="223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5" name="Oval 283">
                <a:extLst>
                  <a:ext uri="{FF2B5EF4-FFF2-40B4-BE49-F238E27FC236}">
                    <a16:creationId xmlns:a16="http://schemas.microsoft.com/office/drawing/2014/main" id="{3A25104E-1C33-4B54-84BB-D79C45AA0AB2}"/>
                  </a:ext>
                </a:extLst>
              </p:cNvPr>
              <p:cNvSpPr>
                <a:spLocks noChangeAspect="1" noChangeArrowheads="1"/>
              </p:cNvSpPr>
              <p:nvPr/>
            </p:nvSpPr>
            <p:spPr bwMode="auto">
              <a:xfrm rot="-3140304">
                <a:off x="4114" y="220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6" name="Oval 284">
                <a:extLst>
                  <a:ext uri="{FF2B5EF4-FFF2-40B4-BE49-F238E27FC236}">
                    <a16:creationId xmlns:a16="http://schemas.microsoft.com/office/drawing/2014/main" id="{EEBCEE66-37F9-4FDF-9CE9-961CB3387625}"/>
                  </a:ext>
                </a:extLst>
              </p:cNvPr>
              <p:cNvSpPr>
                <a:spLocks noChangeAspect="1" noChangeArrowheads="1"/>
              </p:cNvSpPr>
              <p:nvPr/>
            </p:nvSpPr>
            <p:spPr bwMode="auto">
              <a:xfrm rot="-3140304">
                <a:off x="4059" y="236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7" name="Oval 285">
                <a:extLst>
                  <a:ext uri="{FF2B5EF4-FFF2-40B4-BE49-F238E27FC236}">
                    <a16:creationId xmlns:a16="http://schemas.microsoft.com/office/drawing/2014/main" id="{F5F6C2CF-4277-44DE-A94B-981B6E717805}"/>
                  </a:ext>
                </a:extLst>
              </p:cNvPr>
              <p:cNvSpPr>
                <a:spLocks noChangeAspect="1" noChangeArrowheads="1"/>
              </p:cNvSpPr>
              <p:nvPr/>
            </p:nvSpPr>
            <p:spPr bwMode="auto">
              <a:xfrm rot="-3140304">
                <a:off x="4016" y="2332"/>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8" name="Oval 286">
                <a:extLst>
                  <a:ext uri="{FF2B5EF4-FFF2-40B4-BE49-F238E27FC236}">
                    <a16:creationId xmlns:a16="http://schemas.microsoft.com/office/drawing/2014/main" id="{346EF909-8F93-4C3B-A330-EC4D930956B5}"/>
                  </a:ext>
                </a:extLst>
              </p:cNvPr>
              <p:cNvSpPr>
                <a:spLocks noChangeAspect="1" noChangeArrowheads="1"/>
              </p:cNvSpPr>
              <p:nvPr/>
            </p:nvSpPr>
            <p:spPr bwMode="auto">
              <a:xfrm rot="-3140304">
                <a:off x="4265" y="231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69" name="Oval 287">
                <a:extLst>
                  <a:ext uri="{FF2B5EF4-FFF2-40B4-BE49-F238E27FC236}">
                    <a16:creationId xmlns:a16="http://schemas.microsoft.com/office/drawing/2014/main" id="{7247E652-013F-46BC-BB60-2FCB905DCC3D}"/>
                  </a:ext>
                </a:extLst>
              </p:cNvPr>
              <p:cNvSpPr>
                <a:spLocks noChangeAspect="1" noChangeArrowheads="1"/>
              </p:cNvSpPr>
              <p:nvPr/>
            </p:nvSpPr>
            <p:spPr bwMode="auto">
              <a:xfrm rot="-3140304">
                <a:off x="4165" y="2448"/>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0" name="Line 288">
                <a:extLst>
                  <a:ext uri="{FF2B5EF4-FFF2-40B4-BE49-F238E27FC236}">
                    <a16:creationId xmlns:a16="http://schemas.microsoft.com/office/drawing/2014/main" id="{6DABE985-14A0-4B1E-B8C0-561A6236130B}"/>
                  </a:ext>
                </a:extLst>
              </p:cNvPr>
              <p:cNvSpPr>
                <a:spLocks noChangeAspect="1" noChangeShapeType="1"/>
              </p:cNvSpPr>
              <p:nvPr/>
            </p:nvSpPr>
            <p:spPr bwMode="auto">
              <a:xfrm rot="-8328319">
                <a:off x="3985" y="2878"/>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1" name="Line 289">
                <a:extLst>
                  <a:ext uri="{FF2B5EF4-FFF2-40B4-BE49-F238E27FC236}">
                    <a16:creationId xmlns:a16="http://schemas.microsoft.com/office/drawing/2014/main" id="{A5892E85-3A8C-4941-AF69-4E5EF8FACB8E}"/>
                  </a:ext>
                </a:extLst>
              </p:cNvPr>
              <p:cNvSpPr>
                <a:spLocks noChangeAspect="1" noChangeShapeType="1"/>
              </p:cNvSpPr>
              <p:nvPr/>
            </p:nvSpPr>
            <p:spPr bwMode="auto">
              <a:xfrm rot="-8328319">
                <a:off x="4116" y="2987"/>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72" name="Line 290">
                <a:extLst>
                  <a:ext uri="{FF2B5EF4-FFF2-40B4-BE49-F238E27FC236}">
                    <a16:creationId xmlns:a16="http://schemas.microsoft.com/office/drawing/2014/main" id="{A01F1968-8803-4AFD-B2D6-4B723B564721}"/>
                  </a:ext>
                </a:extLst>
              </p:cNvPr>
              <p:cNvSpPr>
                <a:spLocks noChangeAspect="1" noChangeShapeType="1"/>
              </p:cNvSpPr>
              <p:nvPr/>
            </p:nvSpPr>
            <p:spPr bwMode="auto">
              <a:xfrm rot="13271681" flipH="1">
                <a:off x="3831" y="2738"/>
                <a:ext cx="0" cy="19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cxnSp>
            <p:nvCxnSpPr>
              <p:cNvPr id="173" name="AutoShape 291">
                <a:extLst>
                  <a:ext uri="{FF2B5EF4-FFF2-40B4-BE49-F238E27FC236}">
                    <a16:creationId xmlns:a16="http://schemas.microsoft.com/office/drawing/2014/main" id="{92118EB2-A4CE-427D-8889-B453FBE59F83}"/>
                  </a:ext>
                </a:extLst>
              </p:cNvPr>
              <p:cNvCxnSpPr>
                <a:cxnSpLocks noChangeAspect="1" noChangeShapeType="1"/>
                <a:stCxn id="182" idx="0"/>
                <a:endCxn id="178" idx="0"/>
              </p:cNvCxnSpPr>
              <p:nvPr/>
            </p:nvCxnSpPr>
            <p:spPr bwMode="auto">
              <a:xfrm flipH="1" flipV="1">
                <a:off x="4079" y="2745"/>
                <a:ext cx="69" cy="60"/>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4" name="Rectangle 292">
                <a:extLst>
                  <a:ext uri="{FF2B5EF4-FFF2-40B4-BE49-F238E27FC236}">
                    <a16:creationId xmlns:a16="http://schemas.microsoft.com/office/drawing/2014/main" id="{C12AD77B-8D53-414C-BDE4-B59391933343}"/>
                  </a:ext>
                </a:extLst>
              </p:cNvPr>
              <p:cNvSpPr>
                <a:spLocks noChangeAspect="1" noChangeArrowheads="1"/>
              </p:cNvSpPr>
              <p:nvPr/>
            </p:nvSpPr>
            <p:spPr bwMode="auto">
              <a:xfrm rot="-8328319">
                <a:off x="4192" y="2525"/>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5" name="Rectangle 293">
                <a:extLst>
                  <a:ext uri="{FF2B5EF4-FFF2-40B4-BE49-F238E27FC236}">
                    <a16:creationId xmlns:a16="http://schemas.microsoft.com/office/drawing/2014/main" id="{A598FEB3-2763-48B6-A180-1A120BB90B23}"/>
                  </a:ext>
                </a:extLst>
              </p:cNvPr>
              <p:cNvSpPr>
                <a:spLocks noChangeAspect="1" noChangeArrowheads="1"/>
              </p:cNvSpPr>
              <p:nvPr/>
            </p:nvSpPr>
            <p:spPr bwMode="auto">
              <a:xfrm rot="-5964445">
                <a:off x="3825" y="274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6" name="Rectangle 294">
                <a:extLst>
                  <a:ext uri="{FF2B5EF4-FFF2-40B4-BE49-F238E27FC236}">
                    <a16:creationId xmlns:a16="http://schemas.microsoft.com/office/drawing/2014/main" id="{9A8D8200-CFB2-4D80-AD05-128B10A64F93}"/>
                  </a:ext>
                </a:extLst>
              </p:cNvPr>
              <p:cNvSpPr>
                <a:spLocks noChangeAspect="1" noChangeArrowheads="1"/>
              </p:cNvSpPr>
              <p:nvPr/>
            </p:nvSpPr>
            <p:spPr bwMode="auto">
              <a:xfrm rot="-6008910">
                <a:off x="3799" y="2635"/>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177" name="Rectangle 295">
                <a:extLst>
                  <a:ext uri="{FF2B5EF4-FFF2-40B4-BE49-F238E27FC236}">
                    <a16:creationId xmlns:a16="http://schemas.microsoft.com/office/drawing/2014/main" id="{1A72CB27-5A02-4A26-A60F-A5444D69C52D}"/>
                  </a:ext>
                </a:extLst>
              </p:cNvPr>
              <p:cNvSpPr>
                <a:spLocks noChangeAspect="1" noChangeArrowheads="1"/>
              </p:cNvSpPr>
              <p:nvPr/>
            </p:nvSpPr>
            <p:spPr bwMode="auto">
              <a:xfrm rot="-8328319">
                <a:off x="4014" y="272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8" name="Rectangle 296">
                <a:extLst>
                  <a:ext uri="{FF2B5EF4-FFF2-40B4-BE49-F238E27FC236}">
                    <a16:creationId xmlns:a16="http://schemas.microsoft.com/office/drawing/2014/main" id="{ECA8416F-9613-4582-90A6-B4897C1AEEF9}"/>
                  </a:ext>
                </a:extLst>
              </p:cNvPr>
              <p:cNvSpPr>
                <a:spLocks noChangeAspect="1" noChangeArrowheads="1"/>
              </p:cNvSpPr>
              <p:nvPr/>
            </p:nvSpPr>
            <p:spPr bwMode="auto">
              <a:xfrm rot="-8328319">
                <a:off x="4103" y="26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79" name="Rectangle 297">
                <a:extLst>
                  <a:ext uri="{FF2B5EF4-FFF2-40B4-BE49-F238E27FC236}">
                    <a16:creationId xmlns:a16="http://schemas.microsoft.com/office/drawing/2014/main" id="{EB57ED45-542C-4BB0-B6BC-5383B6F6AA63}"/>
                  </a:ext>
                </a:extLst>
              </p:cNvPr>
              <p:cNvSpPr>
                <a:spLocks noChangeAspect="1" noChangeArrowheads="1"/>
              </p:cNvSpPr>
              <p:nvPr/>
            </p:nvSpPr>
            <p:spPr bwMode="auto">
              <a:xfrm rot="-8328319">
                <a:off x="4082" y="2789"/>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0" name="Rectangle 298">
                <a:extLst>
                  <a:ext uri="{FF2B5EF4-FFF2-40B4-BE49-F238E27FC236}">
                    <a16:creationId xmlns:a16="http://schemas.microsoft.com/office/drawing/2014/main" id="{ABEC9CC6-29B2-470F-A6D3-ECB0879635C2}"/>
                  </a:ext>
                </a:extLst>
              </p:cNvPr>
              <p:cNvSpPr>
                <a:spLocks noChangeAspect="1" noChangeArrowheads="1"/>
              </p:cNvSpPr>
              <p:nvPr/>
            </p:nvSpPr>
            <p:spPr bwMode="auto">
              <a:xfrm rot="-134921">
                <a:off x="4039" y="2922"/>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1" name="Rectangle 299">
                <a:extLst>
                  <a:ext uri="{FF2B5EF4-FFF2-40B4-BE49-F238E27FC236}">
                    <a16:creationId xmlns:a16="http://schemas.microsoft.com/office/drawing/2014/main" id="{DD9B02EA-6A84-4DF3-A85E-2D8EB5507767}"/>
                  </a:ext>
                </a:extLst>
              </p:cNvPr>
              <p:cNvSpPr>
                <a:spLocks noChangeAspect="1" noChangeArrowheads="1"/>
              </p:cNvSpPr>
              <p:nvPr/>
            </p:nvSpPr>
            <p:spPr bwMode="auto">
              <a:xfrm rot="-8328319">
                <a:off x="4260" y="258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2" name="Rectangle 300">
                <a:extLst>
                  <a:ext uri="{FF2B5EF4-FFF2-40B4-BE49-F238E27FC236}">
                    <a16:creationId xmlns:a16="http://schemas.microsoft.com/office/drawing/2014/main" id="{9E74DDC4-A805-4FA6-A405-CCC2B46325B9}"/>
                  </a:ext>
                </a:extLst>
              </p:cNvPr>
              <p:cNvSpPr>
                <a:spLocks noChangeAspect="1" noChangeArrowheads="1"/>
              </p:cNvSpPr>
              <p:nvPr/>
            </p:nvSpPr>
            <p:spPr bwMode="auto">
              <a:xfrm rot="-8328319">
                <a:off x="4171" y="268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183" name="Rectangle 301">
                <a:extLst>
                  <a:ext uri="{FF2B5EF4-FFF2-40B4-BE49-F238E27FC236}">
                    <a16:creationId xmlns:a16="http://schemas.microsoft.com/office/drawing/2014/main" id="{9C3EAAA2-CD6A-4D17-B18E-BE0AA0DC9EC4}"/>
                  </a:ext>
                </a:extLst>
              </p:cNvPr>
              <p:cNvSpPr>
                <a:spLocks noChangeAspect="1" noChangeArrowheads="1"/>
              </p:cNvSpPr>
              <p:nvPr/>
            </p:nvSpPr>
            <p:spPr bwMode="auto">
              <a:xfrm rot="-134921">
                <a:off x="4154" y="2914"/>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184" name="AutoShape 302">
                <a:extLst>
                  <a:ext uri="{FF2B5EF4-FFF2-40B4-BE49-F238E27FC236}">
                    <a16:creationId xmlns:a16="http://schemas.microsoft.com/office/drawing/2014/main" id="{1C23E9BE-4D09-4266-9497-A4D053E936EB}"/>
                  </a:ext>
                </a:extLst>
              </p:cNvPr>
              <p:cNvCxnSpPr>
                <a:cxnSpLocks noChangeAspect="1" noChangeShapeType="1"/>
                <a:stCxn id="183" idx="3"/>
                <a:endCxn id="183" idx="1"/>
              </p:cNvCxnSpPr>
              <p:nvPr/>
            </p:nvCxnSpPr>
            <p:spPr bwMode="auto">
              <a:xfrm flipH="1">
                <a:off x="4154" y="3061"/>
                <a:ext cx="43" cy="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AutoShape 303">
                <a:extLst>
                  <a:ext uri="{FF2B5EF4-FFF2-40B4-BE49-F238E27FC236}">
                    <a16:creationId xmlns:a16="http://schemas.microsoft.com/office/drawing/2014/main" id="{1F9BB20A-060D-43EE-9BAB-00FA5492EE90}"/>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6" name="AutoShape 304">
                <a:extLst>
                  <a:ext uri="{FF2B5EF4-FFF2-40B4-BE49-F238E27FC236}">
                    <a16:creationId xmlns:a16="http://schemas.microsoft.com/office/drawing/2014/main" id="{116B9911-D673-4C56-84B7-7915F81E300E}"/>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7" name="AutoShape 305">
                <a:extLst>
                  <a:ext uri="{FF2B5EF4-FFF2-40B4-BE49-F238E27FC236}">
                    <a16:creationId xmlns:a16="http://schemas.microsoft.com/office/drawing/2014/main" id="{72B4F772-E6CF-4CFB-BB38-887A87173D63}"/>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8" name="AutoShape 306">
                <a:extLst>
                  <a:ext uri="{FF2B5EF4-FFF2-40B4-BE49-F238E27FC236}">
                    <a16:creationId xmlns:a16="http://schemas.microsoft.com/office/drawing/2014/main" id="{3D4F6E6C-92F9-477E-B0DD-58625ACE402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9" name="AutoShape 307">
                <a:extLst>
                  <a:ext uri="{FF2B5EF4-FFF2-40B4-BE49-F238E27FC236}">
                    <a16:creationId xmlns:a16="http://schemas.microsoft.com/office/drawing/2014/main" id="{C9DB6E27-7D0D-4E98-951B-ECCA420E8602}"/>
                  </a:ext>
                </a:extLst>
              </p:cNvPr>
              <p:cNvCxnSpPr>
                <a:cxnSpLocks noChangeAspect="1" noChangeShapeType="1"/>
                <a:stCxn id="176" idx="3"/>
                <a:endCxn id="176" idx="1"/>
              </p:cNvCxnSpPr>
              <p:nvPr/>
            </p:nvCxnSpPr>
            <p:spPr bwMode="auto">
              <a:xfrm>
                <a:off x="3817" y="2748"/>
                <a:ext cx="7" cy="43"/>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AutoShape 308">
                <a:extLst>
                  <a:ext uri="{FF2B5EF4-FFF2-40B4-BE49-F238E27FC236}">
                    <a16:creationId xmlns:a16="http://schemas.microsoft.com/office/drawing/2014/main" id="{7670EA29-256B-4ED3-8677-B1A8C6746846}"/>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AutoShape 309">
                <a:extLst>
                  <a:ext uri="{FF2B5EF4-FFF2-40B4-BE49-F238E27FC236}">
                    <a16:creationId xmlns:a16="http://schemas.microsoft.com/office/drawing/2014/main" id="{BDC080AD-099D-47BB-85C4-A43AC4111474}"/>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AutoShape 310">
                <a:extLst>
                  <a:ext uri="{FF2B5EF4-FFF2-40B4-BE49-F238E27FC236}">
                    <a16:creationId xmlns:a16="http://schemas.microsoft.com/office/drawing/2014/main" id="{65AEF5D9-4662-4287-9D7F-968F808EA3B1}"/>
                  </a:ext>
                </a:extLst>
              </p:cNvPr>
              <p:cNvCxnSpPr>
                <a:cxnSpLocks noChangeAspect="1" noChangeShapeType="1"/>
                <a:stCxn id="183" idx="1"/>
                <a:endCxn id="183" idx="1"/>
              </p:cNvCxnSpPr>
              <p:nvPr/>
            </p:nvCxnSpPr>
            <p:spPr bwMode="auto">
              <a:xfrm>
                <a:off x="4154" y="3063"/>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AutoShape 311">
                <a:extLst>
                  <a:ext uri="{FF2B5EF4-FFF2-40B4-BE49-F238E27FC236}">
                    <a16:creationId xmlns:a16="http://schemas.microsoft.com/office/drawing/2014/main" id="{6FB76AAD-BB46-4D50-8791-1D569BFBB4C8}"/>
                  </a:ext>
                </a:extLst>
              </p:cNvPr>
              <p:cNvCxnSpPr>
                <a:cxnSpLocks noChangeAspect="1" noChangeShapeType="1"/>
              </p:cNvCxnSpPr>
              <p:nvPr/>
            </p:nvCxnSpPr>
            <p:spPr bwMode="auto">
              <a:xfrm rot="13271681" flipV="1">
                <a:off x="4050" y="305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AutoShape 312">
                <a:extLst>
                  <a:ext uri="{FF2B5EF4-FFF2-40B4-BE49-F238E27FC236}">
                    <a16:creationId xmlns:a16="http://schemas.microsoft.com/office/drawing/2014/main" id="{3573DD9B-5B9C-4D3B-B977-2D9EC62B4F9C}"/>
                  </a:ext>
                </a:extLst>
              </p:cNvPr>
              <p:cNvCxnSpPr>
                <a:cxnSpLocks noChangeAspect="1" noChangeShapeType="1"/>
              </p:cNvCxnSpPr>
              <p:nvPr/>
            </p:nvCxnSpPr>
            <p:spPr bwMode="auto">
              <a:xfrm rot="-8328319" flipH="1" flipV="1">
                <a:off x="3824" y="2863"/>
                <a:ext cx="34" cy="28"/>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AutoShape 313">
                <a:extLst>
                  <a:ext uri="{FF2B5EF4-FFF2-40B4-BE49-F238E27FC236}">
                    <a16:creationId xmlns:a16="http://schemas.microsoft.com/office/drawing/2014/main" id="{4081D206-116A-424A-A4A1-8EE54FA32E47}"/>
                  </a:ext>
                </a:extLst>
              </p:cNvPr>
              <p:cNvCxnSpPr>
                <a:cxnSpLocks noChangeAspect="1" noChangeShapeType="1"/>
                <a:stCxn id="176" idx="1"/>
                <a:endCxn id="176" idx="1"/>
              </p:cNvCxnSpPr>
              <p:nvPr/>
            </p:nvCxnSpPr>
            <p:spPr bwMode="auto">
              <a:xfrm>
                <a:off x="3824" y="2791"/>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6" name="Line 314">
                <a:extLst>
                  <a:ext uri="{FF2B5EF4-FFF2-40B4-BE49-F238E27FC236}">
                    <a16:creationId xmlns:a16="http://schemas.microsoft.com/office/drawing/2014/main" id="{A4A1E61F-A945-4630-830D-E0DAC9B413EB}"/>
                  </a:ext>
                </a:extLst>
              </p:cNvPr>
              <p:cNvSpPr>
                <a:spLocks noChangeAspect="1" noChangeShapeType="1"/>
              </p:cNvSpPr>
              <p:nvPr/>
            </p:nvSpPr>
            <p:spPr bwMode="auto">
              <a:xfrm rot="13271681" flipV="1">
                <a:off x="4279" y="2609"/>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7" name="Line 315">
                <a:extLst>
                  <a:ext uri="{FF2B5EF4-FFF2-40B4-BE49-F238E27FC236}">
                    <a16:creationId xmlns:a16="http://schemas.microsoft.com/office/drawing/2014/main" id="{5B91993D-A47B-41DE-8F86-166D5B80886B}"/>
                  </a:ext>
                </a:extLst>
              </p:cNvPr>
              <p:cNvSpPr>
                <a:spLocks noChangeAspect="1" noChangeShapeType="1"/>
              </p:cNvSpPr>
              <p:nvPr/>
            </p:nvSpPr>
            <p:spPr bwMode="auto">
              <a:xfrm rot="13271681" flipV="1">
                <a:off x="4189" y="2711"/>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8" name="Line 316">
                <a:extLst>
                  <a:ext uri="{FF2B5EF4-FFF2-40B4-BE49-F238E27FC236}">
                    <a16:creationId xmlns:a16="http://schemas.microsoft.com/office/drawing/2014/main" id="{FFCC1DA1-064D-4C24-B8B7-994E3DF70107}"/>
                  </a:ext>
                </a:extLst>
              </p:cNvPr>
              <p:cNvSpPr>
                <a:spLocks noChangeAspect="1" noChangeShapeType="1"/>
              </p:cNvSpPr>
              <p:nvPr/>
            </p:nvSpPr>
            <p:spPr bwMode="auto">
              <a:xfrm rot="13271681" flipV="1">
                <a:off x="4100" y="2813"/>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199" name="Line 317">
                <a:extLst>
                  <a:ext uri="{FF2B5EF4-FFF2-40B4-BE49-F238E27FC236}">
                    <a16:creationId xmlns:a16="http://schemas.microsoft.com/office/drawing/2014/main" id="{2C8EE2EF-BA04-431E-A240-2DFF09D5704D}"/>
                  </a:ext>
                </a:extLst>
              </p:cNvPr>
              <p:cNvSpPr>
                <a:spLocks noChangeAspect="1" noChangeShapeType="1"/>
              </p:cNvSpPr>
              <p:nvPr/>
            </p:nvSpPr>
            <p:spPr bwMode="auto">
              <a:xfrm rot="13271681" flipV="1">
                <a:off x="4218" y="2556"/>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0" name="Line 318">
                <a:extLst>
                  <a:ext uri="{FF2B5EF4-FFF2-40B4-BE49-F238E27FC236}">
                    <a16:creationId xmlns:a16="http://schemas.microsoft.com/office/drawing/2014/main" id="{8ADF8152-513E-40C8-8110-6235F6F15D7B}"/>
                  </a:ext>
                </a:extLst>
              </p:cNvPr>
              <p:cNvSpPr>
                <a:spLocks noChangeAspect="1" noChangeShapeType="1"/>
              </p:cNvSpPr>
              <p:nvPr/>
            </p:nvSpPr>
            <p:spPr bwMode="auto">
              <a:xfrm rot="13271681" flipV="1">
                <a:off x="4129" y="265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1" name="Line 319">
                <a:extLst>
                  <a:ext uri="{FF2B5EF4-FFF2-40B4-BE49-F238E27FC236}">
                    <a16:creationId xmlns:a16="http://schemas.microsoft.com/office/drawing/2014/main" id="{8493C2EB-C35A-4439-9DA1-552B156FE34D}"/>
                  </a:ext>
                </a:extLst>
              </p:cNvPr>
              <p:cNvSpPr>
                <a:spLocks noChangeAspect="1" noChangeShapeType="1"/>
              </p:cNvSpPr>
              <p:nvPr/>
            </p:nvSpPr>
            <p:spPr bwMode="auto">
              <a:xfrm rot="13271681" flipV="1">
                <a:off x="4039" y="27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2" name="Line 320">
                <a:extLst>
                  <a:ext uri="{FF2B5EF4-FFF2-40B4-BE49-F238E27FC236}">
                    <a16:creationId xmlns:a16="http://schemas.microsoft.com/office/drawing/2014/main" id="{F90E2262-C826-4D1A-AF51-C03F4546C170}"/>
                  </a:ext>
                </a:extLst>
              </p:cNvPr>
              <p:cNvSpPr>
                <a:spLocks noChangeAspect="1" noChangeShapeType="1"/>
              </p:cNvSpPr>
              <p:nvPr/>
            </p:nvSpPr>
            <p:spPr bwMode="auto">
              <a:xfrm rot="15626264" flipV="1">
                <a:off x="3769" y="273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3" name="Line 321">
                <a:extLst>
                  <a:ext uri="{FF2B5EF4-FFF2-40B4-BE49-F238E27FC236}">
                    <a16:creationId xmlns:a16="http://schemas.microsoft.com/office/drawing/2014/main" id="{405E4445-A54A-4F6A-A7B7-6FC8240BDCCA}"/>
                  </a:ext>
                </a:extLst>
              </p:cNvPr>
              <p:cNvSpPr>
                <a:spLocks noChangeAspect="1" noChangeShapeType="1"/>
              </p:cNvSpPr>
              <p:nvPr/>
            </p:nvSpPr>
            <p:spPr bwMode="auto">
              <a:xfrm rot="15626264" flipV="1">
                <a:off x="3901" y="271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4" name="Line 322">
                <a:extLst>
                  <a:ext uri="{FF2B5EF4-FFF2-40B4-BE49-F238E27FC236}">
                    <a16:creationId xmlns:a16="http://schemas.microsoft.com/office/drawing/2014/main" id="{B6D457FF-AC7C-4D2E-8D27-A7966AA28890}"/>
                  </a:ext>
                </a:extLst>
              </p:cNvPr>
              <p:cNvSpPr>
                <a:spLocks noChangeAspect="1" noChangeShapeType="1"/>
              </p:cNvSpPr>
              <p:nvPr/>
            </p:nvSpPr>
            <p:spPr bwMode="auto">
              <a:xfrm rot="15626264" flipV="1">
                <a:off x="3777" y="285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5" name="Line 323">
                <a:extLst>
                  <a:ext uri="{FF2B5EF4-FFF2-40B4-BE49-F238E27FC236}">
                    <a16:creationId xmlns:a16="http://schemas.microsoft.com/office/drawing/2014/main" id="{65BFED1A-F8F8-4CD0-A1D6-FE5BE7B6E98A}"/>
                  </a:ext>
                </a:extLst>
              </p:cNvPr>
              <p:cNvSpPr>
                <a:spLocks noChangeAspect="1" noChangeShapeType="1"/>
              </p:cNvSpPr>
              <p:nvPr/>
            </p:nvSpPr>
            <p:spPr bwMode="auto">
              <a:xfrm rot="15626264" flipV="1">
                <a:off x="3909" y="282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6" name="Line 324">
                <a:extLst>
                  <a:ext uri="{FF2B5EF4-FFF2-40B4-BE49-F238E27FC236}">
                    <a16:creationId xmlns:a16="http://schemas.microsoft.com/office/drawing/2014/main" id="{8E9C15F1-4A6A-467E-B1EE-4DE0AB0B0CEC}"/>
                  </a:ext>
                </a:extLst>
              </p:cNvPr>
              <p:cNvSpPr>
                <a:spLocks noChangeAspect="1" noChangeShapeType="1"/>
              </p:cNvSpPr>
              <p:nvPr/>
            </p:nvSpPr>
            <p:spPr bwMode="auto">
              <a:xfrm rot="45428" flipV="1">
                <a:off x="4176" y="3094"/>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7" name="Line 325">
                <a:extLst>
                  <a:ext uri="{FF2B5EF4-FFF2-40B4-BE49-F238E27FC236}">
                    <a16:creationId xmlns:a16="http://schemas.microsoft.com/office/drawing/2014/main" id="{525BAA25-6758-40FF-BA89-194BFCF8B2B8}"/>
                  </a:ext>
                </a:extLst>
              </p:cNvPr>
              <p:cNvSpPr>
                <a:spLocks noChangeAspect="1" noChangeShapeType="1"/>
              </p:cNvSpPr>
              <p:nvPr/>
            </p:nvSpPr>
            <p:spPr bwMode="auto">
              <a:xfrm rot="45428" flipV="1">
                <a:off x="4061" y="3102"/>
                <a:ext cx="1"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8" name="Line 326">
                <a:extLst>
                  <a:ext uri="{FF2B5EF4-FFF2-40B4-BE49-F238E27FC236}">
                    <a16:creationId xmlns:a16="http://schemas.microsoft.com/office/drawing/2014/main" id="{2A002ED0-EE35-4825-B05F-FCB5BAC38C2D}"/>
                  </a:ext>
                </a:extLst>
              </p:cNvPr>
              <p:cNvSpPr>
                <a:spLocks noChangeAspect="1" noChangeShapeType="1"/>
              </p:cNvSpPr>
              <p:nvPr/>
            </p:nvSpPr>
            <p:spPr bwMode="auto">
              <a:xfrm rot="45428" flipV="1">
                <a:off x="4166" y="2942"/>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09" name="Line 327">
                <a:extLst>
                  <a:ext uri="{FF2B5EF4-FFF2-40B4-BE49-F238E27FC236}">
                    <a16:creationId xmlns:a16="http://schemas.microsoft.com/office/drawing/2014/main" id="{5B7FBF30-008C-430C-AED2-DCC7323F5EC0}"/>
                  </a:ext>
                </a:extLst>
              </p:cNvPr>
              <p:cNvSpPr>
                <a:spLocks noChangeAspect="1" noChangeShapeType="1"/>
              </p:cNvSpPr>
              <p:nvPr/>
            </p:nvSpPr>
            <p:spPr bwMode="auto">
              <a:xfrm rot="45428" flipV="1">
                <a:off x="4051" y="295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10" name="Oval 328">
                <a:extLst>
                  <a:ext uri="{FF2B5EF4-FFF2-40B4-BE49-F238E27FC236}">
                    <a16:creationId xmlns:a16="http://schemas.microsoft.com/office/drawing/2014/main" id="{9BD7BEB2-19DC-46E2-896C-6D044A1D5B7C}"/>
                  </a:ext>
                </a:extLst>
              </p:cNvPr>
              <p:cNvSpPr>
                <a:spLocks noChangeAspect="1" noChangeArrowheads="1"/>
              </p:cNvSpPr>
              <p:nvPr/>
            </p:nvSpPr>
            <p:spPr bwMode="auto">
              <a:xfrm rot="-8328319">
                <a:off x="3898" y="2888"/>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1" name="Oval 329">
                <a:extLst>
                  <a:ext uri="{FF2B5EF4-FFF2-40B4-BE49-F238E27FC236}">
                    <a16:creationId xmlns:a16="http://schemas.microsoft.com/office/drawing/2014/main" id="{60112588-F365-4590-975A-0F08790994DE}"/>
                  </a:ext>
                </a:extLst>
              </p:cNvPr>
              <p:cNvSpPr>
                <a:spLocks noChangeAspect="1" noChangeArrowheads="1"/>
              </p:cNvSpPr>
              <p:nvPr/>
            </p:nvSpPr>
            <p:spPr bwMode="auto">
              <a:xfrm rot="-8328319">
                <a:off x="4011" y="273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2" name="Oval 330">
                <a:extLst>
                  <a:ext uri="{FF2B5EF4-FFF2-40B4-BE49-F238E27FC236}">
                    <a16:creationId xmlns:a16="http://schemas.microsoft.com/office/drawing/2014/main" id="{CF4DCB27-0E04-43C3-A1AD-2496D5A88C2C}"/>
                  </a:ext>
                </a:extLst>
              </p:cNvPr>
              <p:cNvSpPr>
                <a:spLocks noChangeAspect="1" noChangeArrowheads="1"/>
              </p:cNvSpPr>
              <p:nvPr/>
            </p:nvSpPr>
            <p:spPr bwMode="auto">
              <a:xfrm rot="-8328319">
                <a:off x="4134" y="2842"/>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3" name="Oval 331">
                <a:extLst>
                  <a:ext uri="{FF2B5EF4-FFF2-40B4-BE49-F238E27FC236}">
                    <a16:creationId xmlns:a16="http://schemas.microsoft.com/office/drawing/2014/main" id="{FE8C7629-394F-460C-B0F9-FE128F5C592A}"/>
                  </a:ext>
                </a:extLst>
              </p:cNvPr>
              <p:cNvSpPr>
                <a:spLocks noChangeAspect="1" noChangeArrowheads="1"/>
              </p:cNvSpPr>
              <p:nvPr/>
            </p:nvSpPr>
            <p:spPr bwMode="auto">
              <a:xfrm rot="-8328319">
                <a:off x="4009" y="298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4" name="Oval 332">
                <a:extLst>
                  <a:ext uri="{FF2B5EF4-FFF2-40B4-BE49-F238E27FC236}">
                    <a16:creationId xmlns:a16="http://schemas.microsoft.com/office/drawing/2014/main" id="{58026A72-7AB0-4954-A75F-32CBB887AE2A}"/>
                  </a:ext>
                </a:extLst>
              </p:cNvPr>
              <p:cNvSpPr>
                <a:spLocks noChangeAspect="1" noChangeArrowheads="1"/>
              </p:cNvSpPr>
              <p:nvPr/>
            </p:nvSpPr>
            <p:spPr bwMode="auto">
              <a:xfrm rot="-8328319">
                <a:off x="4100" y="2634"/>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5" name="Oval 333">
                <a:extLst>
                  <a:ext uri="{FF2B5EF4-FFF2-40B4-BE49-F238E27FC236}">
                    <a16:creationId xmlns:a16="http://schemas.microsoft.com/office/drawing/2014/main" id="{6E44B80E-2210-4645-B060-E7C96232CB44}"/>
                  </a:ext>
                </a:extLst>
              </p:cNvPr>
              <p:cNvSpPr>
                <a:spLocks noChangeAspect="1" noChangeArrowheads="1"/>
              </p:cNvSpPr>
              <p:nvPr/>
            </p:nvSpPr>
            <p:spPr bwMode="auto">
              <a:xfrm rot="-8328319">
                <a:off x="4065" y="2674"/>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6" name="Oval 334">
                <a:extLst>
                  <a:ext uri="{FF2B5EF4-FFF2-40B4-BE49-F238E27FC236}">
                    <a16:creationId xmlns:a16="http://schemas.microsoft.com/office/drawing/2014/main" id="{58A4C698-EBB1-42E6-932B-4146F0877C5F}"/>
                  </a:ext>
                </a:extLst>
              </p:cNvPr>
              <p:cNvSpPr>
                <a:spLocks noChangeAspect="1" noChangeArrowheads="1"/>
              </p:cNvSpPr>
              <p:nvPr/>
            </p:nvSpPr>
            <p:spPr bwMode="auto">
              <a:xfrm rot="-8328319">
                <a:off x="4223" y="2740"/>
                <a:ext cx="30"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7" name="Oval 335">
                <a:extLst>
                  <a:ext uri="{FF2B5EF4-FFF2-40B4-BE49-F238E27FC236}">
                    <a16:creationId xmlns:a16="http://schemas.microsoft.com/office/drawing/2014/main" id="{D8DFA970-B26E-4D20-A8E2-FDC76E1FC037}"/>
                  </a:ext>
                </a:extLst>
              </p:cNvPr>
              <p:cNvSpPr>
                <a:spLocks noChangeAspect="1" noChangeArrowheads="1"/>
              </p:cNvSpPr>
              <p:nvPr/>
            </p:nvSpPr>
            <p:spPr bwMode="auto">
              <a:xfrm rot="-8328319">
                <a:off x="4187" y="2781"/>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8" name="Oval 336">
                <a:extLst>
                  <a:ext uri="{FF2B5EF4-FFF2-40B4-BE49-F238E27FC236}">
                    <a16:creationId xmlns:a16="http://schemas.microsoft.com/office/drawing/2014/main" id="{9EF91106-201F-4A69-8FA9-7738DD512188}"/>
                  </a:ext>
                </a:extLst>
              </p:cNvPr>
              <p:cNvSpPr>
                <a:spLocks noChangeAspect="1" noChangeArrowheads="1"/>
              </p:cNvSpPr>
              <p:nvPr/>
            </p:nvSpPr>
            <p:spPr bwMode="auto">
              <a:xfrm rot="-8328319">
                <a:off x="4189" y="2532"/>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19" name="Oval 337">
                <a:extLst>
                  <a:ext uri="{FF2B5EF4-FFF2-40B4-BE49-F238E27FC236}">
                    <a16:creationId xmlns:a16="http://schemas.microsoft.com/office/drawing/2014/main" id="{41C60198-4FA3-461B-9A04-410A9F39DACC}"/>
                  </a:ext>
                </a:extLst>
              </p:cNvPr>
              <p:cNvSpPr>
                <a:spLocks noChangeAspect="1" noChangeArrowheads="1"/>
              </p:cNvSpPr>
              <p:nvPr/>
            </p:nvSpPr>
            <p:spPr bwMode="auto">
              <a:xfrm rot="-8328319">
                <a:off x="4312" y="2639"/>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0" name="Line 338">
                <a:extLst>
                  <a:ext uri="{FF2B5EF4-FFF2-40B4-BE49-F238E27FC236}">
                    <a16:creationId xmlns:a16="http://schemas.microsoft.com/office/drawing/2014/main" id="{3D79BA2E-659E-4E94-9CB4-79CE0A2C925D}"/>
                  </a:ext>
                </a:extLst>
              </p:cNvPr>
              <p:cNvSpPr>
                <a:spLocks noChangeAspect="1" noChangeShapeType="1"/>
              </p:cNvSpPr>
              <p:nvPr/>
            </p:nvSpPr>
            <p:spPr bwMode="auto">
              <a:xfrm rot="3556658">
                <a:off x="4846" y="2231"/>
                <a:ext cx="81" cy="0"/>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1" name="Line 339">
                <a:extLst>
                  <a:ext uri="{FF2B5EF4-FFF2-40B4-BE49-F238E27FC236}">
                    <a16:creationId xmlns:a16="http://schemas.microsoft.com/office/drawing/2014/main" id="{7F3A8792-CDD7-4F87-9B6B-4897AB9AC711}"/>
                  </a:ext>
                </a:extLst>
              </p:cNvPr>
              <p:cNvSpPr>
                <a:spLocks noChangeAspect="1" noChangeShapeType="1"/>
              </p:cNvSpPr>
              <p:nvPr/>
            </p:nvSpPr>
            <p:spPr bwMode="auto">
              <a:xfrm rot="3556658">
                <a:off x="4865" y="1914"/>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sp>
            <p:nvSpPr>
              <p:cNvPr id="222" name="Line 340">
                <a:extLst>
                  <a:ext uri="{FF2B5EF4-FFF2-40B4-BE49-F238E27FC236}">
                    <a16:creationId xmlns:a16="http://schemas.microsoft.com/office/drawing/2014/main" id="{21BE22A4-F626-4590-BB95-CE204535382A}"/>
                  </a:ext>
                </a:extLst>
              </p:cNvPr>
              <p:cNvSpPr>
                <a:spLocks noChangeAspect="1" noChangeShapeType="1"/>
              </p:cNvSpPr>
              <p:nvPr/>
            </p:nvSpPr>
            <p:spPr bwMode="auto">
              <a:xfrm rot="3556658" flipH="1">
                <a:off x="5059" y="2239"/>
                <a:ext cx="1" cy="18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cxnSp>
            <p:nvCxnSpPr>
              <p:cNvPr id="223" name="AutoShape 341">
                <a:extLst>
                  <a:ext uri="{FF2B5EF4-FFF2-40B4-BE49-F238E27FC236}">
                    <a16:creationId xmlns:a16="http://schemas.microsoft.com/office/drawing/2014/main" id="{EF054D1D-014E-4D36-9D84-CF16BD30B7F5}"/>
                  </a:ext>
                </a:extLst>
              </p:cNvPr>
              <p:cNvCxnSpPr>
                <a:cxnSpLocks noChangeAspect="1" noChangeShapeType="1"/>
                <a:stCxn id="232" idx="0"/>
                <a:endCxn id="228" idx="0"/>
              </p:cNvCxnSpPr>
              <p:nvPr/>
            </p:nvCxnSpPr>
            <p:spPr bwMode="auto">
              <a:xfrm>
                <a:off x="4748" y="2260"/>
                <a:ext cx="47" cy="79"/>
              </a:xfrm>
              <a:prstGeom prst="straightConnector1">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4" name="Rectangle 342">
                <a:extLst>
                  <a:ext uri="{FF2B5EF4-FFF2-40B4-BE49-F238E27FC236}">
                    <a16:creationId xmlns:a16="http://schemas.microsoft.com/office/drawing/2014/main" id="{AD4F63C6-D07B-4645-8C3C-99F94417A87A}"/>
                  </a:ext>
                </a:extLst>
              </p:cNvPr>
              <p:cNvSpPr>
                <a:spLocks noChangeAspect="1" noChangeArrowheads="1"/>
              </p:cNvSpPr>
              <p:nvPr/>
            </p:nvSpPr>
            <p:spPr bwMode="auto">
              <a:xfrm rot="3556658">
                <a:off x="4599" y="2375"/>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5" name="Rectangle 343">
                <a:extLst>
                  <a:ext uri="{FF2B5EF4-FFF2-40B4-BE49-F238E27FC236}">
                    <a16:creationId xmlns:a16="http://schemas.microsoft.com/office/drawing/2014/main" id="{25454968-7D79-4041-A802-041F9C55E7DE}"/>
                  </a:ext>
                </a:extLst>
              </p:cNvPr>
              <p:cNvSpPr>
                <a:spLocks noChangeAspect="1" noChangeArrowheads="1"/>
              </p:cNvSpPr>
              <p:nvPr/>
            </p:nvSpPr>
            <p:spPr bwMode="auto">
              <a:xfrm rot="5920532">
                <a:off x="5037" y="2148"/>
                <a:ext cx="44"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6" name="Rectangle 344">
                <a:extLst>
                  <a:ext uri="{FF2B5EF4-FFF2-40B4-BE49-F238E27FC236}">
                    <a16:creationId xmlns:a16="http://schemas.microsoft.com/office/drawing/2014/main" id="{EE338291-287B-4E5D-81D5-AFAAECBFE25D}"/>
                  </a:ext>
                </a:extLst>
              </p:cNvPr>
              <p:cNvSpPr>
                <a:spLocks noChangeAspect="1" noChangeArrowheads="1"/>
              </p:cNvSpPr>
              <p:nvPr/>
            </p:nvSpPr>
            <p:spPr bwMode="auto">
              <a:xfrm rot="5876067">
                <a:off x="5027" y="2262"/>
                <a:ext cx="43" cy="270"/>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sp>
            <p:nvSpPr>
              <p:cNvPr id="227" name="Rectangle 345">
                <a:extLst>
                  <a:ext uri="{FF2B5EF4-FFF2-40B4-BE49-F238E27FC236}">
                    <a16:creationId xmlns:a16="http://schemas.microsoft.com/office/drawing/2014/main" id="{EF9CCDC0-20FC-4EA1-95FF-390970331B5D}"/>
                  </a:ext>
                </a:extLst>
              </p:cNvPr>
              <p:cNvSpPr>
                <a:spLocks noChangeAspect="1" noChangeArrowheads="1"/>
              </p:cNvSpPr>
              <p:nvPr/>
            </p:nvSpPr>
            <p:spPr bwMode="auto">
              <a:xfrm rot="3556658">
                <a:off x="4831" y="2237"/>
                <a:ext cx="44" cy="136"/>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8" name="Rectangle 346">
                <a:extLst>
                  <a:ext uri="{FF2B5EF4-FFF2-40B4-BE49-F238E27FC236}">
                    <a16:creationId xmlns:a16="http://schemas.microsoft.com/office/drawing/2014/main" id="{F024457E-4C8A-4A73-B30E-6EEE41CF0898}"/>
                  </a:ext>
                </a:extLst>
              </p:cNvPr>
              <p:cNvSpPr>
                <a:spLocks noChangeAspect="1" noChangeArrowheads="1"/>
              </p:cNvSpPr>
              <p:nvPr/>
            </p:nvSpPr>
            <p:spPr bwMode="auto">
              <a:xfrm rot="3556658">
                <a:off x="4715" y="230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29" name="Rectangle 347">
                <a:extLst>
                  <a:ext uri="{FF2B5EF4-FFF2-40B4-BE49-F238E27FC236}">
                    <a16:creationId xmlns:a16="http://schemas.microsoft.com/office/drawing/2014/main" id="{AF860448-E296-46E6-8CB0-C7BD97EF4008}"/>
                  </a:ext>
                </a:extLst>
              </p:cNvPr>
              <p:cNvSpPr>
                <a:spLocks noChangeAspect="1" noChangeArrowheads="1"/>
              </p:cNvSpPr>
              <p:nvPr/>
            </p:nvSpPr>
            <p:spPr bwMode="auto">
              <a:xfrm rot="3556658">
                <a:off x="4785" y="2158"/>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0" name="Rectangle 348">
                <a:extLst>
                  <a:ext uri="{FF2B5EF4-FFF2-40B4-BE49-F238E27FC236}">
                    <a16:creationId xmlns:a16="http://schemas.microsoft.com/office/drawing/2014/main" id="{9B74EAB7-A4B0-4F0B-9F9B-4589D895817D}"/>
                  </a:ext>
                </a:extLst>
              </p:cNvPr>
              <p:cNvSpPr>
                <a:spLocks noChangeAspect="1" noChangeArrowheads="1"/>
              </p:cNvSpPr>
              <p:nvPr/>
            </p:nvSpPr>
            <p:spPr bwMode="auto">
              <a:xfrm rot="-9849944">
                <a:off x="4892" y="1888"/>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1" name="Rectangle 349">
                <a:extLst>
                  <a:ext uri="{FF2B5EF4-FFF2-40B4-BE49-F238E27FC236}">
                    <a16:creationId xmlns:a16="http://schemas.microsoft.com/office/drawing/2014/main" id="{A88DC5E5-143A-40B9-80FB-D87399C449F6}"/>
                  </a:ext>
                </a:extLst>
              </p:cNvPr>
              <p:cNvSpPr>
                <a:spLocks noChangeAspect="1" noChangeArrowheads="1"/>
              </p:cNvSpPr>
              <p:nvPr/>
            </p:nvSpPr>
            <p:spPr bwMode="auto">
              <a:xfrm rot="3556658">
                <a:off x="4552" y="2296"/>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2" name="Rectangle 350">
                <a:extLst>
                  <a:ext uri="{FF2B5EF4-FFF2-40B4-BE49-F238E27FC236}">
                    <a16:creationId xmlns:a16="http://schemas.microsoft.com/office/drawing/2014/main" id="{002FF161-2054-4408-AED8-04559793FB6F}"/>
                  </a:ext>
                </a:extLst>
              </p:cNvPr>
              <p:cNvSpPr>
                <a:spLocks noChangeAspect="1" noChangeArrowheads="1"/>
              </p:cNvSpPr>
              <p:nvPr/>
            </p:nvSpPr>
            <p:spPr bwMode="auto">
              <a:xfrm rot="3556658">
                <a:off x="4669" y="2227"/>
                <a:ext cx="44" cy="135"/>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33" name="Rectangle 351">
                <a:extLst>
                  <a:ext uri="{FF2B5EF4-FFF2-40B4-BE49-F238E27FC236}">
                    <a16:creationId xmlns:a16="http://schemas.microsoft.com/office/drawing/2014/main" id="{CDE933E4-12B6-4751-B0E0-955392365DA1}"/>
                  </a:ext>
                </a:extLst>
              </p:cNvPr>
              <p:cNvSpPr>
                <a:spLocks noChangeAspect="1" noChangeArrowheads="1"/>
              </p:cNvSpPr>
              <p:nvPr/>
            </p:nvSpPr>
            <p:spPr bwMode="auto">
              <a:xfrm rot="-9849944">
                <a:off x="4780" y="1860"/>
                <a:ext cx="44" cy="297"/>
              </a:xfrm>
              <a:prstGeom prst="rect">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spcAft>
                    <a:spcPts val="800"/>
                  </a:spcAft>
                  <a:buClr>
                    <a:srgbClr val="0072C6"/>
                  </a:buClr>
                  <a:buFont typeface="Arial" panose="020B0604020202020204" pitchFamily="34" charset="0"/>
                  <a:buNone/>
                </a:pPr>
                <a:endParaRPr lang="en-US" altLang="en-US">
                  <a:latin typeface="Times New Roman" panose="02020603050405020304" pitchFamily="18" charset="0"/>
                </a:endParaRPr>
              </a:p>
            </p:txBody>
          </p:sp>
          <p:cxnSp>
            <p:nvCxnSpPr>
              <p:cNvPr id="234" name="AutoShape 352">
                <a:extLst>
                  <a:ext uri="{FF2B5EF4-FFF2-40B4-BE49-F238E27FC236}">
                    <a16:creationId xmlns:a16="http://schemas.microsoft.com/office/drawing/2014/main" id="{5C81393F-5A75-49F4-81A8-CF139A80239C}"/>
                  </a:ext>
                </a:extLst>
              </p:cNvPr>
              <p:cNvCxnSpPr>
                <a:cxnSpLocks noChangeAspect="1" noChangeShapeType="1"/>
                <a:stCxn id="233" idx="3"/>
                <a:endCxn id="233" idx="1"/>
              </p:cNvCxnSpPr>
              <p:nvPr/>
            </p:nvCxnSpPr>
            <p:spPr bwMode="auto">
              <a:xfrm>
                <a:off x="4781" y="2002"/>
                <a:ext cx="42" cy="12"/>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5" name="AutoShape 353">
                <a:extLst>
                  <a:ext uri="{FF2B5EF4-FFF2-40B4-BE49-F238E27FC236}">
                    <a16:creationId xmlns:a16="http://schemas.microsoft.com/office/drawing/2014/main" id="{EE60BBF9-F46B-48DC-BAAD-7E8067C6811D}"/>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6" name="AutoShape 354">
                <a:extLst>
                  <a:ext uri="{FF2B5EF4-FFF2-40B4-BE49-F238E27FC236}">
                    <a16:creationId xmlns:a16="http://schemas.microsoft.com/office/drawing/2014/main" id="{611224F5-B0B5-4A21-AC71-9D3F6C7BA648}"/>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7" name="AutoShape 355">
                <a:extLst>
                  <a:ext uri="{FF2B5EF4-FFF2-40B4-BE49-F238E27FC236}">
                    <a16:creationId xmlns:a16="http://schemas.microsoft.com/office/drawing/2014/main" id="{26B2519A-3692-4708-BB9A-1F2FF4F14B29}"/>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8" name="AutoShape 356">
                <a:extLst>
                  <a:ext uri="{FF2B5EF4-FFF2-40B4-BE49-F238E27FC236}">
                    <a16:creationId xmlns:a16="http://schemas.microsoft.com/office/drawing/2014/main" id="{F3F3A44A-366A-4C74-B85D-727C6FBCDC62}"/>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9" name="AutoShape 357">
                <a:extLst>
                  <a:ext uri="{FF2B5EF4-FFF2-40B4-BE49-F238E27FC236}">
                    <a16:creationId xmlns:a16="http://schemas.microsoft.com/office/drawing/2014/main" id="{0C564D7B-91EB-412D-A81C-70431999EC92}"/>
                  </a:ext>
                </a:extLst>
              </p:cNvPr>
              <p:cNvCxnSpPr>
                <a:cxnSpLocks noChangeAspect="1" noChangeShapeType="1"/>
                <a:stCxn id="226" idx="3"/>
                <a:endCxn id="226" idx="1"/>
              </p:cNvCxnSpPr>
              <p:nvPr/>
            </p:nvCxnSpPr>
            <p:spPr bwMode="auto">
              <a:xfrm flipV="1">
                <a:off x="5046" y="2375"/>
                <a:ext cx="6" cy="43"/>
              </a:xfrm>
              <a:prstGeom prst="straightConnector1">
                <a:avLst/>
              </a:prstGeom>
              <a:solidFill>
                <a:srgbClr val="F589A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0" name="AutoShape 358">
                <a:extLst>
                  <a:ext uri="{FF2B5EF4-FFF2-40B4-BE49-F238E27FC236}">
                    <a16:creationId xmlns:a16="http://schemas.microsoft.com/office/drawing/2014/main" id="{C7D9AAE1-35AE-45E5-91E4-57A77669219E}"/>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1" name="AutoShape 359">
                <a:extLst>
                  <a:ext uri="{FF2B5EF4-FFF2-40B4-BE49-F238E27FC236}">
                    <a16:creationId xmlns:a16="http://schemas.microsoft.com/office/drawing/2014/main" id="{8AE64FEB-A516-49C0-914C-92E0510F20FB}"/>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2" name="AutoShape 360">
                <a:extLst>
                  <a:ext uri="{FF2B5EF4-FFF2-40B4-BE49-F238E27FC236}">
                    <a16:creationId xmlns:a16="http://schemas.microsoft.com/office/drawing/2014/main" id="{700CD6FC-6812-40E6-9567-8F458DEE49A4}"/>
                  </a:ext>
                </a:extLst>
              </p:cNvPr>
              <p:cNvCxnSpPr>
                <a:cxnSpLocks noChangeAspect="1" noChangeShapeType="1"/>
                <a:stCxn id="233" idx="1"/>
                <a:endCxn id="233" idx="1"/>
              </p:cNvCxnSpPr>
              <p:nvPr/>
            </p:nvCxnSpPr>
            <p:spPr bwMode="auto">
              <a:xfrm>
                <a:off x="4823" y="2014"/>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3" name="AutoShape 361">
                <a:extLst>
                  <a:ext uri="{FF2B5EF4-FFF2-40B4-BE49-F238E27FC236}">
                    <a16:creationId xmlns:a16="http://schemas.microsoft.com/office/drawing/2014/main" id="{409A9FA4-2FEB-44B9-9537-26A6E22D1AEB}"/>
                  </a:ext>
                </a:extLst>
              </p:cNvPr>
              <p:cNvCxnSpPr>
                <a:cxnSpLocks noChangeAspect="1" noChangeShapeType="1"/>
              </p:cNvCxnSpPr>
              <p:nvPr/>
            </p:nvCxnSpPr>
            <p:spPr bwMode="auto">
              <a:xfrm rot="3556658" flipV="1">
                <a:off x="4893" y="2017"/>
                <a:ext cx="32" cy="3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4" name="AutoShape 362">
                <a:extLst>
                  <a:ext uri="{FF2B5EF4-FFF2-40B4-BE49-F238E27FC236}">
                    <a16:creationId xmlns:a16="http://schemas.microsoft.com/office/drawing/2014/main" id="{A805F142-06D1-45AD-BAC1-86CE09E597DB}"/>
                  </a:ext>
                </a:extLst>
              </p:cNvPr>
              <p:cNvCxnSpPr>
                <a:cxnSpLocks noChangeAspect="1" noChangeShapeType="1"/>
              </p:cNvCxnSpPr>
              <p:nvPr/>
            </p:nvCxnSpPr>
            <p:spPr bwMode="auto">
              <a:xfrm rot="3556658" flipH="1" flipV="1">
                <a:off x="5046" y="2274"/>
                <a:ext cx="34" cy="27"/>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5" name="AutoShape 363">
                <a:extLst>
                  <a:ext uri="{FF2B5EF4-FFF2-40B4-BE49-F238E27FC236}">
                    <a16:creationId xmlns:a16="http://schemas.microsoft.com/office/drawing/2014/main" id="{4DA1DD38-31DA-46DC-8F10-8374C125AA30}"/>
                  </a:ext>
                </a:extLst>
              </p:cNvPr>
              <p:cNvCxnSpPr>
                <a:cxnSpLocks noChangeAspect="1" noChangeShapeType="1"/>
                <a:stCxn id="226" idx="1"/>
                <a:endCxn id="226" idx="1"/>
              </p:cNvCxnSpPr>
              <p:nvPr/>
            </p:nvCxnSpPr>
            <p:spPr bwMode="auto">
              <a:xfrm>
                <a:off x="5052" y="2375"/>
                <a:ext cx="0" cy="0"/>
              </a:xfrm>
              <a:prstGeom prst="straightConnector1">
                <a:avLst/>
              </a:prstGeom>
              <a:noFill/>
              <a:ln w="9525">
                <a:solidFill>
                  <a:schemeClr val="tx1"/>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46" name="Line 364">
                <a:extLst>
                  <a:ext uri="{FF2B5EF4-FFF2-40B4-BE49-F238E27FC236}">
                    <a16:creationId xmlns:a16="http://schemas.microsoft.com/office/drawing/2014/main" id="{DBA27D79-A557-45B1-B9FE-6354DEAA625E}"/>
                  </a:ext>
                </a:extLst>
              </p:cNvPr>
              <p:cNvSpPr>
                <a:spLocks noChangeAspect="1" noChangeShapeType="1"/>
              </p:cNvSpPr>
              <p:nvPr/>
            </p:nvSpPr>
            <p:spPr bwMode="auto">
              <a:xfrm rot="3556658" flipV="1">
                <a:off x="4576" y="232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7" name="Line 365">
                <a:extLst>
                  <a:ext uri="{FF2B5EF4-FFF2-40B4-BE49-F238E27FC236}">
                    <a16:creationId xmlns:a16="http://schemas.microsoft.com/office/drawing/2014/main" id="{4F9CC941-DE7C-4455-BF8A-D82F48A3E98A}"/>
                  </a:ext>
                </a:extLst>
              </p:cNvPr>
              <p:cNvSpPr>
                <a:spLocks noChangeAspect="1" noChangeShapeType="1"/>
              </p:cNvSpPr>
              <p:nvPr/>
            </p:nvSpPr>
            <p:spPr bwMode="auto">
              <a:xfrm rot="3556658" flipV="1">
                <a:off x="4694" y="2259"/>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8" name="Line 366">
                <a:extLst>
                  <a:ext uri="{FF2B5EF4-FFF2-40B4-BE49-F238E27FC236}">
                    <a16:creationId xmlns:a16="http://schemas.microsoft.com/office/drawing/2014/main" id="{99F404EE-F3C2-4F44-962E-011FE80A37FA}"/>
                  </a:ext>
                </a:extLst>
              </p:cNvPr>
              <p:cNvSpPr>
                <a:spLocks noChangeAspect="1" noChangeShapeType="1"/>
              </p:cNvSpPr>
              <p:nvPr/>
            </p:nvSpPr>
            <p:spPr bwMode="auto">
              <a:xfrm rot="3556658" flipV="1">
                <a:off x="4809" y="219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49" name="Line 367">
                <a:extLst>
                  <a:ext uri="{FF2B5EF4-FFF2-40B4-BE49-F238E27FC236}">
                    <a16:creationId xmlns:a16="http://schemas.microsoft.com/office/drawing/2014/main" id="{3051D043-D6EE-4D47-A13A-99532617F0C6}"/>
                  </a:ext>
                </a:extLst>
              </p:cNvPr>
              <p:cNvSpPr>
                <a:spLocks noChangeAspect="1" noChangeShapeType="1"/>
              </p:cNvSpPr>
              <p:nvPr/>
            </p:nvSpPr>
            <p:spPr bwMode="auto">
              <a:xfrm rot="3556658" flipV="1">
                <a:off x="4618" y="2398"/>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0" name="Line 368">
                <a:extLst>
                  <a:ext uri="{FF2B5EF4-FFF2-40B4-BE49-F238E27FC236}">
                    <a16:creationId xmlns:a16="http://schemas.microsoft.com/office/drawing/2014/main" id="{C38515A1-C5E9-44ED-BAB0-F135964DE1B3}"/>
                  </a:ext>
                </a:extLst>
              </p:cNvPr>
              <p:cNvSpPr>
                <a:spLocks noChangeAspect="1" noChangeShapeType="1"/>
              </p:cNvSpPr>
              <p:nvPr/>
            </p:nvSpPr>
            <p:spPr bwMode="auto">
              <a:xfrm rot="3556658" flipV="1">
                <a:off x="4734" y="2329"/>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1" name="Line 369">
                <a:extLst>
                  <a:ext uri="{FF2B5EF4-FFF2-40B4-BE49-F238E27FC236}">
                    <a16:creationId xmlns:a16="http://schemas.microsoft.com/office/drawing/2014/main" id="{48B8E31F-9114-4DD0-A803-346A17871DB9}"/>
                  </a:ext>
                </a:extLst>
              </p:cNvPr>
              <p:cNvSpPr>
                <a:spLocks noChangeAspect="1" noChangeShapeType="1"/>
              </p:cNvSpPr>
              <p:nvPr/>
            </p:nvSpPr>
            <p:spPr bwMode="auto">
              <a:xfrm rot="3556658" flipV="1">
                <a:off x="4850" y="2260"/>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2" name="Line 370">
                <a:extLst>
                  <a:ext uri="{FF2B5EF4-FFF2-40B4-BE49-F238E27FC236}">
                    <a16:creationId xmlns:a16="http://schemas.microsoft.com/office/drawing/2014/main" id="{A56314D5-23B5-4349-A7C0-C2BE1619D412}"/>
                  </a:ext>
                </a:extLst>
              </p:cNvPr>
              <p:cNvSpPr>
                <a:spLocks noChangeAspect="1" noChangeShapeType="1"/>
              </p:cNvSpPr>
              <p:nvPr/>
            </p:nvSpPr>
            <p:spPr bwMode="auto">
              <a:xfrm rot="5911241" flipV="1">
                <a:off x="5100" y="2363"/>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3" name="Line 371">
                <a:extLst>
                  <a:ext uri="{FF2B5EF4-FFF2-40B4-BE49-F238E27FC236}">
                    <a16:creationId xmlns:a16="http://schemas.microsoft.com/office/drawing/2014/main" id="{BA8BBADD-D7B1-41CA-82B1-66187C851F8B}"/>
                  </a:ext>
                </a:extLst>
              </p:cNvPr>
              <p:cNvSpPr>
                <a:spLocks noChangeAspect="1" noChangeShapeType="1"/>
              </p:cNvSpPr>
              <p:nvPr/>
            </p:nvSpPr>
            <p:spPr bwMode="auto">
              <a:xfrm rot="5911241" flipV="1">
                <a:off x="4967" y="2348"/>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4" name="Line 372">
                <a:extLst>
                  <a:ext uri="{FF2B5EF4-FFF2-40B4-BE49-F238E27FC236}">
                    <a16:creationId xmlns:a16="http://schemas.microsoft.com/office/drawing/2014/main" id="{0A9F6D7C-D2CE-4F46-AF80-EC36D54B7B48}"/>
                  </a:ext>
                </a:extLst>
              </p:cNvPr>
              <p:cNvSpPr>
                <a:spLocks noChangeAspect="1" noChangeShapeType="1"/>
              </p:cNvSpPr>
              <p:nvPr/>
            </p:nvSpPr>
            <p:spPr bwMode="auto">
              <a:xfrm rot="5911241" flipV="1">
                <a:off x="5129" y="2252"/>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5" name="Line 373">
                <a:extLst>
                  <a:ext uri="{FF2B5EF4-FFF2-40B4-BE49-F238E27FC236}">
                    <a16:creationId xmlns:a16="http://schemas.microsoft.com/office/drawing/2014/main" id="{3B67C609-5FC7-4056-B9B7-7249923FCD57}"/>
                  </a:ext>
                </a:extLst>
              </p:cNvPr>
              <p:cNvSpPr>
                <a:spLocks noChangeAspect="1" noChangeShapeType="1"/>
              </p:cNvSpPr>
              <p:nvPr/>
            </p:nvSpPr>
            <p:spPr bwMode="auto">
              <a:xfrm rot="5911241" flipV="1">
                <a:off x="4995" y="223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6" name="Line 374">
                <a:extLst>
                  <a:ext uri="{FF2B5EF4-FFF2-40B4-BE49-F238E27FC236}">
                    <a16:creationId xmlns:a16="http://schemas.microsoft.com/office/drawing/2014/main" id="{5DAFFA4F-001F-456F-88E0-A0D73FAF8365}"/>
                  </a:ext>
                </a:extLst>
              </p:cNvPr>
              <p:cNvSpPr>
                <a:spLocks noChangeAspect="1" noChangeShapeType="1"/>
              </p:cNvSpPr>
              <p:nvPr/>
            </p:nvSpPr>
            <p:spPr bwMode="auto">
              <a:xfrm rot="11930405" flipV="1">
                <a:off x="4824" y="1898"/>
                <a:ext cx="0" cy="82"/>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7" name="Line 375">
                <a:extLst>
                  <a:ext uri="{FF2B5EF4-FFF2-40B4-BE49-F238E27FC236}">
                    <a16:creationId xmlns:a16="http://schemas.microsoft.com/office/drawing/2014/main" id="{AD618F5F-F4B0-4199-8D8E-098AFD432649}"/>
                  </a:ext>
                </a:extLst>
              </p:cNvPr>
              <p:cNvSpPr>
                <a:spLocks noChangeAspect="1" noChangeShapeType="1"/>
              </p:cNvSpPr>
              <p:nvPr/>
            </p:nvSpPr>
            <p:spPr bwMode="auto">
              <a:xfrm rot="11930405" flipV="1">
                <a:off x="4935" y="1927"/>
                <a:ext cx="0"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8" name="Line 376">
                <a:extLst>
                  <a:ext uri="{FF2B5EF4-FFF2-40B4-BE49-F238E27FC236}">
                    <a16:creationId xmlns:a16="http://schemas.microsoft.com/office/drawing/2014/main" id="{11FF8E62-D60E-4C8F-BCF7-2C18BC91C2D9}"/>
                  </a:ext>
                </a:extLst>
              </p:cNvPr>
              <p:cNvSpPr>
                <a:spLocks noChangeAspect="1" noChangeShapeType="1"/>
              </p:cNvSpPr>
              <p:nvPr/>
            </p:nvSpPr>
            <p:spPr bwMode="auto">
              <a:xfrm rot="11930405" flipV="1">
                <a:off x="4786" y="2047"/>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59" name="Line 377">
                <a:extLst>
                  <a:ext uri="{FF2B5EF4-FFF2-40B4-BE49-F238E27FC236}">
                    <a16:creationId xmlns:a16="http://schemas.microsoft.com/office/drawing/2014/main" id="{06F7039D-3E02-46DA-85C6-5C1136F65067}"/>
                  </a:ext>
                </a:extLst>
              </p:cNvPr>
              <p:cNvSpPr>
                <a:spLocks noChangeAspect="1" noChangeShapeType="1"/>
              </p:cNvSpPr>
              <p:nvPr/>
            </p:nvSpPr>
            <p:spPr bwMode="auto">
              <a:xfrm rot="11930405" flipV="1">
                <a:off x="4897" y="2075"/>
                <a:ext cx="1" cy="81"/>
              </a:xfrm>
              <a:prstGeom prst="line">
                <a:avLst/>
              </a:prstGeom>
              <a:noFill/>
              <a:ln w="38100">
                <a:solidFill>
                  <a:srgbClr val="80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60" name="Oval 378">
                <a:extLst>
                  <a:ext uri="{FF2B5EF4-FFF2-40B4-BE49-F238E27FC236}">
                    <a16:creationId xmlns:a16="http://schemas.microsoft.com/office/drawing/2014/main" id="{281CD17C-39C9-4550-BF20-42E2DE577928}"/>
                  </a:ext>
                </a:extLst>
              </p:cNvPr>
              <p:cNvSpPr>
                <a:spLocks noChangeAspect="1" noChangeArrowheads="1"/>
              </p:cNvSpPr>
              <p:nvPr/>
            </p:nvSpPr>
            <p:spPr bwMode="auto">
              <a:xfrm rot="3556658">
                <a:off x="4987" y="222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1" name="Oval 379">
                <a:extLst>
                  <a:ext uri="{FF2B5EF4-FFF2-40B4-BE49-F238E27FC236}">
                    <a16:creationId xmlns:a16="http://schemas.microsoft.com/office/drawing/2014/main" id="{016F8512-140D-4628-9C62-509060407E9E}"/>
                  </a:ext>
                </a:extLst>
              </p:cNvPr>
              <p:cNvSpPr>
                <a:spLocks noChangeAspect="1" noChangeArrowheads="1"/>
              </p:cNvSpPr>
              <p:nvPr/>
            </p:nvSpPr>
            <p:spPr bwMode="auto">
              <a:xfrm rot="3556658">
                <a:off x="4832" y="2336"/>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2" name="Oval 380">
                <a:extLst>
                  <a:ext uri="{FF2B5EF4-FFF2-40B4-BE49-F238E27FC236}">
                    <a16:creationId xmlns:a16="http://schemas.microsoft.com/office/drawing/2014/main" id="{1CD0DE51-CEF6-4D88-8EFF-7420C3E47BC6}"/>
                  </a:ext>
                </a:extLst>
              </p:cNvPr>
              <p:cNvSpPr>
                <a:spLocks noChangeAspect="1" noChangeArrowheads="1"/>
              </p:cNvSpPr>
              <p:nvPr/>
            </p:nvSpPr>
            <p:spPr bwMode="auto">
              <a:xfrm rot="3556658">
                <a:off x="4748" y="2197"/>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3" name="Oval 381">
                <a:extLst>
                  <a:ext uri="{FF2B5EF4-FFF2-40B4-BE49-F238E27FC236}">
                    <a16:creationId xmlns:a16="http://schemas.microsoft.com/office/drawing/2014/main" id="{62714A25-AF07-4B52-9FE4-743CF238B4FF}"/>
                  </a:ext>
                </a:extLst>
              </p:cNvPr>
              <p:cNvSpPr>
                <a:spLocks noChangeAspect="1" noChangeArrowheads="1"/>
              </p:cNvSpPr>
              <p:nvPr/>
            </p:nvSpPr>
            <p:spPr bwMode="auto">
              <a:xfrm rot="3556658">
                <a:off x="4912" y="2100"/>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4" name="Oval 382">
                <a:extLst>
                  <a:ext uri="{FF2B5EF4-FFF2-40B4-BE49-F238E27FC236}">
                    <a16:creationId xmlns:a16="http://schemas.microsoft.com/office/drawing/2014/main" id="{4554F5F2-9969-461F-87E7-1573DE7AD42E}"/>
                  </a:ext>
                </a:extLst>
              </p:cNvPr>
              <p:cNvSpPr>
                <a:spLocks noChangeAspect="1" noChangeArrowheads="1"/>
              </p:cNvSpPr>
              <p:nvPr/>
            </p:nvSpPr>
            <p:spPr bwMode="auto">
              <a:xfrm rot="3556658">
                <a:off x="4716" y="240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5" name="Oval 383">
                <a:extLst>
                  <a:ext uri="{FF2B5EF4-FFF2-40B4-BE49-F238E27FC236}">
                    <a16:creationId xmlns:a16="http://schemas.microsoft.com/office/drawing/2014/main" id="{6181E41F-0E32-4DA4-85C7-78F38B74C8D9}"/>
                  </a:ext>
                </a:extLst>
              </p:cNvPr>
              <p:cNvSpPr>
                <a:spLocks noChangeAspect="1" noChangeArrowheads="1"/>
              </p:cNvSpPr>
              <p:nvPr/>
            </p:nvSpPr>
            <p:spPr bwMode="auto">
              <a:xfrm rot="3556658">
                <a:off x="4762" y="2377"/>
                <a:ext cx="31" cy="31"/>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6" name="Oval 384">
                <a:extLst>
                  <a:ext uri="{FF2B5EF4-FFF2-40B4-BE49-F238E27FC236}">
                    <a16:creationId xmlns:a16="http://schemas.microsoft.com/office/drawing/2014/main" id="{F6BDE9AA-E399-435E-9371-D53E2699798A}"/>
                  </a:ext>
                </a:extLst>
              </p:cNvPr>
              <p:cNvSpPr>
                <a:spLocks noChangeAspect="1" noChangeArrowheads="1"/>
              </p:cNvSpPr>
              <p:nvPr/>
            </p:nvSpPr>
            <p:spPr bwMode="auto">
              <a:xfrm rot="3556658">
                <a:off x="4633" y="2266"/>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7" name="Oval 385">
                <a:extLst>
                  <a:ext uri="{FF2B5EF4-FFF2-40B4-BE49-F238E27FC236}">
                    <a16:creationId xmlns:a16="http://schemas.microsoft.com/office/drawing/2014/main" id="{56B5C4B5-601A-4089-9364-3B8633CFD25C}"/>
                  </a:ext>
                </a:extLst>
              </p:cNvPr>
              <p:cNvSpPr>
                <a:spLocks noChangeAspect="1" noChangeArrowheads="1"/>
              </p:cNvSpPr>
              <p:nvPr/>
            </p:nvSpPr>
            <p:spPr bwMode="auto">
              <a:xfrm rot="3556658">
                <a:off x="4679" y="2239"/>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8" name="Oval 386">
                <a:extLst>
                  <a:ext uri="{FF2B5EF4-FFF2-40B4-BE49-F238E27FC236}">
                    <a16:creationId xmlns:a16="http://schemas.microsoft.com/office/drawing/2014/main" id="{247A047A-C8B9-4D5F-BFBB-62BC5282F441}"/>
                  </a:ext>
                </a:extLst>
              </p:cNvPr>
              <p:cNvSpPr>
                <a:spLocks noChangeAspect="1" noChangeArrowheads="1"/>
              </p:cNvSpPr>
              <p:nvPr/>
            </p:nvSpPr>
            <p:spPr bwMode="auto">
              <a:xfrm rot="3556658">
                <a:off x="4599" y="2475"/>
                <a:ext cx="31"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69" name="Oval 387">
                <a:extLst>
                  <a:ext uri="{FF2B5EF4-FFF2-40B4-BE49-F238E27FC236}">
                    <a16:creationId xmlns:a16="http://schemas.microsoft.com/office/drawing/2014/main" id="{C56B7177-7EE6-49BD-B26A-F992E6BADC1B}"/>
                  </a:ext>
                </a:extLst>
              </p:cNvPr>
              <p:cNvSpPr>
                <a:spLocks noChangeAspect="1" noChangeArrowheads="1"/>
              </p:cNvSpPr>
              <p:nvPr/>
            </p:nvSpPr>
            <p:spPr bwMode="auto">
              <a:xfrm rot="3556658">
                <a:off x="4517" y="2335"/>
                <a:ext cx="30" cy="30"/>
              </a:xfrm>
              <a:prstGeom prst="ellipse">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defTabSz="914400">
                  <a:spcBef>
                    <a:spcPct val="0"/>
                  </a:spcBef>
                  <a:buFont typeface="Arial" panose="020B0604020202020204" pitchFamily="34" charset="0"/>
                  <a:buNone/>
                </a:pPr>
                <a:endParaRPr lang="en-US" altLang="en-US" sz="1800">
                  <a:latin typeface="Times New Roman" panose="02020603050405020304" pitchFamily="18" charset="0"/>
                </a:endParaRPr>
              </a:p>
            </p:txBody>
          </p:sp>
          <p:sp>
            <p:nvSpPr>
              <p:cNvPr id="270" name="Line 388">
                <a:extLst>
                  <a:ext uri="{FF2B5EF4-FFF2-40B4-BE49-F238E27FC236}">
                    <a16:creationId xmlns:a16="http://schemas.microsoft.com/office/drawing/2014/main" id="{6E908853-D258-46F3-A591-1E16BA3BB6D8}"/>
                  </a:ext>
                </a:extLst>
              </p:cNvPr>
              <p:cNvSpPr>
                <a:spLocks noChangeAspect="1" noChangeShapeType="1"/>
              </p:cNvSpPr>
              <p:nvPr/>
            </p:nvSpPr>
            <p:spPr bwMode="auto">
              <a:xfrm flipV="1">
                <a:off x="4458" y="2529"/>
                <a:ext cx="0" cy="136"/>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1" name="Line 389">
                <a:extLst>
                  <a:ext uri="{FF2B5EF4-FFF2-40B4-BE49-F238E27FC236}">
                    <a16:creationId xmlns:a16="http://schemas.microsoft.com/office/drawing/2014/main" id="{AB20FD70-C6C3-47EE-B3EC-628549804496}"/>
                  </a:ext>
                </a:extLst>
              </p:cNvPr>
              <p:cNvSpPr>
                <a:spLocks noChangeAspect="1" noChangeShapeType="1"/>
              </p:cNvSpPr>
              <p:nvPr/>
            </p:nvSpPr>
            <p:spPr bwMode="auto">
              <a:xfrm flipV="1">
                <a:off x="4350" y="2529"/>
                <a:ext cx="0" cy="109"/>
              </a:xfrm>
              <a:prstGeom prst="line">
                <a:avLst/>
              </a:prstGeom>
              <a:noFill/>
              <a:ln w="28575">
                <a:solidFill>
                  <a:srgbClr val="FF0000"/>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GB"/>
              </a:p>
            </p:txBody>
          </p:sp>
          <p:sp>
            <p:nvSpPr>
              <p:cNvPr id="272" name="Text Box 391">
                <a:extLst>
                  <a:ext uri="{FF2B5EF4-FFF2-40B4-BE49-F238E27FC236}">
                    <a16:creationId xmlns:a16="http://schemas.microsoft.com/office/drawing/2014/main" id="{706C3C64-5430-4CFC-B4BF-E885BDE32EC1}"/>
                  </a:ext>
                </a:extLst>
              </p:cNvPr>
              <p:cNvSpPr txBox="1">
                <a:spLocks noChangeAspect="1" noChangeArrowheads="1"/>
              </p:cNvSpPr>
              <p:nvPr/>
            </p:nvSpPr>
            <p:spPr bwMode="auto">
              <a:xfrm>
                <a:off x="4701" y="1781"/>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3" name="Text Box 392">
                <a:extLst>
                  <a:ext uri="{FF2B5EF4-FFF2-40B4-BE49-F238E27FC236}">
                    <a16:creationId xmlns:a16="http://schemas.microsoft.com/office/drawing/2014/main" id="{604B1420-CB3A-4757-8C7A-71018BFDEFBA}"/>
                  </a:ext>
                </a:extLst>
              </p:cNvPr>
              <p:cNvSpPr txBox="1">
                <a:spLocks noChangeAspect="1" noChangeArrowheads="1"/>
              </p:cNvSpPr>
              <p:nvPr/>
            </p:nvSpPr>
            <p:spPr bwMode="auto">
              <a:xfrm>
                <a:off x="4620" y="1915"/>
                <a:ext cx="107" cy="1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baseline="-25000">
                  <a:solidFill>
                    <a:schemeClr val="tx2"/>
                  </a:solidFill>
                  <a:latin typeface="Times New Roman" panose="02020603050405020304" pitchFamily="18" charset="0"/>
                </a:endParaRPr>
              </a:p>
            </p:txBody>
          </p:sp>
          <p:sp>
            <p:nvSpPr>
              <p:cNvPr id="274" name="Text Box 393">
                <a:extLst>
                  <a:ext uri="{FF2B5EF4-FFF2-40B4-BE49-F238E27FC236}">
                    <a16:creationId xmlns:a16="http://schemas.microsoft.com/office/drawing/2014/main" id="{3AF09731-54C4-403D-906B-5B9692C18D35}"/>
                  </a:ext>
                </a:extLst>
              </p:cNvPr>
              <p:cNvSpPr txBox="1">
                <a:spLocks noChangeAspect="1" noChangeArrowheads="1"/>
              </p:cNvSpPr>
              <p:nvPr/>
            </p:nvSpPr>
            <p:spPr bwMode="auto">
              <a:xfrm>
                <a:off x="4307" y="1713"/>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5" name="Text Box 394">
                <a:extLst>
                  <a:ext uri="{FF2B5EF4-FFF2-40B4-BE49-F238E27FC236}">
                    <a16:creationId xmlns:a16="http://schemas.microsoft.com/office/drawing/2014/main" id="{33B3C8C5-8344-4810-BE1D-BDE78D1DC3FE}"/>
                  </a:ext>
                </a:extLst>
              </p:cNvPr>
              <p:cNvSpPr txBox="1">
                <a:spLocks noChangeAspect="1" noChangeArrowheads="1"/>
              </p:cNvSpPr>
              <p:nvPr/>
            </p:nvSpPr>
            <p:spPr bwMode="auto">
              <a:xfrm>
                <a:off x="4527" y="1984"/>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6" name="Text Box 395">
                <a:extLst>
                  <a:ext uri="{FF2B5EF4-FFF2-40B4-BE49-F238E27FC236}">
                    <a16:creationId xmlns:a16="http://schemas.microsoft.com/office/drawing/2014/main" id="{C6DB223C-8353-486D-9BC5-09576003E48E}"/>
                  </a:ext>
                </a:extLst>
              </p:cNvPr>
              <p:cNvSpPr txBox="1">
                <a:spLocks noChangeAspect="1" noChangeArrowheads="1"/>
              </p:cNvSpPr>
              <p:nvPr/>
            </p:nvSpPr>
            <p:spPr bwMode="auto">
              <a:xfrm>
                <a:off x="4527" y="2092"/>
                <a:ext cx="107"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ts val="800"/>
                  </a:spcBef>
                  <a:spcAft>
                    <a:spcPts val="800"/>
                  </a:spcAft>
                  <a:buClr>
                    <a:srgbClr val="0072C6"/>
                  </a:buClr>
                  <a:buFont typeface="Arial" panose="020B0604020202020204" pitchFamily="34" charset="0"/>
                  <a:buChar char="•"/>
                  <a:defRPr sz="2200">
                    <a:solidFill>
                      <a:schemeClr val="tx1"/>
                    </a:solidFill>
                    <a:latin typeface="Arial" panose="020B0604020202020204" pitchFamily="34" charset="0"/>
                  </a:defRPr>
                </a:lvl1pPr>
                <a:lvl2pPr marL="742950" indent="-285750">
                  <a:spcBef>
                    <a:spcPts val="400"/>
                  </a:spcBef>
                  <a:buFont typeface="Arial" panose="020B0604020202020204" pitchFamily="34" charset="0"/>
                  <a:buChar char="–"/>
                  <a:defRPr sz="2200">
                    <a:solidFill>
                      <a:schemeClr val="tx1"/>
                    </a:solidFill>
                    <a:latin typeface="Arial" panose="020B0604020202020204" pitchFamily="34" charset="0"/>
                  </a:defRPr>
                </a:lvl2pPr>
                <a:lvl3pPr marL="1143000" indent="-228600">
                  <a:spcBef>
                    <a:spcPts val="400"/>
                  </a:spcBef>
                  <a:buFont typeface="Lucida Grande"/>
                  <a:buChar char="–"/>
                  <a:defRPr sz="2200">
                    <a:solidFill>
                      <a:schemeClr val="tx1"/>
                    </a:solidFill>
                    <a:latin typeface="Arial" panose="020B0604020202020204" pitchFamily="34" charset="0"/>
                  </a:defRPr>
                </a:lvl3pPr>
                <a:lvl4pPr marL="1600200" indent="-228600">
                  <a:spcBef>
                    <a:spcPts val="400"/>
                  </a:spcBef>
                  <a:buFont typeface="Lucida Grande"/>
                  <a:buChar char="–"/>
                  <a:defRPr sz="2200">
                    <a:solidFill>
                      <a:schemeClr val="tx1"/>
                    </a:solidFill>
                    <a:latin typeface="Arial" panose="020B0604020202020204" pitchFamily="34" charset="0"/>
                  </a:defRPr>
                </a:lvl4pPr>
                <a:lvl5pPr marL="2057400" indent="-228600">
                  <a:spcBef>
                    <a:spcPts val="400"/>
                  </a:spcBef>
                  <a:buFont typeface="Lucida Grande"/>
                  <a:buChar char="–"/>
                  <a:defRPr sz="2200">
                    <a:solidFill>
                      <a:schemeClr val="tx1"/>
                    </a:solidFill>
                    <a:latin typeface="Arial" panose="020B0604020202020204" pitchFamily="34" charset="0"/>
                  </a:defRPr>
                </a:lvl5pPr>
                <a:lvl6pPr marL="2514600" indent="-228600" fontAlgn="base">
                  <a:spcBef>
                    <a:spcPts val="400"/>
                  </a:spcBef>
                  <a:spcAft>
                    <a:spcPct val="0"/>
                  </a:spcAft>
                  <a:buFont typeface="Lucida Grande"/>
                  <a:buChar char="–"/>
                  <a:defRPr sz="2200">
                    <a:solidFill>
                      <a:schemeClr val="tx1"/>
                    </a:solidFill>
                    <a:latin typeface="Arial" panose="020B0604020202020204" pitchFamily="34" charset="0"/>
                  </a:defRPr>
                </a:lvl6pPr>
                <a:lvl7pPr marL="2971800" indent="-228600" fontAlgn="base">
                  <a:spcBef>
                    <a:spcPts val="400"/>
                  </a:spcBef>
                  <a:spcAft>
                    <a:spcPct val="0"/>
                  </a:spcAft>
                  <a:buFont typeface="Lucida Grande"/>
                  <a:buChar char="–"/>
                  <a:defRPr sz="2200">
                    <a:solidFill>
                      <a:schemeClr val="tx1"/>
                    </a:solidFill>
                    <a:latin typeface="Arial" panose="020B0604020202020204" pitchFamily="34" charset="0"/>
                  </a:defRPr>
                </a:lvl7pPr>
                <a:lvl8pPr marL="3429000" indent="-228600" fontAlgn="base">
                  <a:spcBef>
                    <a:spcPts val="400"/>
                  </a:spcBef>
                  <a:spcAft>
                    <a:spcPct val="0"/>
                  </a:spcAft>
                  <a:buFont typeface="Lucida Grande"/>
                  <a:buChar char="–"/>
                  <a:defRPr sz="2200">
                    <a:solidFill>
                      <a:schemeClr val="tx1"/>
                    </a:solidFill>
                    <a:latin typeface="Arial" panose="020B0604020202020204" pitchFamily="34" charset="0"/>
                  </a:defRPr>
                </a:lvl8pPr>
                <a:lvl9pPr marL="3886200" indent="-228600" fontAlgn="base">
                  <a:spcBef>
                    <a:spcPts val="400"/>
                  </a:spcBef>
                  <a:spcAft>
                    <a:spcPct val="0"/>
                  </a:spcAft>
                  <a:buFont typeface="Lucida Grande"/>
                  <a:buChar char="–"/>
                  <a:defRPr sz="2200">
                    <a:solidFill>
                      <a:schemeClr val="tx1"/>
                    </a:solidFill>
                    <a:latin typeface="Arial" panose="020B0604020202020204" pitchFamily="34" charset="0"/>
                  </a:defRPr>
                </a:lvl9pPr>
              </a:lstStyle>
              <a:p>
                <a:pPr algn="ctr" defTabSz="914400">
                  <a:spcBef>
                    <a:spcPct val="0"/>
                  </a:spcBef>
                  <a:buFont typeface="Arial" panose="020B0604020202020204" pitchFamily="34" charset="0"/>
                  <a:buNone/>
                </a:pPr>
                <a:endParaRPr lang="en-US" altLang="en-US" sz="700" b="1">
                  <a:solidFill>
                    <a:schemeClr val="tx2"/>
                  </a:solidFill>
                  <a:latin typeface="Times New Roman" panose="02020603050405020304" pitchFamily="18" charset="0"/>
                </a:endParaRPr>
              </a:p>
            </p:txBody>
          </p:sp>
          <p:sp>
            <p:nvSpPr>
              <p:cNvPr id="277" name="Arc 396">
                <a:extLst>
                  <a:ext uri="{FF2B5EF4-FFF2-40B4-BE49-F238E27FC236}">
                    <a16:creationId xmlns:a16="http://schemas.microsoft.com/office/drawing/2014/main" id="{781E9F44-1E28-482D-92A3-8F02D71759C9}"/>
                  </a:ext>
                </a:extLst>
              </p:cNvPr>
              <p:cNvSpPr>
                <a:spLocks noChangeAspect="1"/>
              </p:cNvSpPr>
              <p:nvPr/>
            </p:nvSpPr>
            <p:spPr bwMode="auto">
              <a:xfrm>
                <a:off x="4350" y="2477"/>
                <a:ext cx="107" cy="54"/>
              </a:xfrm>
              <a:custGeom>
                <a:avLst/>
                <a:gdLst>
                  <a:gd name="T0" fmla="*/ 0 w 43194"/>
                  <a:gd name="T1" fmla="*/ 0 h 21600"/>
                  <a:gd name="T2" fmla="*/ 0 w 43194"/>
                  <a:gd name="T3" fmla="*/ 0 h 21600"/>
                  <a:gd name="T4" fmla="*/ 0 w 43194"/>
                  <a:gd name="T5" fmla="*/ 0 h 21600"/>
                  <a:gd name="T6" fmla="*/ 0 60000 65536"/>
                  <a:gd name="T7" fmla="*/ 0 60000 65536"/>
                  <a:gd name="T8" fmla="*/ 0 60000 65536"/>
                </a:gdLst>
                <a:ahLst/>
                <a:cxnLst>
                  <a:cxn ang="T6">
                    <a:pos x="T0" y="T1"/>
                  </a:cxn>
                  <a:cxn ang="T7">
                    <a:pos x="T2" y="T3"/>
                  </a:cxn>
                  <a:cxn ang="T8">
                    <a:pos x="T4" y="T5"/>
                  </a:cxn>
                </a:cxnLst>
                <a:rect l="0" t="0" r="r" b="b"/>
                <a:pathLst>
                  <a:path w="43194" h="21600" fill="none" extrusionOk="0">
                    <a:moveTo>
                      <a:pt x="-1" y="21109"/>
                    </a:moveTo>
                    <a:cubicBezTo>
                      <a:pt x="265" y="9374"/>
                      <a:pt x="9855" y="-1"/>
                      <a:pt x="21594" y="0"/>
                    </a:cubicBezTo>
                    <a:cubicBezTo>
                      <a:pt x="33523" y="0"/>
                      <a:pt x="43194" y="9670"/>
                      <a:pt x="43194" y="21600"/>
                    </a:cubicBezTo>
                  </a:path>
                  <a:path w="43194" h="21600" stroke="0" extrusionOk="0">
                    <a:moveTo>
                      <a:pt x="-1" y="21109"/>
                    </a:moveTo>
                    <a:cubicBezTo>
                      <a:pt x="265" y="9374"/>
                      <a:pt x="9855" y="-1"/>
                      <a:pt x="21594" y="0"/>
                    </a:cubicBezTo>
                    <a:cubicBezTo>
                      <a:pt x="33523" y="0"/>
                      <a:pt x="43194" y="9670"/>
                      <a:pt x="43194" y="21600"/>
                    </a:cubicBezTo>
                    <a:lnTo>
                      <a:pt x="21594" y="21600"/>
                    </a:lnTo>
                    <a:lnTo>
                      <a:pt x="-1" y="21109"/>
                    </a:lnTo>
                    <a:close/>
                  </a:path>
                </a:pathLst>
              </a:custGeom>
              <a:noFill/>
              <a:ln w="28575">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GB"/>
              </a:p>
            </p:txBody>
          </p:sp>
        </p:grpSp>
      </p:grpSp>
    </p:spTree>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91</TotalTime>
  <Words>872</Words>
  <Application>Microsoft Office PowerPoint</Application>
  <PresentationFormat>Widescreen</PresentationFormat>
  <Paragraphs>80</Paragraphs>
  <Slides>26</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26</vt:i4>
      </vt:variant>
    </vt:vector>
  </HeadingPairs>
  <TitlesOfParts>
    <vt:vector size="34" baseType="lpstr">
      <vt:lpstr>Arial</vt:lpstr>
      <vt:lpstr>Calibri</vt:lpstr>
      <vt:lpstr>Calibri Light</vt:lpstr>
      <vt:lpstr>Lucida Handwriting</vt:lpstr>
      <vt:lpstr>Times New Roman</vt:lpstr>
      <vt:lpstr>Verdana</vt:lpstr>
      <vt:lpstr>Wingdings</vt:lpstr>
      <vt:lpstr>Office Theme</vt:lpstr>
      <vt:lpstr>Case 10.</vt:lpstr>
      <vt:lpstr>An Awkward Customer!</vt:lpstr>
      <vt:lpstr>In July 2006, we received a sample of blood from a hospital in Kent, in the south of England, on a female patient (Date of Birth 7.1.1969).</vt:lpstr>
      <vt:lpstr>They reported the presence of a           pan-reacting antibody by IAT and enzyme (papain) technique.</vt:lpstr>
      <vt:lpstr>The patient was to undergo a laparoscopic cholecystectomy.</vt:lpstr>
      <vt:lpstr>The patient was known to have had an antibody in the past, but had been told by her General Practitioner (GP) that she no longer needed to carry her antibody card, which she had then destroyed.</vt:lpstr>
      <vt:lpstr>We typed the patient as group A, Rh phenotype D+, C+, c-, E-, e+ (probable Rh genotype R1R1), M+ N+, S+ s-, P1-, Lu(a+b+), K-, k+, Kp(a-b+), Le(a-b+), Fy(a-b+), Jk(a+b+).</vt:lpstr>
      <vt:lpstr>Her DAT and auto were negative, and we confirmed the presence of an alloantibody directed against a high prevalence antigen.</vt:lpstr>
      <vt:lpstr>We were able to find the patient’s record on our computer, and found that the historical alloantibody was anti-Coa.</vt:lpstr>
      <vt:lpstr>We were able to confirm the presence of the anti-Coa, but we detected further reactions, and could not exclude the presence of an anti-Fya.</vt:lpstr>
      <vt:lpstr>We obtained fresh samples, and sent these to the IBGRL (International Blood Group Reference Laboratory) for further investigation.</vt:lpstr>
      <vt:lpstr>The IBGRL were able to exclude anti-Fya, and in addition exclude anti-c, anti-E, anti-s and anti-K.  They did, however, confirm the presence of a second atypical alloantibody, which they identified as...</vt:lpstr>
      <vt:lpstr>..Anti-Doa.</vt:lpstr>
      <vt:lpstr>We now had a patient who was to undergo a surgical procedure (admittedly one that rarely requires transfusion), with two atypical alloantibodies, both of which have been implicated in transfusion reactions! </vt:lpstr>
      <vt:lpstr>PowerPoint Presentation</vt:lpstr>
      <vt:lpstr>PowerPoint Presentation</vt:lpstr>
      <vt:lpstr>PowerPoint Presentation</vt:lpstr>
      <vt:lpstr>BUT...</vt:lpstr>
      <vt:lpstr>The best way to predict a Dobrock type of a donor is by PCR, but, at the time, we had neither the facilities, nor the primers required.</vt:lpstr>
      <vt:lpstr>PowerPoint Presentation</vt:lpstr>
      <vt:lpstr>Taking into account ABO,</vt:lpstr>
      <vt:lpstr>The surgical procedure was postponed until October 2006.</vt:lpstr>
      <vt:lpstr>Fortunately, the anti-Doa was very weak, and only reacted serologically with Do(a+b-) red cells, and so was unlikely to cause a clinically significant haemolytic transfusion reaction.</vt:lpstr>
      <vt:lpstr>From our extensive collection of rare donors, built up from over 25 years of screening at       NHSBT-Tooting Centre, we were able to provide 2 units of cross-match compatible group O, R1R1, K-, Co(a-) units to cover the surgery.</vt:lpstr>
      <vt:lpstr>I am pleased to say that, for our sake, and that of the patient, she did not require a transfusion.</vt:lpstr>
      <vt:lpstr>I am afraid to say that we contradicted the advice of this patient’s GP, and told her that it would be a blank, blank, good idea for her to carry her antibody card in future!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Case 10.</dc:title>
  <dc:creator>MALCOLM NEEDS</dc:creator>
  <cp:lastModifiedBy>MALCOLM NEEDS</cp:lastModifiedBy>
  <cp:revision>15</cp:revision>
  <dcterms:created xsi:type="dcterms:W3CDTF">2019-11-24T16:42:58Z</dcterms:created>
  <dcterms:modified xsi:type="dcterms:W3CDTF">2022-07-31T20:24:31Z</dcterms:modified>
</cp:coreProperties>
</file>