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8"/>
  </p:notesMasterIdLst>
  <p:sldIdLst>
    <p:sldId id="269" r:id="rId2"/>
    <p:sldId id="270" r:id="rId3"/>
    <p:sldId id="271" r:id="rId4"/>
    <p:sldId id="272" r:id="rId5"/>
    <p:sldId id="273" r:id="rId6"/>
    <p:sldId id="274" r:id="rId7"/>
    <p:sldId id="275" r:id="rId8"/>
    <p:sldId id="276" r:id="rId9"/>
    <p:sldId id="277" r:id="rId10"/>
    <p:sldId id="278" r:id="rId11"/>
    <p:sldId id="279" r:id="rId12"/>
    <p:sldId id="280" r:id="rId13"/>
    <p:sldId id="281" r:id="rId14"/>
    <p:sldId id="282" r:id="rId15"/>
    <p:sldId id="283" r:id="rId16"/>
    <p:sldId id="284" r:id="rId17"/>
    <p:sldId id="285" r:id="rId18"/>
    <p:sldId id="293" r:id="rId19"/>
    <p:sldId id="286" r:id="rId20"/>
    <p:sldId id="287" r:id="rId21"/>
    <p:sldId id="289" r:id="rId22"/>
    <p:sldId id="294" r:id="rId23"/>
    <p:sldId id="290" r:id="rId24"/>
    <p:sldId id="291" r:id="rId25"/>
    <p:sldId id="292" r:id="rId26"/>
    <p:sldId id="295" r:id="rId2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888" userDrawn="1">
          <p15:clr>
            <a:srgbClr val="A4A3A4"/>
          </p15:clr>
        </p15:guide>
        <p15:guide id="2" pos="3840" userDrawn="1">
          <p15:clr>
            <a:srgbClr val="A4A3A4"/>
          </p15:clr>
        </p15:guide>
        <p15:guide id="3" orient="horz" pos="1774"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9663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snapToGrid="0" showGuides="1">
      <p:cViewPr>
        <p:scale>
          <a:sx n="100" d="100"/>
          <a:sy n="100" d="100"/>
        </p:scale>
        <p:origin x="852" y="312"/>
      </p:cViewPr>
      <p:guideLst>
        <p:guide orient="horz" pos="1888"/>
        <p:guide pos="3840"/>
        <p:guide orient="horz" pos="1774"/>
      </p:guideLst>
    </p:cSldViewPr>
  </p:slideViewPr>
  <p:notesTextViewPr>
    <p:cViewPr>
      <p:scale>
        <a:sx n="1" d="1"/>
        <a:sy n="1" d="1"/>
      </p:scale>
      <p:origin x="0" y="0"/>
    </p:cViewPr>
  </p:notesTextViewPr>
  <p:sorterViewPr>
    <p:cViewPr>
      <p:scale>
        <a:sx n="100" d="100"/>
        <a:sy n="100" d="100"/>
      </p:scale>
      <p:origin x="0" y="-1944"/>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5541698-AB84-4704-9925-00170F623D2C}" type="datetimeFigureOut">
              <a:rPr lang="en-GB" smtClean="0"/>
              <a:t>31/07/2022</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0827BD0-EDDB-4348-820C-78728CE5A945}" type="slidenum">
              <a:rPr lang="en-GB" smtClean="0"/>
              <a:t>‹#›</a:t>
            </a:fld>
            <a:endParaRPr lang="en-GB"/>
          </a:p>
        </p:txBody>
      </p:sp>
    </p:spTree>
    <p:extLst>
      <p:ext uri="{BB962C8B-B14F-4D97-AF65-F5344CB8AC3E}">
        <p14:creationId xmlns:p14="http://schemas.microsoft.com/office/powerpoint/2010/main" val="205992753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txBox="1">
            <a:spLocks noGrp="1" noChangeArrowheads="1"/>
          </p:cNvSpPr>
          <p:nvPr/>
        </p:nvSpPr>
        <p:spPr bwMode="auto">
          <a:xfrm>
            <a:off x="3851275" y="9429750"/>
            <a:ext cx="2944813" cy="49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428" tIns="46214" rIns="92428" bIns="46214"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fontAlgn="base">
              <a:spcBef>
                <a:spcPct val="30000"/>
              </a:spcBef>
              <a:spcAft>
                <a:spcPct val="0"/>
              </a:spcAft>
              <a:defRPr sz="1200">
                <a:solidFill>
                  <a:schemeClr val="tx1"/>
                </a:solidFill>
                <a:latin typeface="Calibri" panose="020F0502020204030204" pitchFamily="34" charset="0"/>
              </a:defRPr>
            </a:lvl6pPr>
            <a:lvl7pPr marL="2971800" indent="-228600" fontAlgn="base">
              <a:spcBef>
                <a:spcPct val="30000"/>
              </a:spcBef>
              <a:spcAft>
                <a:spcPct val="0"/>
              </a:spcAft>
              <a:defRPr sz="1200">
                <a:solidFill>
                  <a:schemeClr val="tx1"/>
                </a:solidFill>
                <a:latin typeface="Calibri" panose="020F0502020204030204" pitchFamily="34" charset="0"/>
              </a:defRPr>
            </a:lvl7pPr>
            <a:lvl8pPr marL="3429000" indent="-228600" fontAlgn="base">
              <a:spcBef>
                <a:spcPct val="30000"/>
              </a:spcBef>
              <a:spcAft>
                <a:spcPct val="0"/>
              </a:spcAft>
              <a:defRPr sz="1200">
                <a:solidFill>
                  <a:schemeClr val="tx1"/>
                </a:solidFill>
                <a:latin typeface="Calibri" panose="020F0502020204030204" pitchFamily="34" charset="0"/>
              </a:defRPr>
            </a:lvl8pPr>
            <a:lvl9pPr marL="3886200" indent="-228600" fontAlgn="base">
              <a:spcBef>
                <a:spcPct val="30000"/>
              </a:spcBef>
              <a:spcAft>
                <a:spcPct val="0"/>
              </a:spcAft>
              <a:defRPr sz="1200">
                <a:solidFill>
                  <a:schemeClr val="tx1"/>
                </a:solidFill>
                <a:latin typeface="Calibri" panose="020F0502020204030204" pitchFamily="34" charset="0"/>
              </a:defRPr>
            </a:lvl9pPr>
          </a:lstStyle>
          <a:p>
            <a:pPr algn="r" defTabSz="914400">
              <a:spcBef>
                <a:spcPct val="0"/>
              </a:spcBef>
            </a:pPr>
            <a:fld id="{4B835CA6-5BDE-48DE-9593-39D2115F4C50}" type="slidenum">
              <a:rPr lang="en-GB" altLang="en-US" b="0">
                <a:latin typeface="Tahoma" panose="020B0604030504040204" pitchFamily="34" charset="0"/>
              </a:rPr>
              <a:pPr algn="r" defTabSz="914400">
                <a:spcBef>
                  <a:spcPct val="0"/>
                </a:spcBef>
              </a:pPr>
              <a:t>22</a:t>
            </a:fld>
            <a:endParaRPr lang="en-GB" altLang="en-US" b="0">
              <a:latin typeface="Tahoma" panose="020B0604030504040204" pitchFamily="34" charset="0"/>
            </a:endParaRPr>
          </a:p>
        </p:txBody>
      </p:sp>
      <p:sp>
        <p:nvSpPr>
          <p:cNvPr id="167939" name="Rectangle 2"/>
          <p:cNvSpPr>
            <a:spLocks noGrp="1" noRot="1" noChangeAspect="1" noChangeArrowheads="1" noTextEdit="1"/>
          </p:cNvSpPr>
          <p:nvPr>
            <p:ph type="sldImg"/>
          </p:nvPr>
        </p:nvSpPr>
        <p:spPr>
          <a:xfrm>
            <a:off x="92075" y="744538"/>
            <a:ext cx="6615113" cy="3722687"/>
          </a:xfrm>
          <a:ln/>
          <a:extLst>
            <a:ext uri="{909E8E84-426E-40DD-AFC4-6F175D3DCCD1}">
              <a14:hiddenFill xmlns:a14="http://schemas.microsoft.com/office/drawing/2010/main">
                <a:noFill/>
              </a14:hiddenFill>
            </a:ext>
          </a:extLst>
        </p:spPr>
      </p:sp>
      <p:sp>
        <p:nvSpPr>
          <p:cNvPr id="167940" name="Rectangle 3"/>
          <p:cNvSpPr>
            <a:spLocks noGrp="1" noChangeArrowheads="1"/>
          </p:cNvSpPr>
          <p:nvPr>
            <p:ph type="body" idx="1"/>
          </p:nvPr>
        </p:nvSpPr>
        <p:spPr>
          <a:xfrm>
            <a:off x="681038" y="4714875"/>
            <a:ext cx="5435600" cy="4468813"/>
          </a:xfrm>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428" tIns="46214" rIns="92428" bIns="46214"/>
          <a:lstStyle/>
          <a:p>
            <a:pPr>
              <a:spcBef>
                <a:spcPct val="0"/>
              </a:spcBef>
            </a:pPr>
            <a:endParaRPr lang="en-US" altLang="en-US"/>
          </a:p>
        </p:txBody>
      </p:sp>
    </p:spTree>
    <p:extLst>
      <p:ext uri="{BB962C8B-B14F-4D97-AF65-F5344CB8AC3E}">
        <p14:creationId xmlns:p14="http://schemas.microsoft.com/office/powerpoint/2010/main" val="184986341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1D3F98-0E80-44A4-9AB3-2F868D0D8EDA}"/>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BD44B88A-79C4-4823-B9A9-2F1222C96B7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5753BC3F-763E-48B8-BC9D-D472E8D42431}"/>
              </a:ext>
            </a:extLst>
          </p:cNvPr>
          <p:cNvSpPr>
            <a:spLocks noGrp="1"/>
          </p:cNvSpPr>
          <p:nvPr>
            <p:ph type="dt" sz="half" idx="10"/>
          </p:nvPr>
        </p:nvSpPr>
        <p:spPr/>
        <p:txBody>
          <a:bodyPr/>
          <a:lstStyle/>
          <a:p>
            <a:fld id="{1D4EECC6-C1A8-41F8-933D-0958E4F5D5D3}" type="datetimeFigureOut">
              <a:rPr lang="en-GB" smtClean="0"/>
              <a:t>31/07/2022</a:t>
            </a:fld>
            <a:endParaRPr lang="en-GB"/>
          </a:p>
        </p:txBody>
      </p:sp>
      <p:sp>
        <p:nvSpPr>
          <p:cNvPr id="5" name="Footer Placeholder 4">
            <a:extLst>
              <a:ext uri="{FF2B5EF4-FFF2-40B4-BE49-F238E27FC236}">
                <a16:creationId xmlns:a16="http://schemas.microsoft.com/office/drawing/2014/main" id="{12DEDB0B-873D-44AA-87D2-B1D1141988F0}"/>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AE9B9385-2140-4D07-BD04-CA86FB52EAD8}"/>
              </a:ext>
            </a:extLst>
          </p:cNvPr>
          <p:cNvSpPr>
            <a:spLocks noGrp="1"/>
          </p:cNvSpPr>
          <p:nvPr>
            <p:ph type="sldNum" sz="quarter" idx="12"/>
          </p:nvPr>
        </p:nvSpPr>
        <p:spPr/>
        <p:txBody>
          <a:bodyPr/>
          <a:lstStyle/>
          <a:p>
            <a:fld id="{DE7194E0-84D3-4C92-B8D7-9041FDC7D177}" type="slidenum">
              <a:rPr lang="en-GB" smtClean="0"/>
              <a:t>‹#›</a:t>
            </a:fld>
            <a:endParaRPr lang="en-GB"/>
          </a:p>
        </p:txBody>
      </p:sp>
    </p:spTree>
    <p:extLst>
      <p:ext uri="{BB962C8B-B14F-4D97-AF65-F5344CB8AC3E}">
        <p14:creationId xmlns:p14="http://schemas.microsoft.com/office/powerpoint/2010/main" val="25338759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A1C2F0-27B3-467F-8788-DCC3134AC0DA}"/>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3C1FA3FF-D6B0-44E4-A863-F48BDAF57304}"/>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603816C8-F2B0-4B8B-BACF-2AE620FAACEF}"/>
              </a:ext>
            </a:extLst>
          </p:cNvPr>
          <p:cNvSpPr>
            <a:spLocks noGrp="1"/>
          </p:cNvSpPr>
          <p:nvPr>
            <p:ph type="dt" sz="half" idx="10"/>
          </p:nvPr>
        </p:nvSpPr>
        <p:spPr/>
        <p:txBody>
          <a:bodyPr/>
          <a:lstStyle/>
          <a:p>
            <a:fld id="{1D4EECC6-C1A8-41F8-933D-0958E4F5D5D3}" type="datetimeFigureOut">
              <a:rPr lang="en-GB" smtClean="0"/>
              <a:t>31/07/2022</a:t>
            </a:fld>
            <a:endParaRPr lang="en-GB"/>
          </a:p>
        </p:txBody>
      </p:sp>
      <p:sp>
        <p:nvSpPr>
          <p:cNvPr id="5" name="Footer Placeholder 4">
            <a:extLst>
              <a:ext uri="{FF2B5EF4-FFF2-40B4-BE49-F238E27FC236}">
                <a16:creationId xmlns:a16="http://schemas.microsoft.com/office/drawing/2014/main" id="{0C7515FD-231D-4EA4-9135-569D61846CFA}"/>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826D27CF-3F01-426F-9373-D2A60608A63F}"/>
              </a:ext>
            </a:extLst>
          </p:cNvPr>
          <p:cNvSpPr>
            <a:spLocks noGrp="1"/>
          </p:cNvSpPr>
          <p:nvPr>
            <p:ph type="sldNum" sz="quarter" idx="12"/>
          </p:nvPr>
        </p:nvSpPr>
        <p:spPr/>
        <p:txBody>
          <a:bodyPr/>
          <a:lstStyle/>
          <a:p>
            <a:fld id="{DE7194E0-84D3-4C92-B8D7-9041FDC7D177}" type="slidenum">
              <a:rPr lang="en-GB" smtClean="0"/>
              <a:t>‹#›</a:t>
            </a:fld>
            <a:endParaRPr lang="en-GB"/>
          </a:p>
        </p:txBody>
      </p:sp>
    </p:spTree>
    <p:extLst>
      <p:ext uri="{BB962C8B-B14F-4D97-AF65-F5344CB8AC3E}">
        <p14:creationId xmlns:p14="http://schemas.microsoft.com/office/powerpoint/2010/main" val="4213909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22C4AA46-1474-4605-A604-3568B753F76C}"/>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3B10C23D-A6AF-4084-A401-1D20B94E8DE2}"/>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1CB93C7E-EBE0-465C-B127-BDDC02D40BC7}"/>
              </a:ext>
            </a:extLst>
          </p:cNvPr>
          <p:cNvSpPr>
            <a:spLocks noGrp="1"/>
          </p:cNvSpPr>
          <p:nvPr>
            <p:ph type="dt" sz="half" idx="10"/>
          </p:nvPr>
        </p:nvSpPr>
        <p:spPr/>
        <p:txBody>
          <a:bodyPr/>
          <a:lstStyle/>
          <a:p>
            <a:fld id="{1D4EECC6-C1A8-41F8-933D-0958E4F5D5D3}" type="datetimeFigureOut">
              <a:rPr lang="en-GB" smtClean="0"/>
              <a:t>31/07/2022</a:t>
            </a:fld>
            <a:endParaRPr lang="en-GB"/>
          </a:p>
        </p:txBody>
      </p:sp>
      <p:sp>
        <p:nvSpPr>
          <p:cNvPr id="5" name="Footer Placeholder 4">
            <a:extLst>
              <a:ext uri="{FF2B5EF4-FFF2-40B4-BE49-F238E27FC236}">
                <a16:creationId xmlns:a16="http://schemas.microsoft.com/office/drawing/2014/main" id="{253BB6A1-1570-454A-B4DD-6E59175D529C}"/>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E87979B9-22A4-4E7A-9792-C0F187EF3EDC}"/>
              </a:ext>
            </a:extLst>
          </p:cNvPr>
          <p:cNvSpPr>
            <a:spLocks noGrp="1"/>
          </p:cNvSpPr>
          <p:nvPr>
            <p:ph type="sldNum" sz="quarter" idx="12"/>
          </p:nvPr>
        </p:nvSpPr>
        <p:spPr/>
        <p:txBody>
          <a:bodyPr/>
          <a:lstStyle/>
          <a:p>
            <a:fld id="{DE7194E0-84D3-4C92-B8D7-9041FDC7D177}" type="slidenum">
              <a:rPr lang="en-GB" smtClean="0"/>
              <a:t>‹#›</a:t>
            </a:fld>
            <a:endParaRPr lang="en-GB"/>
          </a:p>
        </p:txBody>
      </p:sp>
    </p:spTree>
    <p:extLst>
      <p:ext uri="{BB962C8B-B14F-4D97-AF65-F5344CB8AC3E}">
        <p14:creationId xmlns:p14="http://schemas.microsoft.com/office/powerpoint/2010/main" val="319542140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321943-5482-484D-AA79-15155A15D887}"/>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AF2D1810-74D1-4455-8B65-6E8C5142210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9C59964E-094A-42C0-887D-6C24B6333179}"/>
              </a:ext>
            </a:extLst>
          </p:cNvPr>
          <p:cNvSpPr>
            <a:spLocks noGrp="1"/>
          </p:cNvSpPr>
          <p:nvPr>
            <p:ph type="dt" sz="half" idx="10"/>
          </p:nvPr>
        </p:nvSpPr>
        <p:spPr/>
        <p:txBody>
          <a:bodyPr/>
          <a:lstStyle/>
          <a:p>
            <a:fld id="{1D4EECC6-C1A8-41F8-933D-0958E4F5D5D3}" type="datetimeFigureOut">
              <a:rPr lang="en-GB" smtClean="0"/>
              <a:t>31/07/2022</a:t>
            </a:fld>
            <a:endParaRPr lang="en-GB"/>
          </a:p>
        </p:txBody>
      </p:sp>
      <p:sp>
        <p:nvSpPr>
          <p:cNvPr id="5" name="Footer Placeholder 4">
            <a:extLst>
              <a:ext uri="{FF2B5EF4-FFF2-40B4-BE49-F238E27FC236}">
                <a16:creationId xmlns:a16="http://schemas.microsoft.com/office/drawing/2014/main" id="{760F1E2F-8094-4AB5-86C4-D5A3A6D892FC}"/>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1DB210CF-4709-42E3-942B-716F445979C5}"/>
              </a:ext>
            </a:extLst>
          </p:cNvPr>
          <p:cNvSpPr>
            <a:spLocks noGrp="1"/>
          </p:cNvSpPr>
          <p:nvPr>
            <p:ph type="sldNum" sz="quarter" idx="12"/>
          </p:nvPr>
        </p:nvSpPr>
        <p:spPr/>
        <p:txBody>
          <a:bodyPr/>
          <a:lstStyle/>
          <a:p>
            <a:fld id="{DE7194E0-84D3-4C92-B8D7-9041FDC7D177}" type="slidenum">
              <a:rPr lang="en-GB" smtClean="0"/>
              <a:t>‹#›</a:t>
            </a:fld>
            <a:endParaRPr lang="en-GB"/>
          </a:p>
        </p:txBody>
      </p:sp>
    </p:spTree>
    <p:extLst>
      <p:ext uri="{BB962C8B-B14F-4D97-AF65-F5344CB8AC3E}">
        <p14:creationId xmlns:p14="http://schemas.microsoft.com/office/powerpoint/2010/main" val="14299573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C46B49-4302-4568-ACFE-E3584895D447}"/>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BDB5A5BC-212E-4988-90C7-7FE5EEF71171}"/>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70EE7FF-0F72-485D-8B8C-AECD4402660E}"/>
              </a:ext>
            </a:extLst>
          </p:cNvPr>
          <p:cNvSpPr>
            <a:spLocks noGrp="1"/>
          </p:cNvSpPr>
          <p:nvPr>
            <p:ph type="dt" sz="half" idx="10"/>
          </p:nvPr>
        </p:nvSpPr>
        <p:spPr/>
        <p:txBody>
          <a:bodyPr/>
          <a:lstStyle/>
          <a:p>
            <a:fld id="{1D4EECC6-C1A8-41F8-933D-0958E4F5D5D3}" type="datetimeFigureOut">
              <a:rPr lang="en-GB" smtClean="0"/>
              <a:t>31/07/2022</a:t>
            </a:fld>
            <a:endParaRPr lang="en-GB"/>
          </a:p>
        </p:txBody>
      </p:sp>
      <p:sp>
        <p:nvSpPr>
          <p:cNvPr id="5" name="Footer Placeholder 4">
            <a:extLst>
              <a:ext uri="{FF2B5EF4-FFF2-40B4-BE49-F238E27FC236}">
                <a16:creationId xmlns:a16="http://schemas.microsoft.com/office/drawing/2014/main" id="{DB31EB28-B974-4C1A-AC37-57A04B245075}"/>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5DA921AB-0316-4901-AF32-89CA25388B4F}"/>
              </a:ext>
            </a:extLst>
          </p:cNvPr>
          <p:cNvSpPr>
            <a:spLocks noGrp="1"/>
          </p:cNvSpPr>
          <p:nvPr>
            <p:ph type="sldNum" sz="quarter" idx="12"/>
          </p:nvPr>
        </p:nvSpPr>
        <p:spPr/>
        <p:txBody>
          <a:bodyPr/>
          <a:lstStyle/>
          <a:p>
            <a:fld id="{DE7194E0-84D3-4C92-B8D7-9041FDC7D177}" type="slidenum">
              <a:rPr lang="en-GB" smtClean="0"/>
              <a:t>‹#›</a:t>
            </a:fld>
            <a:endParaRPr lang="en-GB"/>
          </a:p>
        </p:txBody>
      </p:sp>
    </p:spTree>
    <p:extLst>
      <p:ext uri="{BB962C8B-B14F-4D97-AF65-F5344CB8AC3E}">
        <p14:creationId xmlns:p14="http://schemas.microsoft.com/office/powerpoint/2010/main" val="349304965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9FF082-3009-4F11-A783-9B252F1BDD7C}"/>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35447145-67A0-41F6-81A8-86E3BAC28A5C}"/>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37AC986E-149C-43AD-82F1-56C8F81F9C35}"/>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C00E121D-4F2E-4EC3-A5FD-421750360006}"/>
              </a:ext>
            </a:extLst>
          </p:cNvPr>
          <p:cNvSpPr>
            <a:spLocks noGrp="1"/>
          </p:cNvSpPr>
          <p:nvPr>
            <p:ph type="dt" sz="half" idx="10"/>
          </p:nvPr>
        </p:nvSpPr>
        <p:spPr/>
        <p:txBody>
          <a:bodyPr/>
          <a:lstStyle/>
          <a:p>
            <a:fld id="{1D4EECC6-C1A8-41F8-933D-0958E4F5D5D3}" type="datetimeFigureOut">
              <a:rPr lang="en-GB" smtClean="0"/>
              <a:t>31/07/2022</a:t>
            </a:fld>
            <a:endParaRPr lang="en-GB"/>
          </a:p>
        </p:txBody>
      </p:sp>
      <p:sp>
        <p:nvSpPr>
          <p:cNvPr id="6" name="Footer Placeholder 5">
            <a:extLst>
              <a:ext uri="{FF2B5EF4-FFF2-40B4-BE49-F238E27FC236}">
                <a16:creationId xmlns:a16="http://schemas.microsoft.com/office/drawing/2014/main" id="{1234E755-B43D-4AF4-A4B4-F228CAD0F1D8}"/>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AE7669DE-94BC-4363-AFB4-C7AAEE0156BD}"/>
              </a:ext>
            </a:extLst>
          </p:cNvPr>
          <p:cNvSpPr>
            <a:spLocks noGrp="1"/>
          </p:cNvSpPr>
          <p:nvPr>
            <p:ph type="sldNum" sz="quarter" idx="12"/>
          </p:nvPr>
        </p:nvSpPr>
        <p:spPr/>
        <p:txBody>
          <a:bodyPr/>
          <a:lstStyle/>
          <a:p>
            <a:fld id="{DE7194E0-84D3-4C92-B8D7-9041FDC7D177}" type="slidenum">
              <a:rPr lang="en-GB" smtClean="0"/>
              <a:t>‹#›</a:t>
            </a:fld>
            <a:endParaRPr lang="en-GB"/>
          </a:p>
        </p:txBody>
      </p:sp>
    </p:spTree>
    <p:extLst>
      <p:ext uri="{BB962C8B-B14F-4D97-AF65-F5344CB8AC3E}">
        <p14:creationId xmlns:p14="http://schemas.microsoft.com/office/powerpoint/2010/main" val="70584535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37FC40-2D26-4A3E-BA7D-CE7E37411158}"/>
              </a:ext>
            </a:extLst>
          </p:cNvPr>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106E7AEB-811E-41B3-9541-07E205EE97E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D9850638-67FB-4D75-A4CD-8C46600963E4}"/>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FCC66357-E43A-4EF3-BE75-ED66979CFA7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F2D371F-8041-4815-B9B6-58F00C2BBA30}"/>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A12CE43D-AE18-42AC-84C0-0D688AE30BAA}"/>
              </a:ext>
            </a:extLst>
          </p:cNvPr>
          <p:cNvSpPr>
            <a:spLocks noGrp="1"/>
          </p:cNvSpPr>
          <p:nvPr>
            <p:ph type="dt" sz="half" idx="10"/>
          </p:nvPr>
        </p:nvSpPr>
        <p:spPr/>
        <p:txBody>
          <a:bodyPr/>
          <a:lstStyle/>
          <a:p>
            <a:fld id="{1D4EECC6-C1A8-41F8-933D-0958E4F5D5D3}" type="datetimeFigureOut">
              <a:rPr lang="en-GB" smtClean="0"/>
              <a:t>31/07/2022</a:t>
            </a:fld>
            <a:endParaRPr lang="en-GB"/>
          </a:p>
        </p:txBody>
      </p:sp>
      <p:sp>
        <p:nvSpPr>
          <p:cNvPr id="8" name="Footer Placeholder 7">
            <a:extLst>
              <a:ext uri="{FF2B5EF4-FFF2-40B4-BE49-F238E27FC236}">
                <a16:creationId xmlns:a16="http://schemas.microsoft.com/office/drawing/2014/main" id="{523FC37C-4722-432B-B7C3-873B6A425BAF}"/>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4BD0DA26-6011-4F87-AEEE-50624DDAD47A}"/>
              </a:ext>
            </a:extLst>
          </p:cNvPr>
          <p:cNvSpPr>
            <a:spLocks noGrp="1"/>
          </p:cNvSpPr>
          <p:nvPr>
            <p:ph type="sldNum" sz="quarter" idx="12"/>
          </p:nvPr>
        </p:nvSpPr>
        <p:spPr/>
        <p:txBody>
          <a:bodyPr/>
          <a:lstStyle/>
          <a:p>
            <a:fld id="{DE7194E0-84D3-4C92-B8D7-9041FDC7D177}" type="slidenum">
              <a:rPr lang="en-GB" smtClean="0"/>
              <a:t>‹#›</a:t>
            </a:fld>
            <a:endParaRPr lang="en-GB"/>
          </a:p>
        </p:txBody>
      </p:sp>
    </p:spTree>
    <p:extLst>
      <p:ext uri="{BB962C8B-B14F-4D97-AF65-F5344CB8AC3E}">
        <p14:creationId xmlns:p14="http://schemas.microsoft.com/office/powerpoint/2010/main" val="285349779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9CBAD3-314A-4A9D-A35C-F23580A6BB0B}"/>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77B6122A-546A-4921-B366-164C1744DA89}"/>
              </a:ext>
            </a:extLst>
          </p:cNvPr>
          <p:cNvSpPr>
            <a:spLocks noGrp="1"/>
          </p:cNvSpPr>
          <p:nvPr>
            <p:ph type="dt" sz="half" idx="10"/>
          </p:nvPr>
        </p:nvSpPr>
        <p:spPr/>
        <p:txBody>
          <a:bodyPr/>
          <a:lstStyle/>
          <a:p>
            <a:fld id="{1D4EECC6-C1A8-41F8-933D-0958E4F5D5D3}" type="datetimeFigureOut">
              <a:rPr lang="en-GB" smtClean="0"/>
              <a:t>31/07/2022</a:t>
            </a:fld>
            <a:endParaRPr lang="en-GB"/>
          </a:p>
        </p:txBody>
      </p:sp>
      <p:sp>
        <p:nvSpPr>
          <p:cNvPr id="4" name="Footer Placeholder 3">
            <a:extLst>
              <a:ext uri="{FF2B5EF4-FFF2-40B4-BE49-F238E27FC236}">
                <a16:creationId xmlns:a16="http://schemas.microsoft.com/office/drawing/2014/main" id="{BDAA6E19-EBF9-42BB-B33B-8761FB21E9A4}"/>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F36B3DDB-0A09-4E72-901A-464FEF00635B}"/>
              </a:ext>
            </a:extLst>
          </p:cNvPr>
          <p:cNvSpPr>
            <a:spLocks noGrp="1"/>
          </p:cNvSpPr>
          <p:nvPr>
            <p:ph type="sldNum" sz="quarter" idx="12"/>
          </p:nvPr>
        </p:nvSpPr>
        <p:spPr/>
        <p:txBody>
          <a:bodyPr/>
          <a:lstStyle/>
          <a:p>
            <a:fld id="{DE7194E0-84D3-4C92-B8D7-9041FDC7D177}" type="slidenum">
              <a:rPr lang="en-GB" smtClean="0"/>
              <a:t>‹#›</a:t>
            </a:fld>
            <a:endParaRPr lang="en-GB"/>
          </a:p>
        </p:txBody>
      </p:sp>
    </p:spTree>
    <p:extLst>
      <p:ext uri="{BB962C8B-B14F-4D97-AF65-F5344CB8AC3E}">
        <p14:creationId xmlns:p14="http://schemas.microsoft.com/office/powerpoint/2010/main" val="206144705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C45D654-4EAF-4E76-87EC-80CD8FF47612}"/>
              </a:ext>
            </a:extLst>
          </p:cNvPr>
          <p:cNvSpPr>
            <a:spLocks noGrp="1"/>
          </p:cNvSpPr>
          <p:nvPr>
            <p:ph type="dt" sz="half" idx="10"/>
          </p:nvPr>
        </p:nvSpPr>
        <p:spPr/>
        <p:txBody>
          <a:bodyPr/>
          <a:lstStyle/>
          <a:p>
            <a:fld id="{1D4EECC6-C1A8-41F8-933D-0958E4F5D5D3}" type="datetimeFigureOut">
              <a:rPr lang="en-GB" smtClean="0"/>
              <a:t>31/07/2022</a:t>
            </a:fld>
            <a:endParaRPr lang="en-GB"/>
          </a:p>
        </p:txBody>
      </p:sp>
      <p:sp>
        <p:nvSpPr>
          <p:cNvPr id="3" name="Footer Placeholder 2">
            <a:extLst>
              <a:ext uri="{FF2B5EF4-FFF2-40B4-BE49-F238E27FC236}">
                <a16:creationId xmlns:a16="http://schemas.microsoft.com/office/drawing/2014/main" id="{008530F3-7BEE-4F31-A628-898DE2CCCBCB}"/>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0DB16929-C403-4535-93BC-CB89C8565E1A}"/>
              </a:ext>
            </a:extLst>
          </p:cNvPr>
          <p:cNvSpPr>
            <a:spLocks noGrp="1"/>
          </p:cNvSpPr>
          <p:nvPr>
            <p:ph type="sldNum" sz="quarter" idx="12"/>
          </p:nvPr>
        </p:nvSpPr>
        <p:spPr/>
        <p:txBody>
          <a:bodyPr/>
          <a:lstStyle/>
          <a:p>
            <a:fld id="{DE7194E0-84D3-4C92-B8D7-9041FDC7D177}" type="slidenum">
              <a:rPr lang="en-GB" smtClean="0"/>
              <a:t>‹#›</a:t>
            </a:fld>
            <a:endParaRPr lang="en-GB"/>
          </a:p>
        </p:txBody>
      </p:sp>
    </p:spTree>
    <p:extLst>
      <p:ext uri="{BB962C8B-B14F-4D97-AF65-F5344CB8AC3E}">
        <p14:creationId xmlns:p14="http://schemas.microsoft.com/office/powerpoint/2010/main" val="97036215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592F47-4693-4D01-8132-F301DFE5398D}"/>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A8CBE406-208B-4F95-9453-E3AE6AF92536}"/>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457C6315-FE97-4CAD-B789-6E90783DE4F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3BB47FD-E598-45FF-847D-CC14BCC15E1F}"/>
              </a:ext>
            </a:extLst>
          </p:cNvPr>
          <p:cNvSpPr>
            <a:spLocks noGrp="1"/>
          </p:cNvSpPr>
          <p:nvPr>
            <p:ph type="dt" sz="half" idx="10"/>
          </p:nvPr>
        </p:nvSpPr>
        <p:spPr/>
        <p:txBody>
          <a:bodyPr/>
          <a:lstStyle/>
          <a:p>
            <a:fld id="{1D4EECC6-C1A8-41F8-933D-0958E4F5D5D3}" type="datetimeFigureOut">
              <a:rPr lang="en-GB" smtClean="0"/>
              <a:t>31/07/2022</a:t>
            </a:fld>
            <a:endParaRPr lang="en-GB"/>
          </a:p>
        </p:txBody>
      </p:sp>
      <p:sp>
        <p:nvSpPr>
          <p:cNvPr id="6" name="Footer Placeholder 5">
            <a:extLst>
              <a:ext uri="{FF2B5EF4-FFF2-40B4-BE49-F238E27FC236}">
                <a16:creationId xmlns:a16="http://schemas.microsoft.com/office/drawing/2014/main" id="{15D2A5EE-0384-477C-A3F8-23B8071D88DA}"/>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45EE5F6A-DED6-4147-98BD-959B285BEA4B}"/>
              </a:ext>
            </a:extLst>
          </p:cNvPr>
          <p:cNvSpPr>
            <a:spLocks noGrp="1"/>
          </p:cNvSpPr>
          <p:nvPr>
            <p:ph type="sldNum" sz="quarter" idx="12"/>
          </p:nvPr>
        </p:nvSpPr>
        <p:spPr/>
        <p:txBody>
          <a:bodyPr/>
          <a:lstStyle/>
          <a:p>
            <a:fld id="{DE7194E0-84D3-4C92-B8D7-9041FDC7D177}" type="slidenum">
              <a:rPr lang="en-GB" smtClean="0"/>
              <a:t>‹#›</a:t>
            </a:fld>
            <a:endParaRPr lang="en-GB"/>
          </a:p>
        </p:txBody>
      </p:sp>
    </p:spTree>
    <p:extLst>
      <p:ext uri="{BB962C8B-B14F-4D97-AF65-F5344CB8AC3E}">
        <p14:creationId xmlns:p14="http://schemas.microsoft.com/office/powerpoint/2010/main" val="248533422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0BCBA9-70C0-4AAD-B2CE-E7C4C9B5014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4F89B10A-6390-490B-BAE2-CD7D0968A67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48F45551-3677-4B4B-9B8E-2F4411EE3E1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4EC338C-09A3-452F-8245-A6607B3B3CC4}"/>
              </a:ext>
            </a:extLst>
          </p:cNvPr>
          <p:cNvSpPr>
            <a:spLocks noGrp="1"/>
          </p:cNvSpPr>
          <p:nvPr>
            <p:ph type="dt" sz="half" idx="10"/>
          </p:nvPr>
        </p:nvSpPr>
        <p:spPr/>
        <p:txBody>
          <a:bodyPr/>
          <a:lstStyle/>
          <a:p>
            <a:fld id="{1D4EECC6-C1A8-41F8-933D-0958E4F5D5D3}" type="datetimeFigureOut">
              <a:rPr lang="en-GB" smtClean="0"/>
              <a:t>31/07/2022</a:t>
            </a:fld>
            <a:endParaRPr lang="en-GB"/>
          </a:p>
        </p:txBody>
      </p:sp>
      <p:sp>
        <p:nvSpPr>
          <p:cNvPr id="6" name="Footer Placeholder 5">
            <a:extLst>
              <a:ext uri="{FF2B5EF4-FFF2-40B4-BE49-F238E27FC236}">
                <a16:creationId xmlns:a16="http://schemas.microsoft.com/office/drawing/2014/main" id="{53CD2E7A-B1A0-42B1-8D16-8AB5BC5E1737}"/>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C4B6B516-B30B-40E9-B6EA-48C01EE3B2D4}"/>
              </a:ext>
            </a:extLst>
          </p:cNvPr>
          <p:cNvSpPr>
            <a:spLocks noGrp="1"/>
          </p:cNvSpPr>
          <p:nvPr>
            <p:ph type="sldNum" sz="quarter" idx="12"/>
          </p:nvPr>
        </p:nvSpPr>
        <p:spPr/>
        <p:txBody>
          <a:bodyPr/>
          <a:lstStyle/>
          <a:p>
            <a:fld id="{DE7194E0-84D3-4C92-B8D7-9041FDC7D177}" type="slidenum">
              <a:rPr lang="en-GB" smtClean="0"/>
              <a:t>‹#›</a:t>
            </a:fld>
            <a:endParaRPr lang="en-GB"/>
          </a:p>
        </p:txBody>
      </p:sp>
    </p:spTree>
    <p:extLst>
      <p:ext uri="{BB962C8B-B14F-4D97-AF65-F5344CB8AC3E}">
        <p14:creationId xmlns:p14="http://schemas.microsoft.com/office/powerpoint/2010/main" val="218484228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C3E1ED1-4DEE-4D66-94DF-FF41C703DC7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1BDF8710-72A3-4460-A809-04C300606B22}"/>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586F8116-E33E-4391-A540-868BE176C351}"/>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4EECC6-C1A8-41F8-933D-0958E4F5D5D3}" type="datetimeFigureOut">
              <a:rPr lang="en-GB" smtClean="0"/>
              <a:t>31/07/2022</a:t>
            </a:fld>
            <a:endParaRPr lang="en-GB"/>
          </a:p>
        </p:txBody>
      </p:sp>
      <p:sp>
        <p:nvSpPr>
          <p:cNvPr id="5" name="Footer Placeholder 4">
            <a:extLst>
              <a:ext uri="{FF2B5EF4-FFF2-40B4-BE49-F238E27FC236}">
                <a16:creationId xmlns:a16="http://schemas.microsoft.com/office/drawing/2014/main" id="{DD990786-1DFA-4463-99CB-3A370455B54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F3879ECE-48EA-45B1-A44D-BFB5534B8BC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E7194E0-84D3-4C92-B8D7-9041FDC7D177}" type="slidenum">
              <a:rPr lang="en-GB" smtClean="0"/>
              <a:t>‹#›</a:t>
            </a:fld>
            <a:endParaRPr lang="en-GB"/>
          </a:p>
        </p:txBody>
      </p:sp>
    </p:spTree>
    <p:extLst>
      <p:ext uri="{BB962C8B-B14F-4D97-AF65-F5344CB8AC3E}">
        <p14:creationId xmlns:p14="http://schemas.microsoft.com/office/powerpoint/2010/main" val="239487579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5">
            <a:extLst>
              <a:ext uri="{FF2B5EF4-FFF2-40B4-BE49-F238E27FC236}">
                <a16:creationId xmlns:a16="http://schemas.microsoft.com/office/drawing/2014/main" id="{32916762-FC0C-447A-BB81-F10BBDA6C781}"/>
              </a:ext>
            </a:extLst>
          </p:cNvPr>
          <p:cNvSpPr>
            <a:spLocks noGrp="1"/>
          </p:cNvSpPr>
          <p:nvPr>
            <p:ph type="ctrTitle" idx="4294967295"/>
          </p:nvPr>
        </p:nvSpPr>
        <p:spPr>
          <a:xfrm>
            <a:off x="2223520" y="2262187"/>
            <a:ext cx="7772400" cy="1470025"/>
          </a:xfrm>
        </p:spPr>
        <p:txBody>
          <a:bodyPr>
            <a:normAutofit/>
          </a:bodyPr>
          <a:lstStyle/>
          <a:p>
            <a:pPr algn="ctr" eaLnBrk="1" hangingPunct="1"/>
            <a:r>
              <a:rPr lang="en-GB" altLang="en-US" sz="9600" b="1" dirty="0">
                <a:latin typeface="Verdana" panose="020B0604030504040204" pitchFamily="34" charset="0"/>
                <a:ea typeface="Verdana" panose="020B0604030504040204" pitchFamily="34" charset="0"/>
              </a:rPr>
              <a:t>Case 7.</a:t>
            </a:r>
          </a:p>
        </p:txBody>
      </p:sp>
      <p:grpSp>
        <p:nvGrpSpPr>
          <p:cNvPr id="3" name="Group 2">
            <a:extLst>
              <a:ext uri="{FF2B5EF4-FFF2-40B4-BE49-F238E27FC236}">
                <a16:creationId xmlns:a16="http://schemas.microsoft.com/office/drawing/2014/main" id="{BC49C98B-BB13-4101-835A-23FB53A2CF9D}"/>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512427DA-FD57-4EA2-99A2-291582559203}"/>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47C57D82-A8C5-4F40-BCCA-1897B1E8C19D}"/>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D0DC4853-7B7C-4D58-B831-7C263B12A503}"/>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CB67DB3A-771F-4CC0-87AC-CD6E31DB2077}"/>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C2A29A5C-9D23-4502-9660-C0CBA74B6700}"/>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786E6588-142A-49CA-8E60-19FB066FDCFE}"/>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0FDA54ED-BAFA-4402-90D8-25865ED7579B}"/>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7A46742E-3025-497C-A86F-AF7A233B56E0}"/>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50DA0346-01D9-4CE9-9072-205AAEEDE225}"/>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92429B2F-9923-4C17-945B-124739199D89}"/>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14562922-200A-4A08-BDEB-FBB8E39CE052}"/>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BFB18C6B-52D7-41CF-8D6B-9380EAD34EE0}"/>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89DB6621-7C95-4445-95A9-4CE6C9EC510F}"/>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D333521A-B96D-4E15-AAA9-97960CFD7259}"/>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25405F1C-1872-4F61-8AF9-A535A329230C}"/>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E5C661CF-DB18-4DCB-A138-05AE5B0A74CD}"/>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48ABAF43-28B5-4AA6-98A6-AA13E211577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7BBBCDEF-E0DB-4A29-9470-B07307B7EF6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EBE90159-C10E-475B-84B2-81149834D33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25B3BA02-2D19-48D6-9084-BA389458ADE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DCE16DDD-8B02-46CB-96C0-BC1B9118B5F9}"/>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5AAA4154-1005-4930-93CB-E85F752F6C1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5ABA835E-804E-4BED-97A7-85D2CB95F37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16C0C02A-FB75-4618-A6FF-A8D28B54952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B0BC2172-59CB-4811-8502-C0034C3C3861}"/>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71886552-0935-4BF4-82B9-C789A43839CD}"/>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E0C8018C-2A30-4154-B3C7-03A67D4F25F0}"/>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97A171EC-2A35-4B1D-A9AA-76298D02674F}"/>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BE8207BD-AD22-49B8-8B84-59C8EADC1F2C}"/>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7DB068AA-81CF-4A33-BCFF-9EB0D5194871}"/>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5A6C74B7-33BC-40A5-BC11-DDD7181A95A2}"/>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7BEA7528-26A6-48E2-9388-2BAB482F6B20}"/>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85FDDB7A-BBAC-4C76-8CA9-2F2D5ABDA8C6}"/>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2203231B-B025-44A6-BFBA-3302F488E85E}"/>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BCDB92FC-D312-4052-BE31-FE1DAD909095}"/>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69519365-95F7-45F9-8FD4-6703F67FEDCC}"/>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F36F95A5-1A41-470C-8BDC-AF9D27703C36}"/>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6C63A4D0-BE63-4E3E-B0E9-24D5B1F49B04}"/>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F4F35CA1-F0AF-4CA2-9573-7F19B2305123}"/>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AF6B3F9D-5133-41E7-8B73-997AC72B9D99}"/>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FF10DE8F-BEAF-45C5-948B-07D617E24E53}"/>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B24EDA6B-931B-43B9-B74E-C2A2C7F9E142}"/>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43FC6226-8711-4C36-B923-42A749249C93}"/>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0778D45B-7B5A-4ABB-B339-10A9428965E4}"/>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B35BE14A-EC39-4A8B-BA21-9D3A25594B4E}"/>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8E1F20A2-C78E-4AD3-8685-36DD4C53E15B}"/>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C155725F-90B3-4F5F-A505-70F568E4059E}"/>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AADA04DE-0E0A-4BBD-AEBC-7AAF74AA9882}"/>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175B7761-CA20-406A-9FBD-6CD2237EC244}"/>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C9EEA35D-4B95-4014-87FA-FF4B4A7DE767}"/>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8D4EE69A-245E-4FD7-A6AD-9293BCCA1E7D}"/>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D03A743C-4DD9-48CD-B120-43016CB24140}"/>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B82AAEB5-C517-4F99-B838-9881C8751121}"/>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13339A56-1E9A-4500-AAEB-950C51370F63}"/>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EFDEBFCB-110F-4C35-9223-E03E96E30CBA}"/>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5D14635F-32E9-488A-AA7D-57704343606C}"/>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DCEABDDA-9B54-43BA-BCB5-C053FCF8676A}"/>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0F53A73A-8D4B-43BE-A31B-4B53B12DE9D5}"/>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0E7CD83D-2D4E-4784-A7F4-245AB4755644}"/>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391321D8-F69A-4BC2-9685-AB4FAC13F00B}"/>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9EA0DE24-1281-463A-B78E-BCF57DFA2D52}"/>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08AC19A6-DB67-4C60-B347-61CD01876ACA}"/>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EC791556-96F3-49BF-ADDC-E8D927745FE0}"/>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16F4FC1E-030A-43A7-8483-26357AC05FD2}"/>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39E79E9B-0B6F-45AB-B84C-730A295A56EF}"/>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609715C1-68BC-45F1-926C-39CCD7D4A6F5}"/>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6C38E46B-BBFC-476D-88AB-1AB67B99212E}"/>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53253F83-B676-44E5-BBC6-B652EBD3FF8A}"/>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D64DF19D-A95B-48CA-800C-A8A550F24BD3}"/>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C75D9A23-AF9F-4022-BFF8-1B03E6F1D78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22365DAC-EE30-44BC-810B-FB76078FAD5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C40A355C-4B57-4347-B888-158844A49E3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88CA266C-3D8D-48E3-A622-9EAA568C31E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AEA3698C-778F-4E3F-BD43-0397F2D4818F}"/>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A3FB0E08-823C-4DA9-84A1-F6ACAD8B43F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9EAF4A3D-398C-4D38-B9B0-6D0C1945BE9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FF414B36-5602-4A25-A44B-473F5269E38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1D84A12B-51B1-4AAA-9CF0-B3A1A8347F6C}"/>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6CDD0846-9A23-413E-8678-364AF354C7E7}"/>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ECAE3691-B791-43DC-A9CE-3E8BA7894D0B}"/>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1DDD3DAC-02C5-47F5-ABC4-64B076E9F46D}"/>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9E0FDD2B-4D4C-4187-8FF7-F409759E6A1D}"/>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4F9648BA-F233-4725-8099-783939EC9297}"/>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913EC922-0232-4D64-ACE8-CE881A1A9511}"/>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F9F8B369-06E0-4235-9CE6-5ED2B65C9F55}"/>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21CD40E9-417D-4BE4-BF51-CB69ACCAD05A}"/>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BF3A76E7-2451-44D5-AFCE-DD5FE5F2C612}"/>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71587442-8586-4FAE-AE60-8A70EB8EAABE}"/>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6F4E0285-033B-4C83-BED7-1DF4D8FBBB11}"/>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AFD0CC6C-5DD4-47A2-9303-79F48AD2673B}"/>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6CA217EC-4F55-4071-8FAE-19B357D26B81}"/>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7B7C4A3D-B259-49AC-B8C4-283C11DBD0B1}"/>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A0AE5B68-66D6-44BF-8C1E-25E2287BA5BE}"/>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5496E422-84D1-4503-8945-5BA7C3C1B3FB}"/>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5AEAF50E-5F00-4BE0-8D2E-C6F439F7A7D0}"/>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DF75DC84-0DC2-4075-940D-504B13F36DDA}"/>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85069743-CF2A-4AC6-ABB1-31C317B28ED2}"/>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46F61B76-617D-4189-B80B-66C264709E00}"/>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0C9FD79A-0685-44ED-B05C-3F5768033BD4}"/>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2B91C006-CD4D-482D-9A28-3E6CC0E42398}"/>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04697DEB-068A-4208-B9E6-8A92A0CD5A30}"/>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055511D9-0011-41B7-8371-F670238E2CDE}"/>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EF348E73-AC57-42E1-BD0B-F228554FD723}"/>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BD99B928-2D8C-4832-8C29-8A9722D57176}"/>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3E4F1A79-9757-467D-9AFF-1D2A8693502B}"/>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A4B004C9-2167-41A5-969B-7C22CE2A155A}"/>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D6410947-4BE9-4D14-B681-3F8A8F3AA1B6}"/>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4FC30F39-0E67-40BE-8A1F-A54C6B3EDB13}"/>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283557A5-D2A5-4DB3-988D-E1BB660F96F2}"/>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22667197-CB44-42F7-91FE-68544AFC21C3}"/>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64ACDE0C-8A9A-4163-989C-7EB6F02C4AC3}"/>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2576D9C3-98D2-4939-A60D-0FEBDB2090A7}"/>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D3EAD6C4-EB42-419A-AC6F-AFAC9C90100E}"/>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CF96FF82-6641-431E-BCD3-F31B2D380CB5}"/>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339150B4-C86D-4DFF-B5E6-B65DF3033BE3}"/>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48AA0A37-EB17-4A26-A891-E04B8920498E}"/>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0180850E-46D6-4011-A1BF-30A60ACF0433}"/>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5AC3906C-FF98-4475-B833-F25DEF1D8A4B}"/>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ED562C3E-31C2-46AB-BE9E-F368CFC49368}"/>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D10971CE-551C-4BDA-84B0-869CF7A4B94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0A7CF42C-192D-4BD9-AC87-DA65D005C61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0BE65BD4-B9FB-4D6A-94A5-12A022A563E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FE6232B6-9075-43B5-B295-30E5CDDE1CE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E4C0DF00-89B2-481A-A8C7-BDD8B8242389}"/>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9BC1F4E8-3070-494D-92EA-42EF3365495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B275FB6E-0177-4EBF-9646-F3E595CC10E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22AB572A-C62A-454D-9962-66FFE05A423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0CDAF965-D495-4539-BF36-5D2AE0C7A6CB}"/>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04055A91-588E-4C9A-A87C-559AE809BE06}"/>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578D0236-1993-4F77-9D8D-A6AFAA3EC18F}"/>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889FA543-362B-4204-8620-2CF0D5D42DCF}"/>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C0BC00B2-8A81-4D15-B075-84A4D2029302}"/>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8D4CF198-B7F3-485F-A641-BDA3A3D069E9}"/>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C26E4156-E94B-4863-889C-714521B63A14}"/>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16491456-2CD7-495F-B187-66FC6C5E71CA}"/>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BE536A11-47F1-45EF-9143-0499F60E4103}"/>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E0146ED2-2138-4599-A32B-B508DF44C746}"/>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1F9C4700-B800-41A4-94F0-28EB6A784211}"/>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5DBEE633-716E-47BB-8C7E-F362BAD13C25}"/>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16CCE202-C70B-4A23-A9E4-281362D361E0}"/>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7EBBF553-A731-41D8-AB30-C891895B0ED4}"/>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4C66F0CC-F9C9-4490-B9C9-8B2F6CF75252}"/>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CDFA143E-CCB6-4591-9046-488356D88215}"/>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EC965026-6E0A-4D83-89E4-76A75BC8EE70}"/>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4EE78A07-F332-4A37-A648-CCFCD867E58F}"/>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3DB901BD-077C-492D-A55F-DCBF71CBCFF3}"/>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6EEFE01A-640F-4C7E-8A40-AF70E3DC3991}"/>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100CC194-6260-41F2-A434-D15E71A55665}"/>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CC1EA338-434A-4C69-80A8-EDB97292859F}"/>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598B6784-EC02-435C-9453-917F38E00ED9}"/>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27E11534-6D4F-4F96-9430-9BC92FFE6245}"/>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8416BFB2-B36D-4749-B6F8-5000281A4403}"/>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45CACB8A-3DEC-49BF-B2F2-103463067420}"/>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F20EBEC6-B08D-4564-BB96-07B7520BA7A3}"/>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BF667D68-4AB5-47D2-A2CD-DA1725EA74E3}"/>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BBD006DC-E6A5-4834-AC4C-19C847FB1436}"/>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3F24C49A-14F5-4E7B-8B90-BC779A1A053F}"/>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11BA1DFC-E70B-42BA-8C0A-66BEB856E169}"/>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0C706196-1E90-4A24-828E-2816848933EC}"/>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995A4ECA-F7F9-4638-8BC7-E09B60A6364E}"/>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E8C0A5D6-D8D3-4154-9923-D8A851FAF30D}"/>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BAF047D7-278B-49D1-8DED-91CE649DD491}"/>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AAC4F0F1-9E9C-4C99-9DA7-8B821282C908}"/>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4756062F-EF8B-4174-893A-0441C9EB8DDA}"/>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FD9B918B-6293-4B88-BEF4-9DF8D5A9FF3E}"/>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64F191F4-BEBF-4FEE-811C-9FD13D5E7E7A}"/>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872ACD05-969D-4FAA-8824-322B00531740}"/>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F2EA5786-228F-4AAD-B6A7-956B11F3F0AE}"/>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1076AE16-8607-4CD9-B64C-3C73635094A2}"/>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591B0ED7-EB5F-46E1-90F5-6C7D1D92C44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14D43EC8-086C-455F-B721-EC820FA046A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59446B3C-F213-4710-BA3C-702E23FE262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2F9F2AE1-A9EE-4526-A07D-23D4A70C458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ABF83F16-4006-47FA-B93B-7D2D38E0ECC6}"/>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5B2AC2AD-2C09-4B09-A282-1DF14FB9FF4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2382B716-C882-4741-AEF3-84F313C732A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03BC6640-3BD9-4BE7-A65E-C813CFD8645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FD1E7AD7-B8E8-47DA-B20E-D694BE2F8ED4}"/>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AE141AF1-BE41-485C-A0DA-CBFBBEDBAEBA}"/>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CC268A8D-4198-4425-9470-F0326EE367D1}"/>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BA1B2558-1FB2-4F92-9F25-835EE42608D8}"/>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FE9C3552-581B-487C-B64E-DE13FA135486}"/>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D2A9281D-DBA3-4A84-9A1B-EEE9C2ECE704}"/>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7C0DB41A-6926-46C1-87C9-7E43E56D8C30}"/>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18F2ABA0-748E-4C07-9A78-8C13457D1BD3}"/>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E4072187-08FD-454A-A6D0-688376EDA13F}"/>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0CDCF4C7-F0DC-499F-AA0F-D458BC1C9058}"/>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F2EA488D-CD71-4305-B0F7-84D9A519754E}"/>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E26E232C-00F1-4069-9482-B67BD336489F}"/>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40E81BE2-C714-4463-A10A-D427E61CD604}"/>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93CC1DC6-1984-4107-893D-0122843CFDFF}"/>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CE66EA42-AAB7-4432-A17B-93723678CDE2}"/>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8948A6B2-6653-47CA-AC1B-F46C8A9DD05C}"/>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0CF869D1-3684-4357-93E4-0BAEA6FB75FF}"/>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D573E7DB-B231-40EF-BCCD-D6442E24F87A}"/>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897CA9BE-42A3-4345-AE13-180C2EF075CB}"/>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C233E917-2027-4691-960A-74D70D2576D1}"/>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7BE34D86-EE94-4BB5-99B9-1903D577FA54}"/>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92D17956-D24A-43A0-91BC-6249562CC27C}"/>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104A2A79-C5A4-4652-AECC-7CA266072B59}"/>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AD621B84-C159-41F7-AB8D-1331A27CBF35}"/>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AE280ACD-AF74-4234-8463-1AD88DA43D4A}"/>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834E7CEB-8B58-4757-A9FC-239A6B7F4320}"/>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8397DDFE-8B35-4347-AF8F-4D057A85EEDC}"/>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1B0AFDDD-45F8-4E70-AE65-EE216C8E00DF}"/>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C2E02426-C9B0-4634-AFDE-2F52A0DCCDC5}"/>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AA6313B1-E378-49D4-8A9F-232FC6F11DC1}"/>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6612FACB-D673-4D8E-838F-0B3F510A4336}"/>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70E56E6D-A926-4B02-955A-B87828F77B3F}"/>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77A5ED82-888F-44DC-890B-B4336392A6EA}"/>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3B771A9B-675D-41BF-9ED2-CF650B3F3953}"/>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3A94BFE9-09D9-46C8-B381-575F9B9E07DA}"/>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521DDE9D-A265-4B4B-995C-AC368769232B}"/>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3C7931BA-8B52-48DE-86A2-21C73E21C3CA}"/>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D5CA3665-2832-4571-BD27-9A9DA7E58348}"/>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4395D46B-F4E3-4F89-A0D9-5CA1E6610C08}"/>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6046A870-1406-4DB2-921C-7C42B898E618}"/>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82328F4D-2CA4-4BA6-B885-17221EAB09C8}"/>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1396274C-5BB3-4CFB-BA3D-ADB1A9F4F1E9}"/>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A1ED1899-2DDA-43E5-A5C1-684B438E13D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FE2F378F-4CAF-499B-AD8E-4F27477AAE4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1A2A8B2C-7D66-4343-88C4-2B90E383F17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75B4DA65-D692-4B88-965D-3B8397B1E69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0EFDC802-B043-4BE1-BF4B-9D7C22727583}"/>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C922862B-9848-4BC3-A25F-20A20EB4FB4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000D6594-3C6E-469C-931A-06E91610041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602C8E25-2D41-4066-8C7C-CC0C7D8D071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2EF27463-A486-4BBF-9886-EB693C00F1EC}"/>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7D3CC52A-9B51-44DD-868D-D8693A09AF13}"/>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A32E61CD-CA72-440C-AD46-5D8F75FF2C61}"/>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3E392351-700B-4C19-9970-086B904B1F0E}"/>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16A8C4EB-4796-4AD2-81B9-47755DB9FB5C}"/>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362C1D2E-18C1-48E2-825A-74177BFCAA46}"/>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ED50259F-2D4F-4C7E-A6C0-C4E5D7111838}"/>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BEAB1B49-AE10-4BB8-96ED-F0F7779E4A37}"/>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7F1627E1-7F85-4ECC-904F-A29A0ED63A04}"/>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C05D2A5D-6CD2-42CF-B982-961C91AE94FE}"/>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310EE1B6-778D-4497-AA5D-7D7FDEFD483E}"/>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4EF6CCC0-5F56-49D9-8753-21203124E4F5}"/>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B71BE6E9-D089-4610-BE22-3068D79647FE}"/>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F61E0B6E-2A4F-4C83-BC79-85D978E3FB6D}"/>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4F959E4A-8269-48DB-AD92-69FD9242BF33}"/>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2885F6CA-FE19-4D4F-AB5A-19AD804EDD44}"/>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8494398E-631D-41F4-9EB8-A0E2235F07B2}"/>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B86D29BD-D8DF-48B4-AC83-3802AB50B79A}"/>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E98F0E31-52CF-4ABB-BB49-2362B07EE578}"/>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384B3748-3C6F-435C-BFA1-FDAC02969DE0}"/>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9370756D-A465-4B05-A4C5-3323CBE7EF71}"/>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E683EAB2-A787-432F-BC04-83C6B76A752E}"/>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9280A077-22E1-4910-AD42-F1E61592DAF4}"/>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7F6557D8-E881-452B-A710-E56093CC3226}"/>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A6D8924A-36AF-4E78-B76D-434BB4D001D3}"/>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DCA782AB-0C72-4C30-9CF5-4333CF95AB89}"/>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E6399B89-294D-440A-AAA3-5B6A5154E5A4}"/>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A00FAF60-1B6A-41F4-8A94-14B6B6C35630}"/>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97F703A5-27C1-4111-AD32-704B22E1C55E}"/>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1259FC43-C91F-45B2-9E2D-7DC6EBF57AD7}"/>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6D6755BC-68E0-4D5C-A8BA-2ED3D9A7F7B8}"/>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4FFFBE3E-3C14-48EF-8718-95CA4272502C}"/>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3C0F0B93-2539-4C9E-A7E4-4347E5DF4986}"/>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29F595EF-A05B-4644-A4C1-21455DD5E2D1}"/>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53B43A20-6F81-4E8A-ADD6-FF46CBB5EB60}"/>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A9D04F1D-6C79-4196-B334-A5CCF77D5690}"/>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40B6817D-9FC8-4C52-AE63-5DE3D5214DD2}"/>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908FBB2C-5660-44AB-8405-34211AF9A407}"/>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341B3138-3BD0-4852-9532-25E44944E33B}"/>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682619DD-712A-43FF-B240-974D37E9A2A9}"/>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D9ADDD37-B892-4823-9DD8-A4C8A8E68B8F}"/>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76C9BDEC-F005-441A-ABE1-3809837E9A51}"/>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B768B13D-247C-4117-8055-D943C9300EC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FDAFE993-0DD2-4DB3-A101-0C55EE4CFA7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6F0B930F-9A02-4247-83A7-DAF59C59EA7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64A0FE60-F5EA-4C56-A106-BEBA1A47744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AB661525-976C-4BE5-944A-6512D29EA830}"/>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AE3ED970-656F-4FD9-A138-E33DCA170D6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A8EDCA5D-F8A9-4097-B670-7876322EF99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4E817FAC-4368-4E92-9A4C-69B0B6D9AD9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881E4B51-04C6-45BD-8FAA-7F961824E6E8}"/>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E0B19F61-6647-4866-9AAC-77247F7A4356}"/>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96F13636-FE2D-4944-8CB6-CF916B9DF4B6}"/>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CD0C6CA8-04F1-41B6-B150-8A8AED90EC5A}"/>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6867925D-A3D9-42AC-AC60-F2C65B5B0EF0}"/>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45BBE3ED-A2ED-4606-9119-ED8B78E0BD1B}"/>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A2DBB27C-3347-45AD-824B-4D779BF8B2B4}"/>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610DF7DE-B8AA-4874-932D-AD2D6C072741}"/>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BB0164C5-1850-4A6A-ABFD-0135925A3C16}"/>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BFB5BB52-6FD7-4750-9098-B2621355112C}"/>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35BED608-20E4-4644-8D57-9553B3F77B3C}"/>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3ED80B72-88C7-4F4A-9113-C6AB8B56A104}"/>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EE3D3C61-EE16-4689-86F2-74C1329654EC}"/>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DA3ECA31-FCF3-497F-83FC-15AC2A665869}"/>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D5787625-F60D-4803-870E-8860245B3F8C}"/>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82D81724-8916-4BC6-83F0-A8C4D4D7A60A}"/>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80369D2E-D364-4083-97BC-B8B3B44FD337}"/>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34707136-5EEC-4B42-B900-F248ADD47D77}"/>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71FC23AF-7F6E-402E-95CF-660B3B7E36D5}"/>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57587A3A-CCBA-4A55-8730-7CF5E154027E}"/>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9940B296-0F90-4FB1-BE13-B3059A092107}"/>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7BFC94D3-D532-4E3A-9BA4-04BB9698535F}"/>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61722F31-F6B9-4811-B714-DB27B92457EA}"/>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ADDF31C3-B6F9-4D6C-AF9D-5F3B0131529A}"/>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B2554C71-477F-4813-A211-7B9B9D56CCC4}"/>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F9AB3368-9530-46EA-8F64-54B297E750CB}"/>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C4429AA1-2B6A-485A-8453-DDDD69D82150}"/>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C677F637-2121-4DC2-8997-2AFDE8D0C9EF}"/>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7467184E-4A44-498C-8B16-27DB5A552AD6}"/>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AB6CC5BF-8A60-4FA4-98FA-792291C584E1}"/>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E7480D16-084B-4949-8E23-89A9587E4CDF}"/>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499D495A-ED1D-44C5-A282-18B0920454F9}"/>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CDA3328B-6308-46A3-8F1C-1920D2CB76D4}"/>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71943382-BB40-4CF6-B8E5-D299600B4896}"/>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5DC3D19E-8B80-44C4-AEB1-0E3AEEB72009}"/>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a:extLst>
              <a:ext uri="{FF2B5EF4-FFF2-40B4-BE49-F238E27FC236}">
                <a16:creationId xmlns:a16="http://schemas.microsoft.com/office/drawing/2014/main" id="{7222229E-8F67-4953-AB59-33899253B463}"/>
              </a:ext>
            </a:extLst>
          </p:cNvPr>
          <p:cNvSpPr>
            <a:spLocks noGrp="1"/>
          </p:cNvSpPr>
          <p:nvPr>
            <p:ph type="title" idx="4294967295"/>
          </p:nvPr>
        </p:nvSpPr>
        <p:spPr>
          <a:xfrm>
            <a:off x="2608263" y="625475"/>
            <a:ext cx="6978650" cy="1155700"/>
          </a:xfrm>
        </p:spPr>
        <p:txBody>
          <a:bodyPr/>
          <a:lstStyle/>
          <a:p>
            <a:pPr algn="ctr" eaLnBrk="1" hangingPunct="1"/>
            <a:r>
              <a:rPr lang="en-GB" altLang="en-US" b="1" dirty="0">
                <a:latin typeface="Verdana" panose="020B0604030504040204" pitchFamily="34" charset="0"/>
                <a:ea typeface="Verdana" panose="020B0604030504040204" pitchFamily="34" charset="0"/>
              </a:rPr>
              <a:t>Why?</a:t>
            </a:r>
          </a:p>
        </p:txBody>
      </p:sp>
      <p:sp>
        <p:nvSpPr>
          <p:cNvPr id="17411" name="Rectangle 3">
            <a:extLst>
              <a:ext uri="{FF2B5EF4-FFF2-40B4-BE49-F238E27FC236}">
                <a16:creationId xmlns:a16="http://schemas.microsoft.com/office/drawing/2014/main" id="{39A035DF-FE08-4ED0-82A9-0F20A32FF1F1}"/>
              </a:ext>
            </a:extLst>
          </p:cNvPr>
          <p:cNvSpPr>
            <a:spLocks noGrp="1"/>
          </p:cNvSpPr>
          <p:nvPr>
            <p:ph type="body" idx="4294967295"/>
          </p:nvPr>
        </p:nvSpPr>
        <p:spPr>
          <a:xfrm>
            <a:off x="963283" y="1781175"/>
            <a:ext cx="10265434" cy="3357562"/>
          </a:xfrm>
        </p:spPr>
        <p:txBody>
          <a:bodyPr>
            <a:noAutofit/>
          </a:bodyPr>
          <a:lstStyle/>
          <a:p>
            <a:pPr marL="419100" indent="-419100">
              <a:buFont typeface="Arial" panose="020B0604020202020204" pitchFamily="34" charset="0"/>
              <a:buAutoNum type="arabicPeriod"/>
            </a:pPr>
            <a:r>
              <a:rPr lang="en-GB" altLang="en-US" b="1" dirty="0">
                <a:latin typeface="Verdana" panose="020B0604030504040204" pitchFamily="34" charset="0"/>
                <a:ea typeface="Verdana" panose="020B0604030504040204" pitchFamily="34" charset="0"/>
              </a:rPr>
              <a:t>The presumed father was not the father?</a:t>
            </a:r>
          </a:p>
          <a:p>
            <a:pPr marL="419100" indent="-419100">
              <a:buFont typeface="Arial" panose="020B0604020202020204" pitchFamily="34" charset="0"/>
              <a:buAutoNum type="arabicPeriod"/>
            </a:pPr>
            <a:endParaRPr lang="en-GB" altLang="en-US" b="1" dirty="0">
              <a:latin typeface="Verdana" panose="020B0604030504040204" pitchFamily="34" charset="0"/>
              <a:ea typeface="Verdana" panose="020B0604030504040204" pitchFamily="34" charset="0"/>
            </a:endParaRPr>
          </a:p>
          <a:p>
            <a:pPr marL="419100" indent="-419100">
              <a:buFont typeface="Arial" panose="020B0604020202020204" pitchFamily="34" charset="0"/>
              <a:buAutoNum type="arabicPeriod"/>
            </a:pPr>
            <a:r>
              <a:rPr lang="en-GB" altLang="en-US" b="1" dirty="0">
                <a:latin typeface="Verdana" panose="020B0604030504040204" pitchFamily="34" charset="0"/>
                <a:ea typeface="Verdana" panose="020B0604030504040204" pitchFamily="34" charset="0"/>
              </a:rPr>
              <a:t>There had been a baby swap in Labour Ward?</a:t>
            </a:r>
          </a:p>
          <a:p>
            <a:pPr marL="419100" indent="-419100">
              <a:buFont typeface="Arial" panose="020B0604020202020204" pitchFamily="34" charset="0"/>
              <a:buAutoNum type="arabicPeriod"/>
            </a:pPr>
            <a:endParaRPr lang="en-GB" altLang="en-US" b="1" dirty="0">
              <a:latin typeface="Verdana" panose="020B0604030504040204" pitchFamily="34" charset="0"/>
              <a:ea typeface="Verdana" panose="020B0604030504040204" pitchFamily="34" charset="0"/>
            </a:endParaRPr>
          </a:p>
          <a:p>
            <a:pPr marL="419100" indent="-419100">
              <a:buFont typeface="Arial" panose="020B0604020202020204" pitchFamily="34" charset="0"/>
              <a:buAutoNum type="arabicPeriod"/>
            </a:pPr>
            <a:r>
              <a:rPr lang="en-GB" altLang="en-US" b="1" dirty="0">
                <a:latin typeface="Verdana" panose="020B0604030504040204" pitchFamily="34" charset="0"/>
                <a:ea typeface="Verdana" panose="020B0604030504040204" pitchFamily="34" charset="0"/>
              </a:rPr>
              <a:t>The baby had received an IUT?</a:t>
            </a:r>
          </a:p>
          <a:p>
            <a:pPr marL="419100" indent="-419100">
              <a:buFont typeface="Arial" panose="020B0604020202020204" pitchFamily="34" charset="0"/>
              <a:buAutoNum type="arabicPeriod"/>
            </a:pPr>
            <a:endParaRPr lang="en-GB" altLang="en-US" b="1" dirty="0">
              <a:latin typeface="Verdana" panose="020B0604030504040204" pitchFamily="34" charset="0"/>
              <a:ea typeface="Verdana" panose="020B0604030504040204" pitchFamily="34" charset="0"/>
            </a:endParaRPr>
          </a:p>
          <a:p>
            <a:pPr marL="419100" indent="-419100">
              <a:buFont typeface="Arial" panose="020B0604020202020204" pitchFamily="34" charset="0"/>
              <a:buAutoNum type="arabicPeriod"/>
            </a:pPr>
            <a:r>
              <a:rPr lang="en-GB" altLang="en-US" b="1" dirty="0">
                <a:latin typeface="Verdana" panose="020B0604030504040204" pitchFamily="34" charset="0"/>
                <a:ea typeface="Verdana" panose="020B0604030504040204" pitchFamily="34" charset="0"/>
              </a:rPr>
              <a:t>Something else?</a:t>
            </a:r>
          </a:p>
        </p:txBody>
      </p:sp>
      <p:grpSp>
        <p:nvGrpSpPr>
          <p:cNvPr id="4" name="Group 3">
            <a:extLst>
              <a:ext uri="{FF2B5EF4-FFF2-40B4-BE49-F238E27FC236}">
                <a16:creationId xmlns:a16="http://schemas.microsoft.com/office/drawing/2014/main" id="{80EA30C5-38D9-4A83-9B6E-2093E9E88EB4}"/>
              </a:ext>
            </a:extLst>
          </p:cNvPr>
          <p:cNvGrpSpPr/>
          <p:nvPr/>
        </p:nvGrpSpPr>
        <p:grpSpPr>
          <a:xfrm>
            <a:off x="0" y="5607698"/>
            <a:ext cx="12192000" cy="1250302"/>
            <a:chOff x="0" y="5607698"/>
            <a:chExt cx="12192000" cy="1250302"/>
          </a:xfrm>
        </p:grpSpPr>
        <p:sp>
          <p:nvSpPr>
            <p:cNvPr id="5" name="Rectangle 4">
              <a:extLst>
                <a:ext uri="{FF2B5EF4-FFF2-40B4-BE49-F238E27FC236}">
                  <a16:creationId xmlns:a16="http://schemas.microsoft.com/office/drawing/2014/main" id="{D78D495C-1E79-4615-B161-5C56456FA69E}"/>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a:extLst>
                <a:ext uri="{FF2B5EF4-FFF2-40B4-BE49-F238E27FC236}">
                  <a16:creationId xmlns:a16="http://schemas.microsoft.com/office/drawing/2014/main" id="{EED6D5FF-E017-48E1-875E-33A26627EC52}"/>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a:extLst>
                <a:ext uri="{FF2B5EF4-FFF2-40B4-BE49-F238E27FC236}">
                  <a16:creationId xmlns:a16="http://schemas.microsoft.com/office/drawing/2014/main" id="{9FC3F075-0F8D-4403-808A-17DB0B92150C}"/>
                </a:ext>
              </a:extLst>
            </p:cNvPr>
            <p:cNvGrpSpPr>
              <a:grpSpLocks noChangeAspect="1"/>
            </p:cNvGrpSpPr>
            <p:nvPr/>
          </p:nvGrpSpPr>
          <p:grpSpPr bwMode="auto">
            <a:xfrm>
              <a:off x="1446003" y="6071153"/>
              <a:ext cx="463617" cy="516607"/>
              <a:chOff x="2839" y="1944"/>
              <a:chExt cx="596" cy="664"/>
            </a:xfrm>
          </p:grpSpPr>
          <p:sp>
            <p:nvSpPr>
              <p:cNvPr id="279" name="Line 8">
                <a:extLst>
                  <a:ext uri="{FF2B5EF4-FFF2-40B4-BE49-F238E27FC236}">
                    <a16:creationId xmlns:a16="http://schemas.microsoft.com/office/drawing/2014/main" id="{345E62C3-4300-4033-90C9-EB59212BAED8}"/>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a:extLst>
                  <a:ext uri="{FF2B5EF4-FFF2-40B4-BE49-F238E27FC236}">
                    <a16:creationId xmlns:a16="http://schemas.microsoft.com/office/drawing/2014/main" id="{B536C654-BDCC-4067-B1BF-27FA44B4C605}"/>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a:extLst>
                  <a:ext uri="{FF2B5EF4-FFF2-40B4-BE49-F238E27FC236}">
                    <a16:creationId xmlns:a16="http://schemas.microsoft.com/office/drawing/2014/main" id="{DD28F452-36F3-4C38-B586-CACB59634E43}"/>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a:extLst>
                  <a:ext uri="{FF2B5EF4-FFF2-40B4-BE49-F238E27FC236}">
                    <a16:creationId xmlns:a16="http://schemas.microsoft.com/office/drawing/2014/main" id="{1F6E9AB1-9517-4EC2-A1DD-2326E2FE4D5C}"/>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a:extLst>
                  <a:ext uri="{FF2B5EF4-FFF2-40B4-BE49-F238E27FC236}">
                    <a16:creationId xmlns:a16="http://schemas.microsoft.com/office/drawing/2014/main" id="{64BB2FE7-D708-43AB-B736-073F292B8BF4}"/>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a:extLst>
                  <a:ext uri="{FF2B5EF4-FFF2-40B4-BE49-F238E27FC236}">
                    <a16:creationId xmlns:a16="http://schemas.microsoft.com/office/drawing/2014/main" id="{D2F41387-3A94-4DC4-B002-5300F57C302B}"/>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a:extLst>
                  <a:ext uri="{FF2B5EF4-FFF2-40B4-BE49-F238E27FC236}">
                    <a16:creationId xmlns:a16="http://schemas.microsoft.com/office/drawing/2014/main" id="{A4E2D1D2-D77F-4502-AD6B-2D3D8938E40D}"/>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a:extLst>
                  <a:ext uri="{FF2B5EF4-FFF2-40B4-BE49-F238E27FC236}">
                    <a16:creationId xmlns:a16="http://schemas.microsoft.com/office/drawing/2014/main" id="{B4721E1B-6D01-4B10-A56F-CF71051BE2F6}"/>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a:extLst>
                  <a:ext uri="{FF2B5EF4-FFF2-40B4-BE49-F238E27FC236}">
                    <a16:creationId xmlns:a16="http://schemas.microsoft.com/office/drawing/2014/main" id="{2A242CB1-15B0-4DC8-88A9-4C6480273C93}"/>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a:extLst>
                  <a:ext uri="{FF2B5EF4-FFF2-40B4-BE49-F238E27FC236}">
                    <a16:creationId xmlns:a16="http://schemas.microsoft.com/office/drawing/2014/main" id="{B8BBE79B-BCD5-4E28-A9F8-62A5A119B98C}"/>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a:extLst>
                  <a:ext uri="{FF2B5EF4-FFF2-40B4-BE49-F238E27FC236}">
                    <a16:creationId xmlns:a16="http://schemas.microsoft.com/office/drawing/2014/main" id="{2CC564C4-4D53-4FFD-9C43-8283BC25D5E5}"/>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a:extLst>
                  <a:ext uri="{FF2B5EF4-FFF2-40B4-BE49-F238E27FC236}">
                    <a16:creationId xmlns:a16="http://schemas.microsoft.com/office/drawing/2014/main" id="{014EC66A-9AAA-4EA5-9DD5-A8C0AD58C8D4}"/>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a:extLst>
                  <a:ext uri="{FF2B5EF4-FFF2-40B4-BE49-F238E27FC236}">
                    <a16:creationId xmlns:a16="http://schemas.microsoft.com/office/drawing/2014/main" id="{64E8E8BF-74BF-4808-B6B8-4A613E999033}"/>
                  </a:ext>
                </a:extLst>
              </p:cNvPr>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a:extLst>
                  <a:ext uri="{FF2B5EF4-FFF2-40B4-BE49-F238E27FC236}">
                    <a16:creationId xmlns:a16="http://schemas.microsoft.com/office/drawing/2014/main" id="{25EBD9CF-398F-4595-91A8-E74C0609E172}"/>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a:extLst>
                  <a:ext uri="{FF2B5EF4-FFF2-40B4-BE49-F238E27FC236}">
                    <a16:creationId xmlns:a16="http://schemas.microsoft.com/office/drawing/2014/main" id="{192B055D-F6DA-4E75-B0DA-3F18962FA0F3}"/>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a:extLst>
                  <a:ext uri="{FF2B5EF4-FFF2-40B4-BE49-F238E27FC236}">
                    <a16:creationId xmlns:a16="http://schemas.microsoft.com/office/drawing/2014/main" id="{01A36799-4855-472C-92C0-66C261BA30AF}"/>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a:extLst>
                  <a:ext uri="{FF2B5EF4-FFF2-40B4-BE49-F238E27FC236}">
                    <a16:creationId xmlns:a16="http://schemas.microsoft.com/office/drawing/2014/main" id="{14560ABE-C6B8-47A7-A6D0-FE96DEC084B9}"/>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a:extLst>
                  <a:ext uri="{FF2B5EF4-FFF2-40B4-BE49-F238E27FC236}">
                    <a16:creationId xmlns:a16="http://schemas.microsoft.com/office/drawing/2014/main" id="{33964C56-3CF1-4224-A158-3C892BDE17B6}"/>
                  </a:ext>
                </a:extLst>
              </p:cNvPr>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a:extLst>
                  <a:ext uri="{FF2B5EF4-FFF2-40B4-BE49-F238E27FC236}">
                    <a16:creationId xmlns:a16="http://schemas.microsoft.com/office/drawing/2014/main" id="{B75B55E0-9C93-4277-81F8-6735F46508DD}"/>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a:extLst>
                  <a:ext uri="{FF2B5EF4-FFF2-40B4-BE49-F238E27FC236}">
                    <a16:creationId xmlns:a16="http://schemas.microsoft.com/office/drawing/2014/main" id="{AD484616-81EA-402B-9064-5FCC58BFE1A4}"/>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a:extLst>
                  <a:ext uri="{FF2B5EF4-FFF2-40B4-BE49-F238E27FC236}">
                    <a16:creationId xmlns:a16="http://schemas.microsoft.com/office/drawing/2014/main" id="{C7D68F5A-929F-4D4F-9096-6357272AB0B8}"/>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a:extLst>
                  <a:ext uri="{FF2B5EF4-FFF2-40B4-BE49-F238E27FC236}">
                    <a16:creationId xmlns:a16="http://schemas.microsoft.com/office/drawing/2014/main" id="{47F687C5-45A8-491B-BA4F-8C42AA5381AB}"/>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a:extLst>
                  <a:ext uri="{FF2B5EF4-FFF2-40B4-BE49-F238E27FC236}">
                    <a16:creationId xmlns:a16="http://schemas.microsoft.com/office/drawing/2014/main" id="{2A513B1D-DB61-4073-92DD-713499D4DC69}"/>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a:extLst>
                  <a:ext uri="{FF2B5EF4-FFF2-40B4-BE49-F238E27FC236}">
                    <a16:creationId xmlns:a16="http://schemas.microsoft.com/office/drawing/2014/main" id="{EF36E404-51FC-439B-A3CA-8393594F01D5}"/>
                  </a:ext>
                </a:extLst>
              </p:cNvPr>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a:extLst>
                  <a:ext uri="{FF2B5EF4-FFF2-40B4-BE49-F238E27FC236}">
                    <a16:creationId xmlns:a16="http://schemas.microsoft.com/office/drawing/2014/main" id="{AFEC8A44-2FB5-42EB-8F2C-2FA5013D0769}"/>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a:extLst>
                  <a:ext uri="{FF2B5EF4-FFF2-40B4-BE49-F238E27FC236}">
                    <a16:creationId xmlns:a16="http://schemas.microsoft.com/office/drawing/2014/main" id="{9B7DB824-1414-4BA7-9B3C-2C76F45D8124}"/>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a:extLst>
                  <a:ext uri="{FF2B5EF4-FFF2-40B4-BE49-F238E27FC236}">
                    <a16:creationId xmlns:a16="http://schemas.microsoft.com/office/drawing/2014/main" id="{0A3389F7-4B0F-4237-AA02-9CCA423122B2}"/>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a:extLst>
                  <a:ext uri="{FF2B5EF4-FFF2-40B4-BE49-F238E27FC236}">
                    <a16:creationId xmlns:a16="http://schemas.microsoft.com/office/drawing/2014/main" id="{3810BC8B-D8A8-4391-BC95-04A1F54A3BBF}"/>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a:extLst>
                  <a:ext uri="{FF2B5EF4-FFF2-40B4-BE49-F238E27FC236}">
                    <a16:creationId xmlns:a16="http://schemas.microsoft.com/office/drawing/2014/main" id="{C45BB25C-8CB2-4C32-B53D-12F6543A7A2E}"/>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a:extLst>
                  <a:ext uri="{FF2B5EF4-FFF2-40B4-BE49-F238E27FC236}">
                    <a16:creationId xmlns:a16="http://schemas.microsoft.com/office/drawing/2014/main" id="{39D60E5A-1C4A-46E2-A878-CB35E4B372AC}"/>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a:extLst>
                  <a:ext uri="{FF2B5EF4-FFF2-40B4-BE49-F238E27FC236}">
                    <a16:creationId xmlns:a16="http://schemas.microsoft.com/office/drawing/2014/main" id="{FAE04941-39D9-480A-987D-AACA806E861A}"/>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a:extLst>
                  <a:ext uri="{FF2B5EF4-FFF2-40B4-BE49-F238E27FC236}">
                    <a16:creationId xmlns:a16="http://schemas.microsoft.com/office/drawing/2014/main" id="{395F3EAF-1BED-48C1-8220-40644C29E071}"/>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a:extLst>
                  <a:ext uri="{FF2B5EF4-FFF2-40B4-BE49-F238E27FC236}">
                    <a16:creationId xmlns:a16="http://schemas.microsoft.com/office/drawing/2014/main" id="{170932EC-6D01-4089-8CE2-39ED26A9073E}"/>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a:extLst>
                  <a:ext uri="{FF2B5EF4-FFF2-40B4-BE49-F238E27FC236}">
                    <a16:creationId xmlns:a16="http://schemas.microsoft.com/office/drawing/2014/main" id="{16AA3001-797A-4649-AFCA-303C1F636505}"/>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a:extLst>
                  <a:ext uri="{FF2B5EF4-FFF2-40B4-BE49-F238E27FC236}">
                    <a16:creationId xmlns:a16="http://schemas.microsoft.com/office/drawing/2014/main" id="{3D305D9C-1756-45B9-B4B0-5F61E7E463E8}"/>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a:extLst>
                  <a:ext uri="{FF2B5EF4-FFF2-40B4-BE49-F238E27FC236}">
                    <a16:creationId xmlns:a16="http://schemas.microsoft.com/office/drawing/2014/main" id="{4CD54C8E-A9DE-4F87-9456-5A0EB476FD29}"/>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a:extLst>
                  <a:ext uri="{FF2B5EF4-FFF2-40B4-BE49-F238E27FC236}">
                    <a16:creationId xmlns:a16="http://schemas.microsoft.com/office/drawing/2014/main" id="{A90F2EC4-1E63-48EA-92F8-71D6AEC6193D}"/>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a:extLst>
                  <a:ext uri="{FF2B5EF4-FFF2-40B4-BE49-F238E27FC236}">
                    <a16:creationId xmlns:a16="http://schemas.microsoft.com/office/drawing/2014/main" id="{76FA106A-E6B6-47A9-B22F-F4CA09374A1F}"/>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a:extLst>
                <a:ext uri="{FF2B5EF4-FFF2-40B4-BE49-F238E27FC236}">
                  <a16:creationId xmlns:a16="http://schemas.microsoft.com/office/drawing/2014/main" id="{6DF81202-F9FD-4107-A403-1A62C0E2ABA2}"/>
                </a:ext>
              </a:extLst>
            </p:cNvPr>
            <p:cNvGrpSpPr>
              <a:grpSpLocks noChangeAspect="1"/>
            </p:cNvGrpSpPr>
            <p:nvPr/>
          </p:nvGrpSpPr>
          <p:grpSpPr bwMode="auto">
            <a:xfrm>
              <a:off x="1982621" y="5735053"/>
              <a:ext cx="1024036" cy="1019723"/>
              <a:chOff x="3600" y="1632"/>
              <a:chExt cx="1594" cy="1587"/>
            </a:xfrm>
          </p:grpSpPr>
          <p:sp>
            <p:nvSpPr>
              <p:cNvPr id="9" name="Line 141">
                <a:extLst>
                  <a:ext uri="{FF2B5EF4-FFF2-40B4-BE49-F238E27FC236}">
                    <a16:creationId xmlns:a16="http://schemas.microsoft.com/office/drawing/2014/main" id="{AB18C756-C2AE-4E22-AC65-83F60504C35F}"/>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a:extLst>
                  <a:ext uri="{FF2B5EF4-FFF2-40B4-BE49-F238E27FC236}">
                    <a16:creationId xmlns:a16="http://schemas.microsoft.com/office/drawing/2014/main" id="{45530CA3-FB80-4169-891C-8BCD4181E9FC}"/>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a:extLst>
                  <a:ext uri="{FF2B5EF4-FFF2-40B4-BE49-F238E27FC236}">
                    <a16:creationId xmlns:a16="http://schemas.microsoft.com/office/drawing/2014/main" id="{3DA576D6-6363-48AD-80CD-6CD8BC4801F1}"/>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a:extLst>
                  <a:ext uri="{FF2B5EF4-FFF2-40B4-BE49-F238E27FC236}">
                    <a16:creationId xmlns:a16="http://schemas.microsoft.com/office/drawing/2014/main" id="{FFF6BF60-15D4-4776-9953-E7112FCD444A}"/>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a:extLst>
                  <a:ext uri="{FF2B5EF4-FFF2-40B4-BE49-F238E27FC236}">
                    <a16:creationId xmlns:a16="http://schemas.microsoft.com/office/drawing/2014/main" id="{1210687D-6243-44AA-A8A8-25EEA6E03161}"/>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a:extLst>
                  <a:ext uri="{FF2B5EF4-FFF2-40B4-BE49-F238E27FC236}">
                    <a16:creationId xmlns:a16="http://schemas.microsoft.com/office/drawing/2014/main" id="{3D10BD8C-4CF7-4945-AB74-859028B7D87D}"/>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a:extLst>
                  <a:ext uri="{FF2B5EF4-FFF2-40B4-BE49-F238E27FC236}">
                    <a16:creationId xmlns:a16="http://schemas.microsoft.com/office/drawing/2014/main" id="{F56F36E1-7DF9-4271-A58D-78B41C1927B4}"/>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a:extLst>
                  <a:ext uri="{FF2B5EF4-FFF2-40B4-BE49-F238E27FC236}">
                    <a16:creationId xmlns:a16="http://schemas.microsoft.com/office/drawing/2014/main" id="{98EFC260-C697-4983-AE49-4626F50970E5}"/>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a:extLst>
                  <a:ext uri="{FF2B5EF4-FFF2-40B4-BE49-F238E27FC236}">
                    <a16:creationId xmlns:a16="http://schemas.microsoft.com/office/drawing/2014/main" id="{C5082B6B-C147-4469-A6E4-22CCDD3F8608}"/>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a:extLst>
                  <a:ext uri="{FF2B5EF4-FFF2-40B4-BE49-F238E27FC236}">
                    <a16:creationId xmlns:a16="http://schemas.microsoft.com/office/drawing/2014/main" id="{C671AA5E-08AD-475B-8CCA-722C48AECCD3}"/>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a:extLst>
                  <a:ext uri="{FF2B5EF4-FFF2-40B4-BE49-F238E27FC236}">
                    <a16:creationId xmlns:a16="http://schemas.microsoft.com/office/drawing/2014/main" id="{6037A69E-7716-4AF8-9D67-682D36E7172E}"/>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a:extLst>
                  <a:ext uri="{FF2B5EF4-FFF2-40B4-BE49-F238E27FC236}">
                    <a16:creationId xmlns:a16="http://schemas.microsoft.com/office/drawing/2014/main" id="{FB046FAF-8C87-40EC-90D6-FABC7E63B972}"/>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a:extLst>
                  <a:ext uri="{FF2B5EF4-FFF2-40B4-BE49-F238E27FC236}">
                    <a16:creationId xmlns:a16="http://schemas.microsoft.com/office/drawing/2014/main" id="{0B296E3E-8723-41C6-A15C-0471F41DBFD4}"/>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a:extLst>
                  <a:ext uri="{FF2B5EF4-FFF2-40B4-BE49-F238E27FC236}">
                    <a16:creationId xmlns:a16="http://schemas.microsoft.com/office/drawing/2014/main" id="{67365BFA-3630-4571-8868-4BC20CCF37F4}"/>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a:extLst>
                  <a:ext uri="{FF2B5EF4-FFF2-40B4-BE49-F238E27FC236}">
                    <a16:creationId xmlns:a16="http://schemas.microsoft.com/office/drawing/2014/main" id="{0BA2901E-72B2-471D-9514-0AC0C2D30CF7}"/>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a:extLst>
                  <a:ext uri="{FF2B5EF4-FFF2-40B4-BE49-F238E27FC236}">
                    <a16:creationId xmlns:a16="http://schemas.microsoft.com/office/drawing/2014/main" id="{A3E8A46C-19DF-4946-9EE3-E0C01DD1F790}"/>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a:extLst>
                  <a:ext uri="{FF2B5EF4-FFF2-40B4-BE49-F238E27FC236}">
                    <a16:creationId xmlns:a16="http://schemas.microsoft.com/office/drawing/2014/main" id="{B2187DEE-AE91-4E2D-9369-0D9C70D8FB6B}"/>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a:extLst>
                  <a:ext uri="{FF2B5EF4-FFF2-40B4-BE49-F238E27FC236}">
                    <a16:creationId xmlns:a16="http://schemas.microsoft.com/office/drawing/2014/main" id="{8D5B55F0-658F-4098-9AE9-27699A54AF31}"/>
                  </a:ext>
                </a:extLst>
              </p:cNvPr>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a:extLst>
                  <a:ext uri="{FF2B5EF4-FFF2-40B4-BE49-F238E27FC236}">
                    <a16:creationId xmlns:a16="http://schemas.microsoft.com/office/drawing/2014/main" id="{79257F4A-D246-4B63-86C0-75F8CA6058D1}"/>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a:extLst>
                  <a:ext uri="{FF2B5EF4-FFF2-40B4-BE49-F238E27FC236}">
                    <a16:creationId xmlns:a16="http://schemas.microsoft.com/office/drawing/2014/main" id="{8138D54D-38F9-4C15-9B0E-FA3E5542B263}"/>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a:extLst>
                  <a:ext uri="{FF2B5EF4-FFF2-40B4-BE49-F238E27FC236}">
                    <a16:creationId xmlns:a16="http://schemas.microsoft.com/office/drawing/2014/main" id="{2A76F3DD-192C-4D85-A1B9-5513BD1F7FFA}"/>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a:extLst>
                  <a:ext uri="{FF2B5EF4-FFF2-40B4-BE49-F238E27FC236}">
                    <a16:creationId xmlns:a16="http://schemas.microsoft.com/office/drawing/2014/main" id="{DC9EBF8E-2DDE-4587-B1AD-CEC1A1E14772}"/>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a:extLst>
                  <a:ext uri="{FF2B5EF4-FFF2-40B4-BE49-F238E27FC236}">
                    <a16:creationId xmlns:a16="http://schemas.microsoft.com/office/drawing/2014/main" id="{EE33B8DE-1D2F-4A09-838B-CB95467F8CDA}"/>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a:extLst>
                  <a:ext uri="{FF2B5EF4-FFF2-40B4-BE49-F238E27FC236}">
                    <a16:creationId xmlns:a16="http://schemas.microsoft.com/office/drawing/2014/main" id="{73ED0907-F8D4-4433-9E15-1CB21278A8C6}"/>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a:extLst>
                  <a:ext uri="{FF2B5EF4-FFF2-40B4-BE49-F238E27FC236}">
                    <a16:creationId xmlns:a16="http://schemas.microsoft.com/office/drawing/2014/main" id="{E55E7201-C07D-42B0-B1A8-2A5B2B668CA1}"/>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a:extLst>
                  <a:ext uri="{FF2B5EF4-FFF2-40B4-BE49-F238E27FC236}">
                    <a16:creationId xmlns:a16="http://schemas.microsoft.com/office/drawing/2014/main" id="{E2C1E5D0-8299-437C-8A1C-040A6ACEAC50}"/>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a:extLst>
                  <a:ext uri="{FF2B5EF4-FFF2-40B4-BE49-F238E27FC236}">
                    <a16:creationId xmlns:a16="http://schemas.microsoft.com/office/drawing/2014/main" id="{0C54B261-9325-442E-9DCC-3149AED4C5FD}"/>
                  </a:ext>
                </a:extLst>
              </p:cNvPr>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a:extLst>
                  <a:ext uri="{FF2B5EF4-FFF2-40B4-BE49-F238E27FC236}">
                    <a16:creationId xmlns:a16="http://schemas.microsoft.com/office/drawing/2014/main" id="{84B05DA9-CD40-4A35-B4FD-F753F95A6A20}"/>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a:extLst>
                  <a:ext uri="{FF2B5EF4-FFF2-40B4-BE49-F238E27FC236}">
                    <a16:creationId xmlns:a16="http://schemas.microsoft.com/office/drawing/2014/main" id="{B8704502-7E31-44D7-A7FB-8224C930D760}"/>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a:extLst>
                  <a:ext uri="{FF2B5EF4-FFF2-40B4-BE49-F238E27FC236}">
                    <a16:creationId xmlns:a16="http://schemas.microsoft.com/office/drawing/2014/main" id="{8E2237EE-3513-4306-965A-27D89305F5A3}"/>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a:extLst>
                  <a:ext uri="{FF2B5EF4-FFF2-40B4-BE49-F238E27FC236}">
                    <a16:creationId xmlns:a16="http://schemas.microsoft.com/office/drawing/2014/main" id="{D625BB34-12F5-4EB5-8CBE-EDC5C0271434}"/>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a:extLst>
                  <a:ext uri="{FF2B5EF4-FFF2-40B4-BE49-F238E27FC236}">
                    <a16:creationId xmlns:a16="http://schemas.microsoft.com/office/drawing/2014/main" id="{6D782259-3632-49A4-869D-37D52D9C552F}"/>
                  </a:ext>
                </a:extLst>
              </p:cNvPr>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a:extLst>
                  <a:ext uri="{FF2B5EF4-FFF2-40B4-BE49-F238E27FC236}">
                    <a16:creationId xmlns:a16="http://schemas.microsoft.com/office/drawing/2014/main" id="{DB077130-CFD6-456D-B022-430E738EE2BE}"/>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a:extLst>
                  <a:ext uri="{FF2B5EF4-FFF2-40B4-BE49-F238E27FC236}">
                    <a16:creationId xmlns:a16="http://schemas.microsoft.com/office/drawing/2014/main" id="{61F85A97-4EB2-4A35-9344-E180D411DF21}"/>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a:extLst>
                  <a:ext uri="{FF2B5EF4-FFF2-40B4-BE49-F238E27FC236}">
                    <a16:creationId xmlns:a16="http://schemas.microsoft.com/office/drawing/2014/main" id="{228D1A08-3CAE-420B-9ABF-6BE4AB976848}"/>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a:extLst>
                  <a:ext uri="{FF2B5EF4-FFF2-40B4-BE49-F238E27FC236}">
                    <a16:creationId xmlns:a16="http://schemas.microsoft.com/office/drawing/2014/main" id="{CFF70BA9-73FA-41B7-AEA9-B0C6A555150A}"/>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a:extLst>
                  <a:ext uri="{FF2B5EF4-FFF2-40B4-BE49-F238E27FC236}">
                    <a16:creationId xmlns:a16="http://schemas.microsoft.com/office/drawing/2014/main" id="{01D264D5-2198-43D3-8FD1-340D8378820A}"/>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a:extLst>
                  <a:ext uri="{FF2B5EF4-FFF2-40B4-BE49-F238E27FC236}">
                    <a16:creationId xmlns:a16="http://schemas.microsoft.com/office/drawing/2014/main" id="{5504B9D6-B0D8-46E1-A7A6-0B2969E67EE9}"/>
                  </a:ext>
                </a:extLst>
              </p:cNvPr>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a:extLst>
                  <a:ext uri="{FF2B5EF4-FFF2-40B4-BE49-F238E27FC236}">
                    <a16:creationId xmlns:a16="http://schemas.microsoft.com/office/drawing/2014/main" id="{8F1F6141-2339-4651-B969-739FD1F45F38}"/>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a:extLst>
                  <a:ext uri="{FF2B5EF4-FFF2-40B4-BE49-F238E27FC236}">
                    <a16:creationId xmlns:a16="http://schemas.microsoft.com/office/drawing/2014/main" id="{C8A0A2C8-408A-411F-9EFE-50580794D52F}"/>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a:extLst>
                  <a:ext uri="{FF2B5EF4-FFF2-40B4-BE49-F238E27FC236}">
                    <a16:creationId xmlns:a16="http://schemas.microsoft.com/office/drawing/2014/main" id="{5665AEA9-41BC-438E-B635-70F5BC29D34F}"/>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a:extLst>
                  <a:ext uri="{FF2B5EF4-FFF2-40B4-BE49-F238E27FC236}">
                    <a16:creationId xmlns:a16="http://schemas.microsoft.com/office/drawing/2014/main" id="{2A3223A2-FCC8-4C8F-9C22-FF3B7B1DD27B}"/>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a:extLst>
                  <a:ext uri="{FF2B5EF4-FFF2-40B4-BE49-F238E27FC236}">
                    <a16:creationId xmlns:a16="http://schemas.microsoft.com/office/drawing/2014/main" id="{6435A716-331F-467B-B591-02FFBD24C598}"/>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a:extLst>
                  <a:ext uri="{FF2B5EF4-FFF2-40B4-BE49-F238E27FC236}">
                    <a16:creationId xmlns:a16="http://schemas.microsoft.com/office/drawing/2014/main" id="{DFE2D25F-61FB-4FE4-B9D9-359FA3D9018B}"/>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a:extLst>
                  <a:ext uri="{FF2B5EF4-FFF2-40B4-BE49-F238E27FC236}">
                    <a16:creationId xmlns:a16="http://schemas.microsoft.com/office/drawing/2014/main" id="{1E1721EA-6BB2-4F59-AA1E-305BE17B4B4F}"/>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a:extLst>
                  <a:ext uri="{FF2B5EF4-FFF2-40B4-BE49-F238E27FC236}">
                    <a16:creationId xmlns:a16="http://schemas.microsoft.com/office/drawing/2014/main" id="{4DB03535-D158-45C5-A9A1-7F8C48FE6482}"/>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a:extLst>
                  <a:ext uri="{FF2B5EF4-FFF2-40B4-BE49-F238E27FC236}">
                    <a16:creationId xmlns:a16="http://schemas.microsoft.com/office/drawing/2014/main" id="{22E6E7DC-93BF-4F03-B0B1-A457E1D08E5C}"/>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a:extLst>
                  <a:ext uri="{FF2B5EF4-FFF2-40B4-BE49-F238E27FC236}">
                    <a16:creationId xmlns:a16="http://schemas.microsoft.com/office/drawing/2014/main" id="{4FE830BA-EA2B-447E-AC41-98CAF96304E1}"/>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a:extLst>
                  <a:ext uri="{FF2B5EF4-FFF2-40B4-BE49-F238E27FC236}">
                    <a16:creationId xmlns:a16="http://schemas.microsoft.com/office/drawing/2014/main" id="{C71F60A6-18DC-4641-A89A-87632CB4E063}"/>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a:extLst>
                  <a:ext uri="{FF2B5EF4-FFF2-40B4-BE49-F238E27FC236}">
                    <a16:creationId xmlns:a16="http://schemas.microsoft.com/office/drawing/2014/main" id="{E3B78ACD-2E2D-4448-826A-28DE9A392B2A}"/>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a:extLst>
                  <a:ext uri="{FF2B5EF4-FFF2-40B4-BE49-F238E27FC236}">
                    <a16:creationId xmlns:a16="http://schemas.microsoft.com/office/drawing/2014/main" id="{44E3D414-F270-4442-9AAB-F9123026DCFA}"/>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a:extLst>
                  <a:ext uri="{FF2B5EF4-FFF2-40B4-BE49-F238E27FC236}">
                    <a16:creationId xmlns:a16="http://schemas.microsoft.com/office/drawing/2014/main" id="{01E99BCA-D51E-425E-9BC5-3B6F23DC93B3}"/>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a:extLst>
                  <a:ext uri="{FF2B5EF4-FFF2-40B4-BE49-F238E27FC236}">
                    <a16:creationId xmlns:a16="http://schemas.microsoft.com/office/drawing/2014/main" id="{DEBC34B9-3A1E-48FC-8C90-FD83F94ED8C8}"/>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a:extLst>
                  <a:ext uri="{FF2B5EF4-FFF2-40B4-BE49-F238E27FC236}">
                    <a16:creationId xmlns:a16="http://schemas.microsoft.com/office/drawing/2014/main" id="{08D1EE7E-C246-4826-847D-D217B0A0FF2E}"/>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a:extLst>
                  <a:ext uri="{FF2B5EF4-FFF2-40B4-BE49-F238E27FC236}">
                    <a16:creationId xmlns:a16="http://schemas.microsoft.com/office/drawing/2014/main" id="{6ED082F6-4B37-462E-9526-336D2140E58D}"/>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a:extLst>
                  <a:ext uri="{FF2B5EF4-FFF2-40B4-BE49-F238E27FC236}">
                    <a16:creationId xmlns:a16="http://schemas.microsoft.com/office/drawing/2014/main" id="{35AB7F57-D90E-4A00-892B-894CD251F31E}"/>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a:extLst>
                  <a:ext uri="{FF2B5EF4-FFF2-40B4-BE49-F238E27FC236}">
                    <a16:creationId xmlns:a16="http://schemas.microsoft.com/office/drawing/2014/main" id="{7E70B673-0460-44E5-AB59-69404D0303AD}"/>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a:extLst>
                  <a:ext uri="{FF2B5EF4-FFF2-40B4-BE49-F238E27FC236}">
                    <a16:creationId xmlns:a16="http://schemas.microsoft.com/office/drawing/2014/main" id="{601D873D-3635-40A9-9262-F266D3B2B01F}"/>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a:extLst>
                  <a:ext uri="{FF2B5EF4-FFF2-40B4-BE49-F238E27FC236}">
                    <a16:creationId xmlns:a16="http://schemas.microsoft.com/office/drawing/2014/main" id="{C208C328-CE0B-4C06-81DE-E399B3663DC5}"/>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a:extLst>
                  <a:ext uri="{FF2B5EF4-FFF2-40B4-BE49-F238E27FC236}">
                    <a16:creationId xmlns:a16="http://schemas.microsoft.com/office/drawing/2014/main" id="{36D0190D-2EBB-407C-84C0-9FC532971501}"/>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a:extLst>
                  <a:ext uri="{FF2B5EF4-FFF2-40B4-BE49-F238E27FC236}">
                    <a16:creationId xmlns:a16="http://schemas.microsoft.com/office/drawing/2014/main" id="{D828AD6D-C483-470C-9CE3-8A4C767BBE6B}"/>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a:extLst>
                  <a:ext uri="{FF2B5EF4-FFF2-40B4-BE49-F238E27FC236}">
                    <a16:creationId xmlns:a16="http://schemas.microsoft.com/office/drawing/2014/main" id="{D5194D29-7E89-4569-9120-05F94E730F6B}"/>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a:extLst>
                  <a:ext uri="{FF2B5EF4-FFF2-40B4-BE49-F238E27FC236}">
                    <a16:creationId xmlns:a16="http://schemas.microsoft.com/office/drawing/2014/main" id="{48D3103B-A636-4913-912F-E4F7F0AFAD9B}"/>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a:extLst>
                  <a:ext uri="{FF2B5EF4-FFF2-40B4-BE49-F238E27FC236}">
                    <a16:creationId xmlns:a16="http://schemas.microsoft.com/office/drawing/2014/main" id="{85BB64C8-5984-446B-B202-99D1CC7BA406}"/>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a:extLst>
                  <a:ext uri="{FF2B5EF4-FFF2-40B4-BE49-F238E27FC236}">
                    <a16:creationId xmlns:a16="http://schemas.microsoft.com/office/drawing/2014/main" id="{2EDF123D-03E7-4DD3-80A9-906751DE6A8E}"/>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a:extLst>
                  <a:ext uri="{FF2B5EF4-FFF2-40B4-BE49-F238E27FC236}">
                    <a16:creationId xmlns:a16="http://schemas.microsoft.com/office/drawing/2014/main" id="{FD19E106-DF05-499F-8849-19CA820B5238}"/>
                  </a:ext>
                </a:extLst>
              </p:cNvPr>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a:extLst>
                  <a:ext uri="{FF2B5EF4-FFF2-40B4-BE49-F238E27FC236}">
                    <a16:creationId xmlns:a16="http://schemas.microsoft.com/office/drawing/2014/main" id="{11BAC571-8BDF-40F9-97AE-F3D75166D2FE}"/>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a:extLst>
                  <a:ext uri="{FF2B5EF4-FFF2-40B4-BE49-F238E27FC236}">
                    <a16:creationId xmlns:a16="http://schemas.microsoft.com/office/drawing/2014/main" id="{332D1434-1F7D-4547-97FA-B80582FF7647}"/>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a:extLst>
                  <a:ext uri="{FF2B5EF4-FFF2-40B4-BE49-F238E27FC236}">
                    <a16:creationId xmlns:a16="http://schemas.microsoft.com/office/drawing/2014/main" id="{12B528E4-C1F7-4E86-83E3-6C4D1A5FCE58}"/>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a:extLst>
                  <a:ext uri="{FF2B5EF4-FFF2-40B4-BE49-F238E27FC236}">
                    <a16:creationId xmlns:a16="http://schemas.microsoft.com/office/drawing/2014/main" id="{AB206BB1-09A5-4165-B1BB-51F5E5512A61}"/>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a:extLst>
                  <a:ext uri="{FF2B5EF4-FFF2-40B4-BE49-F238E27FC236}">
                    <a16:creationId xmlns:a16="http://schemas.microsoft.com/office/drawing/2014/main" id="{9E9EC1E1-3B3A-4A0A-BAD4-2C97A4733CC8}"/>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a:extLst>
                  <a:ext uri="{FF2B5EF4-FFF2-40B4-BE49-F238E27FC236}">
                    <a16:creationId xmlns:a16="http://schemas.microsoft.com/office/drawing/2014/main" id="{708324C0-8D83-43E7-AA00-F7DAF2710988}"/>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a:extLst>
                  <a:ext uri="{FF2B5EF4-FFF2-40B4-BE49-F238E27FC236}">
                    <a16:creationId xmlns:a16="http://schemas.microsoft.com/office/drawing/2014/main" id="{4FBEB8AC-D669-4D1B-9227-5677D200069D}"/>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a:extLst>
                  <a:ext uri="{FF2B5EF4-FFF2-40B4-BE49-F238E27FC236}">
                    <a16:creationId xmlns:a16="http://schemas.microsoft.com/office/drawing/2014/main" id="{F7491F75-FD42-4B3D-9BF7-3E5F76405AB6}"/>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a:extLst>
                  <a:ext uri="{FF2B5EF4-FFF2-40B4-BE49-F238E27FC236}">
                    <a16:creationId xmlns:a16="http://schemas.microsoft.com/office/drawing/2014/main" id="{645F182E-67BC-4ACB-AD11-55C3E48811D0}"/>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a:extLst>
                  <a:ext uri="{FF2B5EF4-FFF2-40B4-BE49-F238E27FC236}">
                    <a16:creationId xmlns:a16="http://schemas.microsoft.com/office/drawing/2014/main" id="{2D45149E-0DDA-4DA0-9FF8-62E8BA3BA2C6}"/>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a:extLst>
                  <a:ext uri="{FF2B5EF4-FFF2-40B4-BE49-F238E27FC236}">
                    <a16:creationId xmlns:a16="http://schemas.microsoft.com/office/drawing/2014/main" id="{DC3694D1-F689-477A-9D4A-36D53CEC9866}"/>
                  </a:ext>
                </a:extLst>
              </p:cNvPr>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a:extLst>
                  <a:ext uri="{FF2B5EF4-FFF2-40B4-BE49-F238E27FC236}">
                    <a16:creationId xmlns:a16="http://schemas.microsoft.com/office/drawing/2014/main" id="{97589E7E-6FB9-43DE-B0FD-D250FBCA4A20}"/>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a:extLst>
                  <a:ext uri="{FF2B5EF4-FFF2-40B4-BE49-F238E27FC236}">
                    <a16:creationId xmlns:a16="http://schemas.microsoft.com/office/drawing/2014/main" id="{63DC3F0F-816A-4085-9198-2BB6C68B1A7D}"/>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a:extLst>
                  <a:ext uri="{FF2B5EF4-FFF2-40B4-BE49-F238E27FC236}">
                    <a16:creationId xmlns:a16="http://schemas.microsoft.com/office/drawing/2014/main" id="{56718ACC-9E6C-46BF-B615-3308A4A2C276}"/>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a:extLst>
                  <a:ext uri="{FF2B5EF4-FFF2-40B4-BE49-F238E27FC236}">
                    <a16:creationId xmlns:a16="http://schemas.microsoft.com/office/drawing/2014/main" id="{E2358227-C010-4B89-A032-563BDB9810C7}"/>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a:extLst>
                  <a:ext uri="{FF2B5EF4-FFF2-40B4-BE49-F238E27FC236}">
                    <a16:creationId xmlns:a16="http://schemas.microsoft.com/office/drawing/2014/main" id="{081225C5-220E-47D1-953E-416C2389312C}"/>
                  </a:ext>
                </a:extLst>
              </p:cNvPr>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a:extLst>
                  <a:ext uri="{FF2B5EF4-FFF2-40B4-BE49-F238E27FC236}">
                    <a16:creationId xmlns:a16="http://schemas.microsoft.com/office/drawing/2014/main" id="{14DB58E1-608E-4987-97B3-111F9C5FD84D}"/>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a:extLst>
                  <a:ext uri="{FF2B5EF4-FFF2-40B4-BE49-F238E27FC236}">
                    <a16:creationId xmlns:a16="http://schemas.microsoft.com/office/drawing/2014/main" id="{B56410FD-4A9F-4FC0-AE7B-3E82B6FC4A27}"/>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a:extLst>
                  <a:ext uri="{FF2B5EF4-FFF2-40B4-BE49-F238E27FC236}">
                    <a16:creationId xmlns:a16="http://schemas.microsoft.com/office/drawing/2014/main" id="{18D3063A-DC3C-43F6-8343-7DBF166AEE1A}"/>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a:extLst>
                  <a:ext uri="{FF2B5EF4-FFF2-40B4-BE49-F238E27FC236}">
                    <a16:creationId xmlns:a16="http://schemas.microsoft.com/office/drawing/2014/main" id="{D40414A4-A6DB-42FF-BA87-F31FF940866A}"/>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a:extLst>
                  <a:ext uri="{FF2B5EF4-FFF2-40B4-BE49-F238E27FC236}">
                    <a16:creationId xmlns:a16="http://schemas.microsoft.com/office/drawing/2014/main" id="{6BEC0024-C84C-4CBB-890D-DDB80E951C7C}"/>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a:extLst>
                  <a:ext uri="{FF2B5EF4-FFF2-40B4-BE49-F238E27FC236}">
                    <a16:creationId xmlns:a16="http://schemas.microsoft.com/office/drawing/2014/main" id="{1A2911E0-DC0A-40CF-80C2-D405BE846F62}"/>
                  </a:ext>
                </a:extLst>
              </p:cNvPr>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a:extLst>
                  <a:ext uri="{FF2B5EF4-FFF2-40B4-BE49-F238E27FC236}">
                    <a16:creationId xmlns:a16="http://schemas.microsoft.com/office/drawing/2014/main" id="{20B9C33E-1F64-496E-874A-C67FE7B66F4E}"/>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a:extLst>
                  <a:ext uri="{FF2B5EF4-FFF2-40B4-BE49-F238E27FC236}">
                    <a16:creationId xmlns:a16="http://schemas.microsoft.com/office/drawing/2014/main" id="{C67A2EC1-7D3D-40AC-B15E-9BBE2BA64603}"/>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a:extLst>
                  <a:ext uri="{FF2B5EF4-FFF2-40B4-BE49-F238E27FC236}">
                    <a16:creationId xmlns:a16="http://schemas.microsoft.com/office/drawing/2014/main" id="{061A56E5-C823-4997-84B3-E79E8B4003A5}"/>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a:extLst>
                  <a:ext uri="{FF2B5EF4-FFF2-40B4-BE49-F238E27FC236}">
                    <a16:creationId xmlns:a16="http://schemas.microsoft.com/office/drawing/2014/main" id="{CFA07739-6FD9-493B-86B6-8B97FC7D6433}"/>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a:extLst>
                  <a:ext uri="{FF2B5EF4-FFF2-40B4-BE49-F238E27FC236}">
                    <a16:creationId xmlns:a16="http://schemas.microsoft.com/office/drawing/2014/main" id="{5E180AA1-C2F3-4B7E-A23A-23145F8200A1}"/>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a:extLst>
                  <a:ext uri="{FF2B5EF4-FFF2-40B4-BE49-F238E27FC236}">
                    <a16:creationId xmlns:a16="http://schemas.microsoft.com/office/drawing/2014/main" id="{9D59D4E1-04B4-4BA2-8339-77BB4E02A684}"/>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a:extLst>
                  <a:ext uri="{FF2B5EF4-FFF2-40B4-BE49-F238E27FC236}">
                    <a16:creationId xmlns:a16="http://schemas.microsoft.com/office/drawing/2014/main" id="{AD5865A1-6BE2-4731-B42D-10ABB2D20AC6}"/>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a:extLst>
                  <a:ext uri="{FF2B5EF4-FFF2-40B4-BE49-F238E27FC236}">
                    <a16:creationId xmlns:a16="http://schemas.microsoft.com/office/drawing/2014/main" id="{2E7BDEF8-7834-4DDF-9111-3F379212F482}"/>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a:extLst>
                  <a:ext uri="{FF2B5EF4-FFF2-40B4-BE49-F238E27FC236}">
                    <a16:creationId xmlns:a16="http://schemas.microsoft.com/office/drawing/2014/main" id="{B7C4EB87-90D6-429B-AE4E-58BA7557C6CE}"/>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a:extLst>
                  <a:ext uri="{FF2B5EF4-FFF2-40B4-BE49-F238E27FC236}">
                    <a16:creationId xmlns:a16="http://schemas.microsoft.com/office/drawing/2014/main" id="{AC32E8A8-7131-4A57-872C-CE9E71E47977}"/>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a:extLst>
                  <a:ext uri="{FF2B5EF4-FFF2-40B4-BE49-F238E27FC236}">
                    <a16:creationId xmlns:a16="http://schemas.microsoft.com/office/drawing/2014/main" id="{11182787-A918-4CAE-8D63-0AC9D9325C5D}"/>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a:extLst>
                  <a:ext uri="{FF2B5EF4-FFF2-40B4-BE49-F238E27FC236}">
                    <a16:creationId xmlns:a16="http://schemas.microsoft.com/office/drawing/2014/main" id="{F2BC8BA4-71BD-436C-84E1-BF14AA6B1FDF}"/>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a:extLst>
                  <a:ext uri="{FF2B5EF4-FFF2-40B4-BE49-F238E27FC236}">
                    <a16:creationId xmlns:a16="http://schemas.microsoft.com/office/drawing/2014/main" id="{C3008EAE-B336-442D-B678-0C7FF3B2700C}"/>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a:extLst>
                  <a:ext uri="{FF2B5EF4-FFF2-40B4-BE49-F238E27FC236}">
                    <a16:creationId xmlns:a16="http://schemas.microsoft.com/office/drawing/2014/main" id="{2BBF3771-2C6F-4D55-AC33-8105CF6FF8BA}"/>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a:extLst>
                  <a:ext uri="{FF2B5EF4-FFF2-40B4-BE49-F238E27FC236}">
                    <a16:creationId xmlns:a16="http://schemas.microsoft.com/office/drawing/2014/main" id="{176E101F-DEA4-47DE-AA11-9DECFA0A4D60}"/>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a:extLst>
                  <a:ext uri="{FF2B5EF4-FFF2-40B4-BE49-F238E27FC236}">
                    <a16:creationId xmlns:a16="http://schemas.microsoft.com/office/drawing/2014/main" id="{7A51CA5E-1FAA-4022-B403-69C2BE84576C}"/>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a:extLst>
                  <a:ext uri="{FF2B5EF4-FFF2-40B4-BE49-F238E27FC236}">
                    <a16:creationId xmlns:a16="http://schemas.microsoft.com/office/drawing/2014/main" id="{38E3DEB6-CB23-4989-8587-B37E82777DA1}"/>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a:extLst>
                  <a:ext uri="{FF2B5EF4-FFF2-40B4-BE49-F238E27FC236}">
                    <a16:creationId xmlns:a16="http://schemas.microsoft.com/office/drawing/2014/main" id="{2AFDF4C8-4CF6-4DB9-A183-84A05C1CEE0C}"/>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a:extLst>
                  <a:ext uri="{FF2B5EF4-FFF2-40B4-BE49-F238E27FC236}">
                    <a16:creationId xmlns:a16="http://schemas.microsoft.com/office/drawing/2014/main" id="{C24393F1-45C2-4701-8236-274EF3469EDF}"/>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a:extLst>
                  <a:ext uri="{FF2B5EF4-FFF2-40B4-BE49-F238E27FC236}">
                    <a16:creationId xmlns:a16="http://schemas.microsoft.com/office/drawing/2014/main" id="{661AB0C1-72CE-4D2C-96C2-49832171396F}"/>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a:extLst>
                  <a:ext uri="{FF2B5EF4-FFF2-40B4-BE49-F238E27FC236}">
                    <a16:creationId xmlns:a16="http://schemas.microsoft.com/office/drawing/2014/main" id="{B49E7A4A-F928-4FB8-A0BA-0C34BD42B5E2}"/>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a:extLst>
                  <a:ext uri="{FF2B5EF4-FFF2-40B4-BE49-F238E27FC236}">
                    <a16:creationId xmlns:a16="http://schemas.microsoft.com/office/drawing/2014/main" id="{1DDB4EDF-2AF4-4586-9B99-F210EDC1E41A}"/>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a:extLst>
                  <a:ext uri="{FF2B5EF4-FFF2-40B4-BE49-F238E27FC236}">
                    <a16:creationId xmlns:a16="http://schemas.microsoft.com/office/drawing/2014/main" id="{2D98EE52-D8EE-4B14-B349-6DC65C3B200A}"/>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a:extLst>
                  <a:ext uri="{FF2B5EF4-FFF2-40B4-BE49-F238E27FC236}">
                    <a16:creationId xmlns:a16="http://schemas.microsoft.com/office/drawing/2014/main" id="{A78E3912-AA6E-47DE-B97B-DF9A372DCFA8}"/>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a:extLst>
                  <a:ext uri="{FF2B5EF4-FFF2-40B4-BE49-F238E27FC236}">
                    <a16:creationId xmlns:a16="http://schemas.microsoft.com/office/drawing/2014/main" id="{35DA9928-EB51-4FB5-B00D-BE86FF82B917}"/>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a:extLst>
                  <a:ext uri="{FF2B5EF4-FFF2-40B4-BE49-F238E27FC236}">
                    <a16:creationId xmlns:a16="http://schemas.microsoft.com/office/drawing/2014/main" id="{81D95847-8D1C-4817-88BA-17D3FA0F9222}"/>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a:extLst>
                  <a:ext uri="{FF2B5EF4-FFF2-40B4-BE49-F238E27FC236}">
                    <a16:creationId xmlns:a16="http://schemas.microsoft.com/office/drawing/2014/main" id="{67B0514A-1D93-433D-A79D-3209A229CB4F}"/>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a:extLst>
                  <a:ext uri="{FF2B5EF4-FFF2-40B4-BE49-F238E27FC236}">
                    <a16:creationId xmlns:a16="http://schemas.microsoft.com/office/drawing/2014/main" id="{62D4259B-5AE5-4634-9A68-DFCFBE96272E}"/>
                  </a:ext>
                </a:extLst>
              </p:cNvPr>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a:extLst>
                  <a:ext uri="{FF2B5EF4-FFF2-40B4-BE49-F238E27FC236}">
                    <a16:creationId xmlns:a16="http://schemas.microsoft.com/office/drawing/2014/main" id="{4345D93C-9A9F-4276-8B63-3B169978CF97}"/>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a:extLst>
                  <a:ext uri="{FF2B5EF4-FFF2-40B4-BE49-F238E27FC236}">
                    <a16:creationId xmlns:a16="http://schemas.microsoft.com/office/drawing/2014/main" id="{0B1C1210-B702-49F7-BB13-9B7A3669FF7E}"/>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a:extLst>
                  <a:ext uri="{FF2B5EF4-FFF2-40B4-BE49-F238E27FC236}">
                    <a16:creationId xmlns:a16="http://schemas.microsoft.com/office/drawing/2014/main" id="{961AA258-F979-4CBA-BC01-EC98FAB737E5}"/>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a:extLst>
                  <a:ext uri="{FF2B5EF4-FFF2-40B4-BE49-F238E27FC236}">
                    <a16:creationId xmlns:a16="http://schemas.microsoft.com/office/drawing/2014/main" id="{96B38D7D-97A9-435F-BAE7-28851BC2479A}"/>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a:extLst>
                  <a:ext uri="{FF2B5EF4-FFF2-40B4-BE49-F238E27FC236}">
                    <a16:creationId xmlns:a16="http://schemas.microsoft.com/office/drawing/2014/main" id="{21C5BEB7-39AE-4958-AB62-36146F7A1AD5}"/>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a:extLst>
                  <a:ext uri="{FF2B5EF4-FFF2-40B4-BE49-F238E27FC236}">
                    <a16:creationId xmlns:a16="http://schemas.microsoft.com/office/drawing/2014/main" id="{A8E1385D-F5EB-4814-A8EA-6D7BB532FB1A}"/>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a:extLst>
                  <a:ext uri="{FF2B5EF4-FFF2-40B4-BE49-F238E27FC236}">
                    <a16:creationId xmlns:a16="http://schemas.microsoft.com/office/drawing/2014/main" id="{82FA0A83-8522-47F4-A01C-D49A26264E5D}"/>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a:extLst>
                  <a:ext uri="{FF2B5EF4-FFF2-40B4-BE49-F238E27FC236}">
                    <a16:creationId xmlns:a16="http://schemas.microsoft.com/office/drawing/2014/main" id="{906359B4-99E0-4D5A-816B-96C68A908D60}"/>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a:extLst>
                  <a:ext uri="{FF2B5EF4-FFF2-40B4-BE49-F238E27FC236}">
                    <a16:creationId xmlns:a16="http://schemas.microsoft.com/office/drawing/2014/main" id="{D092C2CF-C1D4-4106-AAA2-D8F3845887D7}"/>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a:extLst>
                  <a:ext uri="{FF2B5EF4-FFF2-40B4-BE49-F238E27FC236}">
                    <a16:creationId xmlns:a16="http://schemas.microsoft.com/office/drawing/2014/main" id="{97D9F408-4115-4610-93E3-5F564AD3DDA1}"/>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a:extLst>
                  <a:ext uri="{FF2B5EF4-FFF2-40B4-BE49-F238E27FC236}">
                    <a16:creationId xmlns:a16="http://schemas.microsoft.com/office/drawing/2014/main" id="{27F62702-DD4C-4342-A7DE-E953DA22C7BC}"/>
                  </a:ext>
                </a:extLst>
              </p:cNvPr>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a:extLst>
                  <a:ext uri="{FF2B5EF4-FFF2-40B4-BE49-F238E27FC236}">
                    <a16:creationId xmlns:a16="http://schemas.microsoft.com/office/drawing/2014/main" id="{33D4F81F-A7EA-4473-878C-A38715A34637}"/>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a:extLst>
                  <a:ext uri="{FF2B5EF4-FFF2-40B4-BE49-F238E27FC236}">
                    <a16:creationId xmlns:a16="http://schemas.microsoft.com/office/drawing/2014/main" id="{8C366412-5200-4CAC-BD41-A60120FB9273}"/>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a:extLst>
                  <a:ext uri="{FF2B5EF4-FFF2-40B4-BE49-F238E27FC236}">
                    <a16:creationId xmlns:a16="http://schemas.microsoft.com/office/drawing/2014/main" id="{EFA7C65B-20DA-437E-A7F3-AA26CC8D070D}"/>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a:extLst>
                  <a:ext uri="{FF2B5EF4-FFF2-40B4-BE49-F238E27FC236}">
                    <a16:creationId xmlns:a16="http://schemas.microsoft.com/office/drawing/2014/main" id="{D1199AF9-075E-48B1-926E-80AD999103F0}"/>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a:extLst>
                  <a:ext uri="{FF2B5EF4-FFF2-40B4-BE49-F238E27FC236}">
                    <a16:creationId xmlns:a16="http://schemas.microsoft.com/office/drawing/2014/main" id="{33F89700-D17B-420E-8DFE-866069CF51C7}"/>
                  </a:ext>
                </a:extLst>
              </p:cNvPr>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a:extLst>
                  <a:ext uri="{FF2B5EF4-FFF2-40B4-BE49-F238E27FC236}">
                    <a16:creationId xmlns:a16="http://schemas.microsoft.com/office/drawing/2014/main" id="{1FC3A4D6-2EFB-48FF-AF33-E2D26D0EB84E}"/>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a:extLst>
                  <a:ext uri="{FF2B5EF4-FFF2-40B4-BE49-F238E27FC236}">
                    <a16:creationId xmlns:a16="http://schemas.microsoft.com/office/drawing/2014/main" id="{8D41118C-0ECE-4B63-B190-8C336F434534}"/>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a:extLst>
                  <a:ext uri="{FF2B5EF4-FFF2-40B4-BE49-F238E27FC236}">
                    <a16:creationId xmlns:a16="http://schemas.microsoft.com/office/drawing/2014/main" id="{944248C0-DA11-4EB8-82E4-356A97152ED8}"/>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a:extLst>
                  <a:ext uri="{FF2B5EF4-FFF2-40B4-BE49-F238E27FC236}">
                    <a16:creationId xmlns:a16="http://schemas.microsoft.com/office/drawing/2014/main" id="{627E3BCD-7F88-42A3-8495-F031D3C09D49}"/>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a:extLst>
                  <a:ext uri="{FF2B5EF4-FFF2-40B4-BE49-F238E27FC236}">
                    <a16:creationId xmlns:a16="http://schemas.microsoft.com/office/drawing/2014/main" id="{E8BAEFF4-949F-4696-87DC-32BEBBD8AA25}"/>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a:extLst>
                  <a:ext uri="{FF2B5EF4-FFF2-40B4-BE49-F238E27FC236}">
                    <a16:creationId xmlns:a16="http://schemas.microsoft.com/office/drawing/2014/main" id="{26A9E6C0-CF7E-42BA-958D-840DCCACD8FA}"/>
                  </a:ext>
                </a:extLst>
              </p:cNvPr>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a:extLst>
                  <a:ext uri="{FF2B5EF4-FFF2-40B4-BE49-F238E27FC236}">
                    <a16:creationId xmlns:a16="http://schemas.microsoft.com/office/drawing/2014/main" id="{A02A45F7-159D-4E7A-BD29-E9B5FBD6D5AD}"/>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a:extLst>
                  <a:ext uri="{FF2B5EF4-FFF2-40B4-BE49-F238E27FC236}">
                    <a16:creationId xmlns:a16="http://schemas.microsoft.com/office/drawing/2014/main" id="{3997B14A-AD89-40D0-80B4-165FCD58F408}"/>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a:extLst>
                  <a:ext uri="{FF2B5EF4-FFF2-40B4-BE49-F238E27FC236}">
                    <a16:creationId xmlns:a16="http://schemas.microsoft.com/office/drawing/2014/main" id="{B797D38E-EC03-42DC-A607-0891B3F356CD}"/>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a:extLst>
                  <a:ext uri="{FF2B5EF4-FFF2-40B4-BE49-F238E27FC236}">
                    <a16:creationId xmlns:a16="http://schemas.microsoft.com/office/drawing/2014/main" id="{6BD0F563-DAE0-4B90-B448-23097B467089}"/>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a:extLst>
                  <a:ext uri="{FF2B5EF4-FFF2-40B4-BE49-F238E27FC236}">
                    <a16:creationId xmlns:a16="http://schemas.microsoft.com/office/drawing/2014/main" id="{3F33BA7E-7DAB-4ED4-8300-DA0510D58FBC}"/>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a:extLst>
                  <a:ext uri="{FF2B5EF4-FFF2-40B4-BE49-F238E27FC236}">
                    <a16:creationId xmlns:a16="http://schemas.microsoft.com/office/drawing/2014/main" id="{78A17E81-68D1-4F89-8DE2-B8FBB1B675B6}"/>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a:extLst>
                  <a:ext uri="{FF2B5EF4-FFF2-40B4-BE49-F238E27FC236}">
                    <a16:creationId xmlns:a16="http://schemas.microsoft.com/office/drawing/2014/main" id="{E7565EA2-84E0-40F7-B001-F9149983E36B}"/>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a:extLst>
                  <a:ext uri="{FF2B5EF4-FFF2-40B4-BE49-F238E27FC236}">
                    <a16:creationId xmlns:a16="http://schemas.microsoft.com/office/drawing/2014/main" id="{C65E9D3F-AA11-4DFC-BA50-CACBF8CEC476}"/>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a:extLst>
                  <a:ext uri="{FF2B5EF4-FFF2-40B4-BE49-F238E27FC236}">
                    <a16:creationId xmlns:a16="http://schemas.microsoft.com/office/drawing/2014/main" id="{5EA7DE25-85A8-448D-9718-2BB918548834}"/>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a:extLst>
                  <a:ext uri="{FF2B5EF4-FFF2-40B4-BE49-F238E27FC236}">
                    <a16:creationId xmlns:a16="http://schemas.microsoft.com/office/drawing/2014/main" id="{C9729C6E-02EA-4AA2-ABE9-B59954D00C98}"/>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a:extLst>
                  <a:ext uri="{FF2B5EF4-FFF2-40B4-BE49-F238E27FC236}">
                    <a16:creationId xmlns:a16="http://schemas.microsoft.com/office/drawing/2014/main" id="{FA332D04-2197-4A04-AEE8-09FBA02FBE16}"/>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a:extLst>
                  <a:ext uri="{FF2B5EF4-FFF2-40B4-BE49-F238E27FC236}">
                    <a16:creationId xmlns:a16="http://schemas.microsoft.com/office/drawing/2014/main" id="{AD5C3D9C-1936-4B6A-A92F-2E418F1FF849}"/>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a:extLst>
                  <a:ext uri="{FF2B5EF4-FFF2-40B4-BE49-F238E27FC236}">
                    <a16:creationId xmlns:a16="http://schemas.microsoft.com/office/drawing/2014/main" id="{EA104A17-7005-48C7-A7AF-E31FD4A84546}"/>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a:extLst>
                  <a:ext uri="{FF2B5EF4-FFF2-40B4-BE49-F238E27FC236}">
                    <a16:creationId xmlns:a16="http://schemas.microsoft.com/office/drawing/2014/main" id="{298D8479-8DD9-4EC9-8F86-CF9030176850}"/>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a:extLst>
                  <a:ext uri="{FF2B5EF4-FFF2-40B4-BE49-F238E27FC236}">
                    <a16:creationId xmlns:a16="http://schemas.microsoft.com/office/drawing/2014/main" id="{35EB322C-8C10-4846-9677-BCBE4CBD1576}"/>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a:extLst>
                  <a:ext uri="{FF2B5EF4-FFF2-40B4-BE49-F238E27FC236}">
                    <a16:creationId xmlns:a16="http://schemas.microsoft.com/office/drawing/2014/main" id="{69653073-392A-44FF-AAED-F181D0119F1D}"/>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a:extLst>
                  <a:ext uri="{FF2B5EF4-FFF2-40B4-BE49-F238E27FC236}">
                    <a16:creationId xmlns:a16="http://schemas.microsoft.com/office/drawing/2014/main" id="{64F70A63-E244-4A89-AE6F-CF208FA6FF2C}"/>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a:extLst>
                  <a:ext uri="{FF2B5EF4-FFF2-40B4-BE49-F238E27FC236}">
                    <a16:creationId xmlns:a16="http://schemas.microsoft.com/office/drawing/2014/main" id="{E871142C-3A5C-4848-9D61-BA2C4024FA20}"/>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a:extLst>
                  <a:ext uri="{FF2B5EF4-FFF2-40B4-BE49-F238E27FC236}">
                    <a16:creationId xmlns:a16="http://schemas.microsoft.com/office/drawing/2014/main" id="{1D567348-4689-4B78-B50A-2D7CD3A1BA82}"/>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a:extLst>
                  <a:ext uri="{FF2B5EF4-FFF2-40B4-BE49-F238E27FC236}">
                    <a16:creationId xmlns:a16="http://schemas.microsoft.com/office/drawing/2014/main" id="{282559FF-B9CB-4262-82CE-F9D91AB08BFC}"/>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a:extLst>
                  <a:ext uri="{FF2B5EF4-FFF2-40B4-BE49-F238E27FC236}">
                    <a16:creationId xmlns:a16="http://schemas.microsoft.com/office/drawing/2014/main" id="{13102F9C-CBB5-4D08-B070-55A7B114BD9C}"/>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a:extLst>
                  <a:ext uri="{FF2B5EF4-FFF2-40B4-BE49-F238E27FC236}">
                    <a16:creationId xmlns:a16="http://schemas.microsoft.com/office/drawing/2014/main" id="{C97E7436-57ED-49A5-8656-8785904F8889}"/>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a:extLst>
                  <a:ext uri="{FF2B5EF4-FFF2-40B4-BE49-F238E27FC236}">
                    <a16:creationId xmlns:a16="http://schemas.microsoft.com/office/drawing/2014/main" id="{F83FD08F-73E6-41E3-8D42-2A0A3CD353A4}"/>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a:extLst>
                  <a:ext uri="{FF2B5EF4-FFF2-40B4-BE49-F238E27FC236}">
                    <a16:creationId xmlns:a16="http://schemas.microsoft.com/office/drawing/2014/main" id="{C95725EF-92FF-4E09-A4DB-19EF312F55C3}"/>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a:extLst>
                  <a:ext uri="{FF2B5EF4-FFF2-40B4-BE49-F238E27FC236}">
                    <a16:creationId xmlns:a16="http://schemas.microsoft.com/office/drawing/2014/main" id="{C67864D1-9475-4177-AFB3-63231DEA582D}"/>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a:extLst>
                  <a:ext uri="{FF2B5EF4-FFF2-40B4-BE49-F238E27FC236}">
                    <a16:creationId xmlns:a16="http://schemas.microsoft.com/office/drawing/2014/main" id="{00FB38C3-6FA7-453F-AD5B-0705D88C4C85}"/>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a:extLst>
                  <a:ext uri="{FF2B5EF4-FFF2-40B4-BE49-F238E27FC236}">
                    <a16:creationId xmlns:a16="http://schemas.microsoft.com/office/drawing/2014/main" id="{C5E2BD08-211D-4873-8D69-DFF46D948D98}"/>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a:extLst>
                  <a:ext uri="{FF2B5EF4-FFF2-40B4-BE49-F238E27FC236}">
                    <a16:creationId xmlns:a16="http://schemas.microsoft.com/office/drawing/2014/main" id="{7214E829-0932-4A3C-BC62-956B499923EF}"/>
                  </a:ext>
                </a:extLst>
              </p:cNvPr>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a:extLst>
                  <a:ext uri="{FF2B5EF4-FFF2-40B4-BE49-F238E27FC236}">
                    <a16:creationId xmlns:a16="http://schemas.microsoft.com/office/drawing/2014/main" id="{2FE42816-5BB4-4CC0-845F-2D355B7298D2}"/>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a:extLst>
                  <a:ext uri="{FF2B5EF4-FFF2-40B4-BE49-F238E27FC236}">
                    <a16:creationId xmlns:a16="http://schemas.microsoft.com/office/drawing/2014/main" id="{DA91952E-2C0F-4945-ACBC-4191D070551C}"/>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a:extLst>
                  <a:ext uri="{FF2B5EF4-FFF2-40B4-BE49-F238E27FC236}">
                    <a16:creationId xmlns:a16="http://schemas.microsoft.com/office/drawing/2014/main" id="{7977CA08-12DA-4629-A7A2-E68734818733}"/>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a:extLst>
                  <a:ext uri="{FF2B5EF4-FFF2-40B4-BE49-F238E27FC236}">
                    <a16:creationId xmlns:a16="http://schemas.microsoft.com/office/drawing/2014/main" id="{8AF6F6E3-0B5B-444D-BFAA-D115225D3961}"/>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a:extLst>
                  <a:ext uri="{FF2B5EF4-FFF2-40B4-BE49-F238E27FC236}">
                    <a16:creationId xmlns:a16="http://schemas.microsoft.com/office/drawing/2014/main" id="{2470416B-2EF2-4F66-A4BE-BC01014E3A4E}"/>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a:extLst>
                  <a:ext uri="{FF2B5EF4-FFF2-40B4-BE49-F238E27FC236}">
                    <a16:creationId xmlns:a16="http://schemas.microsoft.com/office/drawing/2014/main" id="{B7DB6C87-5D35-48C8-8EF2-B479D862C82D}"/>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a:extLst>
                  <a:ext uri="{FF2B5EF4-FFF2-40B4-BE49-F238E27FC236}">
                    <a16:creationId xmlns:a16="http://schemas.microsoft.com/office/drawing/2014/main" id="{4581D280-2AB8-414C-AB94-D8DD20604845}"/>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a:extLst>
                  <a:ext uri="{FF2B5EF4-FFF2-40B4-BE49-F238E27FC236}">
                    <a16:creationId xmlns:a16="http://schemas.microsoft.com/office/drawing/2014/main" id="{A9290BC9-68B9-4B47-AB76-40BAA065B107}"/>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a:extLst>
                  <a:ext uri="{FF2B5EF4-FFF2-40B4-BE49-F238E27FC236}">
                    <a16:creationId xmlns:a16="http://schemas.microsoft.com/office/drawing/2014/main" id="{97CE0AAC-8E69-4AEF-AEB2-C6739E4638F4}"/>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a:extLst>
                  <a:ext uri="{FF2B5EF4-FFF2-40B4-BE49-F238E27FC236}">
                    <a16:creationId xmlns:a16="http://schemas.microsoft.com/office/drawing/2014/main" id="{7F6DA5FE-DFD2-4F54-AACF-2C01D8A992A4}"/>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a:extLst>
                  <a:ext uri="{FF2B5EF4-FFF2-40B4-BE49-F238E27FC236}">
                    <a16:creationId xmlns:a16="http://schemas.microsoft.com/office/drawing/2014/main" id="{C3DACCF2-A45B-4575-B3D4-E3180B23AD08}"/>
                  </a:ext>
                </a:extLst>
              </p:cNvPr>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a:extLst>
                  <a:ext uri="{FF2B5EF4-FFF2-40B4-BE49-F238E27FC236}">
                    <a16:creationId xmlns:a16="http://schemas.microsoft.com/office/drawing/2014/main" id="{248C80D1-47FF-48F5-BF28-C28F586D2EF5}"/>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a:extLst>
                  <a:ext uri="{FF2B5EF4-FFF2-40B4-BE49-F238E27FC236}">
                    <a16:creationId xmlns:a16="http://schemas.microsoft.com/office/drawing/2014/main" id="{430AE668-4DA1-4EFE-B1FC-55647C527E22}"/>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a:extLst>
                  <a:ext uri="{FF2B5EF4-FFF2-40B4-BE49-F238E27FC236}">
                    <a16:creationId xmlns:a16="http://schemas.microsoft.com/office/drawing/2014/main" id="{D92D428C-DAED-4997-9A4D-671FB02A1FF1}"/>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a:extLst>
                  <a:ext uri="{FF2B5EF4-FFF2-40B4-BE49-F238E27FC236}">
                    <a16:creationId xmlns:a16="http://schemas.microsoft.com/office/drawing/2014/main" id="{FD94C323-146D-43D2-82AA-695E70FA9BC0}"/>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a:extLst>
                  <a:ext uri="{FF2B5EF4-FFF2-40B4-BE49-F238E27FC236}">
                    <a16:creationId xmlns:a16="http://schemas.microsoft.com/office/drawing/2014/main" id="{62602758-6F44-4708-A60C-FAAECE006711}"/>
                  </a:ext>
                </a:extLst>
              </p:cNvPr>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a:extLst>
                  <a:ext uri="{FF2B5EF4-FFF2-40B4-BE49-F238E27FC236}">
                    <a16:creationId xmlns:a16="http://schemas.microsoft.com/office/drawing/2014/main" id="{457A8F75-7450-482B-BCFD-1EA28822C432}"/>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a:extLst>
                  <a:ext uri="{FF2B5EF4-FFF2-40B4-BE49-F238E27FC236}">
                    <a16:creationId xmlns:a16="http://schemas.microsoft.com/office/drawing/2014/main" id="{E051C7D4-E505-425F-9D69-AA5642AC987B}"/>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a:extLst>
                  <a:ext uri="{FF2B5EF4-FFF2-40B4-BE49-F238E27FC236}">
                    <a16:creationId xmlns:a16="http://schemas.microsoft.com/office/drawing/2014/main" id="{4992B66B-02F8-43EE-A87D-750EAD230BD0}"/>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a:extLst>
                  <a:ext uri="{FF2B5EF4-FFF2-40B4-BE49-F238E27FC236}">
                    <a16:creationId xmlns:a16="http://schemas.microsoft.com/office/drawing/2014/main" id="{5A3D5E27-B9C3-400F-B164-13CE525EFF14}"/>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a:extLst>
                  <a:ext uri="{FF2B5EF4-FFF2-40B4-BE49-F238E27FC236}">
                    <a16:creationId xmlns:a16="http://schemas.microsoft.com/office/drawing/2014/main" id="{7CBB2C04-EE73-4BB4-8668-6054D3DF705F}"/>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a:extLst>
                  <a:ext uri="{FF2B5EF4-FFF2-40B4-BE49-F238E27FC236}">
                    <a16:creationId xmlns:a16="http://schemas.microsoft.com/office/drawing/2014/main" id="{F81CC8CF-A763-4C8F-911E-B821F23C6F08}"/>
                  </a:ext>
                </a:extLst>
              </p:cNvPr>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a:extLst>
                  <a:ext uri="{FF2B5EF4-FFF2-40B4-BE49-F238E27FC236}">
                    <a16:creationId xmlns:a16="http://schemas.microsoft.com/office/drawing/2014/main" id="{F0F8DBC2-F8E3-49C4-B54F-D99CB8EFD02D}"/>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a:extLst>
                  <a:ext uri="{FF2B5EF4-FFF2-40B4-BE49-F238E27FC236}">
                    <a16:creationId xmlns:a16="http://schemas.microsoft.com/office/drawing/2014/main" id="{B04E25B3-785F-4460-A60E-32CE56F794A3}"/>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a:extLst>
                  <a:ext uri="{FF2B5EF4-FFF2-40B4-BE49-F238E27FC236}">
                    <a16:creationId xmlns:a16="http://schemas.microsoft.com/office/drawing/2014/main" id="{2C23CCDA-6C86-42A7-BEB9-BB82F225EB9A}"/>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a:extLst>
                  <a:ext uri="{FF2B5EF4-FFF2-40B4-BE49-F238E27FC236}">
                    <a16:creationId xmlns:a16="http://schemas.microsoft.com/office/drawing/2014/main" id="{6A81ACF0-0337-4A63-9BCE-A9820A08E635}"/>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a:extLst>
                  <a:ext uri="{FF2B5EF4-FFF2-40B4-BE49-F238E27FC236}">
                    <a16:creationId xmlns:a16="http://schemas.microsoft.com/office/drawing/2014/main" id="{07AF662C-6BFE-472B-8CAF-06B95990AC27}"/>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a:extLst>
                  <a:ext uri="{FF2B5EF4-FFF2-40B4-BE49-F238E27FC236}">
                    <a16:creationId xmlns:a16="http://schemas.microsoft.com/office/drawing/2014/main" id="{34D042D6-EF1E-4B46-965B-97543D91EDCB}"/>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a:extLst>
                  <a:ext uri="{FF2B5EF4-FFF2-40B4-BE49-F238E27FC236}">
                    <a16:creationId xmlns:a16="http://schemas.microsoft.com/office/drawing/2014/main" id="{1EC43A9D-E84F-41A4-815A-F20861332506}"/>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a:extLst>
                  <a:ext uri="{FF2B5EF4-FFF2-40B4-BE49-F238E27FC236}">
                    <a16:creationId xmlns:a16="http://schemas.microsoft.com/office/drawing/2014/main" id="{F98EE2F0-35A8-4868-87A8-8CC8E1C467BE}"/>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a:extLst>
                  <a:ext uri="{FF2B5EF4-FFF2-40B4-BE49-F238E27FC236}">
                    <a16:creationId xmlns:a16="http://schemas.microsoft.com/office/drawing/2014/main" id="{F082C5FC-9E6B-4923-B001-B8810832F20A}"/>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a:extLst>
                  <a:ext uri="{FF2B5EF4-FFF2-40B4-BE49-F238E27FC236}">
                    <a16:creationId xmlns:a16="http://schemas.microsoft.com/office/drawing/2014/main" id="{5EA9C8B1-45FD-40C3-82F4-A6BA4AA521E8}"/>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a:extLst>
                  <a:ext uri="{FF2B5EF4-FFF2-40B4-BE49-F238E27FC236}">
                    <a16:creationId xmlns:a16="http://schemas.microsoft.com/office/drawing/2014/main" id="{F6FC0A9B-78FC-441A-ABDF-3F2727B1B9FD}"/>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a:extLst>
                  <a:ext uri="{FF2B5EF4-FFF2-40B4-BE49-F238E27FC236}">
                    <a16:creationId xmlns:a16="http://schemas.microsoft.com/office/drawing/2014/main" id="{F2B6F0AE-DA80-458A-ADF6-A43B45084211}"/>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a:extLst>
                  <a:ext uri="{FF2B5EF4-FFF2-40B4-BE49-F238E27FC236}">
                    <a16:creationId xmlns:a16="http://schemas.microsoft.com/office/drawing/2014/main" id="{615A374B-2B85-477A-97AD-461FAD6B3B60}"/>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a:extLst>
                  <a:ext uri="{FF2B5EF4-FFF2-40B4-BE49-F238E27FC236}">
                    <a16:creationId xmlns:a16="http://schemas.microsoft.com/office/drawing/2014/main" id="{6ED9EAA1-00E2-40BC-A225-3826F2EA87AF}"/>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a:extLst>
                  <a:ext uri="{FF2B5EF4-FFF2-40B4-BE49-F238E27FC236}">
                    <a16:creationId xmlns:a16="http://schemas.microsoft.com/office/drawing/2014/main" id="{A550BA39-B095-471B-AA72-8106DC77B6B5}"/>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a:extLst>
                  <a:ext uri="{FF2B5EF4-FFF2-40B4-BE49-F238E27FC236}">
                    <a16:creationId xmlns:a16="http://schemas.microsoft.com/office/drawing/2014/main" id="{67D6632C-CF12-4AC4-A7A4-03596C5A92B8}"/>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a:extLst>
                  <a:ext uri="{FF2B5EF4-FFF2-40B4-BE49-F238E27FC236}">
                    <a16:creationId xmlns:a16="http://schemas.microsoft.com/office/drawing/2014/main" id="{59790E87-613B-4FC7-8696-2FD0DC2FE46E}"/>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a:extLst>
                  <a:ext uri="{FF2B5EF4-FFF2-40B4-BE49-F238E27FC236}">
                    <a16:creationId xmlns:a16="http://schemas.microsoft.com/office/drawing/2014/main" id="{19CD656C-A0A5-4FD3-9E1E-7768F400E9EB}"/>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a:extLst>
                  <a:ext uri="{FF2B5EF4-FFF2-40B4-BE49-F238E27FC236}">
                    <a16:creationId xmlns:a16="http://schemas.microsoft.com/office/drawing/2014/main" id="{8CB19E28-87E4-4FB0-AEE9-A8F2534EDEF8}"/>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a:extLst>
                  <a:ext uri="{FF2B5EF4-FFF2-40B4-BE49-F238E27FC236}">
                    <a16:creationId xmlns:a16="http://schemas.microsoft.com/office/drawing/2014/main" id="{3D5E34C4-D83F-4140-A03E-BF6BB9F86CE4}"/>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a:extLst>
                  <a:ext uri="{FF2B5EF4-FFF2-40B4-BE49-F238E27FC236}">
                    <a16:creationId xmlns:a16="http://schemas.microsoft.com/office/drawing/2014/main" id="{B153F6F2-7BA3-4BCE-85C3-B32A68CACAA3}"/>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a:extLst>
                  <a:ext uri="{FF2B5EF4-FFF2-40B4-BE49-F238E27FC236}">
                    <a16:creationId xmlns:a16="http://schemas.microsoft.com/office/drawing/2014/main" id="{497C00F6-5EAD-424B-862C-D7A38396B17D}"/>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a:extLst>
                  <a:ext uri="{FF2B5EF4-FFF2-40B4-BE49-F238E27FC236}">
                    <a16:creationId xmlns:a16="http://schemas.microsoft.com/office/drawing/2014/main" id="{6B783E75-1B56-4C8B-BADD-4C92979B71CD}"/>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a:extLst>
                  <a:ext uri="{FF2B5EF4-FFF2-40B4-BE49-F238E27FC236}">
                    <a16:creationId xmlns:a16="http://schemas.microsoft.com/office/drawing/2014/main" id="{82B860B9-40BE-4B1D-AC8E-4C302F1D9995}"/>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a:extLst>
                  <a:ext uri="{FF2B5EF4-FFF2-40B4-BE49-F238E27FC236}">
                    <a16:creationId xmlns:a16="http://schemas.microsoft.com/office/drawing/2014/main" id="{E87A08BE-AA50-40E3-9DD2-97CB2E837FA1}"/>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a:extLst>
                  <a:ext uri="{FF2B5EF4-FFF2-40B4-BE49-F238E27FC236}">
                    <a16:creationId xmlns:a16="http://schemas.microsoft.com/office/drawing/2014/main" id="{79C44C0F-105F-476D-A885-96DD0C65906D}"/>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a:extLst>
                  <a:ext uri="{FF2B5EF4-FFF2-40B4-BE49-F238E27FC236}">
                    <a16:creationId xmlns:a16="http://schemas.microsoft.com/office/drawing/2014/main" id="{0917A2CE-0F69-433D-9E56-9843799559AB}"/>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a:extLst>
                  <a:ext uri="{FF2B5EF4-FFF2-40B4-BE49-F238E27FC236}">
                    <a16:creationId xmlns:a16="http://schemas.microsoft.com/office/drawing/2014/main" id="{48F2B9F2-728C-4BE6-B9D7-4F4AC2AC4A60}"/>
                  </a:ext>
                </a:extLst>
              </p:cNvPr>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a:extLst>
                  <a:ext uri="{FF2B5EF4-FFF2-40B4-BE49-F238E27FC236}">
                    <a16:creationId xmlns:a16="http://schemas.microsoft.com/office/drawing/2014/main" id="{66BFC11E-5BFB-4FA1-B7F8-E88F98B2A499}"/>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a:extLst>
                  <a:ext uri="{FF2B5EF4-FFF2-40B4-BE49-F238E27FC236}">
                    <a16:creationId xmlns:a16="http://schemas.microsoft.com/office/drawing/2014/main" id="{CB242F21-CC29-4B27-878D-7DD2511A21B0}"/>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a:extLst>
                  <a:ext uri="{FF2B5EF4-FFF2-40B4-BE49-F238E27FC236}">
                    <a16:creationId xmlns:a16="http://schemas.microsoft.com/office/drawing/2014/main" id="{173153B6-EB0C-4F9B-9628-EDA53F476355}"/>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a:extLst>
                  <a:ext uri="{FF2B5EF4-FFF2-40B4-BE49-F238E27FC236}">
                    <a16:creationId xmlns:a16="http://schemas.microsoft.com/office/drawing/2014/main" id="{5A292841-4F5B-4D64-B116-87CBD0AB4B4C}"/>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a:extLst>
                  <a:ext uri="{FF2B5EF4-FFF2-40B4-BE49-F238E27FC236}">
                    <a16:creationId xmlns:a16="http://schemas.microsoft.com/office/drawing/2014/main" id="{7350937A-2774-4730-BBF3-62A6993B3A3B}"/>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a:extLst>
                  <a:ext uri="{FF2B5EF4-FFF2-40B4-BE49-F238E27FC236}">
                    <a16:creationId xmlns:a16="http://schemas.microsoft.com/office/drawing/2014/main" id="{59D516D8-6176-457C-9F34-4F2E7C085933}"/>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a:extLst>
                  <a:ext uri="{FF2B5EF4-FFF2-40B4-BE49-F238E27FC236}">
                    <a16:creationId xmlns:a16="http://schemas.microsoft.com/office/drawing/2014/main" id="{EF220660-116E-413B-AD1A-7368D27F1BE4}"/>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a:extLst>
                  <a:ext uri="{FF2B5EF4-FFF2-40B4-BE49-F238E27FC236}">
                    <a16:creationId xmlns:a16="http://schemas.microsoft.com/office/drawing/2014/main" id="{343DC924-F2AB-44E5-A6AD-BC8E0B7A1328}"/>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a:extLst>
                  <a:ext uri="{FF2B5EF4-FFF2-40B4-BE49-F238E27FC236}">
                    <a16:creationId xmlns:a16="http://schemas.microsoft.com/office/drawing/2014/main" id="{65299FBE-602F-4716-8C64-172B14E53E23}"/>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a:extLst>
                  <a:ext uri="{FF2B5EF4-FFF2-40B4-BE49-F238E27FC236}">
                    <a16:creationId xmlns:a16="http://schemas.microsoft.com/office/drawing/2014/main" id="{3F27D200-5275-4259-849E-18A44D3411CE}"/>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a:extLst>
                  <a:ext uri="{FF2B5EF4-FFF2-40B4-BE49-F238E27FC236}">
                    <a16:creationId xmlns:a16="http://schemas.microsoft.com/office/drawing/2014/main" id="{6C8DBA01-FA27-4E66-9053-1246A67A15C0}"/>
                  </a:ext>
                </a:extLst>
              </p:cNvPr>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a:extLst>
                  <a:ext uri="{FF2B5EF4-FFF2-40B4-BE49-F238E27FC236}">
                    <a16:creationId xmlns:a16="http://schemas.microsoft.com/office/drawing/2014/main" id="{0B2D8B4C-EA80-4C69-921C-9D5779FB8601}"/>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a:extLst>
                  <a:ext uri="{FF2B5EF4-FFF2-40B4-BE49-F238E27FC236}">
                    <a16:creationId xmlns:a16="http://schemas.microsoft.com/office/drawing/2014/main" id="{C939ED11-E09E-4169-B301-352CDDD9F8E9}"/>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a:extLst>
                  <a:ext uri="{FF2B5EF4-FFF2-40B4-BE49-F238E27FC236}">
                    <a16:creationId xmlns:a16="http://schemas.microsoft.com/office/drawing/2014/main" id="{FE0717FC-EAF3-4448-AB88-7F643F612873}"/>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a:extLst>
                  <a:ext uri="{FF2B5EF4-FFF2-40B4-BE49-F238E27FC236}">
                    <a16:creationId xmlns:a16="http://schemas.microsoft.com/office/drawing/2014/main" id="{C77A7507-63CD-4015-AFB0-02FFD05A265F}"/>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a:extLst>
                  <a:ext uri="{FF2B5EF4-FFF2-40B4-BE49-F238E27FC236}">
                    <a16:creationId xmlns:a16="http://schemas.microsoft.com/office/drawing/2014/main" id="{306CD90A-877C-4779-A6E2-FA255050B48C}"/>
                  </a:ext>
                </a:extLst>
              </p:cNvPr>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a:extLst>
                  <a:ext uri="{FF2B5EF4-FFF2-40B4-BE49-F238E27FC236}">
                    <a16:creationId xmlns:a16="http://schemas.microsoft.com/office/drawing/2014/main" id="{1D0C0141-5673-4938-9209-EE12795AADDD}"/>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a:extLst>
                  <a:ext uri="{FF2B5EF4-FFF2-40B4-BE49-F238E27FC236}">
                    <a16:creationId xmlns:a16="http://schemas.microsoft.com/office/drawing/2014/main" id="{31E9C1FE-4C77-413F-A303-8EEF7109BA31}"/>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a:extLst>
                  <a:ext uri="{FF2B5EF4-FFF2-40B4-BE49-F238E27FC236}">
                    <a16:creationId xmlns:a16="http://schemas.microsoft.com/office/drawing/2014/main" id="{81E85CBC-5626-474D-89DD-A8FE7ACFCDE0}"/>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a:extLst>
                  <a:ext uri="{FF2B5EF4-FFF2-40B4-BE49-F238E27FC236}">
                    <a16:creationId xmlns:a16="http://schemas.microsoft.com/office/drawing/2014/main" id="{8EA8ACA3-5747-43BA-92D5-900D2268708A}"/>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a:extLst>
                  <a:ext uri="{FF2B5EF4-FFF2-40B4-BE49-F238E27FC236}">
                    <a16:creationId xmlns:a16="http://schemas.microsoft.com/office/drawing/2014/main" id="{CDC89DA4-537F-4034-9823-614411AE994D}"/>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a:extLst>
                  <a:ext uri="{FF2B5EF4-FFF2-40B4-BE49-F238E27FC236}">
                    <a16:creationId xmlns:a16="http://schemas.microsoft.com/office/drawing/2014/main" id="{71CBF3EA-EA9A-4DB5-9620-A0CFB938F8A3}"/>
                  </a:ext>
                </a:extLst>
              </p:cNvPr>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a:extLst>
                  <a:ext uri="{FF2B5EF4-FFF2-40B4-BE49-F238E27FC236}">
                    <a16:creationId xmlns:a16="http://schemas.microsoft.com/office/drawing/2014/main" id="{AD0AD868-1525-4D0A-BB69-1F1BDD9AB1F2}"/>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a:extLst>
                  <a:ext uri="{FF2B5EF4-FFF2-40B4-BE49-F238E27FC236}">
                    <a16:creationId xmlns:a16="http://schemas.microsoft.com/office/drawing/2014/main" id="{DDA50094-CEAA-49D1-AAA4-EB0210DA8525}"/>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a:extLst>
                  <a:ext uri="{FF2B5EF4-FFF2-40B4-BE49-F238E27FC236}">
                    <a16:creationId xmlns:a16="http://schemas.microsoft.com/office/drawing/2014/main" id="{87EF7639-D7F6-4FFF-8750-DA5C925E4C32}"/>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a:extLst>
                  <a:ext uri="{FF2B5EF4-FFF2-40B4-BE49-F238E27FC236}">
                    <a16:creationId xmlns:a16="http://schemas.microsoft.com/office/drawing/2014/main" id="{A9569EDD-1D53-4864-9B96-1CB3BCD79839}"/>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a:extLst>
                  <a:ext uri="{FF2B5EF4-FFF2-40B4-BE49-F238E27FC236}">
                    <a16:creationId xmlns:a16="http://schemas.microsoft.com/office/drawing/2014/main" id="{04A2F086-A0BD-4B08-ACA9-CC44CAAC6719}"/>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a:extLst>
                  <a:ext uri="{FF2B5EF4-FFF2-40B4-BE49-F238E27FC236}">
                    <a16:creationId xmlns:a16="http://schemas.microsoft.com/office/drawing/2014/main" id="{E5C5F0D3-2F27-49F7-A0C7-B9000CE025F3}"/>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a:extLst>
                  <a:ext uri="{FF2B5EF4-FFF2-40B4-BE49-F238E27FC236}">
                    <a16:creationId xmlns:a16="http://schemas.microsoft.com/office/drawing/2014/main" id="{968C6DF7-BA17-4034-9E65-492358E28F03}"/>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a:extLst>
                  <a:ext uri="{FF2B5EF4-FFF2-40B4-BE49-F238E27FC236}">
                    <a16:creationId xmlns:a16="http://schemas.microsoft.com/office/drawing/2014/main" id="{AAA447D2-9CFA-4D44-B0D7-EC38BCAD68FA}"/>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a:extLst>
                  <a:ext uri="{FF2B5EF4-FFF2-40B4-BE49-F238E27FC236}">
                    <a16:creationId xmlns:a16="http://schemas.microsoft.com/office/drawing/2014/main" id="{3B4534BF-98D8-4889-9F9F-7A3250F7CC95}"/>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a:extLst>
                  <a:ext uri="{FF2B5EF4-FFF2-40B4-BE49-F238E27FC236}">
                    <a16:creationId xmlns:a16="http://schemas.microsoft.com/office/drawing/2014/main" id="{F95354FE-2E9B-4EE5-AE79-76D2C5B7A362}"/>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a:extLst>
                  <a:ext uri="{FF2B5EF4-FFF2-40B4-BE49-F238E27FC236}">
                    <a16:creationId xmlns:a16="http://schemas.microsoft.com/office/drawing/2014/main" id="{BFECE60F-D2A7-4508-9818-B81666519423}"/>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a:extLst>
                  <a:ext uri="{FF2B5EF4-FFF2-40B4-BE49-F238E27FC236}">
                    <a16:creationId xmlns:a16="http://schemas.microsoft.com/office/drawing/2014/main" id="{0D08C2C5-D0D0-4A42-B4A9-CF5B30271A6A}"/>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a:extLst>
                  <a:ext uri="{FF2B5EF4-FFF2-40B4-BE49-F238E27FC236}">
                    <a16:creationId xmlns:a16="http://schemas.microsoft.com/office/drawing/2014/main" id="{00E323C8-8175-4E69-8E69-2339C4F97C2B}"/>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a:extLst>
                  <a:ext uri="{FF2B5EF4-FFF2-40B4-BE49-F238E27FC236}">
                    <a16:creationId xmlns:a16="http://schemas.microsoft.com/office/drawing/2014/main" id="{C98FE157-972E-4132-9EB0-D3CD2F1E708D}"/>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a:extLst>
                  <a:ext uri="{FF2B5EF4-FFF2-40B4-BE49-F238E27FC236}">
                    <a16:creationId xmlns:a16="http://schemas.microsoft.com/office/drawing/2014/main" id="{5D9C7D52-A78C-4458-A859-269A3257B3B2}"/>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a:extLst>
                  <a:ext uri="{FF2B5EF4-FFF2-40B4-BE49-F238E27FC236}">
                    <a16:creationId xmlns:a16="http://schemas.microsoft.com/office/drawing/2014/main" id="{31B3517A-5EA3-4FE8-9E0E-CA43FA9CFB9E}"/>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a:extLst>
                  <a:ext uri="{FF2B5EF4-FFF2-40B4-BE49-F238E27FC236}">
                    <a16:creationId xmlns:a16="http://schemas.microsoft.com/office/drawing/2014/main" id="{5C5AF2DC-DF29-4196-BDF6-9928B0DB6B81}"/>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a:extLst>
                  <a:ext uri="{FF2B5EF4-FFF2-40B4-BE49-F238E27FC236}">
                    <a16:creationId xmlns:a16="http://schemas.microsoft.com/office/drawing/2014/main" id="{3BE3659B-A74D-4417-A632-7827B7D65C5F}"/>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a:extLst>
                  <a:ext uri="{FF2B5EF4-FFF2-40B4-BE49-F238E27FC236}">
                    <a16:creationId xmlns:a16="http://schemas.microsoft.com/office/drawing/2014/main" id="{84B3C077-2B97-4C63-A595-C617F3BA664F}"/>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a:extLst>
                  <a:ext uri="{FF2B5EF4-FFF2-40B4-BE49-F238E27FC236}">
                    <a16:creationId xmlns:a16="http://schemas.microsoft.com/office/drawing/2014/main" id="{5776A3DF-9E6F-4B5A-B127-03FF7EBC5DBA}"/>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a:extLst>
                  <a:ext uri="{FF2B5EF4-FFF2-40B4-BE49-F238E27FC236}">
                    <a16:creationId xmlns:a16="http://schemas.microsoft.com/office/drawing/2014/main" id="{85260B34-8E1F-4306-8DE9-A243F81A1870}"/>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a:extLst>
                  <a:ext uri="{FF2B5EF4-FFF2-40B4-BE49-F238E27FC236}">
                    <a16:creationId xmlns:a16="http://schemas.microsoft.com/office/drawing/2014/main" id="{A045A3D1-8463-48C8-9175-394787D12DAA}"/>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a:extLst>
                  <a:ext uri="{FF2B5EF4-FFF2-40B4-BE49-F238E27FC236}">
                    <a16:creationId xmlns:a16="http://schemas.microsoft.com/office/drawing/2014/main" id="{7152F191-16AC-4E5A-8CA0-B81AC1E8AC14}"/>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a:extLst>
                  <a:ext uri="{FF2B5EF4-FFF2-40B4-BE49-F238E27FC236}">
                    <a16:creationId xmlns:a16="http://schemas.microsoft.com/office/drawing/2014/main" id="{D976E489-8AED-4462-A246-068C31842BC9}"/>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a:extLst>
                  <a:ext uri="{FF2B5EF4-FFF2-40B4-BE49-F238E27FC236}">
                    <a16:creationId xmlns:a16="http://schemas.microsoft.com/office/drawing/2014/main" id="{0213907A-E761-44B5-AE39-CDF23D41856E}"/>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a:extLst>
                  <a:ext uri="{FF2B5EF4-FFF2-40B4-BE49-F238E27FC236}">
                    <a16:creationId xmlns:a16="http://schemas.microsoft.com/office/drawing/2014/main" id="{31B29E7E-6731-4A59-80C9-6AC575511CD6}"/>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a:extLst>
                  <a:ext uri="{FF2B5EF4-FFF2-40B4-BE49-F238E27FC236}">
                    <a16:creationId xmlns:a16="http://schemas.microsoft.com/office/drawing/2014/main" id="{A8D8BDB2-B0D1-451E-997D-2E73BA12A18E}"/>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a:extLst>
                  <a:ext uri="{FF2B5EF4-FFF2-40B4-BE49-F238E27FC236}">
                    <a16:creationId xmlns:a16="http://schemas.microsoft.com/office/drawing/2014/main" id="{D76DD579-AD55-4DFD-A380-AEB68F4C7A17}"/>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a:extLst>
                  <a:ext uri="{FF2B5EF4-FFF2-40B4-BE49-F238E27FC236}">
                    <a16:creationId xmlns:a16="http://schemas.microsoft.com/office/drawing/2014/main" id="{1A8BB7CF-9A59-4D77-8460-7C24BD3B371E}"/>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a:extLst>
                  <a:ext uri="{FF2B5EF4-FFF2-40B4-BE49-F238E27FC236}">
                    <a16:creationId xmlns:a16="http://schemas.microsoft.com/office/drawing/2014/main" id="{B29C69D6-70EB-4429-A09C-70A2F5B624C2}"/>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a:extLst>
                  <a:ext uri="{FF2B5EF4-FFF2-40B4-BE49-F238E27FC236}">
                    <a16:creationId xmlns:a16="http://schemas.microsoft.com/office/drawing/2014/main" id="{A8C12706-DA37-4CB2-8168-890BAFAA9BA9}"/>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a:extLst>
                  <a:ext uri="{FF2B5EF4-FFF2-40B4-BE49-F238E27FC236}">
                    <a16:creationId xmlns:a16="http://schemas.microsoft.com/office/drawing/2014/main" id="{5C8FD148-B17E-4F1B-8F4E-0BBFD947560E}"/>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4">
            <a:extLst>
              <a:ext uri="{FF2B5EF4-FFF2-40B4-BE49-F238E27FC236}">
                <a16:creationId xmlns:a16="http://schemas.microsoft.com/office/drawing/2014/main" id="{C3EC2609-43DE-4F09-B80B-59B7EACF8591}"/>
              </a:ext>
            </a:extLst>
          </p:cNvPr>
          <p:cNvSpPr>
            <a:spLocks noGrp="1"/>
          </p:cNvSpPr>
          <p:nvPr>
            <p:ph type="title" idx="4294967295"/>
          </p:nvPr>
        </p:nvSpPr>
        <p:spPr>
          <a:xfrm>
            <a:off x="2606675" y="2419350"/>
            <a:ext cx="6978650" cy="1155700"/>
          </a:xfrm>
        </p:spPr>
        <p:txBody>
          <a:bodyPr>
            <a:noAutofit/>
          </a:bodyPr>
          <a:lstStyle/>
          <a:p>
            <a:pPr algn="ctr" eaLnBrk="1" hangingPunct="1"/>
            <a:r>
              <a:rPr lang="en-GB" altLang="en-US" sz="4000" b="1" dirty="0">
                <a:latin typeface="Verdana" panose="020B0604030504040204" pitchFamily="34" charset="0"/>
                <a:ea typeface="Verdana" panose="020B0604030504040204" pitchFamily="34" charset="0"/>
              </a:rPr>
              <a:t>Discrete enquires ruled out 1.</a:t>
            </a:r>
            <a:br>
              <a:rPr lang="en-GB" altLang="en-US" sz="4000" b="1" dirty="0">
                <a:latin typeface="Verdana" panose="020B0604030504040204" pitchFamily="34" charset="0"/>
                <a:ea typeface="Verdana" panose="020B0604030504040204" pitchFamily="34" charset="0"/>
              </a:rPr>
            </a:br>
            <a:r>
              <a:rPr lang="en-GB" altLang="en-US" sz="4000" b="1" dirty="0">
                <a:latin typeface="Verdana" panose="020B0604030504040204" pitchFamily="34" charset="0"/>
                <a:ea typeface="Verdana" panose="020B0604030504040204" pitchFamily="34" charset="0"/>
              </a:rPr>
              <a:t>No other baby was born to a woman with anti-D that day.</a:t>
            </a:r>
            <a:br>
              <a:rPr lang="en-GB" altLang="en-US" sz="4000" b="1" dirty="0">
                <a:latin typeface="Verdana" panose="020B0604030504040204" pitchFamily="34" charset="0"/>
                <a:ea typeface="Verdana" panose="020B0604030504040204" pitchFamily="34" charset="0"/>
              </a:rPr>
            </a:br>
            <a:r>
              <a:rPr lang="en-GB" altLang="en-US" sz="4000" b="1" dirty="0">
                <a:latin typeface="Verdana" panose="020B0604030504040204" pitchFamily="34" charset="0"/>
                <a:ea typeface="Verdana" panose="020B0604030504040204" pitchFamily="34" charset="0"/>
              </a:rPr>
              <a:t>The baby had never received a transfusion, either </a:t>
            </a:r>
            <a:r>
              <a:rPr lang="en-GB" altLang="en-US" sz="4000" b="1" i="1" dirty="0">
                <a:latin typeface="Verdana" panose="020B0604030504040204" pitchFamily="34" charset="0"/>
                <a:ea typeface="Verdana" panose="020B0604030504040204" pitchFamily="34" charset="0"/>
              </a:rPr>
              <a:t>in utero</a:t>
            </a:r>
            <a:r>
              <a:rPr lang="en-GB" altLang="en-US" sz="4000" b="1" dirty="0">
                <a:latin typeface="Verdana" panose="020B0604030504040204" pitchFamily="34" charset="0"/>
                <a:ea typeface="Verdana" panose="020B0604030504040204" pitchFamily="34" charset="0"/>
              </a:rPr>
              <a:t> or </a:t>
            </a:r>
            <a:r>
              <a:rPr lang="en-GB" altLang="en-US" sz="4000" b="1" i="1" dirty="0">
                <a:latin typeface="Verdana" panose="020B0604030504040204" pitchFamily="34" charset="0"/>
                <a:ea typeface="Verdana" panose="020B0604030504040204" pitchFamily="34" charset="0"/>
              </a:rPr>
              <a:t>ex utero</a:t>
            </a:r>
            <a:r>
              <a:rPr lang="en-GB" altLang="en-US" sz="4000" b="1" dirty="0">
                <a:latin typeface="Verdana" panose="020B0604030504040204" pitchFamily="34" charset="0"/>
                <a:ea typeface="Verdana" panose="020B0604030504040204" pitchFamily="34" charset="0"/>
              </a:rPr>
              <a:t>.</a:t>
            </a:r>
          </a:p>
        </p:txBody>
      </p:sp>
      <p:grpSp>
        <p:nvGrpSpPr>
          <p:cNvPr id="3" name="Group 2">
            <a:extLst>
              <a:ext uri="{FF2B5EF4-FFF2-40B4-BE49-F238E27FC236}">
                <a16:creationId xmlns:a16="http://schemas.microsoft.com/office/drawing/2014/main" id="{4C304256-CDF8-4942-BC44-B7BC52BEDC19}"/>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5A3E7985-6A5D-4853-9F96-F1016B40D9C4}"/>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D0493E23-F47B-4ABF-9E0B-24FCE2D4B731}"/>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8E6B29C3-F472-4EF6-8C6C-91A6812F9DE4}"/>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60FC4BE0-E737-4D2B-B9FE-F64FD48DE562}"/>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08C120D4-3335-4405-A11A-41E1FAA58F35}"/>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B7D6D92E-4CBA-435E-88C7-CB50C2EF1251}"/>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45D9E8E3-BC94-4454-87A6-7E8771BD0364}"/>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1F943614-44DB-4260-8351-613E91A7C79A}"/>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5BF6150A-ACED-4B77-AD7B-5871129A88D8}"/>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A549E3D2-DDBE-416E-BA69-52EE75AFE17E}"/>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3B0A0E5E-6107-4F0B-A771-2F080849A6E2}"/>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0BF3F332-7BAA-47C9-98C5-A8DD6AEDFADA}"/>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45B0D502-CE62-46A0-A4FF-324140B57BFB}"/>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E509BC14-E496-49AD-AD33-5DBA1B57804A}"/>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5EF1229A-7C9A-442D-8F89-9C796B934311}"/>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1E5FFD89-827D-472B-9A4C-9075D4B93578}"/>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B3C2205B-F491-4630-A9FB-6A28B28750A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A11034E8-142B-43D8-84CF-98BCEDE5ED9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11E34AB2-B52D-406F-8213-E6EFD0FC938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6C0D8846-E3DA-4CAB-8D3A-61B20C76386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98857D9D-D1F2-4FE7-80C8-D17F722ED1BD}"/>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B8C82668-212D-4460-8A62-9FA16AEE893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532751F5-BA7C-4203-9F20-D9637984AD8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BF783A88-42E1-4237-A6A9-D65B7DB4F23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7CB6C445-8341-454A-A53A-ED6C68664759}"/>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0A73945C-5A61-4159-BBB4-CEA4EAD2D992}"/>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0FA27147-F7F6-4E44-B63C-BBE8816D195E}"/>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C4D5A0F7-F9DA-40B0-AC63-7103C6BE93DA}"/>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9129E8A7-E1C3-4D25-9209-25754E763511}"/>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D366755F-1739-4026-B346-7842DAD9E973}"/>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92705B35-52E3-485E-ADCE-56C4A1624DD5}"/>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72E22512-3BDA-4552-89E6-BAD828EBBBA4}"/>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33514948-BCF0-452C-BE42-54D68EB9C737}"/>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0C75C6A5-E442-4A06-BBDE-38FB4EC65D3C}"/>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43E77CD7-F707-487B-BB9F-39066F8DE6C8}"/>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778C1591-381C-4596-8F4A-C44E2FEEBE39}"/>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BB403863-7BB2-43F0-AC28-07F4E96AEE87}"/>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16824608-D8F5-49F5-A9BF-EB04402BA333}"/>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C2F99785-3A05-40E3-A9AE-83CBE1C7DCA2}"/>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18381EC8-53B6-416A-A0D7-8F9F7931D882}"/>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2FF94E08-87E8-4EF7-A6E4-8AEC6B9422C6}"/>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953B5C35-0BEF-4E61-94F1-5139B47D7825}"/>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0661158C-1769-4E00-BC17-3C236658A40C}"/>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F6DFDF0D-959B-4E2B-853C-0707AABF8A13}"/>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3E7A3288-3CCE-4B84-B83B-AC59D313C86C}"/>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2B0A019C-33FE-4600-8206-60B4B81D6D99}"/>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50BB1812-FB8B-4A19-BB3D-EBD3E4F9CBD3}"/>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38B5E5FE-E14E-453F-B1F1-C9925268603F}"/>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C9D846A4-2307-477B-B466-C296C4A73EB6}"/>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423F00EA-80C0-4DAB-836C-B8C7833D2582}"/>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E2BA41BB-F307-424D-9623-FF58C52BD5E5}"/>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EFC531F1-0F74-4A36-8644-84C24E5884FE}"/>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3A7CA1AF-53F3-447C-BBD9-28EA26C81B08}"/>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CC5E3429-5D78-428C-8346-3D98C6BA18FD}"/>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8B4CF368-DDFA-4B83-89C8-38D89489D276}"/>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73221A70-04D6-48B5-BADD-48E072EAAB56}"/>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5E0F35EF-BBEC-4E81-B0BF-DC2E5775A223}"/>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86018097-1E25-4409-9ABF-0B0A3924EF4A}"/>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BA43F457-D274-44FA-8DD2-A67F58D115CB}"/>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DCA13547-42E2-467A-B734-BB4EA7990607}"/>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C6970B2C-08ED-4E55-9A42-A21867ECB885}"/>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B1668808-CC48-4B9D-A117-849936DDBF8C}"/>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F9B66A5E-2218-418B-AC69-B70DDF9BD21D}"/>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A2865A5B-46F6-4976-A760-72C0D3A3F515}"/>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920B1ADF-CB7D-4729-AD51-600C0E229773}"/>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B6A72686-A0E8-4ADD-8913-8A94F8963741}"/>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2A02FFB3-6E7B-4C9C-BEDC-8072B2BBEE94}"/>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28BAE859-44ED-4B33-B014-C6DA4C422993}"/>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4715FBBE-47B1-48CD-B14D-9AD7D3528259}"/>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0CF9BEC1-21CD-4153-99FB-BB3537D9A42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BD22EED0-BA66-44D1-8791-DBA6E5E881C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72074A00-D033-4FA0-9563-CADE8497519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BFFFF079-8AA2-424E-ADCF-877D387C97A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60056603-68BD-4534-B2BB-1A0B75A8F459}"/>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2EEC8B72-6593-405E-BA58-CD9EDEAB21F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70D6071B-D4A3-4F10-AA61-3AAD00CC12A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8CD8E831-FC1A-499E-ADF5-6406C8EF3F2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798DB301-7B39-4C7A-93D5-92E281C08EE9}"/>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1329A5E6-1312-403A-AB14-BC1CB2D85BDC}"/>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86B4FED7-A5DE-4E29-B920-50C09E91C2A5}"/>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E369864F-C12E-4D6B-ADE1-B4A8FA8D4C83}"/>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06D430E5-E04B-44B7-9065-65515A298A2E}"/>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45EAF359-E12C-4AB4-BEA0-71CB480C6E1A}"/>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6C452CA4-D283-4A71-A66E-E98663EE40E4}"/>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1ABC5034-3E40-4C1E-A9D7-79226CAE21A4}"/>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90F72A4D-25AA-4697-98B4-469F8BE55E4C}"/>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EB7F7C4B-21ED-4F68-A5BF-F9E8C74B80BE}"/>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29567F4C-7A5D-4098-BAF0-3C8D04D42005}"/>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C77B80EB-5158-40CC-A93A-DB82A1251B76}"/>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E76AEC6B-80DC-486D-8289-4BCBFE07A7C9}"/>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CE35BA33-17DB-4576-B30E-D72C11E28686}"/>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2F0E0702-E295-473D-8D04-8D14A1945DD5}"/>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946529D4-F02B-4461-99D0-BF2CEB8A795C}"/>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A0BD849F-3DB1-4300-A326-0B00968CEB62}"/>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8E8C030A-2FEC-4FBB-BB5E-D8DD17C72CD9}"/>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775788AF-91B9-4E72-9ACB-54DCC150DD97}"/>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0475AA10-C7ED-4FCB-A278-80AD1C7675A1}"/>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AFC39979-76DD-4F76-BFE1-B57EECC6B4AF}"/>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EC529124-1618-4AA1-8A08-BED934D8F63C}"/>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02E9CE17-BB63-4223-B14C-DE47895EC89B}"/>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A43FB37B-016B-4315-9932-BEA7107AE4A8}"/>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63D49FD6-7902-4668-B8D2-4F61880AC3FB}"/>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EE7891B6-238B-4823-AB1C-4F7501A2F30A}"/>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6CCFE3FD-800D-44ED-B339-BD9CCA2E8BAB}"/>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1E486B4C-3AC9-4E93-9B1C-21053B7DB5E9}"/>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26745C0E-AAD2-48BB-A14B-618D3FA3A7DE}"/>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20D5C343-54B0-4780-AA46-B653248A2B81}"/>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13B708D3-4AED-4C07-AF71-068032875124}"/>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FFB2BA82-E7FE-4734-8A1C-F85903607244}"/>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CC75E6A3-9921-409C-8360-78800F6DF5F4}"/>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F580BE98-7F6D-42DE-A4DA-8991B043B549}"/>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C4CA26ED-0BCB-4A26-ABFE-824CE3802EC8}"/>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C122F038-BFE5-4682-8205-23B338C63A95}"/>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57E6776D-BB78-4CC6-82B1-8A3521417706}"/>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3EBF0F59-7DD3-48B0-BDAB-5B13496F396B}"/>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651F60DB-DD68-4812-BFBD-2384332EEF5D}"/>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A1E0449C-2725-4FE5-BEBB-3996B09FC505}"/>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C236B534-210F-4246-AA8F-083188279C9C}"/>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9C3E0BD9-DF3F-4297-A871-AFA0E2BD6A36}"/>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3B460830-8DF8-449A-A4C9-0CEF911D15E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5A55FDD4-14F2-492D-9E53-C5AE372ADC2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ABF9920E-96F3-4047-A6B8-ADBAF9ECDCB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0DD1156D-1A39-4C90-BFC4-91581489D33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BFBD9C72-00E3-4DA6-90AD-3BDA24BC5B14}"/>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30146FB8-E8CE-4736-A157-FA71E59386C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95887B2C-127A-47A3-97A7-31A11EB4B3C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1EA746A6-B5B6-4A64-9842-96D3BA8AAB8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8E79A9F6-771F-4E96-9EAF-299CB61B7958}"/>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6C1186A1-5397-4A75-8B68-BEC324CCA6E2}"/>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B3D50FE4-8BAC-4D53-8CDD-8DBA52E66144}"/>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C19E628E-C84D-44F1-8B21-358915ECBDAC}"/>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069AA094-CA44-4097-BC50-43785D119280}"/>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433D7281-3032-4632-87A9-D313E08A29FD}"/>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DB6B6709-AFA6-4C7B-969F-E92D1D66C431}"/>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7599D11E-258D-4961-8AF2-CEE827F209CB}"/>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8B8AC898-0E0E-4257-8D69-22BC5302F6C8}"/>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566B8746-0FE0-4DFF-BA7B-BBD5021F6A33}"/>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584E5338-07F4-47D2-AC55-A04563244F1A}"/>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243ABE2C-4A00-473C-B5FC-A9A9D99C1BE4}"/>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AEF99526-B008-4204-9632-999A079C12D1}"/>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7B6754C2-7919-4C9B-B72F-B28B6AA955D8}"/>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231F031F-C3E4-4A71-94D1-45F118C74F4A}"/>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ABB2651F-0604-4C34-AC8B-1767311B1BB3}"/>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ED60993F-4995-4EDD-88BC-E2BE61098CBE}"/>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DF1DD110-756F-4B77-9E8C-CFC2AD2E9423}"/>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F8C4ACDF-5C09-4D50-8404-A49B7F85A5D9}"/>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4835D4CF-DBB2-440E-8002-EEA89F56586C}"/>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55139141-3E4C-4B33-B99D-CF6ECCE8D4DD}"/>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A7D19A55-EC85-4896-9E27-BBD470AC5FD0}"/>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CDD9FE3B-F03B-4083-B1EC-599A92A51582}"/>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20F448AB-937A-4BB3-9FE2-7DDB4D996B48}"/>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E96F9B8A-E29D-480C-BBD1-5EDA559FD218}"/>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77E9C4B2-5D14-42E6-8705-90948887EAE1}"/>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86D68D30-6A8E-4A49-9622-EAE6034481F5}"/>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DD7E295A-D694-4B0D-9F4A-4EF30C5AA1C7}"/>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51933741-7D14-451A-9A78-09F00D6E9014}"/>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E2A5A5A1-3ACC-4606-BC9C-07B452C8F9B0}"/>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A08C79EC-B91F-4819-B0EA-1E020724986E}"/>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876940B8-8276-4309-B586-7C2EF53B48E8}"/>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2EE3F8DE-C8D1-44F1-9C8A-C508573568EA}"/>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E7E156FE-48DC-4B0B-B4D1-DA4C4133B59A}"/>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4A38365A-D7D6-4B78-8CB8-9D2EE27DA8EC}"/>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5F41740D-CAFE-462A-9115-824295A31EDC}"/>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388030F0-A376-4049-83DD-5C45625436D3}"/>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486711B6-79F3-45A0-A58E-2E6BD0F1741E}"/>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F6BA8AFC-D7CC-4E36-9395-6BD68903F2A1}"/>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34134B8D-22B0-4920-8A42-BD28FE73AAEC}"/>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8B4A532D-2809-4B9E-8846-CD6491F26C97}"/>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D0B297CE-C130-4DCC-99CA-9799B95AD7D0}"/>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11EE7CF5-0CBF-466D-84CC-466D3EEF97D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58D77E0D-B394-4005-8761-228A17FFAC3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35EE5AF0-2150-4886-833F-A8023B9E391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4A4FC744-5992-4F82-A211-393D439A525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718549CF-0107-48C9-8181-4E45A89DB0FD}"/>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E86EF178-2CD1-42C0-A161-7E1663AE3EB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EDE6DCE9-3413-4565-95D2-45AB603B0DE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6D94D3A3-9604-4530-A30D-CDC55D68636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7253D42B-342C-4A3D-9F44-E3042E5FA731}"/>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966D469C-CDB2-45DC-82B1-E9A582BBB381}"/>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522F1BA1-CC9A-4DBE-9287-571F55540235}"/>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AD50A0E6-C8CF-4443-BAFC-2CB89F2FC0F9}"/>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D90099EA-21DF-415F-93FB-529F1A0E8218}"/>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0C0A7F2D-32B0-4656-8DDB-E38E6DA57469}"/>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AC062831-91AB-40F9-A46F-3BDABAC1015D}"/>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E267311C-F56F-46D9-9712-CF8F2AB1D886}"/>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A98F0830-F291-4F56-BDF9-D1B43D3DC95F}"/>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BDA1D299-9072-4976-941B-C90F3A12BD40}"/>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BF0C7A37-3963-4513-AF52-9E98061ADB65}"/>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F1DEF193-E9F6-424B-A093-EF06965518AA}"/>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EACC7DAF-ECF7-48CB-B99B-7C82AD755364}"/>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950F17C5-0295-49F5-A582-9F753F957A77}"/>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444B6EF0-9A98-44F4-85A3-7EA9C39734D2}"/>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D8B3B5EE-EBA7-41F4-A4C1-5DD8CFC00653}"/>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05DA26C5-B704-45EE-8A55-72F4A2B94624}"/>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32E3C858-C5DB-4480-B12D-F62C901EB7C3}"/>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33B46EEF-05D5-4AB3-A1A8-E99318971B67}"/>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715FF0E0-C5AA-4F3A-8CBD-2F5554403E85}"/>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409369C9-ED92-45DB-8422-1ACC9EFAE881}"/>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73DB879F-FA59-4FDB-A0D8-4129A2AD9A5C}"/>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88057107-A908-4D8E-9FC7-7A9A6CD34E62}"/>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EC62F560-C1B3-46E5-9102-184351A7EC9D}"/>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7975D527-B604-4713-BD8A-3795AD09BD04}"/>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611EF59F-11DE-43F2-88C4-043A8B02E0A6}"/>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CA82E8FA-DD43-4BD0-86F8-0BED525F4658}"/>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C5F45FE8-BDAE-4006-B3FB-CA59EFD119F0}"/>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73FDC389-CA65-4435-9142-9BDBB9416E17}"/>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31DF5808-993B-4CA8-BF15-7E0F2B69BF98}"/>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1C62F7DC-729D-4AF3-9814-2B18875B2035}"/>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EA8C2D3E-7484-4E32-AA20-5C9D53273825}"/>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836A1C1E-8DDE-452A-BCE1-791C19B907E6}"/>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1BDEFA9F-048F-4DAF-AF4E-EAB810FE22A5}"/>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0D29E0C3-8F9D-496D-8C56-D0133A3524F7}"/>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7B028877-5B2E-4357-B6A1-28C90B37AE9F}"/>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EE9449DC-B4E6-4E08-8E3C-E0ED4EC3B5F1}"/>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B3CFF7CC-9869-4B21-8311-40A32FAFB330}"/>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766AEE28-5661-400E-A6A3-C6B803716F63}"/>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1F1C1244-7193-4AD0-9E08-8064DC91060A}"/>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639BE349-D64A-4B5A-B070-69D9529C79F9}"/>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6CFCC896-18F2-4D49-A2EF-746D5E806658}"/>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F4F9D456-937A-48C8-9012-09B194C030F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BABFEAED-4682-4A14-AB9F-DB155D89620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844E8EBB-9E01-4FD9-85E2-B3AB69EDA58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D01025AA-8AA1-46EB-AA82-4F8CD14B753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D31DA520-9A18-4F4A-962B-9C72DD8EBC31}"/>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1A3F3D71-2E20-4DD4-9144-8860C50740E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F6A752BE-D60B-4C19-8614-05130A1A725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6E3A943B-C81B-434A-A72C-B3F40723135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90BF4A52-F975-4CB6-9760-528C1DFBF574}"/>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6D09FE64-4A96-4DA7-A5D4-96502CFFF985}"/>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50A90812-2F24-404E-973A-82AB540C2103}"/>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F87CFA52-5FDB-454D-A073-71D95971E165}"/>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213800B9-E818-41E2-91FD-C32E16F9C561}"/>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12297691-0D83-4A52-A369-E7C380F9DE27}"/>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EB9CBDC3-3D97-4198-AA1B-18A9E38F7027}"/>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5E46DF4C-8AAD-42B4-BA3E-5E0BB08D59B0}"/>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483A44BD-E42D-4376-95A2-42C7783794CD}"/>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0C24BBEB-7568-4782-B4FD-8D60A978C64F}"/>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7FE3374D-AF9B-4C49-B921-67846017001F}"/>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8CB4E6BD-A154-4A2B-BD7F-BD668D0E50C7}"/>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8A1D7DD9-724C-48EE-BAAD-20378775171E}"/>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76E1B9B4-33F0-41FA-8D59-7753303B958C}"/>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7C7FE3D7-C15B-462E-86EA-C94EE3A1DFC5}"/>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98FC591D-6A24-4E50-829E-73FC624B4475}"/>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420998F0-4164-400C-A00B-ECC30893B285}"/>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16F91F2B-B930-4F56-911C-6F90953742BB}"/>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3ED8161D-8EBA-438A-9DE2-9A413BDD05DD}"/>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9F6B7EFB-BA18-4BBC-B20C-0A4B83FB05B9}"/>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B3C9EAC0-B328-424C-9EFE-4D4CDAC38627}"/>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13BE4F7D-CA20-44F4-8BC7-6D7A1CCCA742}"/>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A5457824-8512-4EEC-B734-07E73A8A9D37}"/>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408E37B6-3A4C-4DC8-A7E1-60063C7FE114}"/>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B364FFEF-3551-41D1-B987-5597A94B83AF}"/>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5958F4DF-BB77-425F-9E8F-C8F3BBDCFA69}"/>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5AA8EACD-B63C-4365-A675-5F3B7CD641E0}"/>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DB28CE40-C74D-48D5-89DC-E492A6F571FE}"/>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926823D4-58BD-44AD-8080-23180AA05C5D}"/>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9C09E6DC-C11F-4957-933D-EBFB77A86770}"/>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478D37B4-6C6D-4C85-AAC2-08AAC06110FE}"/>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C88D07AD-CC2C-419E-9612-199E152A96F9}"/>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04B86987-78FC-4D35-A70C-E86DA54C074A}"/>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507F68A0-4FC1-4795-A7DE-E6E3E0823A51}"/>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CAD13E00-384F-4E79-BE83-FB540B4E7A42}"/>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C69A514C-C34E-46CF-955A-C35C60E3931D}"/>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0BCF4DDA-01AA-42FB-A813-B901B3EA67D2}"/>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4D813003-15F9-4DAD-B91B-208A949B2B96}"/>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7C2950A0-976A-4BB6-A99C-818874F2178B}"/>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B2DC1622-F7DB-4AAC-8D78-156D3692A286}"/>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D85B17C9-369A-4636-A4B6-1C285865AB03}"/>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E9177D10-3552-4909-8B27-116DFBBBF338}"/>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7FFE2DED-4742-4E2F-AF41-616F862ABFC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23D0CECD-D571-4179-BC58-607B3188C4C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3B09FC0F-6021-4B2C-882F-44C4F3269C8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A1F653DB-5BDF-42AA-B776-6365C7ED1F4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B399A2B5-08F7-4529-9FBF-85CBFF81D213}"/>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8DC17DD5-8DCB-4AD9-A4FC-C153EC36AED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DB0C4E21-6B2B-4974-B6AD-F9A845CB286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00CACDD7-7821-4A1C-A85C-F26EEAC74B1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FF6BA0D2-DD63-4381-AB13-B31CC555918F}"/>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D5AB22D8-F26F-4C25-BA75-13BD32688402}"/>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6BE9F14F-0E14-4E6C-99C7-DE1EEAE3F0A7}"/>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4A5904F9-3A4E-431A-A215-533333BF9E0C}"/>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B2974461-7581-4DF2-A5BC-567EB333ED60}"/>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AA3DB437-644C-4CF4-9D1C-00FE615EC3DF}"/>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E2E8EF80-8B0F-45A9-99BB-E442E9379F0C}"/>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ACE3BF19-2E59-4997-8407-65E381E90723}"/>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DD3E873E-9EC5-42C2-BAA5-7D6F08EFC4FE}"/>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44E14576-F000-4282-A62B-0B59680E81A3}"/>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1120DF34-B4C3-4A6F-9D8C-E637EC541D1A}"/>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2162B9FD-9CE9-40F1-90D2-6BF81DFB2522}"/>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6CCB5711-DBEF-437A-8200-B6D167F209B2}"/>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4045689B-9649-4AA7-B92C-17C9C46E964C}"/>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5BE7B303-B2D5-412B-969C-27DC7818D828}"/>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BF4578B7-A310-4FFC-ACFB-41331349E391}"/>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D9636FDA-7E0F-4128-97DA-E1C9F70A7974}"/>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AA53A27A-0B1D-4C5D-AC07-66EA06629140}"/>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EAB1E8C4-A00E-4017-8457-8E54BB51EDB3}"/>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7F9C63DE-1180-46D6-B20D-AA50016C029D}"/>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055E95E9-EF7C-4C38-92BC-8239331C5BDB}"/>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2DA9050D-EB88-4CA1-9EFC-2F6624C53B85}"/>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9ED821A4-9B41-4FC3-86C7-16CC3955DA3F}"/>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B5C52377-5C03-48BD-9FBD-EB2941178668}"/>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8BB7BE51-B9F2-4BD5-9504-26232216D127}"/>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694F7568-AE61-47A8-9CC3-79DEA906AFE0}"/>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A2BDB880-2E76-479B-99AF-975153BDB806}"/>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D10C4180-BE32-4DBE-A6D7-C04BB85051C2}"/>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FCDB0912-29C7-4E4F-A9C8-FAFE4E726053}"/>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AD0BDEA7-20EC-435B-A761-D0FE1E260C75}"/>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081B1F00-9D31-4181-AD9E-51D02E3AA32C}"/>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B21B58C8-1A9C-450D-A891-292E9E2CDF1F}"/>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2B998F81-531C-436E-9209-FDE0C753FDDF}"/>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50C7239E-F7E3-4A5C-B77D-BA3875C87076}"/>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00679C6E-685A-4ADF-A341-42D1870C7BAE}"/>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a:extLst>
              <a:ext uri="{FF2B5EF4-FFF2-40B4-BE49-F238E27FC236}">
                <a16:creationId xmlns:a16="http://schemas.microsoft.com/office/drawing/2014/main" id="{8F4A1B1D-CD8C-42EA-B32B-955773C6A0DF}"/>
              </a:ext>
            </a:extLst>
          </p:cNvPr>
          <p:cNvSpPr>
            <a:spLocks noGrp="1"/>
          </p:cNvSpPr>
          <p:nvPr>
            <p:ph type="title" idx="4294967295"/>
          </p:nvPr>
        </p:nvSpPr>
        <p:spPr>
          <a:xfrm>
            <a:off x="2606675" y="2419350"/>
            <a:ext cx="6978650" cy="1155700"/>
          </a:xfrm>
        </p:spPr>
        <p:txBody>
          <a:bodyPr>
            <a:noAutofit/>
          </a:bodyPr>
          <a:lstStyle/>
          <a:p>
            <a:pPr algn="ctr" eaLnBrk="1" hangingPunct="1"/>
            <a:r>
              <a:rPr lang="en-GB" altLang="en-US" b="1" dirty="0">
                <a:latin typeface="Verdana" panose="020B0604030504040204" pitchFamily="34" charset="0"/>
                <a:ea typeface="Verdana" panose="020B0604030504040204" pitchFamily="34" charset="0"/>
              </a:rPr>
              <a:t>The sample was sent to the International Blood Group Reference Laboratory (IBGRL), in case the baby had a very rare K</a:t>
            </a:r>
            <a:r>
              <a:rPr lang="en-GB" altLang="en-US" b="1" baseline="-25000" dirty="0">
                <a:latin typeface="Verdana" panose="020B0604030504040204" pitchFamily="34" charset="0"/>
                <a:ea typeface="Verdana" panose="020B0604030504040204" pitchFamily="34" charset="0"/>
              </a:rPr>
              <a:t>o</a:t>
            </a:r>
            <a:r>
              <a:rPr lang="en-GB" altLang="en-US" b="1" dirty="0">
                <a:latin typeface="Verdana" panose="020B0604030504040204" pitchFamily="34" charset="0"/>
                <a:ea typeface="Verdana" panose="020B0604030504040204" pitchFamily="34" charset="0"/>
              </a:rPr>
              <a:t> haplotype.</a:t>
            </a:r>
          </a:p>
        </p:txBody>
      </p:sp>
      <p:grpSp>
        <p:nvGrpSpPr>
          <p:cNvPr id="3" name="Group 2">
            <a:extLst>
              <a:ext uri="{FF2B5EF4-FFF2-40B4-BE49-F238E27FC236}">
                <a16:creationId xmlns:a16="http://schemas.microsoft.com/office/drawing/2014/main" id="{DBB0FC89-9B70-4FB5-AEAE-7B18A69BC102}"/>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14497011-3A44-48DE-A226-09E2859FB071}"/>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5C13E4B0-809D-444E-818B-28100911DA65}"/>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75728F8C-0FE9-4BB7-B90D-0D79D14CCB01}"/>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78E5A876-22F0-424D-908F-88EE5B58631A}"/>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B01EECA2-0EA3-402B-859F-022E0A187E24}"/>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FD5CB1EF-ABC2-49FB-BB68-CC9F9B207971}"/>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4AF6216D-C449-40BE-BF15-B7612F7887A6}"/>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EF0BF53E-D2B9-42F2-ADEB-834970ED1A9D}"/>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510779EA-08DD-4CF3-BBDD-089B8F793643}"/>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8567C729-E511-48F8-B59D-021D1FD647C0}"/>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33813AAA-FCDF-4220-9A7E-F91002CE5374}"/>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9E9E7F21-03D5-45CA-838D-6ED4FF201417}"/>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D1CA2CA9-FC1E-42C1-BCF1-A67499EC764A}"/>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523B9ADD-F50A-43B5-A331-BF1AC61009D4}"/>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8334A485-1315-452C-B350-48B5D0CA77DD}"/>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8A996AB0-43F3-490D-97DA-3DF845E9162D}"/>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60032D9F-7DDD-4CE6-BB2F-0F8406B6CAB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787D5C65-720E-4929-A175-829AD438E38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DD194F6B-7B5B-4A0A-9CCA-84E70CB0412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453EC727-DE4A-4196-828F-4C25E838169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84A8442B-39F2-45BA-998B-9EFFB307CCEC}"/>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B74589BB-0927-43F9-BF06-0B86DF8FC93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F8CAB24B-7CA8-4DBA-8EEA-6FD065A7E2A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05239BEC-479F-452E-AEBE-7B71FDA688D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56E52AA4-C516-4B36-965D-F6B66376D2DC}"/>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895788B2-43D7-484C-8A7C-A6AE3A3F46E3}"/>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406BADBE-4A67-42F0-8F00-D8C7C3036AB4}"/>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89F06AB5-E96C-4306-831F-086AADF752C6}"/>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24EC275A-D9D4-48C7-B017-AD0B2012AAF2}"/>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09B6B44C-44FE-4B9B-B942-540901D45A4E}"/>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4F199F04-47E2-4DE0-B187-68D5645B9EC7}"/>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94932BF7-4C17-4D15-B647-E8743868727F}"/>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E6FC9E97-D053-4867-93F4-BB7D48159EE5}"/>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7237919E-7D30-49B0-9E69-2991F608268A}"/>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3449999D-627D-4696-9C46-0A75E702E43F}"/>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EDE2C69F-D920-4706-8DD5-A1E5DC59D429}"/>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7AD93929-4E0E-495F-892F-32B753A32ABD}"/>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FFDE6F09-2101-4405-8785-BB1D3EAF48FE}"/>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5057F04D-D69C-4237-9D10-CDD4C146CE78}"/>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DAF5456E-8884-4068-AC84-FF58542495C5}"/>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2AA15ECD-D562-49C7-B252-E1B6EC82AE86}"/>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BB24C984-8982-4511-88B2-4162CD34830F}"/>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0AB63E81-260B-478F-A85B-68CACF2D84F8}"/>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CA202722-C1DF-4F1F-A68B-1F5A9A9787D5}"/>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E8A58542-A5F6-423F-9F9D-CD4610B63166}"/>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0C60498F-FF25-488E-A2FE-B37D3D01FF22}"/>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F582D98A-19F9-462A-8754-824C352C336A}"/>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2F28C651-01B3-4847-A3C3-1490E4C13388}"/>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B498E9E4-7DFE-4E7D-ADB5-D4AFA38C8459}"/>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EB10BAA1-317A-4128-A78F-AA16D4AF6E43}"/>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F5CC82E7-8612-416E-8B1B-2D88D3515C69}"/>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4BD5579F-9810-4335-9F1A-8A5A6B91E374}"/>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A2E86D27-8472-42FA-BCC3-F9578F939CC5}"/>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BB3E6769-5525-4D2C-BF72-B60E5B9FBF9B}"/>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3CC25AF4-7931-4B4A-8758-BD884E84CABB}"/>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23C3C4E1-4A72-4E54-B55B-7978537BF54B}"/>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374B42F9-34FA-4A3E-978A-C2D0EC589994}"/>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755F4488-7D5C-44A9-AF8A-DAF99EB21EA8}"/>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F5660853-F863-4C1B-9965-4FEA1573DEBD}"/>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7D897875-0B17-4FE0-8497-45A554DCE4B5}"/>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AEA5DC2E-2849-41DF-897A-F4C145E80A9C}"/>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A5AAD724-2AF1-4B55-B891-AE35BCDF0329}"/>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5461308C-C95A-43BF-BF2A-D7469E22A37A}"/>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7DBEF1EF-B5FE-46B1-92AC-720F39BC8B28}"/>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1CA950E2-057B-4478-B74F-20F1B07F7AEE}"/>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10920902-0186-4E9E-B602-90802B5A3D62}"/>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15BC3746-2875-4BED-9E75-EB7701A196F2}"/>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2C3E0655-71B2-43C7-B67D-BB0DA0E65617}"/>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87114A51-BFB4-4122-AFBC-FF5687C85BB3}"/>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E5A963FA-53A4-479C-8E7F-5D1C07431F0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DB838D79-D370-4AA0-B255-4AE73F91B64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9318B206-3A23-48A7-AA25-5FEEC29DC0A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164DCD42-B450-4AE8-9716-A506BCA2735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244A6139-C0BC-4CBA-BAC9-088A885B40F0}"/>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2392A23B-4F9E-481B-8F86-4CC1EA63F14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258E143B-904D-4FB0-A81F-B23F90D3DB9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8FF4BBE0-6766-40BD-93AB-BAF165826E8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D2962D02-EA67-419C-A162-B0A06E2D1D96}"/>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A8E5FB10-90CA-424C-8584-65D18B12BD8F}"/>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AF4F57B2-E3F2-407A-88B7-334EDE28D8D1}"/>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199A7748-ACAB-4499-AEB4-7592D89DBF09}"/>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510FE184-59C0-4EC1-B61C-77E0AED56867}"/>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96D336AC-5BF9-488F-92E9-0BC04DBFD66C}"/>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9E67F736-A682-4C88-8EE9-3F6EDB2D0C34}"/>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33DAB39B-09E3-441D-999F-194B0EF09FF2}"/>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C4137E99-C464-434D-80DB-62AD2FF07D47}"/>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612E74C4-7FCB-447B-AD1B-8E259744D7E9}"/>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EC00AD32-2E18-46F6-A1B6-6281B9CECB7A}"/>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692150F1-8657-4655-8782-5C0C4915030A}"/>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428BF39E-1CE8-4801-9751-127A98187EC7}"/>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C70301BB-79D0-4983-BE84-445922C5A1BB}"/>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3C8C65F1-276A-406C-94AC-47E4A1B097E7}"/>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33B1B016-05AA-4692-AA2F-41D574E89505}"/>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E2380DEC-AB58-44B7-AFA7-93621D66B51F}"/>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58274D21-3DE5-4189-A897-C4787611D9E8}"/>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00E36CA5-FF87-4E9D-82C8-1A25951A0763}"/>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9D6B4AE1-8239-4533-8FDA-542259CAB1DC}"/>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0CD5918D-ECFA-4D76-B0A9-D19E79490F72}"/>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6D0691E8-E9FB-4EEA-BED6-8B885F0219EF}"/>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FEB5C699-5231-4A8D-9E43-5DD92A058770}"/>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A11A9967-3D9E-46A7-B55C-2FAD19561D34}"/>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C093A74C-70BF-426C-8E73-F933C2081706}"/>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48F2D923-64FE-4495-A22D-59DA02B1007B}"/>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AFE5CE93-CD75-4E3D-BC35-EA61ACC1611C}"/>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7CD84CA6-2C80-4845-9E6E-E17309E2EC6D}"/>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BADBFEC7-6B60-4D3C-AB20-E2F533B915C4}"/>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307F3F7A-92DB-4C2F-A187-1C0FD5AC7294}"/>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EE8F1A10-0A8E-4ADD-B7E2-DE79345FEECB}"/>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755650B2-389A-4ED4-B28E-FBA4E01BB67A}"/>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456DC2A9-2093-4531-9E77-2EE076FB9E34}"/>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ACAB0668-9536-4E3D-BD59-F87B3E9264F6}"/>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C83D532A-4D6A-4352-91C8-74FB1A99628B}"/>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A5589852-5555-4C5C-B031-D153E3417340}"/>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E3D6C6BF-3837-4567-8423-5874F8314372}"/>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B1CE65BD-B348-4BCF-B335-21D99B07D4EF}"/>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1ACC3F02-CB2F-4901-8D27-BE050B19A57D}"/>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600B53EF-E0FF-42A1-B1D5-B16D1F52E9AC}"/>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0C8BC677-50BF-41C3-8974-E2C4675F65BE}"/>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99046164-293D-4D6E-9389-A518F21B35F4}"/>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1911266B-AA59-46EA-B90D-99788078B14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6E578923-8E78-4B81-80D1-F2B8169DD74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FDB2BE74-8521-4BB1-980E-11680DE80F6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12226C58-66F5-4F6C-B18A-0269465671C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CB8AC83B-7DCF-4C4F-917A-97CD77ED3BB4}"/>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07F5DA24-38A7-43B2-BE31-EEE33FB7598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16FBBFAC-80AF-4FBC-B36A-5498F28826F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3E56DF42-7DF6-4864-88DE-FEC113E45AF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F32BD6D4-AC2E-46ED-B7E0-079A98990DF2}"/>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FC1D52C3-4D64-485E-83CE-5A9E194896CB}"/>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AF85C7CF-E0BB-4DAC-B326-687C583DBAFF}"/>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E431DE3B-80BC-45DB-9D1B-53038E473FEF}"/>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F1F9EFD9-A091-429C-8011-4FC24480748D}"/>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E6B2F35C-F4CA-4FB9-B5BE-5CF7097210AA}"/>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FBEBF527-E7A1-410F-B016-19AA74BC86AB}"/>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6269CC8A-8BAE-4822-895A-82D6D347676D}"/>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5B10329A-54C9-4B8E-BB24-16DEB2F48E19}"/>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2D132565-4385-40EC-A3B6-538B01166E29}"/>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DFE33075-84E1-4440-AD23-30C4B4DBA7FE}"/>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644A0EC4-2FCC-4EA4-AB1E-89CD0788A23F}"/>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95FF4013-92EF-49E0-946C-ED861377A936}"/>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4BDBD001-8CF0-47D2-A694-0B14301619CB}"/>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7A5442BD-1010-4D09-905B-A038482FE055}"/>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D6B5CC08-9815-4FF8-8335-2B331B2BA177}"/>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4799D528-22B0-48D5-BF46-62AC7A487982}"/>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CACCAE72-07D7-4169-ACBA-4CB2E0196AD5}"/>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726B4A7A-84B8-4E26-A1C9-A65D34A5061C}"/>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2E10DDC8-9EB3-4415-ACFE-F9A674B1FB32}"/>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29014F7A-D927-4E79-BEFB-88DCCD2D4062}"/>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B4331556-4B16-44D6-A1E8-E3A0BDE51C7C}"/>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5C0F7B1C-918B-4FB4-BF68-EC8BA524F703}"/>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FDE5CD85-8C39-4578-A025-E4785CE3506C}"/>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A4F35A20-EDD4-47F9-83C5-48B41FC574D2}"/>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DAFD881D-D3F7-48B4-ABA1-5A6C8396B7B6}"/>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AA3D34DB-C7C3-418F-9FAD-55D21A217C00}"/>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3888CC32-8BC0-48B5-9E26-327356DF5DB5}"/>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13982E44-60A1-487F-A06E-5C4E2B06FAA8}"/>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7821FB8B-BD7F-4352-823A-C15D44D4A6F4}"/>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61A6D67B-6ED6-48C6-8E78-F596620F8AF2}"/>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EC09E708-1F51-44BE-AFCC-820D7DB07F4C}"/>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B8CCAC60-6891-475F-A98E-9503C2C2FAC6}"/>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B0C9D767-1834-4D7D-83D6-B9F2606F7217}"/>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EE4F58E9-49B8-4573-A874-B4A57925B761}"/>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343EA7FD-FF09-4740-8BCD-20B2483D201C}"/>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25AA2403-C733-4CB7-9608-EED316811590}"/>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91A1934B-FE72-4B20-8C3D-468BFE50FEDC}"/>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D2A4C2B8-A241-493B-8B97-800283683E6B}"/>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4504D527-FD46-4DDF-AC14-569369D705F7}"/>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B0BF348C-105E-49C5-83DB-6F8107B9754D}"/>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7416DCDB-8E63-4EA2-A11E-12C808CC84D7}"/>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E5A83038-3E05-42E1-84F6-3CEBE22AF23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01608909-FD39-4EFF-9ECD-EE33FE7AA79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9A2642C8-D567-46D5-B84F-6B28D81B690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35143460-8725-4505-8674-A4601B08A8A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56AE00D5-DEB6-4411-917C-36C1C9FAD276}"/>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C3FB1B93-DA52-4071-B4BA-1071441B2AC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9440D878-5CBC-4310-B074-181206FFE03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4439ABB9-E79C-48CA-AA10-F753EA0E3F5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6CA6EA68-9B9A-4AE1-8146-98CC151347B5}"/>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EB655B5A-FF43-4F64-90B3-ABE37CC17EC5}"/>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DD1AF6D7-3B8C-4D46-93B0-869D9836662E}"/>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982D8484-AC42-408E-A01B-F3342DF53974}"/>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4C3CA260-C744-43D9-B3DA-0563F4E03BE7}"/>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2BACF3F1-B22A-444C-B277-977EA91D2319}"/>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C0B2C913-6312-4C6C-971F-A920CA1D9F7E}"/>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7C3E8040-604D-47D1-AD21-B33DF640A2F8}"/>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D1ED7558-A1F4-4F9E-B3B3-A191B7C94EC3}"/>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17561631-89FD-4E3F-9EE4-305F87579EC3}"/>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4A894BBB-E275-46A6-AAD1-BF796D0F85E1}"/>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7AD1FC0A-2DC1-4552-A3D6-3FC5A7E440FD}"/>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8A811F09-AE5F-4396-AD7A-9255E3D5D286}"/>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1D9A3753-6E4E-41D8-AC56-A7F7CEBA8DA2}"/>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09C1338B-CA58-46E9-A1BE-786647D29A6D}"/>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9B0F284E-4C05-4E86-A776-E5EEDEB56418}"/>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6D55AB0C-4B58-4C9A-BE57-980961AE9CD8}"/>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1736A894-FCBC-45E9-8390-A9B08B7E9C64}"/>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8E64375A-5CCC-45C8-97D2-FE1B4D6D9740}"/>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05FBF6F3-58F9-4326-8D9D-C7CCE0DBDC3D}"/>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C2E6B29E-1F97-4850-AE1B-34C6110195B3}"/>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96AB9D4B-362E-44A3-B8C1-5D52D94DF581}"/>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B8E0BDA0-0150-4FA7-A40B-C12A1F66FBBD}"/>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355C8839-2736-410A-8F28-CC74736BBEDA}"/>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8D9CA92E-8AC0-4077-AF22-6493C96126E3}"/>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236D6E98-70A1-4CDF-B18A-8DC979FA15C2}"/>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10F8D88E-0E1F-4850-855B-99A67A409DCA}"/>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D3BE10F1-B86B-4B70-B852-9751C5A66700}"/>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29658733-A759-4A40-9D86-30BF34D7CA4E}"/>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818FBCD7-B9E0-43D2-B967-3EFE41147E41}"/>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DE6802A1-1DBA-414A-AACB-7C88F1C3ED27}"/>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1C7A0E32-BABB-48CC-BFF0-257BB437A0B5}"/>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AA17C514-7AD3-4788-A536-DAB52047E2B5}"/>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4617F050-5749-42FB-A23C-5195159C4490}"/>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8DBA74C4-2CB2-402C-81A1-C5A6A089F382}"/>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B4EFDDCD-CA53-4349-9B24-78C7530703A8}"/>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6F9DD8D2-45F7-45FC-92B7-01C95E6C87B7}"/>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3A72C002-EC8F-47F9-8A12-1B182A58B0EA}"/>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3F5F7A28-9F0F-4903-BD33-14185A59F1BD}"/>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7620D1A1-25D4-4B5D-99C0-C2A18ADEB9F1}"/>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42F1399E-9168-4DD9-A4C9-4298972C6DB6}"/>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BF5FCD20-72B3-4A51-8BFB-44CC7DEBD726}"/>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E11F2CF8-1554-42E6-AD03-1DA098D60A4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EB32E842-D997-4F5D-AD46-040E9B9997A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35B06885-BCCC-46CE-AE39-D805F6AFCFC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DDEEF667-42FA-4C4E-A512-DDD20E631ED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E66D9FC7-8298-4CDB-A2AB-ACFF2284C94C}"/>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5264838F-65A5-4CE3-AE6B-8E7C8ADE443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CA415111-E58C-412E-8CEF-034120A40BE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3EE18581-1984-4CF2-8C2D-D8C48810528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2DB30451-3D9E-43EB-BE4A-1F82ACE1B836}"/>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6546EEDE-7C61-4917-B50A-7BEFADE8EFA3}"/>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A536A979-AA44-4D67-87E3-12F69F194929}"/>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4A0127CB-3031-4E9F-A8CB-EDDE16E35911}"/>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281F0B07-D95D-4006-B12B-B50646957A1A}"/>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FA6AB297-A66F-46D7-A651-3643E5FC832D}"/>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40D16D33-6795-45D6-8FF1-9E51D07A61EB}"/>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F8D49B83-541B-42AF-B649-FD6BE39D0428}"/>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D5456BDA-B5B6-4060-8E3D-1EF4975D174F}"/>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AC9D9042-EFCE-4A5B-9238-A295BFCE2B54}"/>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1223754E-D8AA-4393-BED4-AD0AEA445FB5}"/>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1066F889-1572-4C5A-A1F3-35BD1DD2ADFF}"/>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0E564EDA-147B-4192-8CD7-6E2593A9EF00}"/>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05C82C2C-88DC-4FDF-A8FF-B97E14F59E44}"/>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C514A7AA-D004-4CAB-AF19-821DBA656572}"/>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47911069-DBFE-42D2-8BAA-678892A7CE4B}"/>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C5A6B808-3B4B-4E32-9BE3-D4F6C86C97FC}"/>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076EE0AB-A61A-41A5-A308-335C5B849796}"/>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5396D504-E9B6-461C-8144-9000BED6EC5A}"/>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5FCE913F-5197-4CB9-86BA-A3F1E77505DF}"/>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0BB5640C-7B5B-4AA7-BA96-2D4242EDD972}"/>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5C5B00B1-B9BA-43D9-8CA1-E78D061F18F4}"/>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80C94A51-1B80-43E1-AF34-E268BCC556E1}"/>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C5C82D4F-11D6-4502-BC38-FBDB6EE644E5}"/>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1903ADEC-3458-4FC2-AA9B-3D7BA6D95567}"/>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94067948-6324-4AA9-81DB-B6609B27B101}"/>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9CD3B2A2-019E-4211-A8C7-CCFD91B01687}"/>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D8A47958-FE7D-4088-9F79-BB81532F0BA7}"/>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0F7B5AE0-1C22-4183-9AFF-271A280A4080}"/>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E70FB87E-9E43-40D9-B004-4510E433ED71}"/>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F75A6EBE-AA9A-47AF-B5E0-4EF28015B577}"/>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6817F29E-E42A-4841-BE61-43917EAEEB27}"/>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5D1F4D73-8C6E-4991-A2AA-863EE7D53D93}"/>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2A76CE46-CACC-4378-A423-4C4B3E3BD9C4}"/>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6C84F88A-6540-4978-980B-2DDDD69CB147}"/>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AD98E9A9-E5F4-44B1-B27E-1B5AF19DF901}"/>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54BA6FB6-0527-49BD-985C-468444EF27F7}"/>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B77A7D3E-B879-48AA-B757-438E340FE29E}"/>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5D22A2BB-DAC9-4F3E-ABDE-BF9DFC4D3AF7}"/>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EA7E95CA-BA87-493C-83FF-8B30F4A4D1F4}"/>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04DD341F-33CC-4D44-846E-43A025A96598}"/>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94F89303-3365-43E6-AF9F-2E71C42FB1E6}"/>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3D8E9E31-A2CD-4624-A0D9-B552714ABE1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FF8B2BC4-F944-4F38-8BD7-A3DC93687E0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5D081D2A-6884-4ACA-810D-3163D2F8304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63D16C81-70BE-4A96-AD40-CF123B1DCA6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1F2FFDBA-E1B1-446B-8AFD-F2EF4107D1C7}"/>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84A181F4-94C1-403E-B989-69E4071BAC6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B962A1D9-629C-49B6-A187-1E667E6019E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D1ED2FA0-F4C0-4D12-8655-957CB478048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2AFC450E-AA4C-465E-AFC4-E065B216EAB4}"/>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D0A863E3-4B64-4B38-A2FE-501D30483A17}"/>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8FB85036-D3DD-4FCB-B0D5-4D0D0C2AD329}"/>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01615A1B-4E43-4A0A-83C5-11AD3ADA732A}"/>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37AC9B71-4FC3-45D4-A179-FC8F685C0B6C}"/>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BD93C360-E629-484B-90EE-A0B082172DAD}"/>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C2876861-1274-4D69-A37E-4E8C738EB047}"/>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0FD9453C-D0C0-4C67-9B04-DC96680AB3DC}"/>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F57D2A02-A9DC-439B-A7C4-05675A97028D}"/>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B02F3560-45A6-44E8-BEA6-C483516BA861}"/>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0F82093D-B12D-42D8-9490-5B31F9460D21}"/>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4474B93A-0099-4AA5-B752-09987D305D95}"/>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0D2BFD20-C186-4D25-B82E-39A8418CB1EC}"/>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D80A1481-4845-4874-864E-F2D03D529659}"/>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95A3A1FE-78EE-40E0-8485-5A74DF81F085}"/>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6DCE0473-C25D-4A35-ACBE-08F392D0F703}"/>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F4B4F479-47B5-42F2-ADAE-795A5F10D12C}"/>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DFD3741A-B35D-4B2E-B61A-1CB2722A950C}"/>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C3AF1351-EE94-4DF0-9C70-A5A20055F9DD}"/>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406C1898-BFAD-401D-9E32-CBD31920D426}"/>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638C3E28-C1FE-4A51-B95F-A5B16A86928F}"/>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2B21F427-DBD1-4710-B62A-BA872A42CD22}"/>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431EB3C0-3F36-47BC-B522-6CF7B710740D}"/>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608937A8-EF98-4390-A0C1-38AF768E633E}"/>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C6587EFB-934E-4CD1-8AC7-B8AC21CEC250}"/>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738A0899-690E-4585-AE88-0F9B7F362007}"/>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C082DE27-5170-4EE2-9B2B-90EAE297F98D}"/>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C42558CD-0983-4326-B36E-5A7FA60F9EA5}"/>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E5DD2A5F-ED24-45D1-B208-AD4F006060C0}"/>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ED3CC9EC-BEA2-4D9B-A903-C9208129E543}"/>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C3BDF50E-4850-4805-96EB-BD5D0037D833}"/>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3232F930-0E4F-454D-8B84-DCB2ABB7B853}"/>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9856ACD1-586D-48B8-B7AE-4BBDA7F70A64}"/>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72CAB9B8-4147-45A9-8ACB-396A0D09CB4F}"/>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5F726B63-88A4-464D-8F61-3F8B64948D86}"/>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1F532404-05CB-4632-8B12-A9B02104884C}"/>
              </a:ext>
            </a:extLst>
          </p:cNvPr>
          <p:cNvSpPr>
            <a:spLocks noGrp="1"/>
          </p:cNvSpPr>
          <p:nvPr>
            <p:ph type="title" idx="4294967295"/>
          </p:nvPr>
        </p:nvSpPr>
        <p:spPr>
          <a:xfrm>
            <a:off x="2606675" y="2419350"/>
            <a:ext cx="6978650" cy="1155700"/>
          </a:xfrm>
        </p:spPr>
        <p:txBody>
          <a:bodyPr>
            <a:noAutofit/>
          </a:bodyPr>
          <a:lstStyle/>
          <a:p>
            <a:pPr algn="ctr" eaLnBrk="1" hangingPunct="1"/>
            <a:r>
              <a:rPr lang="en-GB" altLang="en-US" sz="4000" b="1" dirty="0">
                <a:latin typeface="Verdana" panose="020B0604030504040204" pitchFamily="34" charset="0"/>
                <a:ea typeface="Verdana" panose="020B0604030504040204" pitchFamily="34" charset="0"/>
              </a:rPr>
              <a:t>Although the baby had a positive DAT, the IBGRL reported that the baby was serologically </a:t>
            </a:r>
            <a:r>
              <a:rPr lang="en-GB" altLang="en-US" sz="4000" b="1" dirty="0" err="1">
                <a:latin typeface="Verdana" panose="020B0604030504040204" pitchFamily="34" charset="0"/>
                <a:ea typeface="Verdana" panose="020B0604030504040204" pitchFamily="34" charset="0"/>
              </a:rPr>
              <a:t>K+k</a:t>
            </a:r>
            <a:r>
              <a:rPr lang="en-GB" altLang="en-US" sz="4000" b="1" dirty="0">
                <a:latin typeface="Verdana" panose="020B0604030504040204" pitchFamily="34" charset="0"/>
                <a:ea typeface="Verdana" panose="020B0604030504040204" pitchFamily="34" charset="0"/>
              </a:rPr>
              <a:t>+, and genotyping confirmed the presence of the </a:t>
            </a:r>
            <a:r>
              <a:rPr lang="en-GB" altLang="en-US" sz="4000" b="1" i="1" dirty="0">
                <a:latin typeface="Verdana" panose="020B0604030504040204" pitchFamily="34" charset="0"/>
                <a:ea typeface="Verdana" panose="020B0604030504040204" pitchFamily="34" charset="0"/>
              </a:rPr>
              <a:t>KEL2</a:t>
            </a:r>
            <a:r>
              <a:rPr lang="en-GB" altLang="en-US" sz="4000" b="1" dirty="0">
                <a:latin typeface="Verdana" panose="020B0604030504040204" pitchFamily="34" charset="0"/>
                <a:ea typeface="Verdana" panose="020B0604030504040204" pitchFamily="34" charset="0"/>
              </a:rPr>
              <a:t> gene.</a:t>
            </a:r>
          </a:p>
        </p:txBody>
      </p:sp>
      <p:grpSp>
        <p:nvGrpSpPr>
          <p:cNvPr id="3" name="Group 2">
            <a:extLst>
              <a:ext uri="{FF2B5EF4-FFF2-40B4-BE49-F238E27FC236}">
                <a16:creationId xmlns:a16="http://schemas.microsoft.com/office/drawing/2014/main" id="{64794A0D-4F02-4813-9118-1A5AE392B993}"/>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5469415D-F471-4FC1-81B4-0A93AF9EA003}"/>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340A0DF1-F3D6-456D-B475-D995CEE097A5}"/>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6BD0B34C-8CD0-4503-AAD8-A9269D9D9DA9}"/>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96B8E59B-698C-42CA-8BA5-3DADAB589A92}"/>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1397CBF9-E3D3-4767-83D2-0EED2DD08FAB}"/>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DBBDAE60-EE35-4DA0-8C53-820D2F724407}"/>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604420B5-66E1-4BBC-AB21-76F9CA726C5C}"/>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C34542B2-9CD7-498F-959A-3A3C9FCD3C07}"/>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60253BDF-6D66-4BFE-9B58-553F75618E59}"/>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1D9CA836-570C-4F18-AA64-E7817C5CD30E}"/>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61DA1201-3646-4AAF-949E-8CE2F61BF1B0}"/>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DF5A85F2-EA35-4789-921C-F3D98114A5DB}"/>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5FC1C5BD-D38D-440B-BEC3-5E7B8724C4B7}"/>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7461CB8B-E121-4108-B2FD-14FD5B3BBBFC}"/>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7BF35577-6D88-4779-A768-E5681C5F95F8}"/>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9F94077B-B555-4086-AF4A-0B5BA16851B6}"/>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2482A171-E331-4105-98D4-03772F8774D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3F376092-18C1-4CF9-9BCD-7A8A1144120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3E332592-8728-4673-85F3-925E488F5B4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F315D826-273F-473C-B44E-C815E7DF766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B4A4E56B-81C2-44E0-90FF-EB9344DA77C0}"/>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021EE6B9-72F9-47EF-A12E-2B2BF9D8DF9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F7058786-4661-41EC-8B8A-0DF7D940547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7BABFFD0-1521-4EBE-9197-BB9E9311136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15E11DD6-1E4D-4713-9AD5-CAE5756D2C47}"/>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8F1BB7CD-7ACE-4BDE-944E-6C3164AC149E}"/>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026643B3-85AE-4A4D-BCF8-1277299C2916}"/>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0F6C5839-AE23-40B7-A3FC-578AD8B6FFBA}"/>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6045DD6F-F456-4685-A9F1-74A7FC4EC33C}"/>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374770D0-DAE1-48EC-BD62-99C5952AB8E0}"/>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50C65C23-7766-4B9B-8CED-F121EE9C2BED}"/>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C5EA914E-DFC8-47D3-95DC-3208FB6232FF}"/>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06BD009C-A406-4F93-B048-9949304948F5}"/>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87C70FA1-1A06-47D3-A47B-C57ADB2DAE59}"/>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1C0B1B7A-E772-4192-A3D0-4BCAEC270CC4}"/>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07B81CD1-C1AA-4E29-85A6-3B0D9F2975D3}"/>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A3471935-99B0-4A41-AF39-B5A334789C1A}"/>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4A2D0E60-F578-4464-8270-0419D9625AF3}"/>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D6A7F54E-4CCE-40BE-9B22-F6924CBA5526}"/>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3521B53F-969F-44AB-8850-82036A8F2EEB}"/>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32F75985-C65C-4EF1-8DBE-773CCAC72589}"/>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CBB22920-6917-46E1-AD5C-F2B3495AACDC}"/>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38009A87-5DEC-4E58-AEA6-BAF7679DA4AA}"/>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20820371-8F8B-40BB-BAC6-57D6DA1A4549}"/>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374406FC-A4EA-4622-8D77-972DB3237158}"/>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8061F05B-3B7F-471B-A194-9F97899A7897}"/>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E715A006-4B8D-47EF-B854-895DB2448DAF}"/>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9E0C06BA-BC95-4A47-A579-EBB135AEC432}"/>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80BAB634-090D-472C-8FA8-B909A4AEF5A5}"/>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F8BB4139-D26A-4FA8-9204-E5BAC205BA50}"/>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F06D9A42-5327-4485-AC2C-E678EAF3B771}"/>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C756ADFB-2EDD-4CFA-8FEA-08B1BF89F45C}"/>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E413C639-1631-4D24-A9F1-54BDDFE82FCD}"/>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24467EAE-6DB0-4617-933A-D992AF6D2CCF}"/>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9A6C078E-4C97-424D-BE67-693928B33B03}"/>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0EBEB836-0496-49E3-A583-4CD9BE113A1B}"/>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EDB188B0-9F9D-4AA1-9867-D90D35240DD4}"/>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BCC3F600-3268-42FA-AF9B-8393B1FB81B0}"/>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7AEA4E36-6CF6-4453-AB9C-55A08538F1B2}"/>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46F62229-D912-4D2D-8A28-47EE77FDF52E}"/>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0F7F4230-5409-4387-97F9-B5D00B0E1C25}"/>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6684D97E-4D3F-4621-8B2A-59A71997EE8C}"/>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7BBAD21C-B4FB-4F0B-AB59-C4B62BC2A1F1}"/>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5CAECCF5-9EE9-4209-BC79-A7E5801AA56D}"/>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740AE957-C0D4-406B-BCA7-127D44EC0C10}"/>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9495A727-CB28-43F1-8DD3-897F8E45B5CA}"/>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667EA29A-D2ED-48B7-A0B3-7341D7AB7EEE}"/>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87EDF449-A1A8-4111-9D67-8868ACCB2365}"/>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6C1BF6D8-79EE-4D0D-9C0A-902F431061F3}"/>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90733A7E-52E8-41C0-8D9C-1B9E3A22B2A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8F2C233E-0B4B-49C7-B17A-F8B4935C17B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CCA1C2C2-1780-40FF-B0B3-22D009FE59E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B7B2675A-B7CC-43F6-A599-DA708F13278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EDE5C6DA-5389-4265-B1BE-805E25CE3560}"/>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41D9F516-3093-4489-BF93-CE8C86D057B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5C66D8C2-3458-4D65-BE55-7F438CBF6A0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F81E23DF-C5B4-4A9A-8B09-4F207A69E75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5C739A10-891C-4FE0-B37B-7EB126D752CB}"/>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E076EB5B-1B94-49CE-80B6-9DB00FACEB01}"/>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2CC4B5AE-0BBB-4EB2-A2C3-9B6453EDC7DE}"/>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9A0C5F49-A4DA-4E24-BF9A-29BCDE1A0E84}"/>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77641D4C-EBBC-4A26-B42B-25F20B488E5C}"/>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3091E1E3-5D0A-4492-8E43-791B3B4B0353}"/>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646DA43E-DBA2-480A-8EBD-99F15DEDE75B}"/>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6A9C2D65-4FAA-4A1F-9780-268F4554BBEC}"/>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16B26002-35E1-4825-9087-95AD07E7D2CC}"/>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79C34F66-1B8B-4B02-B8EC-9261EE5A98B8}"/>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475D5F74-1B44-4D54-A942-FF0323589016}"/>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335FE625-38F0-4D5D-A3AC-AE4D893385A5}"/>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91EFD4D0-4E03-47A2-87EB-E6399D784522}"/>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B42779B7-DD89-4F28-BC1D-81D7EE6BADF5}"/>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A8FBE32D-7352-4B59-8162-A5EEED5B2AA5}"/>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149FF004-1DC1-4B1B-B8DA-0ED26DBE87A4}"/>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E67E3533-99BA-43D5-BF41-F00FA8B4D63C}"/>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7904E095-56F9-4DC1-ADE6-E3E70C35E817}"/>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02CF8C65-FE85-4C44-B4F5-82BFEE103662}"/>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6341D6D0-406D-4751-B74F-3B231662AB74}"/>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3FEDE9AD-AC4D-40D3-BB21-C6462A8332E4}"/>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69A53510-B12B-4FE2-90EE-02AD18040F34}"/>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FDFA1BA5-0503-4A0C-9EE8-AF6B472EE5ED}"/>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3342F002-8A70-48EE-9B27-F3800BEC50B4}"/>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3ED0B740-E19C-4478-BD67-3454C43AA464}"/>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218514CE-0A2E-4195-B3AE-E0AA041CC1ED}"/>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3914B2E3-36DC-4DF4-BD8C-AE6B99817B1D}"/>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2CEF1D59-2CBD-4BAE-903E-EFF5BD2A8E4A}"/>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401588EE-6BB2-4B94-9244-CD62AD383E5F}"/>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47FF7AC4-FCA7-45DD-ACEC-0D7BA735AC46}"/>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4227374E-1400-4175-A7D2-812A87C8EF27}"/>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94447979-5491-4A0E-97BB-C211E97F0A88}"/>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106339D7-9B30-48E3-9C97-987386065D42}"/>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3BCDA4D8-E07A-4A55-86F5-45620AA821E2}"/>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5CEDE460-8DAD-4A9F-8A40-0E8120411DDD}"/>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E20A49F9-140F-4A82-8322-5E6F7AD478AB}"/>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333CAFB1-51E3-4456-B926-7D085105F1F1}"/>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E896338A-A8EC-4537-B036-305D786B75A4}"/>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8EEFA817-361D-4BB9-B1CD-BC7CFB2FE68D}"/>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A7BFF1BD-9783-4321-870C-794F5C4CAD7D}"/>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72260B29-C51D-433D-86CE-D766F52F86C5}"/>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B2FB5989-EB76-42A3-9D84-BAA963363E85}"/>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2B19B5DC-73EA-42E4-932C-DE36CF90335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4F0F05D4-4752-4926-8B42-27B80DD9B14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874EB7F9-C198-4E57-87AE-D61A96F4446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50265D87-6744-4CCD-B23E-974ABB9F57B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8FFFD6D1-7F14-467F-A7C3-6252190CC1F3}"/>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E7183BE1-F9AD-47B6-A24A-2FD3A67E4B1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C28F7D1F-9C0C-4AE0-8938-FCBED75E47F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DDF0330A-9525-412E-BB0D-D4B9890492A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6A4B345E-C6D3-4E24-BBC6-7F6BB8F9C05A}"/>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70EFE08D-EEE0-4195-B387-E67D11F045A2}"/>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1950DB14-34F4-4694-A075-978A9B9E55DF}"/>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6D534ACB-896B-40D5-AE6D-F2F8135A81BA}"/>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7ADE4559-0CE3-48ED-8FE3-6A830081D278}"/>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578A2571-5E8A-471F-B21D-5056EF6B8F30}"/>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84492E37-45E0-462A-B8A4-23ED997C7FB6}"/>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B3083DC1-8B16-45EE-A467-6ADBD2AF605D}"/>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0F7B2EA1-3D48-4395-B2E0-ACFD550C2928}"/>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CCF271C1-616C-471E-B629-B6731C077024}"/>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BFD078BD-BB84-4DB6-B8AE-BC8DD94F5069}"/>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54B3311E-7313-4A1C-8E2B-52F70748A991}"/>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11743027-1B38-4A68-AFC7-AFB6CA1CA8A8}"/>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A6874A40-60EC-47C3-B7F2-E423DF98F924}"/>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3F7EBE91-1986-41F5-8681-1ED8BDCA7482}"/>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29E9B864-6326-4615-9168-7C839E31AC17}"/>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87B305D8-A6ED-440B-874E-ED3ECE0CCB91}"/>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125C76F0-8082-4543-9965-39030C5D2203}"/>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515FF21D-8F6E-4DC6-A3E6-712D624DA8C9}"/>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EB92659E-6227-4560-80A9-129A3A3154BA}"/>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2749D880-C16A-4AD2-92AE-005B74CE42A5}"/>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F2107E60-405C-4E26-A438-89812C8B0386}"/>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59569743-2145-45E4-BA92-21AB17B5224D}"/>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01EA5BDE-E8FB-44E6-8D8F-93C61901590D}"/>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27FCB0B6-F518-46F8-9DA4-F35497953457}"/>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33D09621-4B6E-4955-B099-41F8C7CA904D}"/>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6539EE01-F977-449F-B917-39C5E50F4178}"/>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9CB82632-004A-444F-8423-E6BF6A76BC2C}"/>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4C1C2C27-98E1-4C2A-BC96-62FC30C8D8C8}"/>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88F62A91-63DB-4030-BEC1-FCD1C6C5C814}"/>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7C37EC6E-D325-4B9D-8B76-5B2DB5C6ADB8}"/>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96E477B5-90F2-4AA8-AD26-3E765F7A2EE3}"/>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51DAE45A-ACCF-46B6-8AEA-4768C93F8424}"/>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6B2DBEFF-E5C2-4A6A-8DB7-A8085766B106}"/>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2E9F6628-DBAD-4093-A5A2-994BFA959735}"/>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D5D59325-361C-47A8-985E-FDA560DA3540}"/>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DE41D8AE-DC5D-442C-85AF-78E4895DFA2F}"/>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9ABB7A1D-911F-409B-A2E0-111940B29855}"/>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56E8464E-9BC5-48A0-A513-17028B20A59D}"/>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F7D47108-A039-48B2-934D-9D6471451BB6}"/>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5466CF70-C119-4B99-9B83-04AC3B82A95B}"/>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8002B4D3-B7EF-4E28-B3BC-9238989CA3D8}"/>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B754DC35-5352-4710-B211-786EA963F6D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D00E875C-DC03-4397-991F-38617C124F3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2F17C705-7E3C-40DE-8217-838040E2447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AA5F97ED-75FF-4138-8C1B-AA91D8331C3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A2E61171-1BB1-4C3B-8730-30D33CCBC4F4}"/>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2A429D88-FEE5-4839-B21A-83945DDB917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ACD617F4-74BE-4F46-8E5F-6D95AD9D14B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B5E5153A-CC4C-423E-82A3-79AF097D05A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90B1D2E5-46FC-43E2-BAEA-A63BFDBCB7FA}"/>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4DB1DC2C-3832-4227-89E8-39BA419530EF}"/>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E2AAEAB3-CCFD-4881-B7A2-C18BA3596392}"/>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7F17839E-9428-4654-967A-FC03109C5512}"/>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16A56D3C-F7DF-44E2-9D33-C648EB9B3DD7}"/>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3DDD90B2-1633-4D32-B390-BDB657568787}"/>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C14E2847-FD05-413A-B92E-70579A869C1B}"/>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B2C66EA1-0011-4F62-82FF-5331A5BF6FC9}"/>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D2D936C3-F9A3-4C42-AA70-37C6AFA5D571}"/>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18575BF7-E0C3-49C0-B149-4333B3D40A49}"/>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E70DDA89-8AB2-4331-931A-C58E6D2795DD}"/>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CB7D46AF-8873-4DCD-AA53-0B0E3974BC46}"/>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23CA3140-2C7C-4999-BF5E-B680A2FF0F8E}"/>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8A6B6BA6-AEA6-4986-8432-BC46F9ECD645}"/>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47221221-EE04-4E0F-8F4D-EF2E2AAA8A07}"/>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299AA039-437A-4C8F-8AB9-B39564282AA4}"/>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9EDD851A-885D-4420-9C4B-9A358AF6EB86}"/>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E7C9F575-2DA5-4D5D-A924-0C10C2D1F1F6}"/>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8DE80929-3071-4C4C-AD1D-A80A7146CA24}"/>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B548B990-0DEB-4018-81DC-0F3DB3F39A14}"/>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1FA388E7-7932-43E1-BA65-95541946D4E0}"/>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E6C3BEA0-B30F-4492-9BD6-C43F2B93295A}"/>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C8ACE70A-7723-4311-809F-6D6413F909A4}"/>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A0812BCE-BA85-4EB6-A862-7B5DC4A0C13D}"/>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22D3F4A6-B9E7-4CD6-A827-59A9072EAC45}"/>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7FFCA666-986F-4E0D-A597-A9C5DEF73EA0}"/>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FCB5DAD0-2D2B-4418-8894-B4B14CC99CFD}"/>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79320D6A-C275-445D-AF40-B4827CB49B11}"/>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7E3D6CA5-48DB-447A-991A-4146F8923D19}"/>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A86B9EED-9DD4-47FC-AA1E-970152AD7A24}"/>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DE9230FB-2B51-4A1C-80B2-F94B5A5081CD}"/>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F2D62936-CBE5-4CDA-98EC-507FBF33597C}"/>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1243B6B6-D819-4E58-A441-79F157DDEC9F}"/>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6E127639-0C2D-4AE9-8EED-F9AE8D1A5A1E}"/>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D343307A-3D8B-498A-A992-4AA3FB3C35C7}"/>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9E700E8B-8A63-4C4C-A0AE-FAF61DE9AE02}"/>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41A9A578-4B45-415F-87E4-C23990EA78BE}"/>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475E0CA1-E6F1-4173-8D19-8D01147458A3}"/>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8F536918-3D65-42A1-99D2-4EC27F2BE419}"/>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914A4E38-78C8-4087-81A0-249F6EE317F7}"/>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40ED5BBC-0FCA-4D1E-8F67-DFEAC7D3EA9D}"/>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4210D13C-EE0A-403B-A88B-BA4D450D1275}"/>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34E3FB31-011F-46B6-AFDE-477F8D1D154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A809AD4A-D4B8-4F78-852B-BA3B12C6258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00BFAD7B-A419-4448-9BA0-1E8DD8B8867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19861D50-2431-48C9-90CA-D8C585FCBA7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33D1AAC5-5589-4A6D-9250-EBBE6C41F124}"/>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4467B574-4080-4E39-A9BC-D09336CBB4C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76B9B65D-BBA5-4ECD-B2F2-BD0A6F96EEC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03F66523-D9CA-42AE-A3E0-E64E6B94EBC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886313A9-CAF4-4E4F-B476-FB1B50673B10}"/>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9CF65FC5-B835-4294-AE06-5103A4CE75A2}"/>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4FBAA4A7-CB11-4A05-BE9D-381CC0A33CAE}"/>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9D272A9F-A662-4A5C-A9D5-D3176B96D0FF}"/>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C545B0B1-2E78-425F-8A80-6CAD13F8A92A}"/>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99929188-3387-4571-AC7C-6867294548B6}"/>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CCDB2816-9783-4929-BC39-5A3801B97C4C}"/>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5C05FD14-13D6-49EF-B435-30E7A57E7384}"/>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30FB35A5-9842-4CDB-9B07-A2BC5806ACAD}"/>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C249A3A4-42F0-438E-B095-3CAFE4E89A61}"/>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DC6B0182-6BD8-4310-9A4C-0E5D2761123F}"/>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48DC8D0A-73B7-4819-8007-6CE440FDD25C}"/>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F4ED40A9-0C08-4D05-8272-30BB7CF6146A}"/>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847EFEB3-0FD0-4986-B502-32BA68C6E88E}"/>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51E64E96-7DD8-4B84-88C8-9DD99DF9CFAC}"/>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02EFBB89-ADB5-48E4-814F-B97844FFC13A}"/>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7B66385D-1E9B-4AD2-9CE9-C8C8EC04E6D9}"/>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A6C1E1B2-BECC-4219-9A85-7269198C7FF7}"/>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8C4758DA-3D7A-4796-862E-3CD2D783CACA}"/>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2A3842B7-C3CF-4F93-AFAF-92D80166FEDE}"/>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BE3D7ED3-F446-4A12-9205-C43B38E9D528}"/>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968EE647-FE33-49B5-90CE-5B4AEB348A8C}"/>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72C0563E-C6DE-43C9-B6DE-70C6D7C43160}"/>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78600375-D61B-41C3-93D7-F261D7B3B49C}"/>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C4BB7577-C581-4D35-A01B-BB92C400A95A}"/>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935CEFB4-0D0C-4F8C-A933-48C17537EAF3}"/>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A4C5F1A2-1D3F-461F-9632-BC16D716489D}"/>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73553B8D-78A5-4E4C-8F19-F8632FE1A029}"/>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D56F9F85-11FC-45CE-9094-68867D85FD2A}"/>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9914B0F9-2C84-4D98-A9E0-FA9A961D5B75}"/>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3754050A-3009-4261-97E7-E96547DD0E74}"/>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5014A4EB-7EB8-41DD-B36B-965A97534A3B}"/>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D1E0AB07-A6EB-4BCD-901F-0A244C0DD361}"/>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00B3A197-0D7D-4519-A421-01AE0D6E139D}"/>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83F4D5BD-DF2C-4943-BADB-29295DDA2E53}"/>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60ABDFCC-7E00-4ACE-87F0-BD0CCB57DF93}"/>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40D7C7EF-93A0-49B8-9810-BABEC36854CA}"/>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97125E73-E0BD-4B45-892C-45090D3277F7}"/>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121E41A7-0AE0-4052-917D-9BDCC816F604}"/>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2DA11A9D-C122-457E-8A67-5185C574A018}"/>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31DC867A-C666-4E0F-A50A-8EC19755F943}"/>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B72114A5-7272-4D5F-B0A3-FDE020CC5359}"/>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2DC15491-9323-44FE-B2AF-FCB414D2314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ADAE52C6-B8C8-4418-AA34-749B04FF59C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476EFA30-F5D7-483A-9E0D-BE2B81E1F56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F8DA9D37-ADED-4C7E-84CB-BF1FBCB5D78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D851C630-AE86-4D5A-BBE8-04A8041E09CF}"/>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B616701B-369E-4D47-ADB4-D0C4BEB5E9D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E12A6845-637D-464F-9FD5-4B44B493139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73BB4274-E7ED-4615-84C4-8DE0F97291D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4E565770-72AA-426F-966F-B6C7F2D26F45}"/>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A3AA5208-0BD3-4D0A-AD9F-DC267690D759}"/>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3C84BA19-87E8-4A2D-A8C1-026CC1D27B06}"/>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C0E34C47-3CA4-412D-A6D5-ABF8C8DEEF62}"/>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FB10F11E-BB3A-45BF-A9C0-A3B4AAA7D674}"/>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66465B9B-3E05-482E-8C46-0BB6005DF629}"/>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48BAB445-63A7-4709-8763-15AAE9292C19}"/>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75FFBD93-5972-4EFB-A566-DC6BB5C932FB}"/>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8B9C373F-D7AC-4BFB-9848-8B413EE96638}"/>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63884CAD-C43B-4001-A00B-7F43FC2DA39E}"/>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90202BC9-D875-4F9F-B49A-3FF4C67A3289}"/>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E2FF2C5C-192E-40E7-9303-A65BAA2E4068}"/>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826B3650-CB22-4FE8-8BE7-1B08045F87F8}"/>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19580ACC-08B4-41A9-AF2A-65C6E36F91F8}"/>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BF57BF72-8085-4A51-950C-5C49A9992F31}"/>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29C220E5-3534-425D-8E13-039B9F863419}"/>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6666DEC3-6838-47C4-92FB-6A13C7D3619E}"/>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D0AE9C98-7C9E-45D5-AA40-3A194AA20242}"/>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6AC000E2-BDAA-47EF-8B33-7912ECB5A0AD}"/>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EBA5AD47-0E19-47D1-91ED-248E844E0783}"/>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75EF00DD-2CED-4644-8595-0AE4B2D6A72B}"/>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1E2FC997-30B1-4A21-B320-82DB0A45F5DC}"/>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831B1939-D231-4A92-AD83-8C9691BCE5E3}"/>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E23B11D1-0F6D-4C21-9D8E-C23B2A5FA52B}"/>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42545C0F-CBF8-4B7A-98FF-FCA61F6993F7}"/>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45A1DE80-53DC-4245-9FAB-9FB1FE34D4E3}"/>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8BBA62FB-C504-43FE-A58D-F1B05DEFEE73}"/>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49CC39AE-2097-4FD9-A67F-16F64B90ACCB}"/>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3CD3B0DB-9645-4D89-A4DE-D6E3ACE1AD1B}"/>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FD996473-2D47-4C58-A106-D5B702338417}"/>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764ABA77-7DFC-4C23-A259-B105C055C6D5}"/>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EB22199E-5763-40A1-B6CF-123291811F0C}"/>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E52C20DE-5D51-4DE7-A418-D9A178222524}"/>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042A17DB-B949-4805-862E-690557A8412D}"/>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7F4DF199-3C32-4B88-A03C-7C004F2CEB37}"/>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a:extLst>
              <a:ext uri="{FF2B5EF4-FFF2-40B4-BE49-F238E27FC236}">
                <a16:creationId xmlns:a16="http://schemas.microsoft.com/office/drawing/2014/main" id="{F94966A0-0806-4FE4-80A5-1BF5D23271DD}"/>
              </a:ext>
            </a:extLst>
          </p:cNvPr>
          <p:cNvSpPr>
            <a:spLocks noGrp="1"/>
          </p:cNvSpPr>
          <p:nvPr>
            <p:ph type="title" idx="4294967295"/>
          </p:nvPr>
        </p:nvSpPr>
        <p:spPr>
          <a:xfrm>
            <a:off x="2606675" y="2419350"/>
            <a:ext cx="6978650" cy="1155700"/>
          </a:xfrm>
        </p:spPr>
        <p:txBody>
          <a:bodyPr>
            <a:noAutofit/>
          </a:bodyPr>
          <a:lstStyle/>
          <a:p>
            <a:pPr algn="ctr" eaLnBrk="1" hangingPunct="1"/>
            <a:r>
              <a:rPr lang="en-GB" altLang="en-US" b="1" dirty="0">
                <a:latin typeface="Verdana" panose="020B0604030504040204" pitchFamily="34" charset="0"/>
                <a:ea typeface="Verdana" panose="020B0604030504040204" pitchFamily="34" charset="0"/>
              </a:rPr>
              <a:t>Did this mean that we had made an error in our k typing?</a:t>
            </a:r>
          </a:p>
        </p:txBody>
      </p:sp>
      <p:grpSp>
        <p:nvGrpSpPr>
          <p:cNvPr id="3" name="Group 2">
            <a:extLst>
              <a:ext uri="{FF2B5EF4-FFF2-40B4-BE49-F238E27FC236}">
                <a16:creationId xmlns:a16="http://schemas.microsoft.com/office/drawing/2014/main" id="{3AFC4B95-CCDC-483A-8990-B5B54054C82C}"/>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6A9B8845-E104-4B5B-92FF-573F025B2CD3}"/>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971ACBFA-E081-4654-8161-7C4B631556FD}"/>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2E245778-8DC7-486C-9182-FC22EE9F86F4}"/>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9F514CFF-47C8-4E30-BC49-D3821FCB0472}"/>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B7433C4F-0F00-4452-8FAB-E122CDE3A1D7}"/>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6DE1DB7C-3585-437B-9BFE-D6D706C7D737}"/>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F4C046A0-F97A-44E4-B1DC-6932A3FEEB3F}"/>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DF935539-10A4-4A0B-A6E1-043079F6B359}"/>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601832D1-2409-47DB-B631-B7B453BF6292}"/>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E0DC821D-B93A-488C-B690-6FB2583098DC}"/>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E24966B8-DE25-469A-B095-A4741BD4DCCD}"/>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ABC76D8D-318F-4F49-B3DC-82C22B191190}"/>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7BEBAB20-0B7A-4711-9D3C-AE6AD9F40DDA}"/>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1E6480F1-4341-461B-B18C-68A3479C2E6A}"/>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2BD91525-EAA5-4A95-984D-E8C1BA6AAA4B}"/>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3927898D-D9F0-4B8F-B03B-ADC48A789A1F}"/>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B16B56BA-ACAB-48EE-AC64-88ECABB5BCD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9E01B5D9-38F8-414F-9365-E7ED09641B2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584084E6-061F-4B8B-8533-B645ECE97B8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73EDA45B-F45A-414B-86CD-72C6D989B81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C8F3D249-4E25-4789-A667-D050F1139440}"/>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FFE42EFE-FCEC-42A8-A549-DD9C09F9561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515C1DC3-3049-42F3-940A-45437BEB9C2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914559D4-7E38-4F85-A334-16F17450E40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C30732BE-4CEE-402D-8E3D-0FB5AB9CA8BA}"/>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CDADA2B9-17B3-4A32-8350-6640414AD3D1}"/>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26C0489A-4A45-462B-B8DC-911A90A5B39F}"/>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3890AC38-E818-4291-8645-4FB8E17FFE91}"/>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450308C9-D925-4A75-BFAF-E45364668EB4}"/>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FCFDB52C-C947-454D-8850-D51DA6EE7169}"/>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BC1A2DC6-5D7D-456E-9E5C-BE39BCD05804}"/>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CE0F4008-4A2F-40B8-BE2F-13A7B5DA2AED}"/>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7714FDBF-7D5B-4A33-A38B-F7296C6DE130}"/>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485E9426-4E5C-4BAE-B54B-0952808061BA}"/>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2250CFEE-15D1-4A9A-95F2-3AB5F491C8CB}"/>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C8AB4AA9-9D50-46AD-BFF5-D74F307EFC70}"/>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553073F4-A2CF-44CE-A675-961159B7A1F4}"/>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C6EF30BF-5A37-442D-B651-6778F6BF9F4A}"/>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C426BAB8-BFF7-4EED-8A12-995AB7175E8B}"/>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F030E23D-6ABB-446D-803C-9EBE4D677AC4}"/>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8B6AD848-4BB6-4D6F-B182-BD0DB56BAB51}"/>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072614FA-AF1A-4613-9061-9EDF8F5682CB}"/>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7C9A674F-ABA3-420F-B8EB-1F1C8E6E1E27}"/>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56440A87-00AE-488A-BC1B-F213E3E3A881}"/>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621887E7-005C-4F9D-A57A-EF29C474451C}"/>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90CC465C-4C60-4ADF-B052-8C4C5E4FB5CB}"/>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B3A36333-C033-4935-AFE4-CEABB3BC3959}"/>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0D033973-955B-4286-8AC6-D940AC4967F0}"/>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441B13DD-D290-427C-8757-E5619ADB7BA8}"/>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E93EFDFB-3E93-45F7-BB54-AE4C731BE915}"/>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41A04F99-859E-44BE-B489-AA0C162B3655}"/>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FC00D755-A5EC-40D8-B423-D95855420836}"/>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888F8534-2D8E-455B-A960-7E2AA963ECF0}"/>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220D1D59-FBD1-45C0-AC8F-239BEB645723}"/>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51D5E726-1B17-4346-A464-AE4A97939DDA}"/>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5B8B6B53-A4E9-4398-B3A5-654750111E5B}"/>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FAD2F841-C3CB-4120-8CCD-994A76649B60}"/>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08D3904D-D585-41F9-A471-E2AF4A2EA51D}"/>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7AFB7184-8E0A-43B0-8321-838237E77356}"/>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D3999FF9-0BD3-4C82-B7E7-B97A633FC551}"/>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0643D3CF-1D52-493C-8BC0-4589DC1136AB}"/>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1375B128-F3F4-4256-8B3F-F6289F5E4E0F}"/>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D784AD0D-0CCD-4523-B485-31D5544147FB}"/>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3B4FB089-A745-4825-ABDC-1CA117A17087}"/>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D3608390-6F19-4C1F-8B11-7836BB0F1563}"/>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68C7656B-BBD2-40A3-91A5-57E32604337D}"/>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A78D5C4E-13E2-4D02-B491-1A8C6F63F003}"/>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8F1B6A02-1159-4F6D-BC93-1FBF276F253F}"/>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D2E61AAC-85B0-4947-8B4B-44004D11E83A}"/>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1C59AF9D-AD34-4FB8-9FA6-9E8F72A607A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832AEC65-2038-4850-8B63-293B5CA2B1B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953E2884-74C7-4673-A800-B697B78325A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2449F181-5F85-4A4C-BE81-35CEC628A10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1D7FA454-663C-4990-83FE-3252F0BAB7CE}"/>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740E86B5-4A80-4A33-8AFF-85677491F40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B8176566-7CA7-42EF-B59E-4B29035FC0F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2163520D-5B25-43C9-8890-A1190324DCD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E6A7623A-5EE4-401F-AC41-A397203266D4}"/>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8C4A9D78-EBD4-49A0-BA41-383CE0113FE6}"/>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6610E360-9DB8-4673-B43C-B60029ECEFAF}"/>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48A3F229-5341-4743-8C98-105E3C84D62D}"/>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D72906A0-0738-4BAD-96D1-906F3D1BF5EC}"/>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134E6C63-D8E1-436E-A822-39ABFACA6C15}"/>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905E1ACA-E72E-4551-9D6B-8C2F3CA5298C}"/>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93DDAE96-DB72-4A7C-BA37-74106E460282}"/>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C3AECA70-063B-422A-B30E-1EC838CA3B58}"/>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B4E7D06B-A6CE-4D1B-A75C-606BFA900B8F}"/>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ACFAC5A6-A5E6-47D7-B226-F975838922F4}"/>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CAC815E6-6ECB-435B-9206-C63E5F77EA3F}"/>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637E6D85-357B-49EF-AF51-B37B3E20D5C4}"/>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01A3970D-81F1-4569-B689-C85B686113FF}"/>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3A807088-8BC1-420E-99AC-211F13228A2F}"/>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5204B0CE-9C6C-46A4-B796-F145468C1D8D}"/>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C63227C7-BC0E-489D-9E1B-38454703B55A}"/>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103C4A01-A8F6-4978-8AB4-E1C14FF74FD6}"/>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9A295F2C-0E4A-4D80-9684-AAE96341EF90}"/>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236DA70F-8B23-440B-B0BE-EBAE8AC2E803}"/>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0D105D4D-46DC-4A48-A0D3-A62A4101B870}"/>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767E5B69-87EB-4432-B7EB-E510063FCF03}"/>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53BCF393-D461-424E-9095-B9173D24DD32}"/>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5813733B-92B7-402C-9739-66565C704B2B}"/>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753ACB30-66CA-4D1C-B720-858DB02097D5}"/>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5E009D99-B657-4E22-BE10-2CB20AAA3122}"/>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A47575EE-156D-4489-898D-A211CEC56484}"/>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3F42E583-1260-41A6-B8E2-41EBABA89479}"/>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05D20BD6-E259-4113-9C58-584EE3ADC4DA}"/>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6D7192BC-B0F1-42A6-B662-C659F4B88404}"/>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30F7247C-C083-4AD1-ACD5-912D8E939A54}"/>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7533BF43-6B81-4B6C-8475-E847D05A9311}"/>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4139E2A7-A207-4C28-80D9-35D11AC1A19A}"/>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C61FAFF3-52B7-4159-9A47-96DCF977C978}"/>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B4CEDC79-3F01-45DB-A2F2-E0BBAC91C6A9}"/>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65E18040-A1E9-4341-B043-CD46C8DC9A7C}"/>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ECEE14F1-AAC9-4467-91A7-B9CF2A82CB8A}"/>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AD9AB393-A261-4F1B-B9C9-E0213BAD215A}"/>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E9520FEA-7E06-4047-A325-EFD800EFEFCD}"/>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3C9E1C53-BEDB-4D95-B498-237F49DCC15B}"/>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FF65FFF0-F8A2-45EE-9884-43ED7DF1EFD6}"/>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2C175475-8D80-4E6D-A629-464A58575EC0}"/>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1F73A4A6-F8DA-4E23-8849-1D5786A1D9A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47AD4BAE-E6E2-476C-ADB4-B92591B7644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09C78082-9C94-402E-BF20-926FAA7D201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D1032CFC-1928-4A57-BCB3-B8FBEAF756C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66F409B3-DDE7-454D-AA30-AAAC84D81480}"/>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F9BCDB9D-7AB8-497E-A0AD-EDE16D2C4B4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6C8AF658-50CC-43FA-8568-33F73846298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02C304ED-A753-4F8A-83BD-AE25D806719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2D3F4A83-439E-4547-B5A6-92F639179E2F}"/>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B1829F10-0408-4DDA-ABB5-457FB06366E1}"/>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655301AA-156D-49E5-952F-906F792CB15C}"/>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B8234D7A-022B-4127-818D-75C62150CB23}"/>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5E5DD60E-3DEE-435E-9D1F-F46C0C1721B6}"/>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3CE00A8E-9FE3-42C4-B291-F1DE767B31A7}"/>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F3CDEC23-A653-45CD-B614-16832EC1A686}"/>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1B89275F-01B7-419C-B689-6D5688E0CF46}"/>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BE03B784-9968-4B8D-BE7D-842BCE87F656}"/>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5ECB600B-CC6E-4925-B288-6729C21AA7A1}"/>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0BF74E60-3C79-4CF9-B0B9-1BFBCA5C1F40}"/>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3E12C9FB-40D4-4228-B9C0-E5C889AC2DC4}"/>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0FC87475-9974-4045-9F24-DB7B85866059}"/>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7F28734F-AF96-42BB-8380-A23D8AB65937}"/>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A6E5D982-88E8-46DE-9A65-F53922950F71}"/>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43EF92C3-7904-479F-B7B3-A87C96E0948D}"/>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2140FFA3-E384-4812-8726-0B2EDC6F53FA}"/>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65784DCB-8E17-4750-89DB-2B9DC82D43E7}"/>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B0CC66BB-B228-4B19-9A48-36F5B40B9543}"/>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32F97C5A-1EFA-4622-803C-77722DD9BCAD}"/>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B3772B70-E13A-44B2-A5C2-2F109F184367}"/>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F7062C0C-8C8B-473D-8584-60738DDB2737}"/>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ED6AB413-EB5B-4723-9A44-93961E0B6B0F}"/>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DB241322-8325-4383-9D4D-54CB848FC1C3}"/>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9BB5603B-74F3-4EBF-A92F-5550D85463EE}"/>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F71E3D1A-8E3B-4AD4-BF24-17FA616947C6}"/>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6F3A0598-4F89-4C17-B4DE-87960D8FE3A4}"/>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FE7810A0-902E-4E66-8B34-416DB8AE69BB}"/>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5C7B9D29-9250-4203-876E-ABB0447144B1}"/>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BEC7381B-A38E-4998-99B0-4D8B84AAB2C5}"/>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03345DD4-A70C-4C47-A5CC-95F058B9B8A4}"/>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6F852C6B-AFE3-43E2-88C5-44BA8C8C7540}"/>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D7829BC5-428A-416A-AB34-B5735A065238}"/>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5E29F96D-52F4-411F-8C96-C94B8214F21C}"/>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D6E3B92B-811E-4AA7-856C-E5A407622864}"/>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BD5A947E-D6FD-439C-9551-E152C2062F2A}"/>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80F60C80-2FF6-4790-97C5-5A9C041C8961}"/>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0DD1C944-4B5E-4D60-8B32-C285DD017C36}"/>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2CB47A30-72CD-4AFA-B4D8-07FD53C7A758}"/>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38FBA989-3281-4196-BEA7-01E6A578728C}"/>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F21AFB8B-32E9-4312-A3FA-E29D40E11AFB}"/>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BBA6D65E-A3A4-44A3-9A67-10FFB74EE2E9}"/>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5E5DAE20-D296-420F-B343-897678E1549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A0321B49-EDBF-4111-A000-38731FFFCDC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D22C9355-A59A-4A79-A7E9-F161E3990A4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FC3CB4DF-6753-4D0C-A3DA-ADB3B94B0D3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8351028B-5923-4DB0-A0C9-2BC3DDD102B8}"/>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7C2040EA-A77B-4B36-8396-21612F36A2E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B65A97DC-D88D-48C5-A26D-4883DE32659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CB794019-291B-424E-AD1B-5B6FFD4B8BD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5538FA4D-F6F7-4D41-A314-84E46527253F}"/>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D892D645-82F9-4C0A-A258-E7F44F088D39}"/>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5892517C-CFD0-4E02-A1F9-DB9EF35556C3}"/>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059926AD-D49E-4797-8D9A-77152B361B32}"/>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7761C3A4-69E9-4A0D-8FF8-DBE1F4D0D5C6}"/>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7613A46C-B488-4AA0-91AB-B7F6E94ED76B}"/>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F0DBD336-63AB-49EE-AADA-14353E282A0D}"/>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490D16C4-4332-402F-B142-7E0C0B3DF942}"/>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DF2AD4C1-A286-4027-B680-22177DB4F348}"/>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273A4CBA-4DA0-4C76-9938-06E082D894E1}"/>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D6D7A7D1-9657-4670-9554-B797AF13ECD3}"/>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CE40D2EA-A9B9-49A4-B4CD-CF0DF230FA77}"/>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00AF26C5-A125-4641-92F2-ADD7DD7E7774}"/>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CC0F4960-A91C-4143-B6E4-F6A8FDE619C3}"/>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9977755C-5576-45F3-A21E-2866F93DAB7B}"/>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C5EE0C9D-CE0C-45A9-9710-A721BCA38494}"/>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DC02ECFD-D12D-431A-8DEC-1FFACC5AE3CD}"/>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99B00214-AC6A-49EC-8205-5806589EC02E}"/>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0D2A49F9-EFDB-42C4-9D8B-759B94F23471}"/>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4FFF2A0E-E164-4BA1-AD4E-9BAE4949EB3C}"/>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74819996-A894-469E-9EBB-B1BD2AD34466}"/>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D0FB8F1D-C4C4-421E-B215-A3B77A5AA5B1}"/>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528AEBF8-1FA6-4CBA-A3CA-C47AF78F0F4E}"/>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282D65BE-5C6E-45CD-A8EF-77BC3596275F}"/>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C2DCFCAB-0174-4396-A9B8-4A84FBB14E53}"/>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B9075E49-61B7-4DE2-A7D4-991B81A051EB}"/>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8C5B1FF8-4A29-4A68-81F1-0B4D9D90D0AB}"/>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4870FBE3-23F8-462B-B3F7-3FD22DDEE7E6}"/>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2A65F38F-D986-44FB-8BD7-063D44929680}"/>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9E20ACEB-BE38-4792-9216-AD984FD5908D}"/>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7C5F3E5C-1B40-4D32-AEDD-7A21DDF1EDA7}"/>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233E85FC-D745-436F-B481-6BA60CCF404E}"/>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D4BDFD8A-0F53-40F5-BD85-6AD9B31D4DF3}"/>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4F10688B-8C5D-44EB-AB9F-1566465F4AA4}"/>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4435A284-20A7-4AB6-849F-4CE10996F7B6}"/>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ED442CF9-20B7-4AFE-8D3E-16908D3D7E46}"/>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E658CD7C-1AB3-4CE0-B1B3-BD603A06D0BE}"/>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121170D2-6F3D-4ECE-A767-97F859D2918B}"/>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DD405552-1346-4276-8900-EB3AB943D3A9}"/>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5D42A259-8CDB-4D39-9960-3964BAD5B499}"/>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9FDFA8A2-DC1B-4574-9508-2E111AA4EEC6}"/>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655AC258-6F5D-40AD-9F8C-4B9F79F9102F}"/>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B2904B5C-819A-491E-A654-B97E29E6A91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A8112CAA-C030-4C0C-8D17-941D3AB2918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5C211CCA-EA10-4D5B-B1FF-189A24E4213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092157C4-546E-4A44-A03B-54F06880438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2C44CD40-C9F3-4AFF-A299-ED1CA2B6413D}"/>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27A7CBE1-5673-473C-9D44-A0F6B0F800A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CE9AFE5B-976B-4A05-B659-3F130C211E9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D62B13E1-7A81-41A7-B474-4DC0ECBEA05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900587F6-99D9-49FA-9ED8-13D3F12AF85A}"/>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10078457-C6B2-4227-A240-7A6FC0C8DCCE}"/>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6098495D-42E5-4F35-B484-654D863D5641}"/>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7FF3985A-B291-425B-85DB-678AF524EBCD}"/>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98FB2B5D-95CA-4696-9554-FF2CE7C99862}"/>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425AB8EF-6DD5-4025-920F-C719F5E9D535}"/>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B7362E12-3583-44AF-ABBB-CE8CEBC2D4BE}"/>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3C991C21-10B9-49A3-A90F-114DBCAD5223}"/>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424CCD5B-9B96-472B-BA68-A375B51F32FE}"/>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8A9525D6-4D19-42C6-AC64-2EAEAE60E8DA}"/>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272D4339-CC1C-4310-A4E3-85BE82C5E796}"/>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9D74135C-CE2C-4D80-9148-2F8A561825C5}"/>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CD504557-05E3-43FA-91FC-BC32880BA52F}"/>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AF39CB88-5B06-4AF7-8969-8AE851782645}"/>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532294C4-0030-4545-BB90-DA7E24F78037}"/>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72E69B37-DAA2-48A2-BCDD-13227AE4AE68}"/>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157B6882-AC18-4759-9AC0-AC9556B565A0}"/>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AF8C76A5-B138-435B-9FD0-4C81531D8506}"/>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98AC7EB9-DEFA-4126-B547-32043880C479}"/>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864F8234-1AD7-4C16-B705-EB0BD6746B1F}"/>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BEDBF258-AC5A-43CE-A56B-DE84087B17F0}"/>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21B880FD-C2E8-43B7-AC2F-FA6AEF11ADB2}"/>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3A880958-03DB-4E15-87BC-89FC42D199CE}"/>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E2355C61-3C87-48B3-9ED8-4E3C351C12B0}"/>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D006CAF5-5D70-4CC2-A327-8EF3D15A5113}"/>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3D61452D-4A49-4F67-BA1C-92DCC2EEF7EA}"/>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AFE21E28-977E-4D2F-97C6-C68E46B8793E}"/>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4EF4210D-7D1C-4252-823F-70EBC018E776}"/>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A2115EA6-ADB4-404B-A9FA-B61C9EEE9EBE}"/>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3C03F580-167B-49FD-93A5-3B228DE541E3}"/>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72B4A32D-2659-456F-88C8-879D51905463}"/>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EA852B36-634C-48B1-846F-E9D05D766787}"/>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0754DE16-7A51-4839-ACB5-F04768F213B0}"/>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395F24F5-3620-4B04-9DAE-0C413B425DF3}"/>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87251F0B-7DF2-4255-8899-D0DD4CF85D52}"/>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22FB315D-A09F-4EDE-B40C-FDD1A98E012D}"/>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ABD6EAAC-D8CC-4D0C-902E-5C27B0BFD2E2}"/>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DA257CA6-33C6-4559-A3D1-A3B93EDC090A}"/>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21E5CD66-3D02-47DA-91DC-ADA0E5067E9A}"/>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E9123B6E-98D5-452F-90E1-A197595CD5C4}"/>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C64F19FB-09FE-4C61-8AA3-46F7087750ED}"/>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9EE65CE7-1F2D-49DD-8225-196A44BCFCB5}"/>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3A3206D0-D0BE-4B24-ADD0-CDFE1DA438C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4399E92F-6E80-4FA6-9698-3DBC073DBF4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9564FC62-841C-442C-9E2D-F14ECC1E0EA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2D15E870-2CA2-4D20-B6A6-0EABE3B111F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5C5AEA32-9076-43E2-A3A5-154DC416A019}"/>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747F7D82-3E2F-43C3-83BC-A85E5ED2719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FFC400CB-F55B-423C-AEF2-76E47C8F089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C450DD51-0FA2-4CCB-8C1E-27E1DD5362B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46ADD2F7-0DE7-40E7-B66C-81854BCDC91E}"/>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5A3E8224-D3D9-402D-8D05-CC9AA5186873}"/>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7B4CC544-7CEC-4D23-A61E-91E25E509182}"/>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527705DE-AC69-4BD2-AD4D-5FD96713687C}"/>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E7CF6B10-1A30-44B3-BDEE-76FF7F64E8D8}"/>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63B58E44-BA2B-49B5-982A-22471C23CB24}"/>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80BC1492-9EBD-417F-AC06-7C7935DF7515}"/>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B6EBF299-EE0B-4227-9C4D-1D75CF64AFCC}"/>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6585EA93-09CD-40AC-979F-ED90AB07B859}"/>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DEDAC5C4-4F48-402E-80BB-C3EC37446FFC}"/>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308DF600-51EB-4A5E-994D-FB20F3B5CB2A}"/>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93D4EC08-91CA-4B2D-B5B4-DA6792B498FB}"/>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689BEF95-6F27-455D-8874-C43E0365CEDE}"/>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6797DF7D-E261-46FC-9CC9-B089BC925FE4}"/>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B3503C2B-BEC2-4F04-B381-4CE7D7E9E1B0}"/>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EC242EE8-0E81-4576-B373-20A1AEBF1CAD}"/>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3FA0F1E3-6A60-415F-9906-304C2FBC5B2E}"/>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C471D5A7-4F30-4CB0-8A98-0996F51AEF1E}"/>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F1C12C37-EB8E-4347-8B61-037E2B323EDB}"/>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44CA0B70-BA9C-45E3-AC4D-8F0B6BDE017B}"/>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D9BEF3E9-4057-4CAA-976E-2C875348EEF7}"/>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4D885A41-0772-479B-AE6D-F316CDF8F69B}"/>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80842CDD-E5A7-4B7D-914A-60C72B0F0362}"/>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0EE98C95-D166-423B-8200-2A16063E440C}"/>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39376665-8A17-4523-B7C5-A9D8377B1619}"/>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D639710B-A88F-4E7F-B1F7-6318F4BAFCA5}"/>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711363A1-9A08-42DB-8DC2-979FE24144D2}"/>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854AB137-8D79-4620-8E72-A8DE012AEDF1}"/>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F2FE531D-97E1-4E01-9B63-159E8FDB9B58}"/>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3B2E2221-F462-442E-8E4E-16093253BB66}"/>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5E91D27A-05A6-4689-A2E8-7F7258BEBB75}"/>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AE249B49-8914-49B5-A079-C9331F2B350C}"/>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EB091C7B-ED42-401A-890A-541C3676DB87}"/>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E96ECAB6-637C-4A1C-8F9B-D9A3BCB283DB}"/>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0B451EA6-42BB-4C56-94F0-DA2BEE0C9F52}"/>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a:extLst>
              <a:ext uri="{FF2B5EF4-FFF2-40B4-BE49-F238E27FC236}">
                <a16:creationId xmlns:a16="http://schemas.microsoft.com/office/drawing/2014/main" id="{04F1764A-6F44-46C4-8E68-D49F75CA659C}"/>
              </a:ext>
            </a:extLst>
          </p:cNvPr>
          <p:cNvSpPr>
            <a:spLocks noGrp="1"/>
          </p:cNvSpPr>
          <p:nvPr>
            <p:ph type="title" idx="4294967295"/>
          </p:nvPr>
        </p:nvSpPr>
        <p:spPr>
          <a:xfrm>
            <a:off x="2606675" y="2419350"/>
            <a:ext cx="6978650" cy="1155700"/>
          </a:xfrm>
        </p:spPr>
        <p:txBody>
          <a:bodyPr>
            <a:noAutofit/>
          </a:bodyPr>
          <a:lstStyle/>
          <a:p>
            <a:pPr algn="ctr" eaLnBrk="1" hangingPunct="1"/>
            <a:r>
              <a:rPr lang="en-GB" altLang="en-US" sz="3400" b="1" dirty="0">
                <a:latin typeface="Verdana" panose="020B0604030504040204" pitchFamily="34" charset="0"/>
                <a:ea typeface="Verdana" panose="020B0604030504040204" pitchFamily="34" charset="0"/>
              </a:rPr>
              <a:t>It is known that a rare </a:t>
            </a:r>
            <a:r>
              <a:rPr lang="en-GB" altLang="en-US" sz="3400" b="1" i="1" dirty="0">
                <a:latin typeface="Verdana" panose="020B0604030504040204" pitchFamily="34" charset="0"/>
                <a:ea typeface="Verdana" panose="020B0604030504040204" pitchFamily="34" charset="0"/>
              </a:rPr>
              <a:t>KEL1</a:t>
            </a:r>
            <a:r>
              <a:rPr lang="en-GB" altLang="en-US" sz="3400" b="1" dirty="0">
                <a:latin typeface="Verdana" panose="020B0604030504040204" pitchFamily="34" charset="0"/>
                <a:ea typeface="Verdana" panose="020B0604030504040204" pitchFamily="34" charset="0"/>
              </a:rPr>
              <a:t> mutation, resulting in a Serine residue at position 193, instead of the normal Methionine residue, can lead to a weakened expression of the K antigen, and some anti-K reagents do not detect this weakened K antigen.</a:t>
            </a:r>
          </a:p>
        </p:txBody>
      </p:sp>
      <p:grpSp>
        <p:nvGrpSpPr>
          <p:cNvPr id="3" name="Group 2">
            <a:extLst>
              <a:ext uri="{FF2B5EF4-FFF2-40B4-BE49-F238E27FC236}">
                <a16:creationId xmlns:a16="http://schemas.microsoft.com/office/drawing/2014/main" id="{E671DC60-4643-46BE-A144-BEC57AD12DE9}"/>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04C15390-0A9B-4881-A25A-62ADD6D673AA}"/>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3E0A7B69-49A1-44FE-8337-B0BC4E47BB60}"/>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450EB7E7-1830-45B6-BBB7-351240289B56}"/>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E9BF5AF7-F1DF-4FE7-991A-A85FF2FEE8FA}"/>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54B858B1-0CBB-49B8-A601-A5C4AD483396}"/>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B8519B0E-AE91-43AF-86D0-0C43EC41055F}"/>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72AD8754-EF0E-4FE7-B740-B772D9461C67}"/>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346CFF37-3AEC-4683-A6E2-B227D3DE40D3}"/>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A6E0D2D4-782C-4DDD-9C4A-34CB5C21898D}"/>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9BCCB911-CD9F-4877-B866-43D01A5B5914}"/>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25F94230-56AD-4375-920C-29C021F5656A}"/>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099FF6C9-E7EC-457D-B0EB-8D758B292764}"/>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C03FCFBA-C106-4A46-B2D7-6E718918AD11}"/>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3E371D66-3CF1-4A5F-9AA7-DCE1E099649F}"/>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B6137D2D-8D55-4645-8A14-051E6059EFB0}"/>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7D171F98-142F-4169-8AD6-50410253F20B}"/>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F7C63EDC-3CA2-4126-8194-8365774866E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62F52293-042F-4EAA-9BFC-C0FF47195D3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486D9690-BF23-4803-AEDD-0773A5612F3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DB367B9F-9E2D-456A-95D2-FEE677C92EF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B86F25C4-E5F4-4A23-A052-48F1A3B94B6C}"/>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4651609F-63F0-4935-9CF6-A9D6283E737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96188325-7DE4-40DB-947D-EE9763893EB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238D64B1-146E-4637-8A14-388927E09AE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C9A4933C-5EF6-46DC-A2C8-2F2871D99DD2}"/>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7E31E5EB-91EF-4846-BFAC-574AB4279C21}"/>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0643F2C4-18A0-4914-972D-8B8D502CC5A3}"/>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7D9DCF8F-33C5-4058-A844-12E3EADA68FF}"/>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8CCB0002-AC64-4F98-825E-5A5860BA5085}"/>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47E950F2-B0B0-42EA-A465-A1DD90B10A64}"/>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3B1D5DD8-B0DF-4444-BC1B-4EB595B4D677}"/>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5E484D05-E4C0-475E-BDFE-8EE603BD9629}"/>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9FFD2494-2F9E-4A03-9D83-05CA59165CC9}"/>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093D061E-748F-43D1-9D69-9F062F2AA881}"/>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242A97E2-EBF6-46AD-837C-822E92D009B0}"/>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6EA161D6-D901-473A-B06A-A9BA5AE5541F}"/>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72E1B96B-C1A8-4443-81FA-ACF5B805070A}"/>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16CCADC2-3413-4F0A-8043-95AE955BD2C7}"/>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A9979346-ED84-492F-8E0E-2B4394E3F681}"/>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37A03761-5F73-4AD9-A7A3-0748AC2AAEE7}"/>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395C703B-782E-43F8-959C-6BD5C01D2BE0}"/>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D9A6B0AD-B870-41F6-807C-D34E080801C6}"/>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D457C95E-6997-4EC0-9672-13F3AD6A208C}"/>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DC3A2EAC-F6FB-4F47-929A-291606063268}"/>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80838659-D444-46C2-8929-2DF09506B69D}"/>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EC22D2AA-708B-414E-AEF2-D96F99B9F246}"/>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50097D8A-9A6A-4C5F-81CF-2660079F4865}"/>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FA43AC36-8778-4DD8-8347-60C8ACB62679}"/>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9AA2EE80-5723-4B13-98DE-F6883369240C}"/>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9AEB90EF-C98C-40B7-B96C-B2DB78F552B2}"/>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5CF3BD3B-B0FB-4DFB-979E-0A0897311A4D}"/>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C5AECE77-B71F-4E79-AE5E-07E45A553017}"/>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29E3D21E-4A33-4C41-8FE7-A6A7818D2E2A}"/>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E7A56D8E-0346-4FAD-BAD0-C563EBF05E43}"/>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CF30CE8A-FEB6-4C10-9455-F1F028AC69E1}"/>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A7ED6984-02BD-403F-970D-0D30BAB70D42}"/>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A55C61A6-C0E4-4FF9-8A56-9E711A6C3AE9}"/>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A1FD5E35-F292-49F9-A6F5-FB5F3A92ED61}"/>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EED83A4E-3C9D-43FE-88C0-53A71F2149A3}"/>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D1A97688-ECA6-4321-B943-3722BCDDD31C}"/>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C50771F7-A93D-4B9C-8D95-466A2CD2F1F9}"/>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3E4B14F7-E707-4D70-A784-FE67CAAA8587}"/>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58A44448-ACF2-48E0-BF26-D0E978431400}"/>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6FE1EFAE-1476-489F-9309-924F3E75821B}"/>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0EE89A85-4062-4F8F-8D54-DF87FFEF116D}"/>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FB9089D1-6232-45EB-B32A-AE6310FB1998}"/>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AC29DC9E-0533-4C25-B498-CD0C9886847F}"/>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EC34603A-38C5-4636-91DF-A5FF85EAFCC0}"/>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6349285A-1DAC-4486-A9ED-408D3613D7CB}"/>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1679E12C-AED1-4B11-97B0-150D7E4BF02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0B2FE7AB-A1E0-4691-B78F-70F828BEC58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AE820377-0F56-49ED-BDA1-C13AD9225AB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5F67C99B-8A7D-41D1-9A41-5A86BDEAEA7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FE80A5B3-D14B-43CC-88E8-79C9FD515382}"/>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BCF184ED-CB37-4023-A252-A65BE51003C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F798C6A4-1A71-4820-9E42-25BBD65A978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3E8BA892-5F98-468B-9484-0A17969A55D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54719052-EDFC-42B2-B61B-75397F435041}"/>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7C05CC1D-5A14-4B4B-80CF-B828065678CF}"/>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38EA0B23-F710-4234-8882-1B2A1AF5F78F}"/>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6A804F5F-9847-4DEC-86DC-490FAC56328B}"/>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EE3CFEE8-75B2-4DD6-B3C7-7ACB693900AA}"/>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A822C14D-8412-4CCB-BA59-067978599FAE}"/>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5AF1484B-9AA1-40EF-95E7-6FA8E7B209ED}"/>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2CF29E3D-17EF-48BD-9B55-38B684A20B27}"/>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23E87115-A1F8-4FC7-8478-5419ACE244D6}"/>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BDCF1522-F45F-4E0B-8E33-EA8B6472BB7A}"/>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3E2FE768-296B-4458-BC2C-0B8107CDE7D8}"/>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E6975914-AA58-45FF-8F28-80F96D346375}"/>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C25DF60A-E6A5-488D-B77B-501AD2E06C11}"/>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7E458268-3BEF-407E-8424-E02252273729}"/>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29026F94-BA03-41CD-9FE8-F6EC84020ADD}"/>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78C270DF-89F2-4B4E-B041-ACB4E47EA4ED}"/>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01A6377C-6505-457D-8DAA-BA91AE518481}"/>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EE870F8B-FBE0-42C3-AFCE-687E6484214B}"/>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3E406B05-6F76-40BA-96D7-2DF34EBCE428}"/>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5000856C-7FBB-4523-80E8-74A1A58784FB}"/>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99B42C74-9BFD-4FEB-B2B4-60C987CBD17D}"/>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F969C6C3-8779-4003-A41F-E952F9274102}"/>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990FD734-6452-487A-93BD-F5F8A720F11D}"/>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81AFB097-8792-4117-9FFD-F221B4F9730E}"/>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A66C2FC9-1CC3-4160-B7BB-877E93088B65}"/>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504E45E6-8EEB-4314-A15D-F8F28891EC72}"/>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25F289C7-BE77-4A9A-AB23-F8946FF4EFC1}"/>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597F9B45-29B8-49E1-A39A-0BAC457085AD}"/>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B4293267-0C35-4945-800D-334CE36FD989}"/>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A5473721-B7AB-4F4F-864A-89CF659039B2}"/>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5B607792-27C0-4E66-BE5F-ED45A2683699}"/>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0738FD78-03D9-4B87-9A27-19EC3F9826ED}"/>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8C7BA4C2-2C51-4FD4-8552-908BDE7658C4}"/>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9DF46B6D-D263-4935-9740-0DB9F35F30A0}"/>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FD0DB0C4-C8EF-4553-941D-D7D3956D44C3}"/>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91491276-AA63-42B1-B919-B4B0A0F91418}"/>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10EBE4A2-5299-4346-AAD7-DEB4C2EDF6CC}"/>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40E74D23-4B78-40AF-84BD-DC4CEEC8B392}"/>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FDBB5004-BBD3-44A8-A6F6-A319D56D1B71}"/>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7FB8586E-A3AC-45C2-9431-8BC313F4FB79}"/>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6B1BDD1B-7DD9-4A4C-9909-59AE2DFFFBBA}"/>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2472BD69-59CE-4C6D-A9DB-A64D9AC7D19B}"/>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F1B465E6-EC7C-451B-8A00-A09CE746477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ED09A7C3-0CDA-418E-82C7-3F05103B0D0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EC8FF9B0-782E-40E0-AC29-0EB46D1BEE5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3E264A67-5B8C-40B7-ADED-D6BF6063527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18E16077-7E67-47E6-A2D3-41A9A62714BD}"/>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306DC69C-5B5E-4D2F-A6FE-15D3DF98647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DD75E58B-DE87-43BA-9E63-317A74523A4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A63D29FA-F9BB-4A36-9AD3-927E24D095B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4E51F54D-15BB-4CB0-8C84-D41B7200A765}"/>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BBD51F9F-54D4-4622-AF09-31C6A2DACDDA}"/>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D00275C1-4EA4-4F60-A5AA-6A213DBA4D3A}"/>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664F5542-85F4-4EA3-97B1-54D618E23B6B}"/>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68BB31BD-A0E8-4679-BA5C-C9F38E40777D}"/>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13885EDE-80E4-47BD-9FAC-F5F0048CDF3B}"/>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673DAD42-3819-4693-AC6A-02750F372174}"/>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2C0F6036-0575-4A99-B0E4-FB7959B1F5BB}"/>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D7A6CBCF-D5C1-4E60-9542-231B3CBFD582}"/>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718B1AF3-BC53-4808-A773-DF0729E9C0AE}"/>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3023444C-F9E7-43D7-AA2B-2186C3F6B4F9}"/>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F1BBF9EA-01F0-49CC-984C-7CE7F0FB7DCE}"/>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4B33141A-520E-4F08-8112-4E9BE062ACFE}"/>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A0E338A9-AC2D-4CF4-9F91-67298D909FDA}"/>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C3802F1F-89A3-42FC-8BAC-F987AC1A1040}"/>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392328A4-D9BE-4A09-89B1-AA2048B9400B}"/>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66317E0D-0F57-4D16-8A90-E7E119202579}"/>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A1BE044B-963E-4B5D-AAC0-2D5B44E8AB25}"/>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1C625E9F-3529-416A-9479-EE68451271AF}"/>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EBCA4497-F8A8-4582-8C78-02A2D7519145}"/>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D98976F1-3469-4519-9A56-E98CB9C11CAB}"/>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50FB1090-09D5-4FED-86A9-BC2CB036F71B}"/>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B5217786-81AA-44E7-986F-F1452E1140E3}"/>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D24DE566-3D1D-472C-BC79-DEBABFF6B70C}"/>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87055D09-8BA5-4B7E-A0B0-688060C6D5DA}"/>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2FBE94AC-29F0-4284-90CD-D97E932E139B}"/>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2E10E638-2FE6-4AE7-A8F6-94B0AE1F829F}"/>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567D212A-5443-47B5-BD15-CF160E18A11A}"/>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0B2869F4-DEF3-4315-A326-5F5E96F737BA}"/>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AA83D97C-86A4-4C75-B580-FAAE85A76231}"/>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A6A22C33-73AB-4062-8FAD-D28E1AD4DE55}"/>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82E82517-726F-4655-B51B-7BE7D3AD798A}"/>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36C38D89-4B5A-4F5A-8503-3BA21F4DC71E}"/>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A2D355A2-249A-4C32-B857-80342C0DA27E}"/>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8AF7B41C-04B1-448C-958B-2A0A25122EDD}"/>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D11DD7D4-9FD5-4BA0-BFCB-98901D7EAFC8}"/>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CBDB7CBF-13FF-425F-9461-D1C22485D1AC}"/>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075464D7-67A0-465F-B923-17939A7F4FB1}"/>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1EBBDE52-84AD-4E58-A41A-4F8DBC0073E4}"/>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745878E6-E919-4ACF-87A7-DD0D4130847C}"/>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FCBDF77B-3BC4-417C-AB85-4995A901DB1A}"/>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62AF59C6-F6ED-48AF-9D8D-516C0C42D27F}"/>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24A359D6-4460-4CAA-8258-DFD4B74DA95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A730E791-7541-4568-85E4-9B3D36BD435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0F34AE4E-C17C-469B-8E47-CF4556342C1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5DC1EE7F-8B18-4258-95F1-F36EDCE5D9D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3E081000-3322-4353-B91F-5E0691DDC893}"/>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B3C8AF3E-696A-4441-8822-1B93C19FC32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0ADE6E5F-27F8-492D-ACFF-609147B4D2F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9FCEBC46-A7EF-4D23-9C0E-5BB37B9B611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64ECD679-3114-449B-8C49-C51D8936C0C4}"/>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E72C8A7A-3DC4-4FB4-9F29-DA1174B22A9F}"/>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8FE09D99-7933-488F-9EB4-538167203BA5}"/>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9686E7F3-CBC9-4CFA-BFC6-C9C1E244998D}"/>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5A157E00-8502-481E-A7B3-8391742B6D95}"/>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992D1CE2-DF30-4AAC-AAF0-E6542385078B}"/>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A4BE6769-F6DC-4C27-92A3-1168523814C4}"/>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E1090228-FC11-405D-B5AB-142ED87A44BA}"/>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A980B7B1-181F-477B-AF9A-14387E0BE8B2}"/>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499B61A2-BD2F-487C-B99F-FBDA889CD038}"/>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E7BEA3B7-8384-4022-8753-1B22F695152F}"/>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4513EB82-C01C-4E59-AC61-8BB9CB58F66A}"/>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66A3754B-19B1-442C-B998-3FF54946C322}"/>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B65551D5-79C3-4DA7-91E5-A5C08F2BCB94}"/>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6CFC2110-C6F4-4E1E-B026-9653DD552516}"/>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D6A28179-B07D-4723-A620-C33B1B5A5639}"/>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F184EFEA-0B79-49E1-A019-91AF7EE48598}"/>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F99359A4-0AF5-4F85-BB11-BBF8F9E3FD24}"/>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44961383-F988-47DD-8345-B33BB550EC2D}"/>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09FF0306-582A-48E8-8219-84778D4D176F}"/>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B15EE7DA-125F-4837-A6D8-F2880B85A87D}"/>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3E36076A-9785-4FD5-A24C-F167DB50A6C3}"/>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16758CE6-CB93-475D-B6CF-9A04EC81C6B0}"/>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AB749F80-4B4F-4636-99BA-2EF3A36DA01E}"/>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F358FE4A-A48B-4EAF-84B2-C25A57C4A25B}"/>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25029AFF-CABB-4093-8CD0-356AADD862A1}"/>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6232900E-D4F2-47E2-B946-3C7B6C88BBDB}"/>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2EAECF0D-CE3D-4939-BCDF-68B56D7D3868}"/>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B44D23C4-4969-46B5-98E2-6CD099C4F8CE}"/>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E3746CA3-C213-4BB3-BA89-FE5675BE8913}"/>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989E1D3A-E836-4895-8268-0041A25923E7}"/>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0ED27BCB-5118-43A8-B646-B96F628CD107}"/>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3DE40D22-968A-48A5-964B-38F8D30AA9AD}"/>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8BFFD8FB-A124-4C95-B135-536F84610C26}"/>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3153E0A1-E41D-46C4-A112-AB5758922480}"/>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DABC5566-9611-4F31-871A-2D1183118A90}"/>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C2F365FD-0093-4E3C-B32D-161A6B6BA255}"/>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6A8CFBF1-2B50-4010-A9ED-B4733CCE5EA5}"/>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F812A945-CFDC-4590-8BE2-AF0D4651DC36}"/>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4DE8B0CF-45A6-40F1-9C6B-E256C601C341}"/>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BF2B5C59-7661-45A5-8676-A2860F787764}"/>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19BF24EF-FD62-4C68-8785-0048F66BC90C}"/>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B241D6E6-0310-4103-B475-FEC0EC6F150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05AB1DCE-1254-4162-BAC2-CC7CB8D69F7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FD989B25-601E-4825-A2F9-BC2FE888C8D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C3001C74-3FA1-4CE6-A36B-B4D2C51FCE1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D6CC3633-6F11-4342-8D97-6EBC3D23352A}"/>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1A56FB40-D7B6-4B38-B3A3-F6C476B705D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68A818C5-B529-4F42-A276-ED0D6943681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D3CE11B1-1D5E-424C-8E91-B3A92DAB927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A362DF21-6351-4933-8AE0-2387CD35F7A2}"/>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D584EF2C-0012-4CD2-B9F8-C6F1742BF841}"/>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7F700C46-A196-4A89-ACB5-E28177140A56}"/>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0DB26FBF-C8D8-4B29-B8B1-4BCF08513E72}"/>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EAC7467B-3551-406A-AE0C-A895C81C8530}"/>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34F3A60D-474E-4E04-8256-AF3A5E3B1F21}"/>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3F39FA58-21BA-4253-8585-F53D30337323}"/>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5308E787-8C89-4EA6-BC11-2F21A2E4334F}"/>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FC579197-D558-457E-9705-B8CB5EF63730}"/>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F4B3372B-2E8B-4C95-9AD9-F3AC8AB6391A}"/>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E0CBD182-3A4B-486B-9BA0-84135D62B9EC}"/>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1BFD1D46-A511-45F1-A6C2-52D33838C9E9}"/>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BAEC78A5-154C-4BDC-B34C-D0C881A7E6E0}"/>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A0B248FE-A961-4137-8CF7-AE78EE9A357C}"/>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04ECA87F-0DA8-4157-8A79-274874D74DE4}"/>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4F8CD01C-1A6C-4554-BFAF-26F71CE5F4A1}"/>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9A7BF5D0-DB98-481E-A197-DC0F4736920A}"/>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A154BC7E-9F96-4C85-8B4D-5C14323A4693}"/>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A39F1503-5E47-497D-A970-5984AC46BD28}"/>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BBDFF880-3C40-470A-8140-7C9D21340BBC}"/>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3F852FAE-74C6-49F3-9C18-287C9D318D4D}"/>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6B0BEF7F-11C9-4C49-B5C8-E788E63C257A}"/>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3E18F380-7245-43AF-A25B-97619460B05D}"/>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BF5B2B33-D1C6-4F7F-8295-0E32A3131CCF}"/>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86DF3FB5-818F-4265-BC8B-56CEF6EE2F6F}"/>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36F32C2E-FD30-494D-915F-1635CF0644FE}"/>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6ACB8B6E-1C4B-4A5C-9787-ADFAC6BDA955}"/>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584A7A68-4D48-4AA7-8512-DFDAF5C244C2}"/>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D8402BC8-0C27-4AB1-9EBA-2821D46DEA2B}"/>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1648BAEB-5F99-46B7-8FC8-69803887D66A}"/>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9BFE7960-848A-43BE-8439-91BDA7AAA9A7}"/>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44F70929-5EBC-4BE0-A63B-9318B71C9EA0}"/>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297202A3-4FB0-4AD8-B51F-77B93CBBFBA9}"/>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02613504-7C0C-488D-9DB8-11D9D82BED4A}"/>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190706C2-0F1A-47AB-8FC8-67195705E1A9}"/>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BA7C8B02-93A4-4BC3-BBC1-76B91F31C99D}"/>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B233A347-3EF6-44E4-9C1E-198DE3FFAB13}"/>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184E1664-EE53-482D-9D62-010F7A2B195A}"/>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D1C31676-2D9C-4C40-901A-526D8F4C8852}"/>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3D5299FB-1E86-455E-8013-4BE25DF8D12D}"/>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9BF58EF1-B7CD-4C31-844E-E95A5BE83798}"/>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28C4BD11-2B94-41DC-B704-E633EA2CE276}"/>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1B6E6DE6-19E6-417A-A6D3-C48C140B9D6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03ED4405-0F93-49D6-B74F-40E7EC6186E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68012CA6-4F64-42AD-95DD-FD5B7CB2EF5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44FEA5D9-A74C-423C-ABF0-9227BDE9C0B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58FE4BE9-6B04-41A0-98D6-D339FB63FACF}"/>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DE2B7CF7-65AE-42C9-99A7-69249229517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A2BF8C4D-6193-4584-AB57-C6E560D88A1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8465F673-F2DB-4208-9538-642469EABB7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2DA5F261-D836-481D-8CBE-07B90452468D}"/>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335BF51B-B9D1-4762-B86B-5B37C3EB24FC}"/>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20803833-AB23-4E0B-877D-E51B5BCC94E5}"/>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C6F105E7-6055-4D5A-96FE-5B18CD0B6978}"/>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87ADB7DB-5AEB-4AB8-B591-7F872AFE3C0C}"/>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BC5C27D4-C78B-4F0C-96E3-B1CAE77B8560}"/>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E9630681-5308-4F77-BD7D-AA686012D86E}"/>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39E8F928-114F-4C0B-A841-9B8A3453D1A1}"/>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74F1E0AB-54B1-45B7-970F-8919BC1E12F3}"/>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5387D168-633D-44F4-ACDD-8790B58D5D73}"/>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260C31B1-1E40-4920-80B7-A2073B447E4D}"/>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29D95A2C-AE2E-4C90-97A7-DDB0A491965D}"/>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94FCF31D-23B7-4AFE-8F16-B7B3AF5C37E3}"/>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25E41E61-7AE0-4923-8E5E-F53FE851F74C}"/>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EEB8528A-33CD-45FC-A30C-034F1DA44BAC}"/>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8F0980F4-13B3-4695-B4F6-B7ADBC68E17C}"/>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E890671E-F00D-43F0-BDE6-ABF556969A2F}"/>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74F3CEFD-31B8-4508-8238-91E5A957B2E0}"/>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B4CF7AE7-FE35-467F-BAEA-CDF75599AA37}"/>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AC251C81-DA20-4A42-A79E-8BEF7D330C8D}"/>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33D0CFB9-9A58-472F-B670-ACAA898E6E7C}"/>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474270E9-9475-4DEF-92ED-4B16FD1F5C92}"/>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AEC130DC-C36E-44BF-8846-87299925D260}"/>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DC391A53-F381-48B3-B556-DEA025598C1C}"/>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57809A88-4593-45AF-B85C-89F72DD175DE}"/>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56B3D07D-B2CF-4118-AD98-80E46A43E9EC}"/>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375B57D5-B6BA-46A1-8BAE-D220F06F9538}"/>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F2F1B5AC-C100-4FEE-BC14-3179E99F6C23}"/>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B2E34096-A34A-4DCD-881D-5EB84EA7EAD1}"/>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F07043E6-7AD7-4221-B037-93D81A8C613C}"/>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02509A52-D36E-43C3-AE68-82000B49FD73}"/>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CD81B761-4251-445C-95DA-2F0F7C4DC5FC}"/>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5C98BF5E-17C3-4A8A-90B1-F0C3A6D31F83}"/>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C1A41D44-3EF6-4EA5-9A42-513E79BE58AF}"/>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C7BB2F76-35BB-47AC-91CF-F894F33DF995}"/>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a:extLst>
              <a:ext uri="{FF2B5EF4-FFF2-40B4-BE49-F238E27FC236}">
                <a16:creationId xmlns:a16="http://schemas.microsoft.com/office/drawing/2014/main" id="{A9C12039-5FB2-4C90-B269-AAB0D4271510}"/>
              </a:ext>
            </a:extLst>
          </p:cNvPr>
          <p:cNvSpPr>
            <a:spLocks noGrp="1"/>
          </p:cNvSpPr>
          <p:nvPr>
            <p:ph type="title" idx="4294967295"/>
          </p:nvPr>
        </p:nvSpPr>
        <p:spPr>
          <a:xfrm>
            <a:off x="2606675" y="2419350"/>
            <a:ext cx="6978650" cy="1155700"/>
          </a:xfrm>
        </p:spPr>
        <p:txBody>
          <a:bodyPr>
            <a:noAutofit/>
          </a:bodyPr>
          <a:lstStyle/>
          <a:p>
            <a:pPr algn="ctr" eaLnBrk="1" hangingPunct="1"/>
            <a:r>
              <a:rPr lang="en-GB" altLang="en-US" sz="3600" b="1" dirty="0">
                <a:latin typeface="Verdana" panose="020B0604030504040204" pitchFamily="34" charset="0"/>
                <a:ea typeface="Verdana" panose="020B0604030504040204" pitchFamily="34" charset="0"/>
              </a:rPr>
              <a:t>I wondered if, perhaps, something similar may have occurred, with a rare mutation in the </a:t>
            </a:r>
            <a:r>
              <a:rPr lang="en-GB" altLang="en-US" sz="3600" b="1" i="1" dirty="0">
                <a:latin typeface="Verdana" panose="020B0604030504040204" pitchFamily="34" charset="0"/>
                <a:ea typeface="Verdana" panose="020B0604030504040204" pitchFamily="34" charset="0"/>
              </a:rPr>
              <a:t>KEL2</a:t>
            </a:r>
            <a:r>
              <a:rPr lang="en-GB" altLang="en-US" sz="3600" b="1" dirty="0">
                <a:latin typeface="Verdana" panose="020B0604030504040204" pitchFamily="34" charset="0"/>
                <a:ea typeface="Verdana" panose="020B0604030504040204" pitchFamily="34" charset="0"/>
              </a:rPr>
              <a:t> gene, resulting in a weakened k antigen that was only detected with some anti-k reagents.</a:t>
            </a:r>
          </a:p>
        </p:txBody>
      </p:sp>
      <p:grpSp>
        <p:nvGrpSpPr>
          <p:cNvPr id="3" name="Group 2">
            <a:extLst>
              <a:ext uri="{FF2B5EF4-FFF2-40B4-BE49-F238E27FC236}">
                <a16:creationId xmlns:a16="http://schemas.microsoft.com/office/drawing/2014/main" id="{6135F573-59EC-40F7-8A2D-486BA57EA946}"/>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2864D57C-CD3D-4567-B9EE-36F040AA2F17}"/>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FBA9DACE-34F2-49A8-9431-2B6AA691377E}"/>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9EB9A258-201D-4E6A-A61F-02187B289080}"/>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D8A70B91-2C90-49A1-9F75-0FB7AFD68FE8}"/>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BEB55EEF-4A5A-44D4-A607-166331B68D64}"/>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648E7A6C-E23C-4EE6-A4CE-D32AFFEA557B}"/>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2DC35AC3-C338-408C-96AE-42D8A07632B5}"/>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A6D07AE7-688F-4E9D-B25A-8B94B07BFBC1}"/>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5912CCB2-2E1D-4015-941E-C21FA13BA31B}"/>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37FFAD9E-1A73-4565-8513-60C50453A52B}"/>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01556C1E-617C-4767-874C-BB719DD5F857}"/>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D54F45D4-4866-42CA-A316-DE852E509B63}"/>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D4253CB1-F8FB-4399-92AD-E5CF10B9387B}"/>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7B29E616-5C42-47F5-A420-E10327C7A918}"/>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405A4E78-6D87-483E-949D-67D99C633857}"/>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6374944B-481A-4BB1-8D65-106EFDDC0B17}"/>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B48C4BE7-3FDC-45E6-B14E-72A28D848C7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95CB9F02-7836-456E-AEC9-3ED71F6BCD0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B31C1198-C0E9-4450-A830-20155DCED09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C87CFB08-0FFE-42A6-8355-247F6B09423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19BAC1A9-9FF1-46E2-A669-F8539712207F}"/>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AF210379-5469-4106-BBDA-4F7F6427DF2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6EC4030F-6F45-4F8B-98A0-2421FF71B19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2E86C3F8-8AAF-42F4-9654-158A52C34C1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62ECBE11-D5E6-45DA-BCE8-C5B944CB1881}"/>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C7167A88-BBB8-468D-8012-1C346F2A7F10}"/>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C1B37B01-A31C-4C0D-8CC9-2B2ED5A6CC58}"/>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B119BF8E-BDC2-4A42-9049-E705723833E6}"/>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875B6A1F-798A-4047-BD6C-FA364AD7DF48}"/>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397DC1C3-6553-4E19-9723-B2B32A2A839A}"/>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10A9BC40-CFD8-4664-A1DC-C79011116EB1}"/>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3EE917B8-0178-4796-AC9E-4A3772304BAF}"/>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55F5B8F7-B930-4CE6-861D-016CAC57F376}"/>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0C22D965-BC42-40E9-8DCA-E1D7D3816E2D}"/>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5FC4ED38-809D-49F6-83DE-CD180881AA06}"/>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FD812C7A-9BC6-4F5A-9BB1-C45BD3688221}"/>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592E12A7-384F-4E80-8791-AD1F991FD29D}"/>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325E23D7-111A-433B-AD83-5CC47A6E9BF5}"/>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681FF17D-CB2E-4E44-BB7E-0558F293B96B}"/>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34E4FC02-C3B2-4534-A699-EE4E5138A8AE}"/>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F7034C12-BB9D-4781-BD4C-6ADCBCE7F61A}"/>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E391C254-C2E8-4622-A639-6270807E7ECE}"/>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312AA3B1-6A62-4E98-A908-1C6634B3FE6E}"/>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6DD05E38-54A9-41AB-8591-BC6273D0CA27}"/>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E8BF157B-8DF4-4604-A3DC-3BD320D6C09A}"/>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AEEB42F6-9BA3-4B1B-B78A-70620AD6545B}"/>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8A3D729A-9F9E-4844-836B-AE4643DCA6E1}"/>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25E32E99-6EB7-4E63-BFE5-88ADE1C67A39}"/>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7E0929A9-A686-412B-97AE-8F3E9F989B95}"/>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1F1017F2-4114-44F2-B487-6E276D9B8FCB}"/>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AF623E73-E933-42A7-9833-4252FEAFB7D0}"/>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549EB815-6B43-4C51-85D2-21A6FFAC33D4}"/>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FA4274E3-97B7-49A4-85AD-7C7B745E9FDC}"/>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6D3AE8F3-E019-406E-9242-9267CC729FDA}"/>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6CEC7C17-D022-4A5C-8835-0045487E08CF}"/>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4EE23719-32FE-4628-946C-EB271A4EC0FE}"/>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8932FBE1-A42C-445A-8107-CB1D92FA41D8}"/>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295101A5-C8DD-4D29-9D72-E530E960BACE}"/>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FBCA7836-8187-49D8-AD7A-5AABA1ADB5DA}"/>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709E113D-86D1-4685-BD87-2E1CE4490E6C}"/>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6CB28B63-2271-42C2-A410-789828990CB2}"/>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1B803132-3A1B-4BD2-BBF2-A4132E7B141D}"/>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15672A83-4450-44EC-AA49-9776FD6A2ADA}"/>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FA7745B0-99FC-409F-BA91-2FF786BE5377}"/>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BD37700C-C3F9-4ADD-AC44-35F4A313FCE8}"/>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017206EB-F489-4DC7-BC17-B24A6F33B260}"/>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23F5E18D-DC5B-4B0A-BA70-D2C20C512036}"/>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0D09F723-E7DD-4589-B066-3B08392027C1}"/>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D8FB1EE1-8D87-4370-A875-5E8998E0D0FF}"/>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9F34B345-2E65-4BC7-9F3E-2DAFAE0B669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31C1D08F-EF5C-4E02-AE0A-7A6A63EF787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62E2E48C-899B-4A3A-BE89-5929C08A108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32892ED0-4B3B-4795-B3D5-586D1510F31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1ED4851C-D055-42AB-8BC5-49F8BD1E1C72}"/>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07E1917E-35ED-4FC4-825C-6A823C15FD2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08FE6699-2E97-4646-A6AC-A22C9DF403D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707EEF2C-CBCB-4C93-A34F-EE389B27991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3CDA4211-E77A-4E0D-9506-937578AF88EB}"/>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ADD3DDDA-4CF7-49B9-A3D3-743453F25FF2}"/>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4CFFA64D-FD9A-45C6-9380-8E20EAAEEDEF}"/>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54194903-1C3B-48AF-8967-3BCBCC602098}"/>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F4635607-B9AD-4472-B456-9529E764BEE6}"/>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90301EE1-0025-4DF2-9B48-565EBC668A80}"/>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B079E4BD-4EB2-40B4-AD80-33E7526E7892}"/>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15794A62-6045-490C-99EC-0C58376CABEC}"/>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3ED97631-330A-495D-821D-B60E640A4260}"/>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A30145F2-CEFF-4F69-A3BD-DBE9A4152D86}"/>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8AA6848A-8A6C-44B4-AB4D-AC57E345FD90}"/>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BF30D217-B9D9-4DB5-A0A9-F0C9BA6E4668}"/>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2185EBAB-A2B4-41B6-B92D-1A44BBBD918B}"/>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CFF52DC0-14A8-4B00-96E0-F2DA56B984DF}"/>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A8F3ECFE-16F8-4605-8478-3ECB72DF4F03}"/>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6F4D40AB-9078-453C-B754-68C854102E25}"/>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E8AA558F-550F-4844-BB8D-B6F9B5CB939F}"/>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596852D6-6BB9-4ECF-8428-D00CE536B482}"/>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79A3058D-1376-453B-A533-06BD70A8625B}"/>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F2EBD1C1-9BE6-4F0C-8F2B-9115D3DD568E}"/>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9376DFAE-5760-4B75-B3FA-C257E9D02733}"/>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390C1D66-D74C-46EB-85C3-6B191BB8BC78}"/>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FAE844BA-275E-4727-A1D5-18E57B790D59}"/>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56A4FDD8-A303-43B4-94D7-C4F0CF33B6FC}"/>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C139BFEE-79FC-407C-8F33-C4B303F6D9FD}"/>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EBB57822-EFA7-4C36-BEE2-398B05C5C753}"/>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933ED92F-7AC9-4E3B-AAA7-EDF48909E57C}"/>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DD9ADABB-662A-4FB0-A55C-BF1037E6DF16}"/>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FC14D723-6F18-462C-AD2D-EF1B881619C6}"/>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ADAC964B-9682-4254-A3DD-9C91B39FA754}"/>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D1F77A48-6564-4E4C-93C8-9AC612263035}"/>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D91970C9-1502-4DF4-82E2-E93A9299A51F}"/>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820C35AC-4DC0-4D71-ADF1-9DB5EC293094}"/>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D03AFF92-20B2-45C2-8112-4680440776D7}"/>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08010F72-D516-4BD0-B9F7-63A9CBC54A73}"/>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A8D3E399-B9EC-43D0-B139-A59B76C2D7CF}"/>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BF75A663-8D11-448E-9003-93C3B16DE628}"/>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6C844337-3321-4FEF-A514-0502C0A972E3}"/>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2E6C1082-E6AE-436D-A7E1-A48A428DF66B}"/>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E6BE3B1A-4527-429E-83C6-1D2D3E467A24}"/>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2F4F92F2-2099-4134-8C06-819BFB7F80B1}"/>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DC15E984-87D3-45F4-ACEB-0C3A973F6C19}"/>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3AFDDBE9-2513-4263-AE3B-D60542E07E6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EB64F00A-1B69-4B86-ABF9-9A0D6E1C588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381FEDEE-D8C0-475A-8F5C-DD72071784E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DA110FBC-9057-488A-BFEB-7A18F7F87B7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E3364436-B245-47C7-917F-B654D4A3B96F}"/>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9E06E0AD-828A-4C30-BE81-58B369D5F9C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7B7F482E-1533-4565-BD27-6C8510B5DC7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11B12046-6BEA-4C5B-9688-4209501F295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27708BA7-54C6-48ED-BBBE-F3A9114872E5}"/>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2F902D07-5EA3-4EEA-A518-06EA72413739}"/>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302E865E-FB36-40B6-94DD-BB165659AF30}"/>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5DA96E2B-0CAD-4838-83A2-E995D92DEB2D}"/>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BEB70B88-8DE4-4474-89C7-8BDD270FE252}"/>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B4AB1734-FA79-43EB-BD24-FA5AA7A626DC}"/>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61F11351-6335-4BE2-BD45-274FE18FE16B}"/>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28D04604-3361-4F78-8106-BAC2269B4894}"/>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A3370FED-E988-4228-998B-AFB447AD49EC}"/>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98F9397B-E1DC-45A1-9E46-4CC0E08E8FDA}"/>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395F5D92-1129-4D05-8BC7-335B2C6D7635}"/>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AC4DC3F1-1665-4DFA-B221-500AC7AAC330}"/>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B5A123E1-04E4-4D38-93DE-F5E7F0EA7ECA}"/>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B4D1FC03-9981-41E0-B44A-091B9B3930B6}"/>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B443DB15-41E5-4FFA-B36B-8776884E1648}"/>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C7AD0811-D4C7-4ABF-A1A2-05A519D5C499}"/>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AA680850-28BA-4FD7-A769-CC32DB56399F}"/>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D7274012-FADC-4F2D-82B8-F437BE291BB8}"/>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908CBF5F-CCA2-479C-A95B-94AA9138A95F}"/>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660A8555-E1C8-42A2-89C7-B4E84AD44D06}"/>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6BE38930-AC5B-4668-99B1-67E6E75B54E1}"/>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160A71EA-F09A-41AE-A7F6-56DE8607FD6D}"/>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1478EF0B-64B7-4E37-821C-CFD885C93690}"/>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51B36521-F9A3-4A35-9EAD-74A18DBB9820}"/>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E3DC4167-D794-4E8D-9CC5-B9889E68B6F1}"/>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307B8DE7-7DCA-4683-AB42-899A1902857E}"/>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7DC5D845-8F4D-4B29-AE5C-41C55A251EA7}"/>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0EF937FD-172F-41C4-A160-1D9D418A2A53}"/>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070C4DC7-658D-496C-8A52-193B77FA11E0}"/>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384F542C-4681-4431-957C-D463F5C3A124}"/>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4A7BF326-B148-44BA-8597-291000A2CAD7}"/>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61EBB312-2CD4-463F-A14C-7CB1A8CB985A}"/>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235A66BA-13AE-4DEC-8392-51375A6F5BB8}"/>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5ABD53A8-5BA5-43B9-9932-25640A0A84EB}"/>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52F1423C-8468-4847-B43F-6C9AAB4B86CB}"/>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7713DD3C-6E62-4A87-A650-4E7F52B1BDFF}"/>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657F8B79-FF94-4862-82B5-A90806DF0B06}"/>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70898907-B3F1-4B79-A2DD-3611D061820B}"/>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9EC8CCCD-82D7-48EB-BEC2-D74A7A4CDB0A}"/>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E595198A-EFC3-4F80-B02E-5ECFB49AC131}"/>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4E8B8AD4-A9FA-441E-9D25-018E8CEEEDB5}"/>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F00B6CC4-5336-4570-BCAC-2FA1B92A3D3C}"/>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9DA7E9F4-815B-4369-8211-C5AD1B6BAD6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560DD576-AE9A-4FD4-92FB-7D8C26482D6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83BC3E9C-2D9D-4F8E-AC38-8F57751F8A0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A949D32C-35FB-4430-86BD-7CE633CBCFB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8414B296-320C-48E6-A336-C88AD4F35D5F}"/>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627B5CD5-0919-4C26-829C-DE251615E96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466CF3CE-BAFD-4DA7-8C1E-E8A544FF671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10D49FC2-DC43-4628-A864-2F83F5E2A6D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DE559BCC-B942-4872-B014-4FCB23C86E97}"/>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F77B5E7C-5AB3-4C1C-9BED-E667CAEF4C5F}"/>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4F240A68-D312-45A9-B6E4-A32221972C78}"/>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DFDE86FF-EB0E-4BE3-A257-8F20A44B6458}"/>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BFAA9F35-4515-429A-8C21-EC25B7B66A5B}"/>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81D08B28-60D7-4E07-BAFA-1795731C9EEC}"/>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FF131635-E7E2-470B-A58F-D5869014FEE2}"/>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2D19FF99-C2B0-4585-81E4-D45D58F2317E}"/>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89757FBA-B8FA-474A-9825-18819FB8121C}"/>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39F45796-738E-429C-8D9C-2288A7A538BB}"/>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24405442-53BB-4DE9-9DE5-26B7EA755405}"/>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634EF679-0840-4DD2-B978-0CAA3FEBDC98}"/>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91BFDE00-5CAF-4CB1-98A4-305DC3755466}"/>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9EC73883-D3F3-4AE5-A9D2-5DD18E3554F4}"/>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D7495BB9-8F6B-4E67-800F-A6E9154D04B6}"/>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10776838-8976-4D44-9286-DD6AF852031F}"/>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9322ECFA-AA7A-4180-96AD-ED38E7D7F184}"/>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86ACB2A8-CFEE-4767-ADAB-CDBF9FA450F9}"/>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8CB684E5-8334-4112-8171-D16F21D2DF4C}"/>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11D12EAE-C331-4253-8B4F-EB0063E010FF}"/>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9887E699-E88A-47E1-BC78-C59CBDEE0FE0}"/>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87A7CCF5-3B6F-4F5C-8DAF-5EF5323C8F46}"/>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D80310B0-40A1-4615-8FB7-6126417CE6CB}"/>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54C03B49-0460-41B2-8EB7-A7243E97C88E}"/>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A20584E8-FEEF-4AEE-B11C-64FFFE619F5E}"/>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75376D9F-C6E0-4C16-9A94-B7CF75DA45DE}"/>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0C210CB7-D3A4-4607-969D-520E39A08BC4}"/>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BDF3104F-F4C7-449F-8871-E2831FFF5DC0}"/>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34CDEC11-78D9-42A2-8AFD-4BE072881D70}"/>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58DF70E4-1E87-4A45-BB02-825083C8386B}"/>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DD8A2E1E-C640-4FAA-B86E-2D02CD21D544}"/>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4FA08643-9596-46F4-AA87-15B466068EC2}"/>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C8ABDF26-3A8B-4160-B82B-3CDCBDDBFFE5}"/>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E2B8A213-F0FE-46AD-BFE5-EE89EF02FDBE}"/>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31DAB76C-820B-4EEF-8100-520D3A5D65DE}"/>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B8589E3E-4E15-4C6E-8FAE-47957326B11C}"/>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D9218BE4-12DB-426B-8E87-572D8C23B8C1}"/>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7C61435D-337B-4E91-AF1C-D43FEC316C75}"/>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B4BEF3D8-2056-4776-908C-D4F3C47B7927}"/>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DE6A3728-1A07-4070-8367-8115FBAE5CA8}"/>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06151ECF-D772-4D4C-B386-B327ECA1FC0F}"/>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2D03E60A-BC82-4A41-8268-6253419F083F}"/>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DD5682F7-C414-4AA0-B71A-75294E1D256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316FF225-B8BC-4C59-A07B-C8116537531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0D8226D0-E40C-44CB-9C56-BBA52F98020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FC69354B-B32C-4E09-8F86-B206BCC9BCD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E2AE3191-E00C-4AB1-9D76-2A1C13E97CA0}"/>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CD318DC9-64E5-43B5-BDDA-4A62FD08F56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3D98146D-F600-4EBD-9A25-8D1A3733D67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13D39191-0C8F-4BC2-BA32-0E0DD2DCE16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866BA328-C6D8-4A2A-8DA1-BA22A28FF4B3}"/>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F2B6FCCA-F039-403C-AC21-30E8D5694659}"/>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46CF2B26-BFF0-4599-8FD5-CF38D4D756D3}"/>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4B4E8EBD-3301-4BE4-ABDD-5D0C77D567CD}"/>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93D5EC7E-8C18-4AE1-8FE1-C904BFC10A0A}"/>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1E13AB70-84C7-4F5E-9D5A-929D9E206F71}"/>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F6EF620D-EA13-42BA-B719-AB0DD9B6F5B1}"/>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C0FFA332-0038-4C8B-ABB7-254E5114D7CB}"/>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5A2B1AB9-43DD-4F21-B382-A3C862A348A2}"/>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E5DC1D26-D50A-4620-85CF-F77F7000514F}"/>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D2AE19FD-22A8-4A2F-9936-1DEA675DAA0F}"/>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0F323366-6C69-4159-AF54-1E00FE6C0DD3}"/>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C36C59CB-273D-419A-90C5-EFF096F4F6FB}"/>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009AE362-69A3-4AA5-9F50-175D31826C4E}"/>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E9CB521A-8237-4154-8332-0BC16963E4AA}"/>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2ED1E65C-BBA0-4D42-A7CF-ED20994A9F38}"/>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AB907FCF-8A90-4D74-BF9D-BD93912F38FB}"/>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4A44DA09-F7F0-4147-B271-78F8C53B1F4D}"/>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1CFD19CD-8073-4B0D-8914-6EA1DB2D6186}"/>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A2684C3B-0605-4E78-99CF-685D986AA03A}"/>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3E673485-061C-46E0-AB9C-220E61BE8732}"/>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8BA66986-FA8C-41E5-BB2F-A653D78E701A}"/>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87DC0B9E-76C0-41FD-99F4-4C4E032D7390}"/>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6468D05A-7520-4D05-BA23-EEBC9358C5F1}"/>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DD8DA5A4-CB01-4AA4-8CFC-E1443E3E9F78}"/>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4C9EE5CA-6F79-4E25-AAB5-0A6E0F93EBDF}"/>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B4152A57-E28D-41F1-88B0-824AB7AB0CCD}"/>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F225E26D-51AE-4D22-A8AB-3F8466CA51FD}"/>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9DE5DAFD-82CC-49F8-A2C0-471884927C6A}"/>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62851332-8F71-4029-AD4F-F2EF804D2C00}"/>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F56FA8C6-0DE5-44BB-B78F-6ACFCF93569F}"/>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39CE1769-FAB2-4EB1-90AF-A6BE6137F632}"/>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2D14F082-FB6D-4CE3-A13A-F3062DBFD783}"/>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5F45A6F7-EC52-4BB0-B5D6-8F13A90B56ED}"/>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87D54C47-DC06-4D86-B7F5-3F3E119ED966}"/>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1DB0051A-2464-4C72-A4D1-981232452F96}"/>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510DE002-9DCA-4EF6-9A5D-0803B23543D3}"/>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0BD90865-E415-4F3D-B893-50408C458A58}"/>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9FA005D6-97D2-4AC5-9554-E42BFE122ABC}"/>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DBC1BCAC-6670-439B-88F4-8CC8730A9030}"/>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E87FA3BC-F933-47A7-B14E-CB86F131331C}"/>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65FBFA39-8614-4C44-885E-6D053B81C75B}"/>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2158062B-668F-4991-8A5D-7C9E1637C6F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9922B335-A4F6-4798-80F8-7D0F61EDB32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0DD44F1A-55E6-4993-8241-670C30133DC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DEDB64E4-ABB9-41F9-97EB-C22931BDBDA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19944F28-55DC-4621-BF9A-A773E215D71A}"/>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25BE4346-3511-40B5-AFAD-225FEBDDC8E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22DD4A1F-175F-4BC2-8E61-1D70A5BD9B5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253A4D14-CD52-4D55-B330-30DBFDC3063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7AB556A7-D5DA-42E4-AEEE-F391787CD85E}"/>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B853F465-57DB-408D-A7E1-6B4F16FE784E}"/>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93667253-195E-48D6-85F2-4332D77798C9}"/>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615A7D08-6746-49BF-942E-0296AC7D4740}"/>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CCEE3120-C5C8-45A5-8A30-124DF56F09C5}"/>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B3E7AEFF-3918-4C52-8FCC-419ED365A955}"/>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00767E3E-80B0-4247-9D47-883DCA37F9D1}"/>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6369964E-270A-4AEA-8238-E8E6A530EF94}"/>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133BE43A-386C-45D9-9442-1E254475C949}"/>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DE3595A7-8A70-4005-BE93-CD91EB81824C}"/>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A51384CC-FA3C-4A99-B010-DD58F753C169}"/>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E3ABC590-1202-4492-B289-712A142644AE}"/>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F9385EAC-A36B-4663-9833-2271E87B75F2}"/>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C958D2E3-0679-44A7-9FDA-6A237CE33021}"/>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2542AA7F-FD21-4F70-9CE6-A14334A453D6}"/>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7C2B74E5-B41D-48FB-87A9-F4A8707447BE}"/>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46AC3BEC-E961-4085-BFCF-CA38A5B23097}"/>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211AC6D0-A537-4E76-B6CB-CCCDB2A263D3}"/>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D826267F-8449-4AB1-991F-5E7FBACB95F9}"/>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F64F0C48-CB05-4C09-9031-EE366888DBB9}"/>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53537725-EA64-4337-A2F7-D8F1505674C3}"/>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8B3C2F47-3D9E-4ABA-B7C7-557992F2C2C1}"/>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E2553842-60E7-41DD-B033-A92B05025CC9}"/>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7268D2DA-A74B-4C2A-82DB-234F9382C2A8}"/>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7F60046D-3215-4467-8941-EE788DAFAEA1}"/>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68E089FE-AB7B-4636-8D10-25DAADC99014}"/>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5165BE9A-DCF8-4085-BE37-1E12850A55C9}"/>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D76351E0-6BC2-44F6-84D5-C1398E2AD7A7}"/>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2E3313C5-C9CA-4254-99C5-DA7D4D3C0CEB}"/>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A65EEEEC-28F3-466B-8DED-03001C7B11AC}"/>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ADF61029-8C47-40C9-8F26-885064823B6E}"/>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68413736-9A37-4724-B026-62D05C3A02FE}"/>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86583FF2-9F41-414A-B566-79DA8C82D9C2}"/>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0C06E973-369A-4483-A933-EECCC8F3DB91}"/>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1C7B55F7-A41A-49AD-82E1-715162B3CF01}"/>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a:extLst>
              <a:ext uri="{FF2B5EF4-FFF2-40B4-BE49-F238E27FC236}">
                <a16:creationId xmlns:a16="http://schemas.microsoft.com/office/drawing/2014/main" id="{3E85A47D-501B-4756-B861-C7ACDB2C017D}"/>
              </a:ext>
            </a:extLst>
          </p:cNvPr>
          <p:cNvSpPr>
            <a:spLocks noGrp="1"/>
          </p:cNvSpPr>
          <p:nvPr>
            <p:ph type="title" idx="4294967295"/>
          </p:nvPr>
        </p:nvSpPr>
        <p:spPr>
          <a:xfrm>
            <a:off x="2606675" y="2419350"/>
            <a:ext cx="6978650" cy="1155700"/>
          </a:xfrm>
        </p:spPr>
        <p:txBody>
          <a:bodyPr>
            <a:noAutofit/>
          </a:bodyPr>
          <a:lstStyle/>
          <a:p>
            <a:pPr algn="ctr" eaLnBrk="1" hangingPunct="1"/>
            <a:r>
              <a:rPr lang="en-GB" altLang="en-US" b="1" dirty="0">
                <a:latin typeface="Verdana" panose="020B0604030504040204" pitchFamily="34" charset="0"/>
                <a:ea typeface="Verdana" panose="020B0604030504040204" pitchFamily="34" charset="0"/>
              </a:rPr>
              <a:t>I managed to persuade Joyce Poole, then Head of Red Cell Serology at the IBGRL, that the entire </a:t>
            </a:r>
            <a:r>
              <a:rPr lang="en-GB" altLang="en-US" b="1" i="1" dirty="0">
                <a:latin typeface="Verdana" panose="020B0604030504040204" pitchFamily="34" charset="0"/>
                <a:ea typeface="Verdana" panose="020B0604030504040204" pitchFamily="34" charset="0"/>
              </a:rPr>
              <a:t>KEL</a:t>
            </a:r>
            <a:r>
              <a:rPr lang="en-GB" altLang="en-US" b="1" dirty="0">
                <a:latin typeface="Verdana" panose="020B0604030504040204" pitchFamily="34" charset="0"/>
                <a:ea typeface="Verdana" panose="020B0604030504040204" pitchFamily="34" charset="0"/>
              </a:rPr>
              <a:t> gene should be sequenced.</a:t>
            </a:r>
          </a:p>
        </p:txBody>
      </p:sp>
      <p:grpSp>
        <p:nvGrpSpPr>
          <p:cNvPr id="3" name="Group 2">
            <a:extLst>
              <a:ext uri="{FF2B5EF4-FFF2-40B4-BE49-F238E27FC236}">
                <a16:creationId xmlns:a16="http://schemas.microsoft.com/office/drawing/2014/main" id="{9A14148B-C55D-4DEC-B29E-7DB1E3E585C3}"/>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291C9AE7-180B-48A0-A72B-38E48C4791A4}"/>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8422FD14-0108-46A2-B13E-7BAE083AA20B}"/>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3FDB98B4-0B0D-4117-B39B-D55BE5C9E6CF}"/>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B6F5A3AB-8717-470B-BE5D-FD83F3D57249}"/>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5E80D057-0607-4B35-BFF9-3DFE45478188}"/>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96FC57E1-6D86-47A0-B620-C4FAFD08953C}"/>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890AA655-4BB5-45EE-BA2F-D066EE7DB8A3}"/>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D62DB4CC-B2F0-4B00-8F5B-51F9BD0D0DFD}"/>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0DF075F6-17D7-416C-B9C3-35D97E40F594}"/>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50A81635-9A5D-4726-82AD-DD9ABEC353A8}"/>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EE120265-7741-4865-AC9C-7CB692F8A2AD}"/>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12A4EB40-ABB5-4378-8736-EB1237D70CFD}"/>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A7A0CD0A-EBF6-452C-8C72-CECB73389E18}"/>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6C820B58-263A-431B-B742-51742A32BBF0}"/>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6E0C379B-1832-4E24-8B1F-08489A665C27}"/>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8ED5AB1D-2714-4121-8FB6-07539BA0B6DB}"/>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1E0E1454-4248-4110-AB84-7A21EE4F79E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8029EC1F-9701-44E3-9A02-10FFC3CEE0C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47D52432-2237-4621-B18C-23A0849EF89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58585C35-ECC4-40F3-8695-8B52493E987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F3BDAE54-A656-40B9-9D97-7EFF662DD791}"/>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94D4C44A-2A0B-42E6-ACC6-40E0192FBDA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D3A6BCF2-5421-4A3C-8222-9DB39346F4E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D36F7511-3DFA-4564-86D5-A4AAB3B9F8D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3241A424-49FF-48D8-9402-4193DF16CD0F}"/>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762B3E44-4821-4DAF-95A9-75DEC7CD2F5C}"/>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96465C2A-2581-4985-815E-8B9664ED5BAC}"/>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3F6500E4-6B25-49C9-B9F5-5783BBF57789}"/>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481B9E3D-254B-45F4-AE3F-77ADBC40A7AB}"/>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4E6F0A1C-861A-406C-A0CA-24CA92119EEA}"/>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7428CBE2-F4A6-4E6E-9145-4C9A8CA95DC5}"/>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641A93CF-7F46-400A-BF3B-F11D73DCDB60}"/>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97575C43-9C79-4C11-8E9B-9D352CF81144}"/>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F0C5D543-31AE-4B9F-AC65-52EF4DDC34CC}"/>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A39A9231-8AC2-4E30-BEB0-C9EBB01A62B2}"/>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02850E49-3A4E-475F-8524-395FB955AF49}"/>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61487883-A8CB-49CE-8BD6-1F650D6FF053}"/>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E2A4BF99-8505-4292-AE79-AA225F3F7898}"/>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2FD4B6A5-C0BF-4FA7-B8B7-89FB668ED082}"/>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CD57C82B-A082-4638-8C09-80B8890051D9}"/>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8629394D-A8B4-4535-AAEA-6DA44E73D613}"/>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98717A1E-6527-497F-84D0-A3CEA7C66843}"/>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E605CD9A-853C-4155-9495-FF251BEB1277}"/>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358FE686-0269-44CA-9CD1-AD36FEB8193B}"/>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8AA3A310-FA52-4E7C-A50B-AB81A640BD4B}"/>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68CE2F0C-825C-4033-B7F5-6286C98A1966}"/>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A80F1751-B250-4186-83F0-8CAFB0E7F9C1}"/>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B69FCB90-A08B-4381-AC19-4054748E4929}"/>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0924C2CC-1738-43F2-A86D-D7B4313E8888}"/>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33954780-06C0-4A0A-B864-CE2D4D12A53D}"/>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83F229A5-BF39-4AD5-BC41-53D60918183E}"/>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D834FFF8-6C93-4C26-8C0D-7E2B74061CA7}"/>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EBC15592-9C16-499B-98B4-2660E7E6C2F9}"/>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794A6B80-77E8-459F-B5DD-1877A999F5D8}"/>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78F946E1-9096-49EB-AF35-3582EFE2C5D3}"/>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0D77F9D7-BF09-4ACB-8E88-2662427B2AF8}"/>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0A147CBE-75EB-48D3-984F-A08BF924D3AC}"/>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BAA22F98-E601-4B12-8FD4-27CFF0464D9F}"/>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97C8EE1E-A350-4794-AC21-19C5E9463A1E}"/>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1D9F98ED-87B8-4CC1-96C3-1E51D91783DA}"/>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C754EA71-1242-4D2D-B32C-983FE2B490B2}"/>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E8F16AF8-94FC-44E3-9C5A-577E813DF136}"/>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360312C5-581E-4A3C-A7A7-99EE8097190E}"/>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9752499D-5455-4CAC-B9EA-F20BD7F61388}"/>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C54DDF1A-18E1-4B64-82A0-3506816E0F3A}"/>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2615FFFB-9F95-432E-AF03-682A487C5F7C}"/>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8183AD0B-5EEF-46D7-A3B0-882886EC2993}"/>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2D879BCD-A468-433E-9DAD-29E01F8A3608}"/>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D85EE717-AE7E-4A13-8191-B40786BFB599}"/>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B1876975-EF4F-455A-8093-5351E143415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7D79280B-CBD9-44CA-A401-A48044FCB58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B014D50B-7652-4465-9A30-69C1DAF433A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8E8CDD5A-2A80-417D-A705-399851673C6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D9FFD79D-4822-4E8A-B1CE-39B1BA1C5A01}"/>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DD77FB88-DC93-4F2F-8C7E-95D7C4840AA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17F5A8AB-D508-41DF-A04E-4B5BEC72FC0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D1B9CFED-CE43-4CDC-8149-A8EDA522F8A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746336D2-0170-4B40-96A8-D2FDCFC62353}"/>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FAFD6E04-063B-42B4-9B8A-BCF1D5AF8629}"/>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76A125F3-4188-4DA7-A84A-9647B99BA77E}"/>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CB32CD4A-CAD5-42A0-9228-32F1FB92712C}"/>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9A50CF21-737B-4684-8A19-F7C5B440E193}"/>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C2C1D246-C8BD-4F56-9CAB-3B6A308D30DB}"/>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7D621E4B-3215-40AF-935D-23CE7108F08F}"/>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DC87E2E8-1AB2-4A0F-AABB-C0ABFBE732EA}"/>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BD5CBA4F-52D9-4717-B90B-C0E9549ACAA3}"/>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E17E5147-50BA-4D12-8C43-510E3CBDACB3}"/>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A961D954-9836-4740-8CB9-178F6EBA5384}"/>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2EA9D84C-79F3-4022-9180-4C17DFC159EF}"/>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9040B537-8EB3-44C4-B615-A0B75D95B174}"/>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A669A093-5142-4C97-A136-77D0C4E1C9BD}"/>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92305F51-8422-42FC-AE1B-A49BDCBAC399}"/>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2C30C997-800D-4BB9-B54E-8C58D95C5DBF}"/>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AA42A302-6829-4ABB-B8EC-9CBE3D7D4251}"/>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B18F1DDF-1280-4E8C-AF48-21CC19E558DC}"/>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1B72A392-43C1-4456-851C-7420DD986C8D}"/>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4AB839FF-1A8A-44B3-828E-8ADB7ED11DAD}"/>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16559D37-94A3-45AD-8E8D-ABE60A042EA2}"/>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4F738DCD-0691-48DD-8ED2-0E6AE85F2182}"/>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43601C91-235B-4F6A-8E53-32C3FCA88056}"/>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D925567A-4105-4392-90D0-BC8C2A6E90E1}"/>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C468F7BE-D5FB-4BB9-B81E-6A555EF3F51C}"/>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4E1A6DDC-B8F6-4F9F-B3A9-206A8C596935}"/>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0774F973-993D-478D-ACF7-52E6E35F9B97}"/>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BC97E19B-A417-406A-8953-0FDEBFE4E41E}"/>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3BC76FAC-8CAB-489C-8313-149774F50272}"/>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4B11DEFC-7DC6-4E5C-98DD-83EA984E0A4B}"/>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DF864EF1-2D90-42C1-92F9-6A03AB8B8C28}"/>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23344A80-A020-482F-B039-A4C501FB6BE4}"/>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8CDAC0C8-885A-4180-983F-89E2027D44AC}"/>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F5010B77-6EE0-4781-A6E7-84A3A9CE1EEA}"/>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787795AE-079C-4F89-8C5B-3ABFEEF37521}"/>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D25DA0D4-539E-4816-87DD-77C14F825BEE}"/>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882E9BE8-B803-4076-A013-B1D2C37A7F53}"/>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6B077500-244F-4E91-895B-8D1801EF69B8}"/>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83979F4C-A7DB-46E2-AAB1-04C8FBF4D186}"/>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9DD65EA5-47D2-4797-BD19-22A9B92B70C3}"/>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7DE29FE8-AC44-43CE-93DF-9D6324E794EF}"/>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F8AA7C9D-E609-4E29-A207-AFF421D9969F}"/>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4D9A6CDC-D01B-44D4-883D-DF1A5AD97AA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ADDAE0C7-4B16-4FE9-9110-C0EB0D3176C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8B6DE09F-6A2A-4FF7-B4BB-CC0FAA2AD68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2461CB39-6C66-415E-9D3D-3FB0CC6DEA6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AD96120E-41D1-454B-9746-4229953170D3}"/>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C9F2AB23-E36F-47DC-B776-DA3DCFE895C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B45E59DF-5BF1-4770-BECE-8051FAE056E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6C9892C7-3255-4133-9263-B49B6FF7B1E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6F9BA282-19C3-4B10-BA50-7EEFF58DA9E2}"/>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96B23B78-1504-488F-9F4E-04A14ADED406}"/>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242D1651-54F2-4F9F-8790-66FE2F045CC6}"/>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DDA908EF-6D8C-4714-B3DC-0A656FF160BA}"/>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40D7204F-BD7F-4F29-B56A-BF1FC6514D28}"/>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33621588-2C5D-4885-AC09-CCDB131E37E7}"/>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34DA135D-1549-4F46-B40D-3BE53AF6BE73}"/>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C95ECAED-0236-453D-A66E-6E2F6525E4C1}"/>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34B7EE51-C78A-4A35-9D7B-E880D156C343}"/>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942451B3-AC9F-4FA0-82C8-700F2BFB3E52}"/>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97D5B0D5-1E34-4A41-B84D-4389364E8F07}"/>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59571FC5-B16E-4CD0-9A11-95CC1318E041}"/>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EAE2E07E-8C2E-4FF0-8376-E177FF95166B}"/>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95E8F6AA-B153-4C8B-B344-A3C155258D12}"/>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438EE076-7C18-4833-B859-B9B03E17CC6D}"/>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763EDE3D-5670-4099-93D1-477A56C3BB13}"/>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EBC035E3-9CD3-40B5-BBD4-88210D651523}"/>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B09D38D7-32F5-4777-A0DA-27C8647B6F9E}"/>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0D76643C-FEE8-45F7-A85D-B2E027F3F0A5}"/>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5FF50722-AD93-4182-B552-51317F8B25A1}"/>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23CB0C4F-FB5F-4124-9121-27723F1F80E9}"/>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E9509AD2-E068-45FE-BD13-10C70ACC7294}"/>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0F66775C-ECCB-417F-B55D-C5B8B37091A1}"/>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F898771F-1FD6-423F-9F43-C2A4C16CE4DA}"/>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CF220F81-D285-47A6-A616-E00927C0EA6F}"/>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0C39FC62-69F4-4546-B33C-2E40FEAC3DE8}"/>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07FB1D7A-03FC-4EB4-AD84-CAA4AF236A9E}"/>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036DDE7E-9685-4994-9050-5D040B61D65D}"/>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4605C999-A62A-4EBB-903F-579D9CF798EC}"/>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970F166D-2923-4BFE-9BA2-F6DF98B417A9}"/>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3B4D7521-EB1B-4D93-8688-ED49237B0947}"/>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C94B8279-D2A9-4482-A74C-FB064B047483}"/>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2F082C7F-C9FA-46D8-8F0A-4FFAA4B6D508}"/>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6C42C8F6-0D91-48B2-B576-B214B8C82915}"/>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9FCD8718-0BDA-46D4-8796-1F56CE6DDF87}"/>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6766D27B-3F29-4955-9F21-A5CBA2D95820}"/>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7C685893-7FD8-4E9A-A4E1-A8F843D37DD9}"/>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DD59678D-1F56-43BE-AF90-20AB6A2D7CC1}"/>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5C8BE549-F4AB-4573-BE80-21394A579C5A}"/>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853CDD56-35B9-4877-A338-D59C27092331}"/>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DC9E40F7-66D0-46D4-9D3F-9D735866A46B}"/>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5BA630F3-8465-4DFE-B5EC-EF8A42ED6D35}"/>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44625E4C-9B4A-4530-A999-0335CD9F412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EBF400E4-D9D8-4E02-8910-56A44FBF3CF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E357BB15-75CC-42D0-975D-1D17DE0055C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93B59C36-62BF-4F69-BB19-63F628A0C25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82F4A5CD-4C8E-4E74-BE98-9C5D23E52261}"/>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46974C5A-4C78-4702-BDEA-4A17C070FE2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1B2923CF-3D26-4639-A70C-5B5D57F8286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B91DFA02-1E46-4921-8090-386D28A5D12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85DBCC89-18F9-4317-9FBE-4FE721EEBC17}"/>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95C2B8AB-990F-4548-B172-8FDDD57038D0}"/>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D6D1FDCA-82AA-4C24-ABFA-158AF687C4B0}"/>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940E7591-B276-4C59-9CD9-933D2307A695}"/>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63CA3290-50AE-4614-BC1A-37255374F2B4}"/>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0FEDD418-AA30-4F5F-90FF-E9CA8D0EBAE2}"/>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03B153EA-2526-48EE-996E-99CB8986DF35}"/>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D0DE03B4-C21B-4B68-89F2-96BF1012A231}"/>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FDD7EC57-33C1-4A0E-B49D-70B7EF9DF18E}"/>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7F303DB5-F4E3-4156-B00F-E65EF1FE33F5}"/>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14C56A8B-1012-48C7-A699-4076700C3D23}"/>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522BC911-A29F-45FF-9CB1-AAC191E2CA8D}"/>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D36DDDA1-329A-442F-9E40-AB1B861EF57C}"/>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18082B9F-7E27-4FC3-8FE5-D79E1F280DEE}"/>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325B0F55-73CB-47D1-9F51-30330B3E830B}"/>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691E346B-D0FA-41E8-955B-E2FC0882C337}"/>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9CF48786-C7E3-42C4-AC8D-D9F8FD0A522F}"/>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0F7F43A8-F8C8-488E-B917-8F2A50BFEFE8}"/>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E228A9F1-0AA4-47C1-A49D-05429E1F5F28}"/>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A3ECDCFE-B055-4D23-BBFF-C15DBDF02F53}"/>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8F9DC20B-A193-44A1-AFA7-3EDF618B4C8E}"/>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AB1921E4-8303-4AC1-BB12-590E3A3B716B}"/>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6C4C7C27-EC57-47FC-914F-DDB414BEEE87}"/>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508D5ABF-5EEF-4FCC-8AEC-57E5C3EE2367}"/>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7E38BE4B-4F3D-46E3-B334-5C0EF49DBCC1}"/>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8F909867-D7CC-4C87-9828-EEF792838A75}"/>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B4FBB6A5-432D-4373-BCBB-E8EC2B450AA4}"/>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2C668B3C-07DC-49D8-8400-A9ECB70D87BD}"/>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B70696F1-E050-4B2E-ABB0-EC11840808B6}"/>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1B23B831-A3DC-4684-AD3A-4FF5D7029FB4}"/>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E83A2C73-FF19-478E-BAC6-CE881CBA55D7}"/>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FC8E680F-A659-466E-84AE-1D107FDE39A4}"/>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E5213179-3B4A-46C7-948E-8EB13E5A75CE}"/>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DCD96971-8627-46B1-BB06-DB7942D86C4D}"/>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539BC936-887B-468B-81D7-1148E607B54F}"/>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79BCBADF-7C91-4EC5-9791-13353C68D005}"/>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B3BCE590-1FAC-42FB-B30B-01738536D528}"/>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34276DA1-5721-4DE5-9FDE-673364592074}"/>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7C323EC4-A38C-4202-B5F5-7A3AFFDDE2C3}"/>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8CD3AD94-4285-4D8A-A4EF-583AA1266583}"/>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672BD97A-0D67-4282-B744-C947A93B7E8D}"/>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F8C96BD6-6DEB-405A-B2AC-C22DC45A0073}"/>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95DB62E7-CE8B-4604-9B90-E5D1FF78A74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4385949A-BA2E-405A-935F-29789109A8A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D5A59917-658B-4514-BF60-5BE6575BE90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7368023B-0238-4E41-9D28-42CE22EC5FD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85311D83-10EE-4905-AB67-2BC646D0C690}"/>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25C8420F-2E5E-49ED-8238-8E52D06167A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C5F57B8C-E81E-48BF-8C0C-38E895B0C86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36A36C52-B9D1-4158-8C08-19ADE4C3659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36D9321B-B3DC-40C3-ABFE-7C4F4889FF52}"/>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FA00C270-BBB6-4CF1-B20E-9183B48C585D}"/>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7A470FE7-303A-4D33-88EF-1ED9D13FDB19}"/>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691ADF6C-BA78-4C3C-93F1-ADCC6DDF5DAC}"/>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F5FEC59A-54F7-4DBB-A7FA-929E544585D2}"/>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E730CA77-3366-41CA-B22B-439A0EB57AE8}"/>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E17F4C0A-CF9E-4FE7-A7E2-5ED69BBC98A4}"/>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5122E81A-A8BD-47EA-9237-1907BB3BACF6}"/>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7FF41A72-D517-47BB-A79C-F7D3A6BC21FD}"/>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28BDC982-3DD5-4C73-85AD-9C213538A339}"/>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954EB357-AAEA-400F-860C-67831903D9B3}"/>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5B9A0986-C860-45F6-90BF-8117BA22DBBE}"/>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490DD45A-5186-4818-934C-4B0139A8015F}"/>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5DD34CF8-6162-4375-90FD-BB4120BA5ED5}"/>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BD544E27-4BBD-48B8-AE92-9FF7ACC3808E}"/>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F57B21EA-A717-4036-B68C-3807C59081D7}"/>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7D50C7B7-66DC-4FD4-8754-EF1B8AADAA17}"/>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C370234E-E8E2-4339-B09E-78715A7D8019}"/>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808980AF-4043-48C0-AC04-9A08718B2D18}"/>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3B94E26F-7E26-489C-9501-CF979D9EA5CC}"/>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1F1F4BC0-7CAA-4A68-A1AD-AC342BA87CDD}"/>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C24385FB-0FF4-4A71-8569-208E043733EC}"/>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1FC97787-E22D-4704-AFE2-3F3D2A178579}"/>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13992BEB-43D3-435D-B857-6EBA8368128F}"/>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458AE330-D3AA-4669-A0DA-0B9325245D28}"/>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BD78CEC6-6211-40D9-8379-053843A70795}"/>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4C972A0C-3003-4783-9E40-D6A5206AF962}"/>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00C7D4D3-BB27-40B8-B930-B933530165C7}"/>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59D30398-59D5-4F57-B5A2-CF0326698857}"/>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48AE3D39-534F-4C3F-91EC-C22AAAF7A92A}"/>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34AD2C6A-2E45-4A8C-AB17-52D47639BD8C}"/>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3844DC8F-F0B0-4322-A875-979E2FBAE94C}"/>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DD25D1F5-11B4-4453-8F09-5571FCED288C}"/>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331181B7-F8B4-43DD-8C66-B002C7C0CA28}"/>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AA1FDF05-018B-4C23-959B-76974D9BC2B4}"/>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1068B2A7-9668-4B6D-81C2-094495544571}"/>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BA05FD1D-C810-47D4-98B0-A221A3A7FE07}"/>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B63ECD9D-BCEF-4640-BD11-563273F46C5F}"/>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AAFBA9C3-B3BC-4910-9D4C-B924F24094F1}"/>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786AC385-BEFC-4A8F-8357-C92020FDCE53}"/>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22FC48B1-9FA1-4F67-99E2-A905D96967DA}"/>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777EF755-BF99-49AA-B3CF-234048CEF8D0}"/>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3E9B6E53-9284-4D57-AFD9-E0FD26B5E7C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4D1C8AAF-287D-4E27-A02F-931F3AA0E78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76D703A5-C410-4844-9AD9-C2A10ABBE72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E0E1C6B8-43E1-4371-912D-B1B4C758A30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87D5C149-161E-4A37-B74C-14E4641F9ED2}"/>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FDDDAF2C-809A-4DD0-A56E-923E141705D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27D9219E-FD83-4A35-9E7D-B98E89619E3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F7786511-10BF-49DB-A0C0-1F50E64E781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E2A7B649-5466-497D-B7C9-11590CC2C147}"/>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DF98D24B-BD96-4BA7-867C-3F0C7E766B4A}"/>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462AD133-014B-48CE-BE2B-25AFAF02C991}"/>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3A35910D-C85A-40C2-A7EA-1BE0A72F4047}"/>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2DF10535-170F-4118-A31F-A6E5F7165F55}"/>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C4DF07BA-72D3-4488-9A0C-AE762A8CCE87}"/>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F12BAC52-84BF-4EDA-930A-AD2EA76D5D7A}"/>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11701A19-D771-4869-B90E-2C3B7CA67BF7}"/>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9657584C-4D86-47F8-93DF-5E1BA386ED19}"/>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986AF04B-AD23-4743-BBE9-BC8ADD5247D6}"/>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6C595DC8-0C9D-4865-AEAF-6E85E248EEC0}"/>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2D4BB512-E4AC-4C0A-AA4D-6188AC68E18F}"/>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0676BBC7-9390-48D2-89C8-E343D36EB60E}"/>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8001DF46-1A13-44DA-91E3-C395C771CC0D}"/>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B070857A-C01C-4E9E-B0CF-38EA795A4758}"/>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D240D161-8754-442B-96EB-6FEF32C4E195}"/>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2C6346D8-AC55-4BB5-978A-06D58740FD7A}"/>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648F1A7F-6DC7-4CAF-A675-B0D4DF806D0D}"/>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05B5BA16-F699-4C10-9C05-AA1A860E88F7}"/>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3D234FFC-09D0-4CB8-AD4C-8147F338C96A}"/>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CC9E592C-20C5-4285-B25C-E1EFE3AF5075}"/>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9129C5A8-90A8-470F-B41F-1754BDCE0101}"/>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E76B7744-C183-4DCB-8E05-5F98C0526BD4}"/>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EC4BEEB3-DEA7-4C69-AD5E-2FE5D09BF860}"/>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15E02A36-E518-4271-8B35-8A99E7FCAF3C}"/>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784FF623-7EAD-43B1-9A4F-F0A9B7E69836}"/>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0F47DD9C-5630-4DB2-A051-3B87B9F11C29}"/>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FCEF0790-53FD-4D14-9062-94B0AB186E8C}"/>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AD748B9C-3A69-41E1-8340-844E538B89A8}"/>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CAAA1A44-D591-453B-8357-BA2D970D7B11}"/>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C8304AD1-7F5B-4F52-9CB2-9A531F5A86C6}"/>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61EAC399-06BC-45FD-8EAA-C8A986AF31AF}"/>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FA1ADD91-EDDC-4842-B3D6-28E7E2ABD1D2}"/>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5C92490F-6515-4FB7-AF0F-2AE9517B0BDE}"/>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7CA17C23-0AC6-4880-966C-AB74BE564311}"/>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1B04929-D038-44C9-9316-2DE1A99E6281}"/>
              </a:ext>
            </a:extLst>
          </p:cNvPr>
          <p:cNvSpPr>
            <a:spLocks noGrp="1"/>
          </p:cNvSpPr>
          <p:nvPr>
            <p:ph type="title"/>
          </p:nvPr>
        </p:nvSpPr>
        <p:spPr>
          <a:xfrm>
            <a:off x="838200" y="2334418"/>
            <a:ext cx="10515600" cy="1325563"/>
          </a:xfrm>
        </p:spPr>
        <p:txBody>
          <a:bodyPr>
            <a:normAutofit fontScale="90000"/>
          </a:bodyPr>
          <a:lstStyle/>
          <a:p>
            <a:pPr algn="ctr"/>
            <a:r>
              <a:rPr lang="en-GB" b="1" dirty="0">
                <a:latin typeface="Verdana" panose="020B0604030504040204" pitchFamily="34" charset="0"/>
                <a:ea typeface="Verdana" panose="020B0604030504040204" pitchFamily="34" charset="0"/>
              </a:rPr>
              <a:t>Her agreement could well have been a way of keeping me quiet, to be honest, rather than she actually agreed with me!</a:t>
            </a:r>
          </a:p>
        </p:txBody>
      </p:sp>
      <p:grpSp>
        <p:nvGrpSpPr>
          <p:cNvPr id="3" name="Group 2">
            <a:extLst>
              <a:ext uri="{FF2B5EF4-FFF2-40B4-BE49-F238E27FC236}">
                <a16:creationId xmlns:a16="http://schemas.microsoft.com/office/drawing/2014/main" id="{F1537899-3B88-49C8-86DE-C5FCC4611170}"/>
              </a:ext>
            </a:extLst>
          </p:cNvPr>
          <p:cNvGrpSpPr/>
          <p:nvPr/>
        </p:nvGrpSpPr>
        <p:grpSpPr>
          <a:xfrm>
            <a:off x="0" y="5607698"/>
            <a:ext cx="12192000" cy="1250302"/>
            <a:chOff x="0" y="5607698"/>
            <a:chExt cx="12192000" cy="1250302"/>
          </a:xfrm>
        </p:grpSpPr>
        <p:sp>
          <p:nvSpPr>
            <p:cNvPr id="5" name="Rectangle 4">
              <a:extLst>
                <a:ext uri="{FF2B5EF4-FFF2-40B4-BE49-F238E27FC236}">
                  <a16:creationId xmlns:a16="http://schemas.microsoft.com/office/drawing/2014/main" id="{D4C31666-C5D1-475C-881A-6525FD354FF5}"/>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a:extLst>
                <a:ext uri="{FF2B5EF4-FFF2-40B4-BE49-F238E27FC236}">
                  <a16:creationId xmlns:a16="http://schemas.microsoft.com/office/drawing/2014/main" id="{DA7D3281-84CF-4FEC-B68D-A7A31A3D3010}"/>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a:extLst>
                <a:ext uri="{FF2B5EF4-FFF2-40B4-BE49-F238E27FC236}">
                  <a16:creationId xmlns:a16="http://schemas.microsoft.com/office/drawing/2014/main" id="{130D5807-71E5-44E5-BAF2-894A440624BF}"/>
                </a:ext>
              </a:extLst>
            </p:cNvPr>
            <p:cNvGrpSpPr>
              <a:grpSpLocks noChangeAspect="1"/>
            </p:cNvGrpSpPr>
            <p:nvPr/>
          </p:nvGrpSpPr>
          <p:grpSpPr bwMode="auto">
            <a:xfrm>
              <a:off x="1446003" y="6071153"/>
              <a:ext cx="463617" cy="516607"/>
              <a:chOff x="2839" y="1944"/>
              <a:chExt cx="596" cy="664"/>
            </a:xfrm>
          </p:grpSpPr>
          <p:sp>
            <p:nvSpPr>
              <p:cNvPr id="279" name="Line 8">
                <a:extLst>
                  <a:ext uri="{FF2B5EF4-FFF2-40B4-BE49-F238E27FC236}">
                    <a16:creationId xmlns:a16="http://schemas.microsoft.com/office/drawing/2014/main" id="{0E0C0776-4A15-46A6-A962-4471F463A406}"/>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a:extLst>
                  <a:ext uri="{FF2B5EF4-FFF2-40B4-BE49-F238E27FC236}">
                    <a16:creationId xmlns:a16="http://schemas.microsoft.com/office/drawing/2014/main" id="{8FAF9768-2229-4CE7-85DB-B1AC9199F649}"/>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a:extLst>
                  <a:ext uri="{FF2B5EF4-FFF2-40B4-BE49-F238E27FC236}">
                    <a16:creationId xmlns:a16="http://schemas.microsoft.com/office/drawing/2014/main" id="{C8FA692C-0ADD-4C40-A2ED-E868679FA714}"/>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a:extLst>
                  <a:ext uri="{FF2B5EF4-FFF2-40B4-BE49-F238E27FC236}">
                    <a16:creationId xmlns:a16="http://schemas.microsoft.com/office/drawing/2014/main" id="{CB23C5A9-BD37-4BC6-9727-74B717931EDB}"/>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a:extLst>
                  <a:ext uri="{FF2B5EF4-FFF2-40B4-BE49-F238E27FC236}">
                    <a16:creationId xmlns:a16="http://schemas.microsoft.com/office/drawing/2014/main" id="{1386271A-CEEF-4222-A567-D1AC030460AA}"/>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a:extLst>
                  <a:ext uri="{FF2B5EF4-FFF2-40B4-BE49-F238E27FC236}">
                    <a16:creationId xmlns:a16="http://schemas.microsoft.com/office/drawing/2014/main" id="{AEC6025D-0D0E-4B22-968A-6FA328A64517}"/>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a:extLst>
                  <a:ext uri="{FF2B5EF4-FFF2-40B4-BE49-F238E27FC236}">
                    <a16:creationId xmlns:a16="http://schemas.microsoft.com/office/drawing/2014/main" id="{90D17EED-ED20-4BB3-9BAC-0EE80ECDED59}"/>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a:extLst>
                  <a:ext uri="{FF2B5EF4-FFF2-40B4-BE49-F238E27FC236}">
                    <a16:creationId xmlns:a16="http://schemas.microsoft.com/office/drawing/2014/main" id="{CE711EAE-96EE-4E11-9E5A-FE4D332F7B63}"/>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a:extLst>
                  <a:ext uri="{FF2B5EF4-FFF2-40B4-BE49-F238E27FC236}">
                    <a16:creationId xmlns:a16="http://schemas.microsoft.com/office/drawing/2014/main" id="{B800AE88-D39A-49A3-9E39-6D800C2232FF}"/>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a:extLst>
                  <a:ext uri="{FF2B5EF4-FFF2-40B4-BE49-F238E27FC236}">
                    <a16:creationId xmlns:a16="http://schemas.microsoft.com/office/drawing/2014/main" id="{5C26E5CC-5644-4510-8AD1-CE4974B67407}"/>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a:extLst>
                  <a:ext uri="{FF2B5EF4-FFF2-40B4-BE49-F238E27FC236}">
                    <a16:creationId xmlns:a16="http://schemas.microsoft.com/office/drawing/2014/main" id="{DFB740DC-1FC7-455F-9F54-F5D258A8DBAC}"/>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a:extLst>
                  <a:ext uri="{FF2B5EF4-FFF2-40B4-BE49-F238E27FC236}">
                    <a16:creationId xmlns:a16="http://schemas.microsoft.com/office/drawing/2014/main" id="{C7972760-5D51-434B-B63E-146634E7EF65}"/>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a:extLst>
                  <a:ext uri="{FF2B5EF4-FFF2-40B4-BE49-F238E27FC236}">
                    <a16:creationId xmlns:a16="http://schemas.microsoft.com/office/drawing/2014/main" id="{EA610B52-747B-4167-9874-AE00DD307FCB}"/>
                  </a:ext>
                </a:extLst>
              </p:cNvPr>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a:extLst>
                  <a:ext uri="{FF2B5EF4-FFF2-40B4-BE49-F238E27FC236}">
                    <a16:creationId xmlns:a16="http://schemas.microsoft.com/office/drawing/2014/main" id="{603291DA-8872-48E4-A6BC-A36536E902E3}"/>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a:extLst>
                  <a:ext uri="{FF2B5EF4-FFF2-40B4-BE49-F238E27FC236}">
                    <a16:creationId xmlns:a16="http://schemas.microsoft.com/office/drawing/2014/main" id="{2C01E924-42C7-4D6D-988B-561454776A9E}"/>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a:extLst>
                  <a:ext uri="{FF2B5EF4-FFF2-40B4-BE49-F238E27FC236}">
                    <a16:creationId xmlns:a16="http://schemas.microsoft.com/office/drawing/2014/main" id="{B4D4DE23-FDB3-4018-AB42-E09E012BAA61}"/>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a:extLst>
                  <a:ext uri="{FF2B5EF4-FFF2-40B4-BE49-F238E27FC236}">
                    <a16:creationId xmlns:a16="http://schemas.microsoft.com/office/drawing/2014/main" id="{35753D1E-6ED4-45BE-86FD-325AC5C09ED0}"/>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a:extLst>
                  <a:ext uri="{FF2B5EF4-FFF2-40B4-BE49-F238E27FC236}">
                    <a16:creationId xmlns:a16="http://schemas.microsoft.com/office/drawing/2014/main" id="{2175B5D5-C51C-4339-B553-539BC75E79EB}"/>
                  </a:ext>
                </a:extLst>
              </p:cNvPr>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a:extLst>
                  <a:ext uri="{FF2B5EF4-FFF2-40B4-BE49-F238E27FC236}">
                    <a16:creationId xmlns:a16="http://schemas.microsoft.com/office/drawing/2014/main" id="{04F8E0BE-069C-4E0A-AAEA-C4500940061B}"/>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a:extLst>
                  <a:ext uri="{FF2B5EF4-FFF2-40B4-BE49-F238E27FC236}">
                    <a16:creationId xmlns:a16="http://schemas.microsoft.com/office/drawing/2014/main" id="{4D7EBF9D-E9A4-4F7E-816B-F0A015785CAB}"/>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a:extLst>
                  <a:ext uri="{FF2B5EF4-FFF2-40B4-BE49-F238E27FC236}">
                    <a16:creationId xmlns:a16="http://schemas.microsoft.com/office/drawing/2014/main" id="{2AFBBDB6-92FB-42EC-BF88-56B361042837}"/>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a:extLst>
                  <a:ext uri="{FF2B5EF4-FFF2-40B4-BE49-F238E27FC236}">
                    <a16:creationId xmlns:a16="http://schemas.microsoft.com/office/drawing/2014/main" id="{3FBCAF0B-32C6-4D7D-AE67-68760038B747}"/>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a:extLst>
                  <a:ext uri="{FF2B5EF4-FFF2-40B4-BE49-F238E27FC236}">
                    <a16:creationId xmlns:a16="http://schemas.microsoft.com/office/drawing/2014/main" id="{7122147E-0893-4C2E-98B9-36258F7EE5A0}"/>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a:extLst>
                  <a:ext uri="{FF2B5EF4-FFF2-40B4-BE49-F238E27FC236}">
                    <a16:creationId xmlns:a16="http://schemas.microsoft.com/office/drawing/2014/main" id="{406C238D-6FB6-44F9-A34A-281F270BC2DD}"/>
                  </a:ext>
                </a:extLst>
              </p:cNvPr>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a:extLst>
                  <a:ext uri="{FF2B5EF4-FFF2-40B4-BE49-F238E27FC236}">
                    <a16:creationId xmlns:a16="http://schemas.microsoft.com/office/drawing/2014/main" id="{10E51412-10C5-43AA-B863-F87B50B6D801}"/>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a:extLst>
                  <a:ext uri="{FF2B5EF4-FFF2-40B4-BE49-F238E27FC236}">
                    <a16:creationId xmlns:a16="http://schemas.microsoft.com/office/drawing/2014/main" id="{F320E813-8D1F-4B84-97B4-D31B987C0751}"/>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a:extLst>
                  <a:ext uri="{FF2B5EF4-FFF2-40B4-BE49-F238E27FC236}">
                    <a16:creationId xmlns:a16="http://schemas.microsoft.com/office/drawing/2014/main" id="{2439C5D0-0FF5-41AC-8E27-DF00A8D2A644}"/>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a:extLst>
                  <a:ext uri="{FF2B5EF4-FFF2-40B4-BE49-F238E27FC236}">
                    <a16:creationId xmlns:a16="http://schemas.microsoft.com/office/drawing/2014/main" id="{4E5B715D-EBD8-4A82-838D-DDC742330EB1}"/>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a:extLst>
                  <a:ext uri="{FF2B5EF4-FFF2-40B4-BE49-F238E27FC236}">
                    <a16:creationId xmlns:a16="http://schemas.microsoft.com/office/drawing/2014/main" id="{9A20A67C-8E82-47CF-8EA1-10E6C140493C}"/>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a:extLst>
                  <a:ext uri="{FF2B5EF4-FFF2-40B4-BE49-F238E27FC236}">
                    <a16:creationId xmlns:a16="http://schemas.microsoft.com/office/drawing/2014/main" id="{0F660ED7-202E-46C1-9ACC-46F912303EB8}"/>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a:extLst>
                  <a:ext uri="{FF2B5EF4-FFF2-40B4-BE49-F238E27FC236}">
                    <a16:creationId xmlns:a16="http://schemas.microsoft.com/office/drawing/2014/main" id="{E46D3BCD-B490-43D6-91F5-E8D4E0A688F9}"/>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a:extLst>
                  <a:ext uri="{FF2B5EF4-FFF2-40B4-BE49-F238E27FC236}">
                    <a16:creationId xmlns:a16="http://schemas.microsoft.com/office/drawing/2014/main" id="{80B5B030-C8C9-4523-A993-A6103864F7D8}"/>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a:extLst>
                  <a:ext uri="{FF2B5EF4-FFF2-40B4-BE49-F238E27FC236}">
                    <a16:creationId xmlns:a16="http://schemas.microsoft.com/office/drawing/2014/main" id="{F555185B-107D-4D30-97DE-DF3F07970302}"/>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a:extLst>
                  <a:ext uri="{FF2B5EF4-FFF2-40B4-BE49-F238E27FC236}">
                    <a16:creationId xmlns:a16="http://schemas.microsoft.com/office/drawing/2014/main" id="{FBD48EEE-B564-4254-BF57-D9AF4F5393AC}"/>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a:extLst>
                  <a:ext uri="{FF2B5EF4-FFF2-40B4-BE49-F238E27FC236}">
                    <a16:creationId xmlns:a16="http://schemas.microsoft.com/office/drawing/2014/main" id="{1163139C-2518-4429-846B-3F07DF805AE2}"/>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a:extLst>
                  <a:ext uri="{FF2B5EF4-FFF2-40B4-BE49-F238E27FC236}">
                    <a16:creationId xmlns:a16="http://schemas.microsoft.com/office/drawing/2014/main" id="{3EACE616-F52D-4145-8546-E95C1852E4E4}"/>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a:extLst>
                  <a:ext uri="{FF2B5EF4-FFF2-40B4-BE49-F238E27FC236}">
                    <a16:creationId xmlns:a16="http://schemas.microsoft.com/office/drawing/2014/main" id="{3843D6EB-3414-4CEC-A259-FCCEDDF17B25}"/>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a:extLst>
                  <a:ext uri="{FF2B5EF4-FFF2-40B4-BE49-F238E27FC236}">
                    <a16:creationId xmlns:a16="http://schemas.microsoft.com/office/drawing/2014/main" id="{107C0D0B-07C1-4E2F-8A65-AB3ED30DE6AB}"/>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a:extLst>
                <a:ext uri="{FF2B5EF4-FFF2-40B4-BE49-F238E27FC236}">
                  <a16:creationId xmlns:a16="http://schemas.microsoft.com/office/drawing/2014/main" id="{0B7DD374-F849-4DCB-95F5-7DB9DB4B11D8}"/>
                </a:ext>
              </a:extLst>
            </p:cNvPr>
            <p:cNvGrpSpPr>
              <a:grpSpLocks noChangeAspect="1"/>
            </p:cNvGrpSpPr>
            <p:nvPr/>
          </p:nvGrpSpPr>
          <p:grpSpPr bwMode="auto">
            <a:xfrm>
              <a:off x="1982621" y="5735053"/>
              <a:ext cx="1024036" cy="1019723"/>
              <a:chOff x="3600" y="1632"/>
              <a:chExt cx="1594" cy="1587"/>
            </a:xfrm>
          </p:grpSpPr>
          <p:sp>
            <p:nvSpPr>
              <p:cNvPr id="9" name="Line 141">
                <a:extLst>
                  <a:ext uri="{FF2B5EF4-FFF2-40B4-BE49-F238E27FC236}">
                    <a16:creationId xmlns:a16="http://schemas.microsoft.com/office/drawing/2014/main" id="{142ACCA8-60C0-4D09-B3BE-DA642D08E3E7}"/>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a:extLst>
                  <a:ext uri="{FF2B5EF4-FFF2-40B4-BE49-F238E27FC236}">
                    <a16:creationId xmlns:a16="http://schemas.microsoft.com/office/drawing/2014/main" id="{EBF5726E-C949-48C8-8493-904CBB94AB8F}"/>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a:extLst>
                  <a:ext uri="{FF2B5EF4-FFF2-40B4-BE49-F238E27FC236}">
                    <a16:creationId xmlns:a16="http://schemas.microsoft.com/office/drawing/2014/main" id="{2CEEB28B-EE46-4927-8222-A5F94D5916ED}"/>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a:extLst>
                  <a:ext uri="{FF2B5EF4-FFF2-40B4-BE49-F238E27FC236}">
                    <a16:creationId xmlns:a16="http://schemas.microsoft.com/office/drawing/2014/main" id="{A193DC51-F72B-4DA1-BBE6-BA2DF57E0857}"/>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a:extLst>
                  <a:ext uri="{FF2B5EF4-FFF2-40B4-BE49-F238E27FC236}">
                    <a16:creationId xmlns:a16="http://schemas.microsoft.com/office/drawing/2014/main" id="{A275D171-9F7F-4DEA-BEB3-1FE513793DA0}"/>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a:extLst>
                  <a:ext uri="{FF2B5EF4-FFF2-40B4-BE49-F238E27FC236}">
                    <a16:creationId xmlns:a16="http://schemas.microsoft.com/office/drawing/2014/main" id="{5B6AB918-7116-4478-996B-AC561075A128}"/>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a:extLst>
                  <a:ext uri="{FF2B5EF4-FFF2-40B4-BE49-F238E27FC236}">
                    <a16:creationId xmlns:a16="http://schemas.microsoft.com/office/drawing/2014/main" id="{8E4BC32A-51C0-4EFE-BC2D-D098C646A592}"/>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a:extLst>
                  <a:ext uri="{FF2B5EF4-FFF2-40B4-BE49-F238E27FC236}">
                    <a16:creationId xmlns:a16="http://schemas.microsoft.com/office/drawing/2014/main" id="{6430E1BC-2C48-4628-B23D-F26527E5D6BD}"/>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a:extLst>
                  <a:ext uri="{FF2B5EF4-FFF2-40B4-BE49-F238E27FC236}">
                    <a16:creationId xmlns:a16="http://schemas.microsoft.com/office/drawing/2014/main" id="{7527E057-C216-40EA-8544-A96ED86A9897}"/>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a:extLst>
                  <a:ext uri="{FF2B5EF4-FFF2-40B4-BE49-F238E27FC236}">
                    <a16:creationId xmlns:a16="http://schemas.microsoft.com/office/drawing/2014/main" id="{63D7B129-E1AB-43DC-8E40-870586D406B4}"/>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a:extLst>
                  <a:ext uri="{FF2B5EF4-FFF2-40B4-BE49-F238E27FC236}">
                    <a16:creationId xmlns:a16="http://schemas.microsoft.com/office/drawing/2014/main" id="{8DA5AA95-E498-40A9-A55A-67B4A4317F00}"/>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a:extLst>
                  <a:ext uri="{FF2B5EF4-FFF2-40B4-BE49-F238E27FC236}">
                    <a16:creationId xmlns:a16="http://schemas.microsoft.com/office/drawing/2014/main" id="{34810D88-1290-40F3-B201-826D50FBF2CC}"/>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a:extLst>
                  <a:ext uri="{FF2B5EF4-FFF2-40B4-BE49-F238E27FC236}">
                    <a16:creationId xmlns:a16="http://schemas.microsoft.com/office/drawing/2014/main" id="{EBEC96FF-F9A8-44AD-BE7C-96C90A6DC15D}"/>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a:extLst>
                  <a:ext uri="{FF2B5EF4-FFF2-40B4-BE49-F238E27FC236}">
                    <a16:creationId xmlns:a16="http://schemas.microsoft.com/office/drawing/2014/main" id="{C0D4970B-E971-4C1E-9FC3-E866F78AE1E4}"/>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a:extLst>
                  <a:ext uri="{FF2B5EF4-FFF2-40B4-BE49-F238E27FC236}">
                    <a16:creationId xmlns:a16="http://schemas.microsoft.com/office/drawing/2014/main" id="{658A8B7F-B3D5-4626-A449-04415535988C}"/>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a:extLst>
                  <a:ext uri="{FF2B5EF4-FFF2-40B4-BE49-F238E27FC236}">
                    <a16:creationId xmlns:a16="http://schemas.microsoft.com/office/drawing/2014/main" id="{7B1E7719-596A-49F0-84E8-BE5F4727C9AC}"/>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a:extLst>
                  <a:ext uri="{FF2B5EF4-FFF2-40B4-BE49-F238E27FC236}">
                    <a16:creationId xmlns:a16="http://schemas.microsoft.com/office/drawing/2014/main" id="{0E5E6E89-43EE-4D79-8DDF-C0AB8B7A7C59}"/>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a:extLst>
                  <a:ext uri="{FF2B5EF4-FFF2-40B4-BE49-F238E27FC236}">
                    <a16:creationId xmlns:a16="http://schemas.microsoft.com/office/drawing/2014/main" id="{CC013447-C187-42B0-9866-4A49D4A64E92}"/>
                  </a:ext>
                </a:extLst>
              </p:cNvPr>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a:extLst>
                  <a:ext uri="{FF2B5EF4-FFF2-40B4-BE49-F238E27FC236}">
                    <a16:creationId xmlns:a16="http://schemas.microsoft.com/office/drawing/2014/main" id="{88C230C4-0E74-4403-8964-9BBE2F2AC9A8}"/>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a:extLst>
                  <a:ext uri="{FF2B5EF4-FFF2-40B4-BE49-F238E27FC236}">
                    <a16:creationId xmlns:a16="http://schemas.microsoft.com/office/drawing/2014/main" id="{9E46DD5F-1D6F-4F27-A755-8A15D25BF5F1}"/>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a:extLst>
                  <a:ext uri="{FF2B5EF4-FFF2-40B4-BE49-F238E27FC236}">
                    <a16:creationId xmlns:a16="http://schemas.microsoft.com/office/drawing/2014/main" id="{68EE016B-860D-46F3-AE1D-00D59AB35740}"/>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a:extLst>
                  <a:ext uri="{FF2B5EF4-FFF2-40B4-BE49-F238E27FC236}">
                    <a16:creationId xmlns:a16="http://schemas.microsoft.com/office/drawing/2014/main" id="{4DB94611-2588-4B07-8DCD-1DE2F7DDC3CD}"/>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a:extLst>
                  <a:ext uri="{FF2B5EF4-FFF2-40B4-BE49-F238E27FC236}">
                    <a16:creationId xmlns:a16="http://schemas.microsoft.com/office/drawing/2014/main" id="{001EEC70-9E9E-4AB4-A1BF-C29C7CF0EA43}"/>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a:extLst>
                  <a:ext uri="{FF2B5EF4-FFF2-40B4-BE49-F238E27FC236}">
                    <a16:creationId xmlns:a16="http://schemas.microsoft.com/office/drawing/2014/main" id="{CF6896A7-FA9A-4B3F-A91F-BF92942B68B4}"/>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a:extLst>
                  <a:ext uri="{FF2B5EF4-FFF2-40B4-BE49-F238E27FC236}">
                    <a16:creationId xmlns:a16="http://schemas.microsoft.com/office/drawing/2014/main" id="{D7DC0701-8280-4BCE-9DF8-10E06A80E74A}"/>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a:extLst>
                  <a:ext uri="{FF2B5EF4-FFF2-40B4-BE49-F238E27FC236}">
                    <a16:creationId xmlns:a16="http://schemas.microsoft.com/office/drawing/2014/main" id="{7EE3BAD8-3DC5-4877-8201-6B3FE5F74C3D}"/>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a:extLst>
                  <a:ext uri="{FF2B5EF4-FFF2-40B4-BE49-F238E27FC236}">
                    <a16:creationId xmlns:a16="http://schemas.microsoft.com/office/drawing/2014/main" id="{33CBA431-8DED-4B1C-BBDE-1E110A6687BC}"/>
                  </a:ext>
                </a:extLst>
              </p:cNvPr>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a:extLst>
                  <a:ext uri="{FF2B5EF4-FFF2-40B4-BE49-F238E27FC236}">
                    <a16:creationId xmlns:a16="http://schemas.microsoft.com/office/drawing/2014/main" id="{89F6FD75-A5EB-4E41-B8FA-4DC24B72C366}"/>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a:extLst>
                  <a:ext uri="{FF2B5EF4-FFF2-40B4-BE49-F238E27FC236}">
                    <a16:creationId xmlns:a16="http://schemas.microsoft.com/office/drawing/2014/main" id="{61A166EE-E163-4CA5-97EF-D96717DADB20}"/>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a:extLst>
                  <a:ext uri="{FF2B5EF4-FFF2-40B4-BE49-F238E27FC236}">
                    <a16:creationId xmlns:a16="http://schemas.microsoft.com/office/drawing/2014/main" id="{E0E4A71E-D5C1-47A5-96FE-0A9819EE2AC3}"/>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a:extLst>
                  <a:ext uri="{FF2B5EF4-FFF2-40B4-BE49-F238E27FC236}">
                    <a16:creationId xmlns:a16="http://schemas.microsoft.com/office/drawing/2014/main" id="{25BDD8D9-8A2D-46D3-B3C9-B80CEAE88E4E}"/>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a:extLst>
                  <a:ext uri="{FF2B5EF4-FFF2-40B4-BE49-F238E27FC236}">
                    <a16:creationId xmlns:a16="http://schemas.microsoft.com/office/drawing/2014/main" id="{23E94EBB-5F7E-4572-B537-6A6F913D2AF1}"/>
                  </a:ext>
                </a:extLst>
              </p:cNvPr>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a:extLst>
                  <a:ext uri="{FF2B5EF4-FFF2-40B4-BE49-F238E27FC236}">
                    <a16:creationId xmlns:a16="http://schemas.microsoft.com/office/drawing/2014/main" id="{02C45B37-F22C-4118-831A-1D8631D9FA6C}"/>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a:extLst>
                  <a:ext uri="{FF2B5EF4-FFF2-40B4-BE49-F238E27FC236}">
                    <a16:creationId xmlns:a16="http://schemas.microsoft.com/office/drawing/2014/main" id="{DE377313-A387-47F4-A5BF-28A17A6BECE4}"/>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a:extLst>
                  <a:ext uri="{FF2B5EF4-FFF2-40B4-BE49-F238E27FC236}">
                    <a16:creationId xmlns:a16="http://schemas.microsoft.com/office/drawing/2014/main" id="{23436491-2EB5-4C02-B56C-037ABB491F82}"/>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a:extLst>
                  <a:ext uri="{FF2B5EF4-FFF2-40B4-BE49-F238E27FC236}">
                    <a16:creationId xmlns:a16="http://schemas.microsoft.com/office/drawing/2014/main" id="{8327D8EB-8FDF-464A-B66F-9635285C835E}"/>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a:extLst>
                  <a:ext uri="{FF2B5EF4-FFF2-40B4-BE49-F238E27FC236}">
                    <a16:creationId xmlns:a16="http://schemas.microsoft.com/office/drawing/2014/main" id="{C52BCFED-72DB-4DB3-A348-8BB77C557E14}"/>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a:extLst>
                  <a:ext uri="{FF2B5EF4-FFF2-40B4-BE49-F238E27FC236}">
                    <a16:creationId xmlns:a16="http://schemas.microsoft.com/office/drawing/2014/main" id="{C2338799-3B27-4C4D-ADE9-18C52DE40F6E}"/>
                  </a:ext>
                </a:extLst>
              </p:cNvPr>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a:extLst>
                  <a:ext uri="{FF2B5EF4-FFF2-40B4-BE49-F238E27FC236}">
                    <a16:creationId xmlns:a16="http://schemas.microsoft.com/office/drawing/2014/main" id="{00639568-D35B-4389-9792-D2A3089A1104}"/>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a:extLst>
                  <a:ext uri="{FF2B5EF4-FFF2-40B4-BE49-F238E27FC236}">
                    <a16:creationId xmlns:a16="http://schemas.microsoft.com/office/drawing/2014/main" id="{78978547-741D-422F-BA67-502A8FC19EAB}"/>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a:extLst>
                  <a:ext uri="{FF2B5EF4-FFF2-40B4-BE49-F238E27FC236}">
                    <a16:creationId xmlns:a16="http://schemas.microsoft.com/office/drawing/2014/main" id="{D497B4A6-6D37-47D3-8DA8-6B8EB58CC289}"/>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a:extLst>
                  <a:ext uri="{FF2B5EF4-FFF2-40B4-BE49-F238E27FC236}">
                    <a16:creationId xmlns:a16="http://schemas.microsoft.com/office/drawing/2014/main" id="{D18DCFFC-E12B-46E0-AB03-1C0A184903EE}"/>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a:extLst>
                  <a:ext uri="{FF2B5EF4-FFF2-40B4-BE49-F238E27FC236}">
                    <a16:creationId xmlns:a16="http://schemas.microsoft.com/office/drawing/2014/main" id="{4D3D9D87-9537-4DE9-905A-E80DBD80A819}"/>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a:extLst>
                  <a:ext uri="{FF2B5EF4-FFF2-40B4-BE49-F238E27FC236}">
                    <a16:creationId xmlns:a16="http://schemas.microsoft.com/office/drawing/2014/main" id="{39A7ECED-C11F-49C1-8025-9DB6AC2A9544}"/>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a:extLst>
                  <a:ext uri="{FF2B5EF4-FFF2-40B4-BE49-F238E27FC236}">
                    <a16:creationId xmlns:a16="http://schemas.microsoft.com/office/drawing/2014/main" id="{BB5A3C58-9767-49EB-ACC4-F85A50E26FA0}"/>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a:extLst>
                  <a:ext uri="{FF2B5EF4-FFF2-40B4-BE49-F238E27FC236}">
                    <a16:creationId xmlns:a16="http://schemas.microsoft.com/office/drawing/2014/main" id="{0AA001CE-F110-43B1-9A00-690517F69F51}"/>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a:extLst>
                  <a:ext uri="{FF2B5EF4-FFF2-40B4-BE49-F238E27FC236}">
                    <a16:creationId xmlns:a16="http://schemas.microsoft.com/office/drawing/2014/main" id="{4AE89F07-DF5D-46B9-9C45-CBCFFE6C4BB8}"/>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a:extLst>
                  <a:ext uri="{FF2B5EF4-FFF2-40B4-BE49-F238E27FC236}">
                    <a16:creationId xmlns:a16="http://schemas.microsoft.com/office/drawing/2014/main" id="{5FEE35B9-D521-451E-B78D-8606B237DB4B}"/>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a:extLst>
                  <a:ext uri="{FF2B5EF4-FFF2-40B4-BE49-F238E27FC236}">
                    <a16:creationId xmlns:a16="http://schemas.microsoft.com/office/drawing/2014/main" id="{BD3C175A-FACD-4B2C-AAE6-C55F1766E528}"/>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a:extLst>
                  <a:ext uri="{FF2B5EF4-FFF2-40B4-BE49-F238E27FC236}">
                    <a16:creationId xmlns:a16="http://schemas.microsoft.com/office/drawing/2014/main" id="{27259999-08FA-4320-BFD7-220BCB241A15}"/>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a:extLst>
                  <a:ext uri="{FF2B5EF4-FFF2-40B4-BE49-F238E27FC236}">
                    <a16:creationId xmlns:a16="http://schemas.microsoft.com/office/drawing/2014/main" id="{6E0451AE-5D69-43B1-ADFD-421E0377C619}"/>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a:extLst>
                  <a:ext uri="{FF2B5EF4-FFF2-40B4-BE49-F238E27FC236}">
                    <a16:creationId xmlns:a16="http://schemas.microsoft.com/office/drawing/2014/main" id="{EAB47FEE-06DC-4093-8564-8E1C9A829DEC}"/>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a:extLst>
                  <a:ext uri="{FF2B5EF4-FFF2-40B4-BE49-F238E27FC236}">
                    <a16:creationId xmlns:a16="http://schemas.microsoft.com/office/drawing/2014/main" id="{CBF39AA6-A5BA-4ED1-8870-2A6FAF7984EB}"/>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a:extLst>
                  <a:ext uri="{FF2B5EF4-FFF2-40B4-BE49-F238E27FC236}">
                    <a16:creationId xmlns:a16="http://schemas.microsoft.com/office/drawing/2014/main" id="{CAD4077A-27C1-408C-B95E-B78CA6455771}"/>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a:extLst>
                  <a:ext uri="{FF2B5EF4-FFF2-40B4-BE49-F238E27FC236}">
                    <a16:creationId xmlns:a16="http://schemas.microsoft.com/office/drawing/2014/main" id="{6FB5713D-4003-485D-88FA-99023E3BD4DC}"/>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a:extLst>
                  <a:ext uri="{FF2B5EF4-FFF2-40B4-BE49-F238E27FC236}">
                    <a16:creationId xmlns:a16="http://schemas.microsoft.com/office/drawing/2014/main" id="{F2EDA09B-5E8D-4253-A833-4E0410A71910}"/>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a:extLst>
                  <a:ext uri="{FF2B5EF4-FFF2-40B4-BE49-F238E27FC236}">
                    <a16:creationId xmlns:a16="http://schemas.microsoft.com/office/drawing/2014/main" id="{3420E728-4C19-4030-A5B7-F2507AF54057}"/>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a:extLst>
                  <a:ext uri="{FF2B5EF4-FFF2-40B4-BE49-F238E27FC236}">
                    <a16:creationId xmlns:a16="http://schemas.microsoft.com/office/drawing/2014/main" id="{6A6AE7F2-577B-456A-B696-FE7A0535FF44}"/>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a:extLst>
                  <a:ext uri="{FF2B5EF4-FFF2-40B4-BE49-F238E27FC236}">
                    <a16:creationId xmlns:a16="http://schemas.microsoft.com/office/drawing/2014/main" id="{CD1D30B8-07CD-4122-97E7-D13B6FB5D8F5}"/>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a:extLst>
                  <a:ext uri="{FF2B5EF4-FFF2-40B4-BE49-F238E27FC236}">
                    <a16:creationId xmlns:a16="http://schemas.microsoft.com/office/drawing/2014/main" id="{60D25FAD-D188-4C60-8D67-CE4AE72ACFD5}"/>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a:extLst>
                  <a:ext uri="{FF2B5EF4-FFF2-40B4-BE49-F238E27FC236}">
                    <a16:creationId xmlns:a16="http://schemas.microsoft.com/office/drawing/2014/main" id="{8589B26C-38FF-4E54-8784-1C4C032A8CB1}"/>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a:extLst>
                  <a:ext uri="{FF2B5EF4-FFF2-40B4-BE49-F238E27FC236}">
                    <a16:creationId xmlns:a16="http://schemas.microsoft.com/office/drawing/2014/main" id="{C00A0E3B-DEDB-4099-A21F-2B15C72FDFD7}"/>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a:extLst>
                  <a:ext uri="{FF2B5EF4-FFF2-40B4-BE49-F238E27FC236}">
                    <a16:creationId xmlns:a16="http://schemas.microsoft.com/office/drawing/2014/main" id="{EE24AA6C-3CB1-4AE7-B728-E5F3E3A868A7}"/>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a:extLst>
                  <a:ext uri="{FF2B5EF4-FFF2-40B4-BE49-F238E27FC236}">
                    <a16:creationId xmlns:a16="http://schemas.microsoft.com/office/drawing/2014/main" id="{6BF662C0-9F2F-4583-97A3-207EF954F7C0}"/>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a:extLst>
                  <a:ext uri="{FF2B5EF4-FFF2-40B4-BE49-F238E27FC236}">
                    <a16:creationId xmlns:a16="http://schemas.microsoft.com/office/drawing/2014/main" id="{ED3F4A07-6923-4CBD-980C-6833A8345513}"/>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a:extLst>
                  <a:ext uri="{FF2B5EF4-FFF2-40B4-BE49-F238E27FC236}">
                    <a16:creationId xmlns:a16="http://schemas.microsoft.com/office/drawing/2014/main" id="{2A7F7157-6C1A-4C44-9A15-2217FB20BAA6}"/>
                  </a:ext>
                </a:extLst>
              </p:cNvPr>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a:extLst>
                  <a:ext uri="{FF2B5EF4-FFF2-40B4-BE49-F238E27FC236}">
                    <a16:creationId xmlns:a16="http://schemas.microsoft.com/office/drawing/2014/main" id="{1AD88B5F-D4ED-42B8-9B1C-8A3D40084BDF}"/>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a:extLst>
                  <a:ext uri="{FF2B5EF4-FFF2-40B4-BE49-F238E27FC236}">
                    <a16:creationId xmlns:a16="http://schemas.microsoft.com/office/drawing/2014/main" id="{189C862C-084E-465F-A51D-14328098404A}"/>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a:extLst>
                  <a:ext uri="{FF2B5EF4-FFF2-40B4-BE49-F238E27FC236}">
                    <a16:creationId xmlns:a16="http://schemas.microsoft.com/office/drawing/2014/main" id="{64415FAE-0AC6-4318-A76D-723A42D067A8}"/>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a:extLst>
                  <a:ext uri="{FF2B5EF4-FFF2-40B4-BE49-F238E27FC236}">
                    <a16:creationId xmlns:a16="http://schemas.microsoft.com/office/drawing/2014/main" id="{C94DCD39-527C-4183-A93A-10FBD85513FF}"/>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a:extLst>
                  <a:ext uri="{FF2B5EF4-FFF2-40B4-BE49-F238E27FC236}">
                    <a16:creationId xmlns:a16="http://schemas.microsoft.com/office/drawing/2014/main" id="{C4926AEA-AA6B-4586-A229-E3EB40C503F9}"/>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a:extLst>
                  <a:ext uri="{FF2B5EF4-FFF2-40B4-BE49-F238E27FC236}">
                    <a16:creationId xmlns:a16="http://schemas.microsoft.com/office/drawing/2014/main" id="{1BB2EDFF-F557-4830-A939-3FDFE5E469AF}"/>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a:extLst>
                  <a:ext uri="{FF2B5EF4-FFF2-40B4-BE49-F238E27FC236}">
                    <a16:creationId xmlns:a16="http://schemas.microsoft.com/office/drawing/2014/main" id="{F32C4F43-F1E0-45E5-8296-A6BB8B3F54C4}"/>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a:extLst>
                  <a:ext uri="{FF2B5EF4-FFF2-40B4-BE49-F238E27FC236}">
                    <a16:creationId xmlns:a16="http://schemas.microsoft.com/office/drawing/2014/main" id="{9CB04455-C30B-4D98-B520-ADFB54D3D1EB}"/>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a:extLst>
                  <a:ext uri="{FF2B5EF4-FFF2-40B4-BE49-F238E27FC236}">
                    <a16:creationId xmlns:a16="http://schemas.microsoft.com/office/drawing/2014/main" id="{B83E2539-471F-48AF-8167-8B122D6FBEFD}"/>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a:extLst>
                  <a:ext uri="{FF2B5EF4-FFF2-40B4-BE49-F238E27FC236}">
                    <a16:creationId xmlns:a16="http://schemas.microsoft.com/office/drawing/2014/main" id="{A84C544F-369D-40F3-B52F-59C1EF5AB88A}"/>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a:extLst>
                  <a:ext uri="{FF2B5EF4-FFF2-40B4-BE49-F238E27FC236}">
                    <a16:creationId xmlns:a16="http://schemas.microsoft.com/office/drawing/2014/main" id="{776D8E50-5F84-405B-BDE3-CB3652D90618}"/>
                  </a:ext>
                </a:extLst>
              </p:cNvPr>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a:extLst>
                  <a:ext uri="{FF2B5EF4-FFF2-40B4-BE49-F238E27FC236}">
                    <a16:creationId xmlns:a16="http://schemas.microsoft.com/office/drawing/2014/main" id="{F11363C0-D022-4CAB-9C90-126D1AFE643D}"/>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a:extLst>
                  <a:ext uri="{FF2B5EF4-FFF2-40B4-BE49-F238E27FC236}">
                    <a16:creationId xmlns:a16="http://schemas.microsoft.com/office/drawing/2014/main" id="{1CB89238-D171-4178-B22D-4E4EC818C774}"/>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a:extLst>
                  <a:ext uri="{FF2B5EF4-FFF2-40B4-BE49-F238E27FC236}">
                    <a16:creationId xmlns:a16="http://schemas.microsoft.com/office/drawing/2014/main" id="{C5716064-ECB7-4D7D-B4DD-B824E6FB126C}"/>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a:extLst>
                  <a:ext uri="{FF2B5EF4-FFF2-40B4-BE49-F238E27FC236}">
                    <a16:creationId xmlns:a16="http://schemas.microsoft.com/office/drawing/2014/main" id="{32EC445D-8979-4F7A-8F62-69FF7E61A24E}"/>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a:extLst>
                  <a:ext uri="{FF2B5EF4-FFF2-40B4-BE49-F238E27FC236}">
                    <a16:creationId xmlns:a16="http://schemas.microsoft.com/office/drawing/2014/main" id="{9F142B12-AE16-48F2-89F1-49A257ECD7EC}"/>
                  </a:ext>
                </a:extLst>
              </p:cNvPr>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a:extLst>
                  <a:ext uri="{FF2B5EF4-FFF2-40B4-BE49-F238E27FC236}">
                    <a16:creationId xmlns:a16="http://schemas.microsoft.com/office/drawing/2014/main" id="{DC7E9764-1B4D-4950-BF25-CBF42DC4D5EA}"/>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a:extLst>
                  <a:ext uri="{FF2B5EF4-FFF2-40B4-BE49-F238E27FC236}">
                    <a16:creationId xmlns:a16="http://schemas.microsoft.com/office/drawing/2014/main" id="{03EF1B56-A68B-4F37-AB99-77FF00E8507E}"/>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a:extLst>
                  <a:ext uri="{FF2B5EF4-FFF2-40B4-BE49-F238E27FC236}">
                    <a16:creationId xmlns:a16="http://schemas.microsoft.com/office/drawing/2014/main" id="{48F425A9-6EA5-4E45-B9B4-8EA08855889B}"/>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a:extLst>
                  <a:ext uri="{FF2B5EF4-FFF2-40B4-BE49-F238E27FC236}">
                    <a16:creationId xmlns:a16="http://schemas.microsoft.com/office/drawing/2014/main" id="{83468586-42E9-46B5-AA5E-68F643187BD9}"/>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a:extLst>
                  <a:ext uri="{FF2B5EF4-FFF2-40B4-BE49-F238E27FC236}">
                    <a16:creationId xmlns:a16="http://schemas.microsoft.com/office/drawing/2014/main" id="{7A7C5614-C112-4506-8395-5C97377B7518}"/>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a:extLst>
                  <a:ext uri="{FF2B5EF4-FFF2-40B4-BE49-F238E27FC236}">
                    <a16:creationId xmlns:a16="http://schemas.microsoft.com/office/drawing/2014/main" id="{9E73D673-040A-4824-8C80-D16DBB3BCCDC}"/>
                  </a:ext>
                </a:extLst>
              </p:cNvPr>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a:extLst>
                  <a:ext uri="{FF2B5EF4-FFF2-40B4-BE49-F238E27FC236}">
                    <a16:creationId xmlns:a16="http://schemas.microsoft.com/office/drawing/2014/main" id="{B63137DE-9CF9-4551-B090-F26CBCC77275}"/>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a:extLst>
                  <a:ext uri="{FF2B5EF4-FFF2-40B4-BE49-F238E27FC236}">
                    <a16:creationId xmlns:a16="http://schemas.microsoft.com/office/drawing/2014/main" id="{D7DEA64A-27E1-4346-BADC-AFB56646620F}"/>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a:extLst>
                  <a:ext uri="{FF2B5EF4-FFF2-40B4-BE49-F238E27FC236}">
                    <a16:creationId xmlns:a16="http://schemas.microsoft.com/office/drawing/2014/main" id="{BDF16B37-EEE7-4F7F-B440-E129C4E15A7A}"/>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a:extLst>
                  <a:ext uri="{FF2B5EF4-FFF2-40B4-BE49-F238E27FC236}">
                    <a16:creationId xmlns:a16="http://schemas.microsoft.com/office/drawing/2014/main" id="{02BB514A-7D29-4078-9A96-27F8A5BAB7F3}"/>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a:extLst>
                  <a:ext uri="{FF2B5EF4-FFF2-40B4-BE49-F238E27FC236}">
                    <a16:creationId xmlns:a16="http://schemas.microsoft.com/office/drawing/2014/main" id="{88C7ADF4-523D-47F1-894E-B09DEF8DC62C}"/>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a:extLst>
                  <a:ext uri="{FF2B5EF4-FFF2-40B4-BE49-F238E27FC236}">
                    <a16:creationId xmlns:a16="http://schemas.microsoft.com/office/drawing/2014/main" id="{926A3ABE-243B-45EA-B738-B41CB32FA17F}"/>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a:extLst>
                  <a:ext uri="{FF2B5EF4-FFF2-40B4-BE49-F238E27FC236}">
                    <a16:creationId xmlns:a16="http://schemas.microsoft.com/office/drawing/2014/main" id="{F8DA57F4-0CF4-470D-9887-8809AED82F3C}"/>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a:extLst>
                  <a:ext uri="{FF2B5EF4-FFF2-40B4-BE49-F238E27FC236}">
                    <a16:creationId xmlns:a16="http://schemas.microsoft.com/office/drawing/2014/main" id="{D8FB6A3F-74C3-4D07-97C9-A8FFCD75C7A1}"/>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a:extLst>
                  <a:ext uri="{FF2B5EF4-FFF2-40B4-BE49-F238E27FC236}">
                    <a16:creationId xmlns:a16="http://schemas.microsoft.com/office/drawing/2014/main" id="{F05ACD0D-8309-4680-852D-83D170C96B85}"/>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a:extLst>
                  <a:ext uri="{FF2B5EF4-FFF2-40B4-BE49-F238E27FC236}">
                    <a16:creationId xmlns:a16="http://schemas.microsoft.com/office/drawing/2014/main" id="{F41E3DC9-C02A-4F21-8706-C8BEF44796FE}"/>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a:extLst>
                  <a:ext uri="{FF2B5EF4-FFF2-40B4-BE49-F238E27FC236}">
                    <a16:creationId xmlns:a16="http://schemas.microsoft.com/office/drawing/2014/main" id="{D09624DF-4A49-4B88-B497-C5C5B2DD0FA6}"/>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a:extLst>
                  <a:ext uri="{FF2B5EF4-FFF2-40B4-BE49-F238E27FC236}">
                    <a16:creationId xmlns:a16="http://schemas.microsoft.com/office/drawing/2014/main" id="{ED660B90-55ED-4604-BC74-2170B884B0EF}"/>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a:extLst>
                  <a:ext uri="{FF2B5EF4-FFF2-40B4-BE49-F238E27FC236}">
                    <a16:creationId xmlns:a16="http://schemas.microsoft.com/office/drawing/2014/main" id="{B9ABD33A-8E9E-4810-B9A1-8A34F8EFC98A}"/>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a:extLst>
                  <a:ext uri="{FF2B5EF4-FFF2-40B4-BE49-F238E27FC236}">
                    <a16:creationId xmlns:a16="http://schemas.microsoft.com/office/drawing/2014/main" id="{091576A9-48CD-47B6-9980-AF4A3F1EE063}"/>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a:extLst>
                  <a:ext uri="{FF2B5EF4-FFF2-40B4-BE49-F238E27FC236}">
                    <a16:creationId xmlns:a16="http://schemas.microsoft.com/office/drawing/2014/main" id="{CA3B9C58-2F5C-4A44-A88B-944ABFF6CF48}"/>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a:extLst>
                  <a:ext uri="{FF2B5EF4-FFF2-40B4-BE49-F238E27FC236}">
                    <a16:creationId xmlns:a16="http://schemas.microsoft.com/office/drawing/2014/main" id="{0C55EABB-0C4F-4A91-96B8-1A051E59CD93}"/>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a:extLst>
                  <a:ext uri="{FF2B5EF4-FFF2-40B4-BE49-F238E27FC236}">
                    <a16:creationId xmlns:a16="http://schemas.microsoft.com/office/drawing/2014/main" id="{B9312E65-DC4C-4285-A3B8-AA2AF665C8C9}"/>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a:extLst>
                  <a:ext uri="{FF2B5EF4-FFF2-40B4-BE49-F238E27FC236}">
                    <a16:creationId xmlns:a16="http://schemas.microsoft.com/office/drawing/2014/main" id="{B08FF25D-6C93-436C-9DB7-C7DC787DED3C}"/>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a:extLst>
                  <a:ext uri="{FF2B5EF4-FFF2-40B4-BE49-F238E27FC236}">
                    <a16:creationId xmlns:a16="http://schemas.microsoft.com/office/drawing/2014/main" id="{C38CF1EB-D2A2-4263-AF8A-396731B924C8}"/>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a:extLst>
                  <a:ext uri="{FF2B5EF4-FFF2-40B4-BE49-F238E27FC236}">
                    <a16:creationId xmlns:a16="http://schemas.microsoft.com/office/drawing/2014/main" id="{BC302720-4FEB-4026-9662-F0B99E7A0EA5}"/>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a:extLst>
                  <a:ext uri="{FF2B5EF4-FFF2-40B4-BE49-F238E27FC236}">
                    <a16:creationId xmlns:a16="http://schemas.microsoft.com/office/drawing/2014/main" id="{FDB082EF-347E-4519-8769-4E3A932266D0}"/>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a:extLst>
                  <a:ext uri="{FF2B5EF4-FFF2-40B4-BE49-F238E27FC236}">
                    <a16:creationId xmlns:a16="http://schemas.microsoft.com/office/drawing/2014/main" id="{F9239E2E-C73B-41B5-B31C-4D45F409027B}"/>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a:extLst>
                  <a:ext uri="{FF2B5EF4-FFF2-40B4-BE49-F238E27FC236}">
                    <a16:creationId xmlns:a16="http://schemas.microsoft.com/office/drawing/2014/main" id="{36C3095C-7B53-4386-8CB2-417D79A89545}"/>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a:extLst>
                  <a:ext uri="{FF2B5EF4-FFF2-40B4-BE49-F238E27FC236}">
                    <a16:creationId xmlns:a16="http://schemas.microsoft.com/office/drawing/2014/main" id="{3BBA4DD1-3AEF-4317-AA5D-2F44055A0A7A}"/>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a:extLst>
                  <a:ext uri="{FF2B5EF4-FFF2-40B4-BE49-F238E27FC236}">
                    <a16:creationId xmlns:a16="http://schemas.microsoft.com/office/drawing/2014/main" id="{D6CA9BFB-C075-498E-9906-94D895EF0AD7}"/>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a:extLst>
                  <a:ext uri="{FF2B5EF4-FFF2-40B4-BE49-F238E27FC236}">
                    <a16:creationId xmlns:a16="http://schemas.microsoft.com/office/drawing/2014/main" id="{3079BBB4-4001-4FD3-A3E2-93D5A30A9F1B}"/>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a:extLst>
                  <a:ext uri="{FF2B5EF4-FFF2-40B4-BE49-F238E27FC236}">
                    <a16:creationId xmlns:a16="http://schemas.microsoft.com/office/drawing/2014/main" id="{1126A904-944A-4CEF-8657-DA03CA11ED2B}"/>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a:extLst>
                  <a:ext uri="{FF2B5EF4-FFF2-40B4-BE49-F238E27FC236}">
                    <a16:creationId xmlns:a16="http://schemas.microsoft.com/office/drawing/2014/main" id="{9D1F9534-5126-4493-AE93-CE586D8CFA80}"/>
                  </a:ext>
                </a:extLst>
              </p:cNvPr>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a:extLst>
                  <a:ext uri="{FF2B5EF4-FFF2-40B4-BE49-F238E27FC236}">
                    <a16:creationId xmlns:a16="http://schemas.microsoft.com/office/drawing/2014/main" id="{E4E57815-E9BA-4071-A0A2-5F72F571E2FD}"/>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a:extLst>
                  <a:ext uri="{FF2B5EF4-FFF2-40B4-BE49-F238E27FC236}">
                    <a16:creationId xmlns:a16="http://schemas.microsoft.com/office/drawing/2014/main" id="{F593150D-D4F6-477B-9BE2-E5490633461B}"/>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a:extLst>
                  <a:ext uri="{FF2B5EF4-FFF2-40B4-BE49-F238E27FC236}">
                    <a16:creationId xmlns:a16="http://schemas.microsoft.com/office/drawing/2014/main" id="{6FC82F72-918B-4BEF-B9F3-3A967C1761D2}"/>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a:extLst>
                  <a:ext uri="{FF2B5EF4-FFF2-40B4-BE49-F238E27FC236}">
                    <a16:creationId xmlns:a16="http://schemas.microsoft.com/office/drawing/2014/main" id="{DE26AE42-1BFA-4CF7-8EBC-C8534F36C759}"/>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a:extLst>
                  <a:ext uri="{FF2B5EF4-FFF2-40B4-BE49-F238E27FC236}">
                    <a16:creationId xmlns:a16="http://schemas.microsoft.com/office/drawing/2014/main" id="{EF6C8F6B-CC1D-469B-9D01-5A06600AE0A1}"/>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a:extLst>
                  <a:ext uri="{FF2B5EF4-FFF2-40B4-BE49-F238E27FC236}">
                    <a16:creationId xmlns:a16="http://schemas.microsoft.com/office/drawing/2014/main" id="{E98E5A60-77D4-49E1-AA2C-1BCEAA09EA6F}"/>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a:extLst>
                  <a:ext uri="{FF2B5EF4-FFF2-40B4-BE49-F238E27FC236}">
                    <a16:creationId xmlns:a16="http://schemas.microsoft.com/office/drawing/2014/main" id="{B41D1802-1BE9-4EE8-BE1A-31E2E1969477}"/>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a:extLst>
                  <a:ext uri="{FF2B5EF4-FFF2-40B4-BE49-F238E27FC236}">
                    <a16:creationId xmlns:a16="http://schemas.microsoft.com/office/drawing/2014/main" id="{5BDB24E0-15EE-47A5-A715-8FA8FBA543E7}"/>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a:extLst>
                  <a:ext uri="{FF2B5EF4-FFF2-40B4-BE49-F238E27FC236}">
                    <a16:creationId xmlns:a16="http://schemas.microsoft.com/office/drawing/2014/main" id="{E3E18986-A321-4298-A991-3110C930E519}"/>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a:extLst>
                  <a:ext uri="{FF2B5EF4-FFF2-40B4-BE49-F238E27FC236}">
                    <a16:creationId xmlns:a16="http://schemas.microsoft.com/office/drawing/2014/main" id="{650F23E0-2CF7-48E9-B2D9-0C74383FABF5}"/>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a:extLst>
                  <a:ext uri="{FF2B5EF4-FFF2-40B4-BE49-F238E27FC236}">
                    <a16:creationId xmlns:a16="http://schemas.microsoft.com/office/drawing/2014/main" id="{102AF4C1-B40C-4D91-BE65-551E449563D7}"/>
                  </a:ext>
                </a:extLst>
              </p:cNvPr>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a:extLst>
                  <a:ext uri="{FF2B5EF4-FFF2-40B4-BE49-F238E27FC236}">
                    <a16:creationId xmlns:a16="http://schemas.microsoft.com/office/drawing/2014/main" id="{B3A8F5CA-9E66-422C-BF1E-8EA70B5ADF19}"/>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a:extLst>
                  <a:ext uri="{FF2B5EF4-FFF2-40B4-BE49-F238E27FC236}">
                    <a16:creationId xmlns:a16="http://schemas.microsoft.com/office/drawing/2014/main" id="{B8B037B3-B00A-435F-83E5-836A957F5148}"/>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a:extLst>
                  <a:ext uri="{FF2B5EF4-FFF2-40B4-BE49-F238E27FC236}">
                    <a16:creationId xmlns:a16="http://schemas.microsoft.com/office/drawing/2014/main" id="{392A0EDA-B378-44F1-8675-DFA316011FBE}"/>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a:extLst>
                  <a:ext uri="{FF2B5EF4-FFF2-40B4-BE49-F238E27FC236}">
                    <a16:creationId xmlns:a16="http://schemas.microsoft.com/office/drawing/2014/main" id="{9FF5190C-30AB-4F8D-B524-E8EBF6BF0093}"/>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a:extLst>
                  <a:ext uri="{FF2B5EF4-FFF2-40B4-BE49-F238E27FC236}">
                    <a16:creationId xmlns:a16="http://schemas.microsoft.com/office/drawing/2014/main" id="{945AFE3A-7809-4FE9-B6F9-F9A7224ED8D0}"/>
                  </a:ext>
                </a:extLst>
              </p:cNvPr>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a:extLst>
                  <a:ext uri="{FF2B5EF4-FFF2-40B4-BE49-F238E27FC236}">
                    <a16:creationId xmlns:a16="http://schemas.microsoft.com/office/drawing/2014/main" id="{4920F561-588D-41DC-8F36-E8F74653C23C}"/>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a:extLst>
                  <a:ext uri="{FF2B5EF4-FFF2-40B4-BE49-F238E27FC236}">
                    <a16:creationId xmlns:a16="http://schemas.microsoft.com/office/drawing/2014/main" id="{3C0D399D-4CFE-4C47-99C1-9CEC2286909B}"/>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a:extLst>
                  <a:ext uri="{FF2B5EF4-FFF2-40B4-BE49-F238E27FC236}">
                    <a16:creationId xmlns:a16="http://schemas.microsoft.com/office/drawing/2014/main" id="{9DA97350-D1BD-4E61-8739-D7B6381023C7}"/>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a:extLst>
                  <a:ext uri="{FF2B5EF4-FFF2-40B4-BE49-F238E27FC236}">
                    <a16:creationId xmlns:a16="http://schemas.microsoft.com/office/drawing/2014/main" id="{8935389A-C964-4AFA-BF7F-C98EF3A5D472}"/>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a:extLst>
                  <a:ext uri="{FF2B5EF4-FFF2-40B4-BE49-F238E27FC236}">
                    <a16:creationId xmlns:a16="http://schemas.microsoft.com/office/drawing/2014/main" id="{1D4B6FD1-C516-4C64-8B5F-46C3106AEDE1}"/>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a:extLst>
                  <a:ext uri="{FF2B5EF4-FFF2-40B4-BE49-F238E27FC236}">
                    <a16:creationId xmlns:a16="http://schemas.microsoft.com/office/drawing/2014/main" id="{FA15ECC5-BEBF-4872-8A85-8FA4CA3B77E5}"/>
                  </a:ext>
                </a:extLst>
              </p:cNvPr>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a:extLst>
                  <a:ext uri="{FF2B5EF4-FFF2-40B4-BE49-F238E27FC236}">
                    <a16:creationId xmlns:a16="http://schemas.microsoft.com/office/drawing/2014/main" id="{BE665CE9-6CB0-4924-8E2D-C8D44F0040D1}"/>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a:extLst>
                  <a:ext uri="{FF2B5EF4-FFF2-40B4-BE49-F238E27FC236}">
                    <a16:creationId xmlns:a16="http://schemas.microsoft.com/office/drawing/2014/main" id="{68EB88D6-4A2F-4EB5-81A2-ECB4BA14C7D8}"/>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a:extLst>
                  <a:ext uri="{FF2B5EF4-FFF2-40B4-BE49-F238E27FC236}">
                    <a16:creationId xmlns:a16="http://schemas.microsoft.com/office/drawing/2014/main" id="{9075A350-86B1-473B-9921-F01F2E3C5912}"/>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a:extLst>
                  <a:ext uri="{FF2B5EF4-FFF2-40B4-BE49-F238E27FC236}">
                    <a16:creationId xmlns:a16="http://schemas.microsoft.com/office/drawing/2014/main" id="{B790BEDE-EEA9-41C6-B1E7-42469F9E27C1}"/>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a:extLst>
                  <a:ext uri="{FF2B5EF4-FFF2-40B4-BE49-F238E27FC236}">
                    <a16:creationId xmlns:a16="http://schemas.microsoft.com/office/drawing/2014/main" id="{B662339E-D652-419A-B4FE-1E02F377025E}"/>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a:extLst>
                  <a:ext uri="{FF2B5EF4-FFF2-40B4-BE49-F238E27FC236}">
                    <a16:creationId xmlns:a16="http://schemas.microsoft.com/office/drawing/2014/main" id="{697B59CC-749B-4C51-9814-326380A00B9B}"/>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a:extLst>
                  <a:ext uri="{FF2B5EF4-FFF2-40B4-BE49-F238E27FC236}">
                    <a16:creationId xmlns:a16="http://schemas.microsoft.com/office/drawing/2014/main" id="{6009E701-DD72-4FF4-8FE8-679AA5BEAB28}"/>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a:extLst>
                  <a:ext uri="{FF2B5EF4-FFF2-40B4-BE49-F238E27FC236}">
                    <a16:creationId xmlns:a16="http://schemas.microsoft.com/office/drawing/2014/main" id="{DC4CB1AF-C13D-4082-B20D-52A5011ABA64}"/>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a:extLst>
                  <a:ext uri="{FF2B5EF4-FFF2-40B4-BE49-F238E27FC236}">
                    <a16:creationId xmlns:a16="http://schemas.microsoft.com/office/drawing/2014/main" id="{DE194545-03C9-4F10-A577-5815877323C4}"/>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a:extLst>
                  <a:ext uri="{FF2B5EF4-FFF2-40B4-BE49-F238E27FC236}">
                    <a16:creationId xmlns:a16="http://schemas.microsoft.com/office/drawing/2014/main" id="{B10B4C09-F070-49F8-88F7-891FFE79E9E5}"/>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a:extLst>
                  <a:ext uri="{FF2B5EF4-FFF2-40B4-BE49-F238E27FC236}">
                    <a16:creationId xmlns:a16="http://schemas.microsoft.com/office/drawing/2014/main" id="{E3B2FA78-BBC5-48EB-BB07-1565D6E5D4A8}"/>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a:extLst>
                  <a:ext uri="{FF2B5EF4-FFF2-40B4-BE49-F238E27FC236}">
                    <a16:creationId xmlns:a16="http://schemas.microsoft.com/office/drawing/2014/main" id="{8EA7C56A-317D-4DFC-94AD-89A7CEF94FAD}"/>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a:extLst>
                  <a:ext uri="{FF2B5EF4-FFF2-40B4-BE49-F238E27FC236}">
                    <a16:creationId xmlns:a16="http://schemas.microsoft.com/office/drawing/2014/main" id="{2D1B1AE4-C200-41DA-9B27-522BECB95C43}"/>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a:extLst>
                  <a:ext uri="{FF2B5EF4-FFF2-40B4-BE49-F238E27FC236}">
                    <a16:creationId xmlns:a16="http://schemas.microsoft.com/office/drawing/2014/main" id="{B34274A3-3279-4C6F-9A97-EE36139F52F4}"/>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a:extLst>
                  <a:ext uri="{FF2B5EF4-FFF2-40B4-BE49-F238E27FC236}">
                    <a16:creationId xmlns:a16="http://schemas.microsoft.com/office/drawing/2014/main" id="{894B8B43-C760-4BE4-A11F-6C03BBD49415}"/>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a:extLst>
                  <a:ext uri="{FF2B5EF4-FFF2-40B4-BE49-F238E27FC236}">
                    <a16:creationId xmlns:a16="http://schemas.microsoft.com/office/drawing/2014/main" id="{3C2335AF-8803-4A7D-9280-6670735E9170}"/>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a:extLst>
                  <a:ext uri="{FF2B5EF4-FFF2-40B4-BE49-F238E27FC236}">
                    <a16:creationId xmlns:a16="http://schemas.microsoft.com/office/drawing/2014/main" id="{96A0B8EC-D1C6-49DE-A5BC-02421201ED1C}"/>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a:extLst>
                  <a:ext uri="{FF2B5EF4-FFF2-40B4-BE49-F238E27FC236}">
                    <a16:creationId xmlns:a16="http://schemas.microsoft.com/office/drawing/2014/main" id="{C88FE22E-EC91-428A-9199-73355F58945D}"/>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a:extLst>
                  <a:ext uri="{FF2B5EF4-FFF2-40B4-BE49-F238E27FC236}">
                    <a16:creationId xmlns:a16="http://schemas.microsoft.com/office/drawing/2014/main" id="{E25908BB-E600-4C83-9E95-974068A0D5A4}"/>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a:extLst>
                  <a:ext uri="{FF2B5EF4-FFF2-40B4-BE49-F238E27FC236}">
                    <a16:creationId xmlns:a16="http://schemas.microsoft.com/office/drawing/2014/main" id="{624AA22D-8F12-48AA-A79C-A871C228AF9C}"/>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a:extLst>
                  <a:ext uri="{FF2B5EF4-FFF2-40B4-BE49-F238E27FC236}">
                    <a16:creationId xmlns:a16="http://schemas.microsoft.com/office/drawing/2014/main" id="{0E148439-3DAE-4D82-A55F-40FAA7A06D66}"/>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a:extLst>
                  <a:ext uri="{FF2B5EF4-FFF2-40B4-BE49-F238E27FC236}">
                    <a16:creationId xmlns:a16="http://schemas.microsoft.com/office/drawing/2014/main" id="{104B0C55-2A9B-48E4-887E-D2622326318D}"/>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a:extLst>
                  <a:ext uri="{FF2B5EF4-FFF2-40B4-BE49-F238E27FC236}">
                    <a16:creationId xmlns:a16="http://schemas.microsoft.com/office/drawing/2014/main" id="{C7BE593B-8287-4333-B4BE-8EF594E185C8}"/>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a:extLst>
                  <a:ext uri="{FF2B5EF4-FFF2-40B4-BE49-F238E27FC236}">
                    <a16:creationId xmlns:a16="http://schemas.microsoft.com/office/drawing/2014/main" id="{8493A3A2-82EC-4682-9E18-D61371C52F49}"/>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a:extLst>
                  <a:ext uri="{FF2B5EF4-FFF2-40B4-BE49-F238E27FC236}">
                    <a16:creationId xmlns:a16="http://schemas.microsoft.com/office/drawing/2014/main" id="{F9535E6F-7242-474E-8514-CA64248D51D0}"/>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a:extLst>
                  <a:ext uri="{FF2B5EF4-FFF2-40B4-BE49-F238E27FC236}">
                    <a16:creationId xmlns:a16="http://schemas.microsoft.com/office/drawing/2014/main" id="{B80AE4E4-BA4C-40D2-9D58-1B137E342590}"/>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a:extLst>
                  <a:ext uri="{FF2B5EF4-FFF2-40B4-BE49-F238E27FC236}">
                    <a16:creationId xmlns:a16="http://schemas.microsoft.com/office/drawing/2014/main" id="{22F77848-9B74-4A24-AD9E-CA25CFD534BF}"/>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a:extLst>
                  <a:ext uri="{FF2B5EF4-FFF2-40B4-BE49-F238E27FC236}">
                    <a16:creationId xmlns:a16="http://schemas.microsoft.com/office/drawing/2014/main" id="{A706AFFC-A5B7-4372-9B95-DD08DDBEF8EB}"/>
                  </a:ext>
                </a:extLst>
              </p:cNvPr>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a:extLst>
                  <a:ext uri="{FF2B5EF4-FFF2-40B4-BE49-F238E27FC236}">
                    <a16:creationId xmlns:a16="http://schemas.microsoft.com/office/drawing/2014/main" id="{9728EBA1-30E5-4469-B4C7-2F093CD7CB46}"/>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a:extLst>
                  <a:ext uri="{FF2B5EF4-FFF2-40B4-BE49-F238E27FC236}">
                    <a16:creationId xmlns:a16="http://schemas.microsoft.com/office/drawing/2014/main" id="{55187F7D-419C-4766-BB18-4A0CF9735095}"/>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a:extLst>
                  <a:ext uri="{FF2B5EF4-FFF2-40B4-BE49-F238E27FC236}">
                    <a16:creationId xmlns:a16="http://schemas.microsoft.com/office/drawing/2014/main" id="{2F144695-08A3-448F-9FB5-227D59FE35B2}"/>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a:extLst>
                  <a:ext uri="{FF2B5EF4-FFF2-40B4-BE49-F238E27FC236}">
                    <a16:creationId xmlns:a16="http://schemas.microsoft.com/office/drawing/2014/main" id="{251EC839-9EEC-4A27-B1B5-439C975450C0}"/>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a:extLst>
                  <a:ext uri="{FF2B5EF4-FFF2-40B4-BE49-F238E27FC236}">
                    <a16:creationId xmlns:a16="http://schemas.microsoft.com/office/drawing/2014/main" id="{A71E30ED-73F6-4734-B9DC-C0E8BEA93AAF}"/>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a:extLst>
                  <a:ext uri="{FF2B5EF4-FFF2-40B4-BE49-F238E27FC236}">
                    <a16:creationId xmlns:a16="http://schemas.microsoft.com/office/drawing/2014/main" id="{CBA40EC6-1627-4F51-98F3-141CAF743254}"/>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a:extLst>
                  <a:ext uri="{FF2B5EF4-FFF2-40B4-BE49-F238E27FC236}">
                    <a16:creationId xmlns:a16="http://schemas.microsoft.com/office/drawing/2014/main" id="{0F86324A-5995-4B22-B92E-3FB705EDF8A7}"/>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a:extLst>
                  <a:ext uri="{FF2B5EF4-FFF2-40B4-BE49-F238E27FC236}">
                    <a16:creationId xmlns:a16="http://schemas.microsoft.com/office/drawing/2014/main" id="{11691232-B8DA-4C72-9C50-E02C244C671B}"/>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a:extLst>
                  <a:ext uri="{FF2B5EF4-FFF2-40B4-BE49-F238E27FC236}">
                    <a16:creationId xmlns:a16="http://schemas.microsoft.com/office/drawing/2014/main" id="{A911876E-6247-498E-9BDC-8BFE68ED3C3B}"/>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a:extLst>
                  <a:ext uri="{FF2B5EF4-FFF2-40B4-BE49-F238E27FC236}">
                    <a16:creationId xmlns:a16="http://schemas.microsoft.com/office/drawing/2014/main" id="{6615882A-8247-41D5-9228-74D32C5F42C6}"/>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a:extLst>
                  <a:ext uri="{FF2B5EF4-FFF2-40B4-BE49-F238E27FC236}">
                    <a16:creationId xmlns:a16="http://schemas.microsoft.com/office/drawing/2014/main" id="{BDA1AAB7-EEF5-46A7-B69B-0B36ADE12B3F}"/>
                  </a:ext>
                </a:extLst>
              </p:cNvPr>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a:extLst>
                  <a:ext uri="{FF2B5EF4-FFF2-40B4-BE49-F238E27FC236}">
                    <a16:creationId xmlns:a16="http://schemas.microsoft.com/office/drawing/2014/main" id="{24B99F76-B479-4082-8C00-70352BBD5C8D}"/>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a:extLst>
                  <a:ext uri="{FF2B5EF4-FFF2-40B4-BE49-F238E27FC236}">
                    <a16:creationId xmlns:a16="http://schemas.microsoft.com/office/drawing/2014/main" id="{C8B9A0EA-35E8-49A8-BB87-EDCB86A32DC1}"/>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a:extLst>
                  <a:ext uri="{FF2B5EF4-FFF2-40B4-BE49-F238E27FC236}">
                    <a16:creationId xmlns:a16="http://schemas.microsoft.com/office/drawing/2014/main" id="{AE88A59D-B63E-4E5B-A656-2AD1F809E2BE}"/>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a:extLst>
                  <a:ext uri="{FF2B5EF4-FFF2-40B4-BE49-F238E27FC236}">
                    <a16:creationId xmlns:a16="http://schemas.microsoft.com/office/drawing/2014/main" id="{90A12824-D401-4B0E-A1D7-069EA96E7A0A}"/>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a:extLst>
                  <a:ext uri="{FF2B5EF4-FFF2-40B4-BE49-F238E27FC236}">
                    <a16:creationId xmlns:a16="http://schemas.microsoft.com/office/drawing/2014/main" id="{9FD72454-0FDE-4E56-8E5E-5F9080F2811D}"/>
                  </a:ext>
                </a:extLst>
              </p:cNvPr>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a:extLst>
                  <a:ext uri="{FF2B5EF4-FFF2-40B4-BE49-F238E27FC236}">
                    <a16:creationId xmlns:a16="http://schemas.microsoft.com/office/drawing/2014/main" id="{1586713B-A347-4C41-90AA-4D467DA2A03E}"/>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a:extLst>
                  <a:ext uri="{FF2B5EF4-FFF2-40B4-BE49-F238E27FC236}">
                    <a16:creationId xmlns:a16="http://schemas.microsoft.com/office/drawing/2014/main" id="{DB9D6C52-9215-4F5D-9005-4F65DFB91E88}"/>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a:extLst>
                  <a:ext uri="{FF2B5EF4-FFF2-40B4-BE49-F238E27FC236}">
                    <a16:creationId xmlns:a16="http://schemas.microsoft.com/office/drawing/2014/main" id="{20A3BA50-BD6D-4AB8-AF3F-A714E45C48CA}"/>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a:extLst>
                  <a:ext uri="{FF2B5EF4-FFF2-40B4-BE49-F238E27FC236}">
                    <a16:creationId xmlns:a16="http://schemas.microsoft.com/office/drawing/2014/main" id="{C2904B3D-BED3-41E7-AEB8-C1D074FB7E6A}"/>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a:extLst>
                  <a:ext uri="{FF2B5EF4-FFF2-40B4-BE49-F238E27FC236}">
                    <a16:creationId xmlns:a16="http://schemas.microsoft.com/office/drawing/2014/main" id="{EA8B1F1A-AEC3-48BA-9F83-AFA6E334F553}"/>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a:extLst>
                  <a:ext uri="{FF2B5EF4-FFF2-40B4-BE49-F238E27FC236}">
                    <a16:creationId xmlns:a16="http://schemas.microsoft.com/office/drawing/2014/main" id="{A424F332-2E96-47EA-83F3-16B9F39A8B32}"/>
                  </a:ext>
                </a:extLst>
              </p:cNvPr>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a:extLst>
                  <a:ext uri="{FF2B5EF4-FFF2-40B4-BE49-F238E27FC236}">
                    <a16:creationId xmlns:a16="http://schemas.microsoft.com/office/drawing/2014/main" id="{ACAEFF54-AFF9-4C9A-A9BD-E2DD61BE6F9B}"/>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a:extLst>
                  <a:ext uri="{FF2B5EF4-FFF2-40B4-BE49-F238E27FC236}">
                    <a16:creationId xmlns:a16="http://schemas.microsoft.com/office/drawing/2014/main" id="{BFFD2F85-6B04-495E-A13A-DEF9A761610F}"/>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a:extLst>
                  <a:ext uri="{FF2B5EF4-FFF2-40B4-BE49-F238E27FC236}">
                    <a16:creationId xmlns:a16="http://schemas.microsoft.com/office/drawing/2014/main" id="{0C99E1B5-AB95-4D16-AEB2-67FCEABF25B8}"/>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a:extLst>
                  <a:ext uri="{FF2B5EF4-FFF2-40B4-BE49-F238E27FC236}">
                    <a16:creationId xmlns:a16="http://schemas.microsoft.com/office/drawing/2014/main" id="{4204E469-A109-4FE3-A85B-CC41E762692F}"/>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a:extLst>
                  <a:ext uri="{FF2B5EF4-FFF2-40B4-BE49-F238E27FC236}">
                    <a16:creationId xmlns:a16="http://schemas.microsoft.com/office/drawing/2014/main" id="{A5EC8954-F753-4C6C-97F0-50F31E6C2659}"/>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a:extLst>
                  <a:ext uri="{FF2B5EF4-FFF2-40B4-BE49-F238E27FC236}">
                    <a16:creationId xmlns:a16="http://schemas.microsoft.com/office/drawing/2014/main" id="{98050DD4-560D-41F5-B64C-ED493872CA7F}"/>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a:extLst>
                  <a:ext uri="{FF2B5EF4-FFF2-40B4-BE49-F238E27FC236}">
                    <a16:creationId xmlns:a16="http://schemas.microsoft.com/office/drawing/2014/main" id="{6F484AD2-94B1-41C6-9346-0E8A2425691B}"/>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a:extLst>
                  <a:ext uri="{FF2B5EF4-FFF2-40B4-BE49-F238E27FC236}">
                    <a16:creationId xmlns:a16="http://schemas.microsoft.com/office/drawing/2014/main" id="{50ACE4AC-AAD7-4357-9498-A38CA86F1508}"/>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a:extLst>
                  <a:ext uri="{FF2B5EF4-FFF2-40B4-BE49-F238E27FC236}">
                    <a16:creationId xmlns:a16="http://schemas.microsoft.com/office/drawing/2014/main" id="{EFF679F6-11D3-4078-BF3F-75A431782635}"/>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a:extLst>
                  <a:ext uri="{FF2B5EF4-FFF2-40B4-BE49-F238E27FC236}">
                    <a16:creationId xmlns:a16="http://schemas.microsoft.com/office/drawing/2014/main" id="{28BC2D5D-AEBA-46E8-82B8-C7105D93B850}"/>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a:extLst>
                  <a:ext uri="{FF2B5EF4-FFF2-40B4-BE49-F238E27FC236}">
                    <a16:creationId xmlns:a16="http://schemas.microsoft.com/office/drawing/2014/main" id="{39442929-0FE3-4A48-89C7-3687A3A1E80F}"/>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a:extLst>
                  <a:ext uri="{FF2B5EF4-FFF2-40B4-BE49-F238E27FC236}">
                    <a16:creationId xmlns:a16="http://schemas.microsoft.com/office/drawing/2014/main" id="{139E9535-4E6E-49C2-9166-427ED04FF5DC}"/>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a:extLst>
                  <a:ext uri="{FF2B5EF4-FFF2-40B4-BE49-F238E27FC236}">
                    <a16:creationId xmlns:a16="http://schemas.microsoft.com/office/drawing/2014/main" id="{AC6F3D2E-3E8F-480A-BC93-CF57F5F39D7D}"/>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a:extLst>
                  <a:ext uri="{FF2B5EF4-FFF2-40B4-BE49-F238E27FC236}">
                    <a16:creationId xmlns:a16="http://schemas.microsoft.com/office/drawing/2014/main" id="{BEABA42A-505D-4679-AF67-F8568BAA81D7}"/>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a:extLst>
                  <a:ext uri="{FF2B5EF4-FFF2-40B4-BE49-F238E27FC236}">
                    <a16:creationId xmlns:a16="http://schemas.microsoft.com/office/drawing/2014/main" id="{8FC23354-9F50-4C6D-9C38-E16E0B164D7C}"/>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a:extLst>
                  <a:ext uri="{FF2B5EF4-FFF2-40B4-BE49-F238E27FC236}">
                    <a16:creationId xmlns:a16="http://schemas.microsoft.com/office/drawing/2014/main" id="{94211504-07A4-4F86-96F1-4DDEE6E5C93B}"/>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a:extLst>
                  <a:ext uri="{FF2B5EF4-FFF2-40B4-BE49-F238E27FC236}">
                    <a16:creationId xmlns:a16="http://schemas.microsoft.com/office/drawing/2014/main" id="{1855BC21-C042-4AA0-BD97-BC8ABB6C11DF}"/>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a:extLst>
                  <a:ext uri="{FF2B5EF4-FFF2-40B4-BE49-F238E27FC236}">
                    <a16:creationId xmlns:a16="http://schemas.microsoft.com/office/drawing/2014/main" id="{CF5669A6-E212-4E90-AF63-9F27F4CAE6D3}"/>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a:extLst>
                  <a:ext uri="{FF2B5EF4-FFF2-40B4-BE49-F238E27FC236}">
                    <a16:creationId xmlns:a16="http://schemas.microsoft.com/office/drawing/2014/main" id="{1029F12A-1229-4D67-9620-2B4F85A15A7E}"/>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a:extLst>
                  <a:ext uri="{FF2B5EF4-FFF2-40B4-BE49-F238E27FC236}">
                    <a16:creationId xmlns:a16="http://schemas.microsoft.com/office/drawing/2014/main" id="{0BFFA1B5-38AE-4199-83BA-49767C64977F}"/>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a:extLst>
                  <a:ext uri="{FF2B5EF4-FFF2-40B4-BE49-F238E27FC236}">
                    <a16:creationId xmlns:a16="http://schemas.microsoft.com/office/drawing/2014/main" id="{93E0D8B0-4A09-4D32-9E5A-1D6BA7A8B2A0}"/>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a:extLst>
                  <a:ext uri="{FF2B5EF4-FFF2-40B4-BE49-F238E27FC236}">
                    <a16:creationId xmlns:a16="http://schemas.microsoft.com/office/drawing/2014/main" id="{20B9721A-62E9-412F-8393-48CEB80A9CEF}"/>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a:extLst>
                  <a:ext uri="{FF2B5EF4-FFF2-40B4-BE49-F238E27FC236}">
                    <a16:creationId xmlns:a16="http://schemas.microsoft.com/office/drawing/2014/main" id="{2581E4D1-DCC9-4F08-AED5-0A75796FF8F6}"/>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a:extLst>
                  <a:ext uri="{FF2B5EF4-FFF2-40B4-BE49-F238E27FC236}">
                    <a16:creationId xmlns:a16="http://schemas.microsoft.com/office/drawing/2014/main" id="{D4C566D6-0884-4A19-B3B7-AE8A5B125C97}"/>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a:extLst>
                  <a:ext uri="{FF2B5EF4-FFF2-40B4-BE49-F238E27FC236}">
                    <a16:creationId xmlns:a16="http://schemas.microsoft.com/office/drawing/2014/main" id="{B5D460A7-A013-475E-A955-9EC4D127F17B}"/>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a:extLst>
                  <a:ext uri="{FF2B5EF4-FFF2-40B4-BE49-F238E27FC236}">
                    <a16:creationId xmlns:a16="http://schemas.microsoft.com/office/drawing/2014/main" id="{3889C258-BDE0-41A8-9528-53E478446906}"/>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a:extLst>
                  <a:ext uri="{FF2B5EF4-FFF2-40B4-BE49-F238E27FC236}">
                    <a16:creationId xmlns:a16="http://schemas.microsoft.com/office/drawing/2014/main" id="{B9650C8A-2C16-4700-BF8F-B4028EB14A68}"/>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a:extLst>
                  <a:ext uri="{FF2B5EF4-FFF2-40B4-BE49-F238E27FC236}">
                    <a16:creationId xmlns:a16="http://schemas.microsoft.com/office/drawing/2014/main" id="{245AEE7C-DE99-4900-804D-6F0322EAE0DE}"/>
                  </a:ext>
                </a:extLst>
              </p:cNvPr>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a:extLst>
                  <a:ext uri="{FF2B5EF4-FFF2-40B4-BE49-F238E27FC236}">
                    <a16:creationId xmlns:a16="http://schemas.microsoft.com/office/drawing/2014/main" id="{7F558F42-1D49-42D0-90A9-3B47727ED378}"/>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a:extLst>
                  <a:ext uri="{FF2B5EF4-FFF2-40B4-BE49-F238E27FC236}">
                    <a16:creationId xmlns:a16="http://schemas.microsoft.com/office/drawing/2014/main" id="{7CDB30AF-5714-48AA-AA25-774A91005190}"/>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a:extLst>
                  <a:ext uri="{FF2B5EF4-FFF2-40B4-BE49-F238E27FC236}">
                    <a16:creationId xmlns:a16="http://schemas.microsoft.com/office/drawing/2014/main" id="{B467A94F-277C-4568-B62B-E4F4BD766783}"/>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a:extLst>
                  <a:ext uri="{FF2B5EF4-FFF2-40B4-BE49-F238E27FC236}">
                    <a16:creationId xmlns:a16="http://schemas.microsoft.com/office/drawing/2014/main" id="{01648563-C150-41FE-B7BA-436DB21B5656}"/>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a:extLst>
                  <a:ext uri="{FF2B5EF4-FFF2-40B4-BE49-F238E27FC236}">
                    <a16:creationId xmlns:a16="http://schemas.microsoft.com/office/drawing/2014/main" id="{3238BE7F-8DD2-4426-A175-F5330B56575E}"/>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a:extLst>
                  <a:ext uri="{FF2B5EF4-FFF2-40B4-BE49-F238E27FC236}">
                    <a16:creationId xmlns:a16="http://schemas.microsoft.com/office/drawing/2014/main" id="{E585D478-A003-4952-ACB0-35CD76FA8A58}"/>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a:extLst>
                  <a:ext uri="{FF2B5EF4-FFF2-40B4-BE49-F238E27FC236}">
                    <a16:creationId xmlns:a16="http://schemas.microsoft.com/office/drawing/2014/main" id="{312E5032-802A-4032-BA05-0668949B629B}"/>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a:extLst>
                  <a:ext uri="{FF2B5EF4-FFF2-40B4-BE49-F238E27FC236}">
                    <a16:creationId xmlns:a16="http://schemas.microsoft.com/office/drawing/2014/main" id="{43A55F4E-E914-43E0-8925-E5BB40BF2506}"/>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a:extLst>
                  <a:ext uri="{FF2B5EF4-FFF2-40B4-BE49-F238E27FC236}">
                    <a16:creationId xmlns:a16="http://schemas.microsoft.com/office/drawing/2014/main" id="{E593A3B0-D2F3-4D1A-BAE2-E292A88CD570}"/>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a:extLst>
                  <a:ext uri="{FF2B5EF4-FFF2-40B4-BE49-F238E27FC236}">
                    <a16:creationId xmlns:a16="http://schemas.microsoft.com/office/drawing/2014/main" id="{0A99CC58-6A9A-44AB-894A-C1614DBDC2AA}"/>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a:extLst>
                  <a:ext uri="{FF2B5EF4-FFF2-40B4-BE49-F238E27FC236}">
                    <a16:creationId xmlns:a16="http://schemas.microsoft.com/office/drawing/2014/main" id="{EB883AB1-909C-4554-910C-1BA63EE70C05}"/>
                  </a:ext>
                </a:extLst>
              </p:cNvPr>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a:extLst>
                  <a:ext uri="{FF2B5EF4-FFF2-40B4-BE49-F238E27FC236}">
                    <a16:creationId xmlns:a16="http://schemas.microsoft.com/office/drawing/2014/main" id="{64EF8266-C8C1-4343-83A7-0416A1CBC0D1}"/>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a:extLst>
                  <a:ext uri="{FF2B5EF4-FFF2-40B4-BE49-F238E27FC236}">
                    <a16:creationId xmlns:a16="http://schemas.microsoft.com/office/drawing/2014/main" id="{10C3DCD1-EF98-4282-8796-91434281621F}"/>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a:extLst>
                  <a:ext uri="{FF2B5EF4-FFF2-40B4-BE49-F238E27FC236}">
                    <a16:creationId xmlns:a16="http://schemas.microsoft.com/office/drawing/2014/main" id="{7BB0C13A-2F4F-4A3E-9A34-59FE720A23D7}"/>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a:extLst>
                  <a:ext uri="{FF2B5EF4-FFF2-40B4-BE49-F238E27FC236}">
                    <a16:creationId xmlns:a16="http://schemas.microsoft.com/office/drawing/2014/main" id="{F581A144-6DF3-4E6C-A1B3-EFDC93E6FEEA}"/>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a:extLst>
                  <a:ext uri="{FF2B5EF4-FFF2-40B4-BE49-F238E27FC236}">
                    <a16:creationId xmlns:a16="http://schemas.microsoft.com/office/drawing/2014/main" id="{B3B2C824-B585-4D2C-914F-299AB7F089E3}"/>
                  </a:ext>
                </a:extLst>
              </p:cNvPr>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a:extLst>
                  <a:ext uri="{FF2B5EF4-FFF2-40B4-BE49-F238E27FC236}">
                    <a16:creationId xmlns:a16="http://schemas.microsoft.com/office/drawing/2014/main" id="{AFE89B67-E1A3-44F0-B02E-BB1A1012B843}"/>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a:extLst>
                  <a:ext uri="{FF2B5EF4-FFF2-40B4-BE49-F238E27FC236}">
                    <a16:creationId xmlns:a16="http://schemas.microsoft.com/office/drawing/2014/main" id="{F8C7C202-3B80-4F52-B9B2-6137138CA4F2}"/>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a:extLst>
                  <a:ext uri="{FF2B5EF4-FFF2-40B4-BE49-F238E27FC236}">
                    <a16:creationId xmlns:a16="http://schemas.microsoft.com/office/drawing/2014/main" id="{8DB3DEE9-0653-4B42-B755-24471E6B3F79}"/>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a:extLst>
                  <a:ext uri="{FF2B5EF4-FFF2-40B4-BE49-F238E27FC236}">
                    <a16:creationId xmlns:a16="http://schemas.microsoft.com/office/drawing/2014/main" id="{D71DA3E5-78D5-4195-B619-77DA8E9442D2}"/>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a:extLst>
                  <a:ext uri="{FF2B5EF4-FFF2-40B4-BE49-F238E27FC236}">
                    <a16:creationId xmlns:a16="http://schemas.microsoft.com/office/drawing/2014/main" id="{3D908E73-385D-43AE-9FF7-8D3A01066FC3}"/>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a:extLst>
                  <a:ext uri="{FF2B5EF4-FFF2-40B4-BE49-F238E27FC236}">
                    <a16:creationId xmlns:a16="http://schemas.microsoft.com/office/drawing/2014/main" id="{EA6218A2-AF2E-4689-9687-6D925DD89734}"/>
                  </a:ext>
                </a:extLst>
              </p:cNvPr>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a:extLst>
                  <a:ext uri="{FF2B5EF4-FFF2-40B4-BE49-F238E27FC236}">
                    <a16:creationId xmlns:a16="http://schemas.microsoft.com/office/drawing/2014/main" id="{A540367A-04A4-48BD-9875-830E25D6F042}"/>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a:extLst>
                  <a:ext uri="{FF2B5EF4-FFF2-40B4-BE49-F238E27FC236}">
                    <a16:creationId xmlns:a16="http://schemas.microsoft.com/office/drawing/2014/main" id="{32E99675-CBDB-479D-9783-617156F9F9EF}"/>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a:extLst>
                  <a:ext uri="{FF2B5EF4-FFF2-40B4-BE49-F238E27FC236}">
                    <a16:creationId xmlns:a16="http://schemas.microsoft.com/office/drawing/2014/main" id="{2AEC2ADE-FE83-4646-BD0B-97ED0A7749C3}"/>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a:extLst>
                  <a:ext uri="{FF2B5EF4-FFF2-40B4-BE49-F238E27FC236}">
                    <a16:creationId xmlns:a16="http://schemas.microsoft.com/office/drawing/2014/main" id="{B682CB2C-4B06-4AFD-BD76-B89DBA2CCDBE}"/>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a:extLst>
                  <a:ext uri="{FF2B5EF4-FFF2-40B4-BE49-F238E27FC236}">
                    <a16:creationId xmlns:a16="http://schemas.microsoft.com/office/drawing/2014/main" id="{F0D2E74B-1882-45F9-BD71-29EA652DFF2C}"/>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a:extLst>
                  <a:ext uri="{FF2B5EF4-FFF2-40B4-BE49-F238E27FC236}">
                    <a16:creationId xmlns:a16="http://schemas.microsoft.com/office/drawing/2014/main" id="{D7A1F2C4-FEC3-46A6-A93E-DBE4D274DDCF}"/>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a:extLst>
                  <a:ext uri="{FF2B5EF4-FFF2-40B4-BE49-F238E27FC236}">
                    <a16:creationId xmlns:a16="http://schemas.microsoft.com/office/drawing/2014/main" id="{5C657C39-8787-4D01-B835-3A266F3A4779}"/>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a:extLst>
                  <a:ext uri="{FF2B5EF4-FFF2-40B4-BE49-F238E27FC236}">
                    <a16:creationId xmlns:a16="http://schemas.microsoft.com/office/drawing/2014/main" id="{D477BE0C-2578-476B-AF07-9EA7830B1BBA}"/>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a:extLst>
                  <a:ext uri="{FF2B5EF4-FFF2-40B4-BE49-F238E27FC236}">
                    <a16:creationId xmlns:a16="http://schemas.microsoft.com/office/drawing/2014/main" id="{023091BA-6DC2-4328-8255-C39DFFF5D1EA}"/>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a:extLst>
                  <a:ext uri="{FF2B5EF4-FFF2-40B4-BE49-F238E27FC236}">
                    <a16:creationId xmlns:a16="http://schemas.microsoft.com/office/drawing/2014/main" id="{843EF3E5-F7D1-4977-A2B2-BA9B5AAEDAF5}"/>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a:extLst>
                  <a:ext uri="{FF2B5EF4-FFF2-40B4-BE49-F238E27FC236}">
                    <a16:creationId xmlns:a16="http://schemas.microsoft.com/office/drawing/2014/main" id="{E5455A59-F0E8-4391-A82D-F0486702085E}"/>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a:extLst>
                  <a:ext uri="{FF2B5EF4-FFF2-40B4-BE49-F238E27FC236}">
                    <a16:creationId xmlns:a16="http://schemas.microsoft.com/office/drawing/2014/main" id="{6B762BF0-B7AC-474A-8D3B-8AAAC336E3FB}"/>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a:extLst>
                  <a:ext uri="{FF2B5EF4-FFF2-40B4-BE49-F238E27FC236}">
                    <a16:creationId xmlns:a16="http://schemas.microsoft.com/office/drawing/2014/main" id="{961BBE57-3D8F-43E0-87DA-0495456C3F79}"/>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a:extLst>
                  <a:ext uri="{FF2B5EF4-FFF2-40B4-BE49-F238E27FC236}">
                    <a16:creationId xmlns:a16="http://schemas.microsoft.com/office/drawing/2014/main" id="{37E80F10-CADB-4093-ADBD-3FF8C19D4393}"/>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a:extLst>
                  <a:ext uri="{FF2B5EF4-FFF2-40B4-BE49-F238E27FC236}">
                    <a16:creationId xmlns:a16="http://schemas.microsoft.com/office/drawing/2014/main" id="{CA7FDBB3-2A13-4096-85ED-D3709FC0C4E6}"/>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a:extLst>
                  <a:ext uri="{FF2B5EF4-FFF2-40B4-BE49-F238E27FC236}">
                    <a16:creationId xmlns:a16="http://schemas.microsoft.com/office/drawing/2014/main" id="{738049B3-0E3B-42E2-AA30-E20E4846D34C}"/>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a:extLst>
                  <a:ext uri="{FF2B5EF4-FFF2-40B4-BE49-F238E27FC236}">
                    <a16:creationId xmlns:a16="http://schemas.microsoft.com/office/drawing/2014/main" id="{6C10A7DF-0552-4BAC-8883-84A56FA2D7CD}"/>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a:extLst>
                  <a:ext uri="{FF2B5EF4-FFF2-40B4-BE49-F238E27FC236}">
                    <a16:creationId xmlns:a16="http://schemas.microsoft.com/office/drawing/2014/main" id="{A7D2D510-E09D-45F0-B7C2-94EFA2A9F3D9}"/>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a:extLst>
                  <a:ext uri="{FF2B5EF4-FFF2-40B4-BE49-F238E27FC236}">
                    <a16:creationId xmlns:a16="http://schemas.microsoft.com/office/drawing/2014/main" id="{8DDC48C5-7256-424C-B44F-AC3778C095A5}"/>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a:extLst>
                  <a:ext uri="{FF2B5EF4-FFF2-40B4-BE49-F238E27FC236}">
                    <a16:creationId xmlns:a16="http://schemas.microsoft.com/office/drawing/2014/main" id="{B5DFB494-9E1D-4677-85DE-C76562FCAC60}"/>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a:extLst>
                  <a:ext uri="{FF2B5EF4-FFF2-40B4-BE49-F238E27FC236}">
                    <a16:creationId xmlns:a16="http://schemas.microsoft.com/office/drawing/2014/main" id="{AFD7C8A6-6B22-43B4-A3CA-D2A65553C4F4}"/>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a:extLst>
                  <a:ext uri="{FF2B5EF4-FFF2-40B4-BE49-F238E27FC236}">
                    <a16:creationId xmlns:a16="http://schemas.microsoft.com/office/drawing/2014/main" id="{F0D16344-25BF-4339-BD00-43387DD44930}"/>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a:extLst>
                  <a:ext uri="{FF2B5EF4-FFF2-40B4-BE49-F238E27FC236}">
                    <a16:creationId xmlns:a16="http://schemas.microsoft.com/office/drawing/2014/main" id="{72D42825-2F2D-44DF-99DE-F1AB05F38B43}"/>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a:extLst>
                  <a:ext uri="{FF2B5EF4-FFF2-40B4-BE49-F238E27FC236}">
                    <a16:creationId xmlns:a16="http://schemas.microsoft.com/office/drawing/2014/main" id="{5B9A643D-E3BE-4AD7-95CF-DA052F404CC3}"/>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a:extLst>
                  <a:ext uri="{FF2B5EF4-FFF2-40B4-BE49-F238E27FC236}">
                    <a16:creationId xmlns:a16="http://schemas.microsoft.com/office/drawing/2014/main" id="{0470D461-D070-4D64-911B-7E2DF98352FA}"/>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a:extLst>
                  <a:ext uri="{FF2B5EF4-FFF2-40B4-BE49-F238E27FC236}">
                    <a16:creationId xmlns:a16="http://schemas.microsoft.com/office/drawing/2014/main" id="{B9DCFA98-CB6B-4D2A-B4EF-A7A60EA1AC0C}"/>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a:extLst>
                  <a:ext uri="{FF2B5EF4-FFF2-40B4-BE49-F238E27FC236}">
                    <a16:creationId xmlns:a16="http://schemas.microsoft.com/office/drawing/2014/main" id="{7F37362F-6968-442E-8224-0F3ED1AB27C7}"/>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a:extLst>
                  <a:ext uri="{FF2B5EF4-FFF2-40B4-BE49-F238E27FC236}">
                    <a16:creationId xmlns:a16="http://schemas.microsoft.com/office/drawing/2014/main" id="{B93CE996-F491-47FD-BF47-AC201604E02F}"/>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a:extLst>
                  <a:ext uri="{FF2B5EF4-FFF2-40B4-BE49-F238E27FC236}">
                    <a16:creationId xmlns:a16="http://schemas.microsoft.com/office/drawing/2014/main" id="{27597130-736B-4F08-9B93-00554BC8682E}"/>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a:extLst>
                  <a:ext uri="{FF2B5EF4-FFF2-40B4-BE49-F238E27FC236}">
                    <a16:creationId xmlns:a16="http://schemas.microsoft.com/office/drawing/2014/main" id="{694C7AE9-88A6-4E8A-A5C3-09DAF38EC279}"/>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a:extLst>
                  <a:ext uri="{FF2B5EF4-FFF2-40B4-BE49-F238E27FC236}">
                    <a16:creationId xmlns:a16="http://schemas.microsoft.com/office/drawing/2014/main" id="{63B7A092-9F81-4123-BFE2-13568573778B}"/>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a:extLst>
                  <a:ext uri="{FF2B5EF4-FFF2-40B4-BE49-F238E27FC236}">
                    <a16:creationId xmlns:a16="http://schemas.microsoft.com/office/drawing/2014/main" id="{B18D9F24-0F71-45BB-8D6D-42E1219E11C0}"/>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25306195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a:extLst>
              <a:ext uri="{FF2B5EF4-FFF2-40B4-BE49-F238E27FC236}">
                <a16:creationId xmlns:a16="http://schemas.microsoft.com/office/drawing/2014/main" id="{67106F75-7661-4879-8906-55DE66E15C61}"/>
              </a:ext>
            </a:extLst>
          </p:cNvPr>
          <p:cNvSpPr>
            <a:spLocks noGrp="1"/>
          </p:cNvSpPr>
          <p:nvPr>
            <p:ph type="title" idx="4294967295"/>
          </p:nvPr>
        </p:nvSpPr>
        <p:spPr>
          <a:xfrm>
            <a:off x="2606675" y="2419350"/>
            <a:ext cx="6978650" cy="1155700"/>
          </a:xfrm>
        </p:spPr>
        <p:txBody>
          <a:bodyPr>
            <a:noAutofit/>
          </a:bodyPr>
          <a:lstStyle/>
          <a:p>
            <a:pPr algn="ctr" eaLnBrk="1" hangingPunct="1"/>
            <a:r>
              <a:rPr lang="en-GB" altLang="en-US" sz="4000" b="1" dirty="0">
                <a:latin typeface="Verdana" panose="020B0604030504040204" pitchFamily="34" charset="0"/>
                <a:ea typeface="Verdana" panose="020B0604030504040204" pitchFamily="34" charset="0"/>
              </a:rPr>
              <a:t>The results showed that there was the expected 578C&gt;T mutation in exon 6, which would result in a Threonine at position 193, resulting in a k antigen.</a:t>
            </a:r>
          </a:p>
        </p:txBody>
      </p:sp>
      <p:grpSp>
        <p:nvGrpSpPr>
          <p:cNvPr id="3" name="Group 2">
            <a:extLst>
              <a:ext uri="{FF2B5EF4-FFF2-40B4-BE49-F238E27FC236}">
                <a16:creationId xmlns:a16="http://schemas.microsoft.com/office/drawing/2014/main" id="{60F034FA-1AB1-4581-92C5-CF5502591171}"/>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354C119D-9EAD-4E8A-BCDD-59293B9CF237}"/>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3E1101D9-5396-4DA1-9BF7-3C55ED441E0B}"/>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0533352A-0530-4C8E-B862-20B57476A213}"/>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6B7E868A-EBF8-43B7-92D6-870FEFEDB4A8}"/>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2C64D2E8-644A-4289-A52D-5346C3E7C29D}"/>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1ABD0C05-AFF0-4E3A-A8D8-15E9950E3315}"/>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0B1098AE-9A79-4C8C-AE8D-AD3250EE11DE}"/>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E243CA78-27CD-40DB-B547-CB4EEDCDE8D3}"/>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EF7ECD9B-20BD-4ECC-A350-10B55D404E64}"/>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BD9C352F-3DCA-44BC-8247-5C60D8110F0F}"/>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9C998680-88F1-4DC4-83DF-B68BBC7A1EFF}"/>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332B958B-B167-4E50-8816-CFC1D72F00F8}"/>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E33D252D-AF41-4FA9-9007-5BEAF3218C8C}"/>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E399DC58-6664-40AD-BB15-33BCFE588650}"/>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E739D20E-18F0-408B-A649-6A5C65B3A410}"/>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65110AAE-FDCE-4F0F-B977-6588692F1A0A}"/>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DDB11C80-183B-454E-BAEC-79EE9F63F0A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A58DE710-7B10-4095-B0D3-E5D20A2E03F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EBA25913-C501-42E8-8776-8DAECE25C1E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C6C91471-FDAF-45AA-AB4C-9D7F292EE4C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765385F1-E002-4E9A-A5DD-7C006CD48BE8}"/>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F4787D42-F925-44D5-8D14-39D1AF634C0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C1E1CD3C-6D2E-4EE7-8CD7-24905AF8DCD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F0021C4B-0D0B-45A2-99B8-D1E8AB855F7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14A82214-F46F-4282-965B-5E3970EC2606}"/>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4A78861A-DBEB-4245-BFC4-341C00F4F28A}"/>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4FF27728-932C-4F2E-BE6D-5FA99A452603}"/>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03C31FB2-E76C-4329-B7F1-80590E5D19F1}"/>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E5AF45A4-2381-41A7-85A0-D57287B077C5}"/>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F3751760-959C-4B9D-B5EF-0A10E3388847}"/>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28E3A647-8C6E-41A7-9A91-3759E65370EC}"/>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0EEE26E0-BE84-48A4-A060-05378A1259E9}"/>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73A6F7A6-896E-4607-93DE-F58D86A079C4}"/>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BF1DA9A9-E8A7-49E0-B005-512CC2EE19EB}"/>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525C3F47-90A0-4B9A-A39C-94BFB0E38C7A}"/>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99993EDC-0C3E-4E21-A5C8-031F280DD046}"/>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9033B1E6-E0D9-428B-98D8-BF0C94028EF6}"/>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95E93ABB-6BD1-4433-A1CF-05447717ABAC}"/>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2F343E9D-E0A1-4776-A609-B569CD4B6581}"/>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76C97A98-E7A8-4945-979B-CF86B47F4D3E}"/>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E3E40B37-6F65-4E8A-92CA-72736E0835ED}"/>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56DF459C-C2C4-424B-929E-BDAE1983DD00}"/>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3549A81C-41A6-49A1-9041-7F66E32C5B4A}"/>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9274D9B2-FB4D-4A19-92F5-2FF7F01F716A}"/>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8D230B81-40F5-42E6-A48C-A8C2A9C1FA0D}"/>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4497F968-9C6C-464D-BC87-B92099F99D5D}"/>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2381D177-02B5-4EBA-B206-D8E6E6FD1ACE}"/>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6EF4D945-16B8-4E2D-AB4E-14B3806807E1}"/>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C4894C9E-10F8-407B-9C8F-2F8EA23D18F0}"/>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E6FD49E5-6FC2-4AF1-B25E-A0BB05938DC9}"/>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9909B7D7-1C1D-495E-9D16-4536A71D62BB}"/>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22C6F309-F694-4532-B866-CE40C2386738}"/>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C3D22F3E-1DB6-4B81-96A5-B1BAEAE7663B}"/>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C4DB5756-3440-4C7E-A653-700AA0215D4E}"/>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AD63C54D-D1A3-44A6-97C5-0CA25E8C8D71}"/>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BFDA00D6-6005-4846-8B71-77CA86927F32}"/>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F9457323-B3C5-4B19-9B06-18DC8EB0A0DD}"/>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32A3283E-D874-4263-BB02-5205783F570A}"/>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5A862031-0F88-4367-BB99-E97120A3A8A5}"/>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1CBC67D3-BFE7-4674-B7C4-E54E5FCDB1E7}"/>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76FADC39-09CB-4EFC-8736-D6E568C44B85}"/>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F1377A69-E365-477D-B2DE-7CE4A939D6F3}"/>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06D1B222-90D0-4F88-8298-A4B7C9C3E262}"/>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7E4D6D40-CEAB-4090-B915-B6FA783D5C2E}"/>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1DF65E84-1EC4-482E-92BD-19A0305E33DE}"/>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9AF2F980-D068-4513-9693-4DF016F7A5C0}"/>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06174A4F-6083-4656-AE17-BA09592CEE99}"/>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B77782E8-3CAA-4406-8AFE-EF9E59EE971E}"/>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830A16A7-7F87-4BDB-A469-B23D9912C0FA}"/>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1D29BFD5-7BCF-47EF-9171-D1A688C83F1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1BFE1E68-83F1-455F-8DA4-8486040DD22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6711BFAA-B5F4-4A0B-A69D-1104EC5CDA8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632A5E6D-542C-410F-B4C0-0A5B0E8C8B5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57ED1796-DFEA-46AB-A7D9-DCF9373860B3}"/>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605E349C-629F-4CF4-BEDF-014C37BC27C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104A98B0-B998-4388-A6BD-CDFCE447389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0780D030-2DCF-4063-B4F9-F0A4D8AB14F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ADA1AB70-E380-4788-BD8C-1E0B531C3EFD}"/>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8E888AF8-9D0A-4BDC-95A3-37E486AC1B75}"/>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6F1139CA-2CB8-4F4F-B607-4097E9349304}"/>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245C9B5E-9468-4514-B6D8-1D8EAFD09BD1}"/>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C8A0E490-49DC-4EF4-818C-1764E7D23291}"/>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FF0E9517-CCD0-4493-B16E-D19D824F237E}"/>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D7B4923B-AFF6-4775-92C5-84C6B580DC41}"/>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89D6B69B-DE26-4538-A879-1477ED14224A}"/>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4CD8FD8F-86AD-4D2E-A214-5E6A4B76F7F1}"/>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4D959F4B-BE76-489C-83A6-EBCB21AC1463}"/>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8F83F6B9-CF2A-4C14-9078-F75507D4A87B}"/>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514E8607-4B7E-4A1B-B74E-A093C8D5A034}"/>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B75F2507-F85E-4907-ABE7-45957C6857B3}"/>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B1027F39-3B7F-4F00-8D88-43343C208234}"/>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17289CC1-4009-4424-9FBF-BBD3C26B6AAB}"/>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4AAC3611-0493-48DD-B454-A6E1C537D18C}"/>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C2E3B924-B7B2-4493-B8D1-3B863649635B}"/>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ACF83D0A-3A52-43D8-857E-E8070AAA730E}"/>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E29F6105-7A55-42D3-9FAE-ACD8D4E30791}"/>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D057FD7E-16A9-4C8C-89E7-BD9FE4239F2C}"/>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236EA5E5-FA70-40FD-A331-B3BE237D5056}"/>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282F9200-BEE4-4FA2-84D2-F9D03FFCA88D}"/>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AF8F023E-FE05-4E13-B4C2-5DB40AFBEE1B}"/>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A5632FEF-7A7C-4BC5-8674-5D1BD6F50EBF}"/>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8366E9C6-D026-45F7-B66C-9A43BD9E802B}"/>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93DD5AFB-49AC-47D6-BAA0-758A20C73BB4}"/>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57290A04-8EAB-4243-A77F-D927F2C5F6AA}"/>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4300F78D-BB8F-49FA-8DE9-26DFE0FE7417}"/>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3F3DBF34-3090-4CB9-96C8-EAA031F1E21D}"/>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2DC067C4-46AF-49AF-8948-B00DC835B603}"/>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9BD9E91F-D4E7-4779-A6E7-4D50CB0CAEFE}"/>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59731CD1-B444-4540-94E3-FAF71CE7778D}"/>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AB3E927E-EFDF-40AA-94D4-B75EC3588286}"/>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6627FCF8-17E7-4244-B0E9-63B1C4681A77}"/>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B54A1AC8-99FE-43B8-9418-56B78513502E}"/>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C8D69BD2-54B7-4559-8A4C-0539A9CBAC98}"/>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742BC8FC-C155-44A9-90D2-162ECDB497EC}"/>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9986CEF4-B9F0-4197-9C49-A0E9F4749660}"/>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F877F76F-BEED-4C34-BBAE-B06C59EC23A2}"/>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89F54B8B-54EF-448A-8036-366028530550}"/>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EFD6C133-9E81-419C-B4FC-EFF181D40676}"/>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1B89BE21-CCB2-4917-8F01-BD5F61DBB715}"/>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04F1D7A2-6A05-4F67-93A0-E986C6989F7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8BBB1C5D-A1DA-4BA4-9CEA-C31DB67B283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3839FD8B-C0EE-454A-B2C0-4A8E68031D8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2429B711-8C85-4881-8DFA-E188EBA03B6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3C2FA6C9-FF40-4161-A8D4-7447568B5D71}"/>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05947014-9426-46B8-A918-1194B81D6A7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C2AC9B9C-2537-4AFA-9D2E-9E71B04C861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B34E3369-9CAA-4C77-84AE-1DCD808C8D6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C94BC7EC-0D25-457F-997E-D61FEB9AF2E2}"/>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A49796EE-49AD-40F4-AAF8-37428FBF3E17}"/>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932E3850-BC22-46AB-A22C-1A98775EE8BF}"/>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BD3260C3-88D9-48AF-9F8F-73E6484A8273}"/>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70F577F2-3101-478A-B4F6-527AE7E70414}"/>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676841C4-82E9-4DE5-A7CE-F85CB55C3808}"/>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AD60AA00-7DAD-4E1F-A55F-A931BED63713}"/>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693400AE-DE01-4D07-A099-514BE777CE43}"/>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7609C050-C176-451E-83C6-222C701D2922}"/>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89466043-161E-4599-BBCE-671EB2047E79}"/>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54532BC7-9153-4559-A327-B4292AB6BAD4}"/>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FB270177-2360-4DAC-87E6-ECB3D7942047}"/>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BDB4393C-5729-4C2D-ACC4-302EDDF940C3}"/>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C11F736F-EB06-4199-BBE1-7F8569A24723}"/>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A0563DD0-05A6-47CD-AC39-A72B17F780EA}"/>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51B39819-1D20-403A-8F50-7F06AA23D6A8}"/>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D7DC9B7D-8949-4FEA-949A-076851F79CE2}"/>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B1ECB745-22E4-4620-A6F1-46C4F1215A94}"/>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EE111110-48B5-4736-A156-5F1A351FEEFC}"/>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36FE9AF6-5044-4B83-B15A-CE98379B0523}"/>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345434D0-4A96-479B-971C-56FFFC65F3D2}"/>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B7E7D2B3-2795-4A46-8206-17FA7ED0B769}"/>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412C347A-907E-4C38-8829-A74B052C3A7F}"/>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8A2C28B7-D4F0-49B5-9C24-B1C725D5D4C3}"/>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3E1AD020-6A12-40A6-B608-CDF588C50B92}"/>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93B0F69B-E652-4207-A0E5-AC2F97F1F2DF}"/>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8AF8F91B-15A7-476C-8E9B-7BA898F09B1F}"/>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0D926AE5-6BAF-4E37-A697-18461BE156C4}"/>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6A37E914-AA59-4D2D-B119-F1C3F7634D0A}"/>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09EFE332-57C3-4DBD-BD5D-FFCD7AE5CCD1}"/>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1F9985C6-85F4-4094-ADF6-7F69851B5384}"/>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2DB7D44A-E4A8-47B2-8C08-EC4B04C1E846}"/>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456F8F2A-A95C-4CFC-BD23-328D3C42E0A9}"/>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C9DDBEA8-E3EE-47F5-9637-D048F5D0FC33}"/>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4BD82CF9-D691-4814-A1DD-2BC70DAF54C2}"/>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B96F2F7B-C74E-4E0D-A6BA-02293FB0B738}"/>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529EBAA1-9DFF-4C1C-8770-70B56A852733}"/>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931345DF-9AD7-4190-A000-681D712601A5}"/>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29EE5DA2-67BF-466B-B488-D72DC72A5B4C}"/>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D3D8DBD7-4291-4947-BC65-10DCA1D88DEB}"/>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74ADA6A4-2E3C-4BC8-A605-4D57ECF66088}"/>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7B749808-0591-4D26-8C83-B2D1EA99CF14}"/>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CBDEF961-60D7-4FAE-A2A9-23AC11B0D65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164CAB2F-6E7F-48E0-9072-79B358B825B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04933376-F088-4A11-A99A-A29B8FC3E14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D44B4122-01D8-40FE-AE57-E89FD216FD3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819C7E10-917B-47F5-BE4D-69A30DB4C36B}"/>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C622560C-1C79-4ACD-970D-0BF736FF184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FE59A6DA-DDAF-4FF2-83EC-C614410ABA9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7F847F3A-123B-461A-A5DB-0CE8D872F40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045D4D11-0AE1-4A44-85A7-8C0EFCC7DC56}"/>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1BF82306-9695-45FD-96D3-CA26659215DB}"/>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C1564851-2810-436C-ADC6-2FAF6CD6D987}"/>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128C576A-B11D-410A-9B3B-30855FC266A4}"/>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201386C1-70D3-41C7-953C-A50789D035AF}"/>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8D3FC59C-C42D-4B5F-8B61-238B3BCD033B}"/>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3284E7D9-7B8B-49CF-9DA4-A4DBEA07926D}"/>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A42AD96C-2204-49BB-8D77-D4A09FEE0C01}"/>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072E7004-76FF-441A-AD53-842F3F10B772}"/>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254FE55D-7807-4EF4-B8E2-D9FEEC403403}"/>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F19DD21B-8A4E-4D10-A78B-BDF5A504BEB2}"/>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470A0E8E-C14F-432C-9409-B0BA09C71200}"/>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10949224-CB35-4676-94E5-1BBF678C455B}"/>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10E5CE16-E2D1-4164-9A70-44F8FD3C9FBF}"/>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B7455659-8E52-4377-9108-4B35BC87CE48}"/>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6B3862ED-21F5-43B1-AF08-89608F442B5D}"/>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B990BE85-D123-4D56-B659-E9432B7489E8}"/>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26B0E65C-E5A3-451A-925B-EFD53AE8B4CB}"/>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84D88288-FA04-4DAC-8830-F2880A5ABEEC}"/>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121F56E2-9B2B-43CB-B2E9-7F9B8548DB15}"/>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4FDB9CB1-8270-401D-AEFE-7078C4E3A1BA}"/>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60BC28CB-A3EB-462F-A797-E9002C92F2B3}"/>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489091DE-AE9A-43F9-99A8-E82C0ED2CA1A}"/>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6C46E1F1-3F4A-4E6C-94DF-D6D2523167C8}"/>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3F00E7D6-D6AB-49D3-9D0B-20E8E321FEEB}"/>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D6CEE829-4E1E-4945-8E47-6E2BA3CCAF12}"/>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0F5D7E6D-9FAB-4985-B6CC-41E61DE02185}"/>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A027BF52-CDCF-4858-A77D-E447C8687DFB}"/>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966B6C61-E1E1-4D7B-8614-9C1B185DB496}"/>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CEB8D7D6-E016-4F5F-93D0-3BA28AF405A6}"/>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D104DF1B-56BB-446A-BF37-DDF4BF857835}"/>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C214DA2D-05C8-4A19-91D4-1D3EBA223DBC}"/>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263567E7-C613-420A-8F1A-C7F65DEBBA5B}"/>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57EA01C8-E6CA-4040-9109-2662040B8A7A}"/>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E7C54452-A386-4938-AEC8-94CE65EA11B9}"/>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9ACD07B7-F560-41F8-A504-F49954CD8C43}"/>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35CE1654-FFAB-4655-B4A0-BEDB5AEF3752}"/>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A322B938-C82D-4A94-A9DC-7D9D67F50B0A}"/>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C751D676-791F-4139-8C1C-0F3A92D5B12E}"/>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FC22617E-585C-43C2-8579-983EB4708CE5}"/>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189E1E5C-30DF-44DF-845B-2D1DDB012F0E}"/>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F6E281EA-0ADB-43FD-B22B-6DC1BF6D35B0}"/>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C9E3EFD1-0E2B-405E-8336-A89CB695654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CC0E7109-CE79-4D30-9B80-6A4A5FAA239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4B943574-8DFD-41A1-A960-A3DB4F20124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B4AEE720-66E3-45EC-A52C-5957AB3504A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4CEC646D-5F7C-40EB-9E58-49173967BBA7}"/>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E8A7C078-3935-40BE-B85E-5D5E19372EA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F2F64396-8A7C-4EE7-B5A7-621D47664E0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49F7CD44-D88C-41EC-A85C-72B6E62E0C5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EF41A751-D3D6-42E3-BB26-9ECFE4080039}"/>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953F6F72-CDA7-49CC-8553-22AFCD184F7B}"/>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9D917A82-D41A-4301-8A8D-247141F79498}"/>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56C50BF1-B5FC-4AEF-A837-FF0B9B2B8524}"/>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7F8A656D-6EE8-48C2-AC12-B4CF9EF5F7BC}"/>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23136B56-BD82-4219-A3F1-5CFB903018F2}"/>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9B72B69E-FFB6-4281-BD45-DA6A1C2515FC}"/>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14DCB5C8-24A4-45F7-B353-D340EF4A4A20}"/>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69C811E9-F855-4FA2-8395-579E4A3ACA4C}"/>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CA9A0D4E-E154-4526-9308-8F02F9257262}"/>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6E372227-CFAB-486B-9A5D-A17D93D84160}"/>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7D0FF975-F07E-48B9-B33C-541B9E9B41E8}"/>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8BE7FA5B-B52B-4339-B217-1702A407BF55}"/>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20FF2DBC-D655-416E-87DB-D8CAFB5E3050}"/>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35B8464F-616E-4346-A81F-62BC1B31C95C}"/>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21A582B9-CC9B-4F9C-BC82-91054CC1E10D}"/>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166E3AB5-4AC3-438B-9E99-BF5C3B31589E}"/>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AED41858-D114-4CA8-B4DF-9798772B0D0F}"/>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9CE20267-B555-4F22-AA88-F0EAE110BDC6}"/>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4E81FC80-8EEF-4703-A2E3-9F1AAA12C8ED}"/>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F81FB080-34C8-44B6-8555-D82EC51717D2}"/>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881F5EBC-C34C-411A-9F85-5E2E80AA2397}"/>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14527573-2155-4DE6-8D40-8C477D3228BB}"/>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54105B80-1448-4E23-ACDA-219F9429E3CC}"/>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9E9F8E35-B259-4AE4-A3AE-F3DB82033A9F}"/>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C5FB611E-3888-4F70-86D3-868B9B7DF041}"/>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79671C0C-DB9D-48AC-B7D2-A532E101892F}"/>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BA9056A6-58AC-4FE3-8B74-A9B4916CE69A}"/>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62884D26-541D-4689-BAB1-8DE39DD0A2F3}"/>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7D0EFB85-B0B7-4439-B034-6FD2557617F4}"/>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0178ADB4-C595-4CB2-B77B-819FF9664C74}"/>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0EB57E99-7603-43A7-BAE2-7D7940551467}"/>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83FD0C27-7C46-4846-9420-1757AA1394A1}"/>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1877C31C-4416-4F26-8CF4-ABDBB0D3820B}"/>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C34EE123-B0BC-42E0-B6D7-D839A4EC89EE}"/>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0BD6DAAE-97AB-4F80-80E3-92006192E308}"/>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764502C0-AA7A-4AE2-AB88-13A76511F649}"/>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B90AFD1D-BF71-4A4B-98EC-313D0E9EB9E3}"/>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3CDFE255-5B76-4E0B-A4C6-233227C5AD16}"/>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909AF6BB-E3FF-4741-8290-97E556E2C966}"/>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0BD7A8FC-A0B3-40BC-A061-7F7D78F8A4B4}"/>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65F0C9AB-A31D-4F35-A05F-D3AAA9F0C77C}"/>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5A28196F-5AB8-43B5-A568-28D2B05A7F6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DACF3CB1-706A-4321-8465-5A996C416A1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13FE091A-1E27-47C5-B24D-6C7FE7229EB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D6F8BD78-D33C-42DD-99AF-34E02E83CB1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D581A47D-2397-4862-8648-AD422872328B}"/>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6229FE90-9FCC-4DA0-A7FE-67A33677311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2ABE9AF1-D017-4D1C-ADA3-7F1B90206DA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984F8F46-55EA-44B6-823C-6346722EE04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ED353D06-1ADB-466A-9BBD-164D94E335DB}"/>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4FF93128-840F-492C-8E6D-E04EC3FA352A}"/>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C504CE2C-6ED6-4E20-B14C-68B66681C57E}"/>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FE2C2A4C-AB5E-453B-B6A0-F78CDFEACC7D}"/>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8B7E38AC-09E4-43B2-A636-9101D82E34B2}"/>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76D20CFA-A179-4010-AE90-F116242D42AA}"/>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0170F330-D04D-48B6-8695-DCC97AFEF2B7}"/>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00A9CA76-E9C4-461E-B184-32DC72628DE3}"/>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44487DF9-E987-4B21-A213-CC1939F138F9}"/>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931B9BD9-8E87-4C70-A12D-7C92C234512C}"/>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4B8EA238-9567-49A7-B21A-80AD9126D77A}"/>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88B95DD4-4512-4FF9-9B09-290EC723F9D8}"/>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AE1FF838-8676-4D65-BB69-06FA369BA91D}"/>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67AC4180-13B1-4C0D-8147-C1CBAA921043}"/>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1C8A6AF2-7A0C-40FA-8D5C-9AB6A9B858AF}"/>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DD2D6DBB-04B2-42C5-BDC1-B90DABC51B3C}"/>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EC5854BC-C4E8-4983-AFC9-48308437BC9E}"/>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70D1DA48-39A6-4C0B-B0D2-8E3E8C5F6D8C}"/>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FBD70BB8-80A3-422C-AA27-CBFF73519F50}"/>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353FB74C-A627-4FF4-B878-B953049DAB43}"/>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EFC5CEC9-0D88-42DA-8F93-91B4B6846613}"/>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821E4E5C-F3BA-4922-B827-67943B2E7B3D}"/>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CC1EA40D-BA7B-4B39-82DF-28A290B15901}"/>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87F446B0-6B93-4A4A-A003-F08936EC3FF6}"/>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F9DD157A-F025-4C36-AC8D-7026AE76B746}"/>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8320717D-FB26-46C6-9A05-ABEC048D6B61}"/>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2ED2C2C9-9B52-4D96-8176-9556D7E2551F}"/>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C854145F-3982-4717-A98E-273997E9BF8D}"/>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93E47CEE-EBF2-4A85-A010-D228A9F1255A}"/>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1929EEAD-2FFA-4221-AF88-F47E9503CDA1}"/>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F8F43B2E-8C37-4700-B248-B667CD7EA651}"/>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264A7326-26E6-4075-9B0D-72615899F715}"/>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7C70163D-71AF-41FB-BC93-828C5AF7B5D8}"/>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95F8E84D-BC2D-4076-A0C1-15CC591C2C94}"/>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9AF94F03-2D52-4C1A-9EEA-0B1AA892841F}"/>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4">
            <a:extLst>
              <a:ext uri="{FF2B5EF4-FFF2-40B4-BE49-F238E27FC236}">
                <a16:creationId xmlns:a16="http://schemas.microsoft.com/office/drawing/2014/main" id="{A294BA67-EDD7-4754-92A1-7A94433809D9}"/>
              </a:ext>
            </a:extLst>
          </p:cNvPr>
          <p:cNvSpPr>
            <a:spLocks noGrp="1"/>
          </p:cNvSpPr>
          <p:nvPr>
            <p:ph type="title" idx="4294967295"/>
          </p:nvPr>
        </p:nvSpPr>
        <p:spPr>
          <a:xfrm>
            <a:off x="2606675" y="2419350"/>
            <a:ext cx="6978650" cy="1155700"/>
          </a:xfrm>
        </p:spPr>
        <p:txBody>
          <a:bodyPr>
            <a:noAutofit/>
          </a:bodyPr>
          <a:lstStyle/>
          <a:p>
            <a:pPr algn="ctr" eaLnBrk="1" hangingPunct="1"/>
            <a:r>
              <a:rPr lang="en-GB" altLang="en-US" b="1" dirty="0">
                <a:latin typeface="Verdana" panose="020B0604030504040204" pitchFamily="34" charset="0"/>
                <a:ea typeface="Verdana" panose="020B0604030504040204" pitchFamily="34" charset="0"/>
              </a:rPr>
              <a:t>We received a sample from a pregnant woman who had anti-D.</a:t>
            </a:r>
          </a:p>
        </p:txBody>
      </p:sp>
      <p:grpSp>
        <p:nvGrpSpPr>
          <p:cNvPr id="3" name="Group 2">
            <a:extLst>
              <a:ext uri="{FF2B5EF4-FFF2-40B4-BE49-F238E27FC236}">
                <a16:creationId xmlns:a16="http://schemas.microsoft.com/office/drawing/2014/main" id="{68A8D99A-4282-487F-82F0-C9EA6569F3EB}"/>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22659D4F-2A1E-4E69-B428-7B2EB1A330A5}"/>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5165FCB5-8DA6-43A9-B342-1FF17E1F00DC}"/>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BFD7B3D5-B2D0-42FE-A573-AB75991A76FE}"/>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1C8D3E84-0B9D-40EE-AF55-5C6C8C1A5C7C}"/>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D626830F-E417-44AB-8320-3FAA0D11AF2F}"/>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0C511967-6867-43FE-88EF-BC991943EAC4}"/>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F9699AE0-FCE0-4724-AE17-93888D8036D9}"/>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5FDD1C0E-C7B6-4EE0-8456-91F69F50950E}"/>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15FE9D96-17FA-4409-8730-333E34DAEC7C}"/>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DDB75FFB-46CC-4DF9-B588-3DC7CA6B7B8E}"/>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DAE7AC97-25D0-4A70-AE29-A67F9BC543C4}"/>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ACB5E29E-A009-4B58-A6D3-227CF13807AD}"/>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75F5BC2A-AF08-4120-A1DF-2FAB636C2F67}"/>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234A8870-3B59-4465-81A6-E74154CE535D}"/>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297C4F8C-90AD-4A51-90B2-CBC1CD411776}"/>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A7C07771-8270-4CBF-A036-091F71472E1C}"/>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287C31F9-C3B5-4907-A950-8F3A5D71EC3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F5A525F2-511A-467A-89FC-00FFE983EF1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867963CB-D725-4FEF-A8BB-F14AC243CD0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D8E94506-C753-4EB5-AD89-731ED1F2E15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C217A444-C715-40EC-A430-31CD6E7D2476}"/>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CC6F8230-F398-452E-AC36-F3B94FCF217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EF7AA02A-766F-40A5-A482-BB2A08150D9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10A1A7F4-238B-440B-B5C1-6B215D7DEC2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77CA14FB-AC06-49ED-8164-7B1B88B8CEA8}"/>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B99344C3-1B00-4AAD-86CD-9B9E1D6DFCED}"/>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4128116D-6D3F-40C9-BE25-AA1CCCA8E347}"/>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FAB57411-0D1E-4136-AF7F-ADDFDFD816EE}"/>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D2C60651-0479-4F29-AABD-3CF4CCBABB3A}"/>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BD18C3E8-30A4-4935-8295-E2A87B67813A}"/>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0C94A56D-105D-45EF-8B62-8952ACC3C94E}"/>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74DF6776-CFC4-42F3-A77E-0B82DF8F62BF}"/>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1C954B1D-D614-4D59-80A9-0DB6285F6588}"/>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D2ED94D2-744D-4CE7-A34C-00AC985EA1A3}"/>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9F272171-EC40-4D56-80B0-83C5C364D651}"/>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357C1BDD-1345-4029-95A5-A7D242D79F89}"/>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1C0A8C25-4582-43B8-8D27-C689AAD7C245}"/>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A6DE685F-0BD7-455B-8086-A6A4CFE49BFC}"/>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8AF9A083-6201-4158-BC93-D154D8A7001C}"/>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084BDB49-0585-4FAD-A15F-87D574D71608}"/>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69261E30-937E-4911-A5B1-8613A130B096}"/>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94B9E3CF-C178-4E4D-8519-297CA9BF570E}"/>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AF691056-6490-44F1-B04E-E62B3478A6FE}"/>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D0D02842-37B3-46AE-B8CF-89DC8A262451}"/>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B5F588CD-3B21-424C-B874-5544EC58F7B9}"/>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11585C9D-84FA-4D1C-AAEB-A2848C0921D8}"/>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2B53C973-8782-434F-8B84-E0805D866D9F}"/>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7719434B-0AC8-465A-9A97-11FFFFB42864}"/>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749B48FA-E7DB-4788-BF7D-1D02BBA51D1E}"/>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11DF0F1B-1F35-4FFA-AFD0-72EE869608F5}"/>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73D68E34-E5A7-40AD-A75E-1456BC06D87E}"/>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1EE3415E-9E0A-47D9-94E0-1856A4ED2C40}"/>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659ECAE1-C79D-4D47-AB15-CA1457D2B0B2}"/>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C6049693-C339-4AA2-8F06-A67F82BF11FA}"/>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DD5C073F-8F1C-41F8-862B-01B9A50C4085}"/>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06F0811D-3C9D-495D-B5D2-93EF4F494BEA}"/>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877F1436-DA74-447D-A75B-D7AE89EDFC77}"/>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BE6B9F20-F112-4BFA-BFF1-83CDCCE07447}"/>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CD9AFE62-A1F5-4C62-B0F9-CEB7BD73B8EC}"/>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88A7C7C6-E8A2-4E49-8ACB-AEA3323DDDAC}"/>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653169A9-F1FA-4F61-90AB-3A5C34ED7AFC}"/>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7F7D7757-E8FE-43BF-8D90-0575E3E5D7A0}"/>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39722897-26A1-4FF0-8EE0-B596BC4C2D0D}"/>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6797583D-2DB0-4054-93C4-B2E319C63887}"/>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5621318C-C69C-4FF0-BDCF-D71F6C4F4201}"/>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A4F5FB8C-036F-490E-A674-E612E263050E}"/>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1A06A9FC-FA7E-49F0-A8DE-CEE15D6D1120}"/>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F6A631B9-AF4C-402B-904D-A03508ED2820}"/>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C6EF1B6F-C80E-44D2-8599-4EFA2D478762}"/>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E7711219-3473-4A89-A0B4-0186A465C62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BDC6226A-F90F-4D1D-8D2C-1DA95C359F6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C2C8DA6A-DC39-411F-824B-EB1686A2BD7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F22D31EA-DCD4-4464-8005-458131A0B75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21B88024-E708-4EAC-A6E7-983BACC43DCA}"/>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8E8607AA-CFA9-423B-9DFB-4DF2DCF4470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FE51B9BA-457A-494D-89A1-9269419EFEF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0BC5C7C1-43D3-4E9A-8C31-DBCD44F8D6F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E819D19B-53DF-468A-AD0C-02FE4AA869D6}"/>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ACA153CD-44A7-49A4-866C-DCBB13CEA6D4}"/>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4966B278-5267-4FC5-A40F-F7F3C6859089}"/>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7BFA15F9-E124-445E-A211-EC77B9C92B26}"/>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F4BE5C47-FE2D-4300-8F8E-513F53CE7433}"/>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6670802D-16D6-4FA3-A1EC-F167191C3B37}"/>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D3EB7F22-17DC-413E-893D-D6EC8A97852B}"/>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1C3E536C-2169-4C6D-8AC0-92ECE4CBDE41}"/>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92B7A42F-1771-41E4-8B2C-0D0E0184D2F3}"/>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092A1544-0748-4274-8014-5E15DB2EA436}"/>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BCC958F1-F79E-45FB-B3DA-D57FF8449F0A}"/>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A0B56F27-581A-4BB0-AF24-9643DDFF9674}"/>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70EFCF2C-2143-4E29-804A-54434A37987F}"/>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C6B418BB-5275-43C2-B56A-0CF3150117CF}"/>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81F2B1C1-D45F-4FEF-B827-17A24721D246}"/>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C692A582-6610-40A6-AB3F-86226C34C007}"/>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8F431C95-7658-44ED-8848-55CDC299A23A}"/>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FE22E850-D073-4006-B401-65882518829B}"/>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CF85EA8E-7F6A-4076-A999-23202F9D1AEE}"/>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9152F888-EF1A-4460-96B0-862F188BEAEB}"/>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5AA3EE56-34CF-40C1-80E8-EF10459BE80D}"/>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13267353-D39F-4913-9B52-E4D7B2F34D6C}"/>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BA857478-F0B3-45DF-841A-3641FAE96028}"/>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1A3A2AB0-82EA-417F-8B05-9D2D063D607F}"/>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189EF855-254E-4638-8AA3-A565BBCE649A}"/>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42537CC2-9F48-49DD-ABAD-CCC9464458CE}"/>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C157269C-56D2-4A58-988B-1A0ACA59D9B7}"/>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A5693A15-9506-416D-A508-1644919BB30B}"/>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4B0068D0-55B5-4D56-9217-BCBAD18D8A4B}"/>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24C54C92-1302-4CDF-ABAA-AB0DD28A221E}"/>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35EA617F-B3D0-49A0-969A-53DE230DDDE2}"/>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184B5FAF-5F11-473B-AB48-5E302EA4275D}"/>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E679BC92-999C-46A2-B786-06A01330C695}"/>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26159364-45B8-4028-AF97-04F5AE3DF9BE}"/>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7FCE059A-EB0F-498E-9493-5C65194F2F76}"/>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E8A35585-5310-4760-A6F2-73889AFF52A2}"/>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EC21100A-2251-483B-8640-740C18FB7104}"/>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BF850318-B0E1-4666-A449-EF28E2A50C93}"/>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1DAB7FCE-3159-41A4-9734-6CBD38EB3034}"/>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6710C02B-D62D-4BDD-81A8-986FA0BED149}"/>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28E0BFFC-8517-4B68-B567-C2A055DA2799}"/>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8570EC65-769F-4F8A-9226-ED8A36C95931}"/>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14C079EA-75BF-4329-BDFD-AF4E47559EC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5F01EF6F-918F-4B6E-8CD2-0D26C84313E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028403E3-852C-4FFA-BED6-E6EF3BFD20F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CD3C71A1-C8E9-42CE-ADC9-3F906A33559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C97C35BF-686F-4CC5-972F-845D365CC67C}"/>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A55937BA-200F-4983-8217-D84C3ACFD00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C5D8ADB3-F451-4ABA-86D7-16D58FE56FA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602BBCBA-B0FE-4EC0-93E4-02726970F1B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7DB45383-C69A-40FD-9BE4-E361EF99F8BE}"/>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1FFC4CBD-15C9-4D86-81EE-C6BA11117BBF}"/>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BD4B5F9B-7908-430B-A6D1-FDF39804C284}"/>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6BBF19F1-A62F-40E8-B010-3494C71E1DAB}"/>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76AFEC72-5379-4071-B1C9-E9C3C81A7240}"/>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412CB724-45A3-423D-9C8B-E74560F62191}"/>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BFB3EA51-2565-4D92-8357-602DFABE2A6B}"/>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C4A7D3F4-F0E2-4DCA-ABED-CBA9B7705656}"/>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63ACA9D4-4EE7-4617-B8B4-AF791A8A15F4}"/>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C5DBD562-C591-463C-923A-C2F9E851E1A1}"/>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AA19A8DA-AC1B-4BDB-B665-8D63FA75C610}"/>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E8DD0899-4F7C-473D-A5ED-F538556696D4}"/>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A37D7FBD-91BD-4AF3-B5CC-5D5B51FF5BC6}"/>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C7129BB6-3064-4985-9B05-4B269FFA4262}"/>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4A9AD30E-4471-41AD-88F5-10D81576C386}"/>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41057D86-355E-487C-A080-11F6A16636A3}"/>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25E1E7F5-F46C-4AFA-B1F5-28657D416101}"/>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44A1B760-F6BA-470C-A8A2-01069084CFA9}"/>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617BE22A-5C49-42C0-B573-40012EAFBC13}"/>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788F9011-6775-4E05-95D3-8113E2DD340D}"/>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88C0954A-4F72-4C53-A320-17AA87FA56D4}"/>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83EADD34-B776-4ED9-A6E8-F50BF5FE2B7F}"/>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D60722E5-FC58-48F7-A5B2-AA6E9FEBC219}"/>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FE05DC9F-9EB2-41A2-A34E-E062CEBB6062}"/>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C3DF8246-1D2A-42D7-90F8-89B6558A0657}"/>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E8B077F2-550F-4D43-80E8-A54481D48067}"/>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AF4F07D8-08B3-4918-9214-7225565C8F1A}"/>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11CF17C3-812E-41CB-A01F-86989768726F}"/>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FDE67A73-02B6-4DA7-9721-E0008707B7EC}"/>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64928523-3BB8-479D-81D6-2586FF485113}"/>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13DCCD47-E6E6-4BAD-9651-F4B62DB298C4}"/>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4E5636D8-684F-4567-AEA5-4B4199B57687}"/>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FBD2EC18-7391-4ED2-B004-057FC2D46C76}"/>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A806E795-0F0B-4ED2-9CBB-3F9786B00EB2}"/>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A4C5D831-FCB1-4CBA-BFDC-5F6C759FACA8}"/>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8976F512-32FD-432D-AED1-B20840EF2F52}"/>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1D68EF45-12BF-47C1-A2D6-FA0AF76DC510}"/>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8AD1F756-5A2B-4032-8F86-3278CC115DE3}"/>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E6D0F1BF-D3F4-4F88-8F02-DCA500A365CE}"/>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4A98F11A-9E86-4A6B-BA48-3F92C389099B}"/>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B176999C-84E1-42F8-83FA-09DD0124C1C6}"/>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204F7008-8C83-4CDF-9337-A50F984D72E3}"/>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871413EC-E094-4ED5-B829-2357A7BF335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2F423B6D-C042-44D1-9720-A19ECFB2D70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C60B840D-DB7A-4D06-B4F8-D8DC4D1C8C7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608601CB-6AD4-4EE4-9086-ACD3898C0AA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C4691DE5-DE9F-41E0-BC5E-3EA285D3681D}"/>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D95FD5ED-1644-432E-B827-630AF8FCF32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56D07787-2492-4B87-8E32-F9091B4B9E7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02F8889F-606B-484E-9EE4-4E064483D2C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6FCA6DE0-13F1-4329-A0B3-2F7D1AEFCDC7}"/>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4B87F7B2-3E65-4D15-BDFD-94FB345F21CE}"/>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833404F6-68C8-4B2C-98BE-F9926116735F}"/>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6950F3BD-A418-45EE-8797-9274099ADF52}"/>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61A32D85-694E-4A6C-B305-36B712E65E03}"/>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CEFDE875-D902-459F-BFB2-7D7807A3C444}"/>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ED6AA229-655D-4322-AE57-BA6957E66C0D}"/>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B2BF1712-C48B-4AF7-A4EB-9D863E3F18F4}"/>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5A781288-6871-4ABA-A74C-A85C17A5FE6B}"/>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91BDE00C-342F-4A34-8297-F0F4CDC004F5}"/>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25E2B531-D23C-464E-9022-93C345F7D23E}"/>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B90064A3-B83F-4DFD-A158-334C3E633B23}"/>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22719237-AA86-4378-851F-6F77344F1CD3}"/>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06633071-AB0F-44A8-ACCA-9C8B7EF074BA}"/>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604A8244-59DD-4607-987E-822D67606E26}"/>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24CD0DE7-42AD-4ED7-847E-EAB6B64057BF}"/>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7DF5D019-FD64-4D6F-BCE3-FDA50DB64C9C}"/>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329F085C-0153-4A8C-8B8A-C8B6A343A418}"/>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F9AC35F7-8E5D-43E6-BBFB-3DAC49260B07}"/>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149CB85F-9E93-4E5C-BB8E-082FF87D96A9}"/>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AA01B5AA-7C7B-4BFE-B4D3-255F1AEF524A}"/>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30A28997-7529-4537-AB38-51CB8B6E6E59}"/>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EA6CDDB9-4D14-4ACC-B49C-7F9A18DB85B1}"/>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63CDAE0D-140C-489A-A08D-FED1773A3D63}"/>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65092B8F-AEF9-443F-B051-089692E4894B}"/>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331235DA-FA6E-4258-A5B8-5F4C94535E51}"/>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CE57C1F9-A299-41BE-810C-D72BCE76D175}"/>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36FBB2DB-7ACF-4E0F-BCC6-2F581373192F}"/>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B03154D7-9E37-4A88-A4EB-89BBC9BA3A6F}"/>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88563746-98A8-4757-BEB5-299AB75CF66C}"/>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CDC3FA93-E46A-46EA-83ED-38B133C536B0}"/>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D629BCAA-E83F-44A5-AAFA-5C8FFE4F2D5E}"/>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89133A92-8F91-4277-B233-0F655B6775C3}"/>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DEA0D140-6521-4E00-BC3B-947986635A00}"/>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99EEAC0C-FC93-4A50-8D58-13B44BC8DC5F}"/>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FC4BC7BC-FDD9-4B0B-B3A2-717EA9BCC41C}"/>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85303B5F-9281-47FA-A692-9E3482CCD553}"/>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779FD363-5AA9-4634-8B95-526D045A503B}"/>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6C3C9770-4EDE-401A-84B0-F018AABD59D8}"/>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2809E28F-897B-4D47-97F4-85EAC11B2C28}"/>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C35D2B71-9B3F-4F7B-82E4-92BC24C1C4CF}"/>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63B0B4E8-F4B0-47DA-9493-A61E0AC70922}"/>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B8771949-F59F-4642-81CF-BED496167C1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8D19E2D5-A3AE-4323-BAF4-48E59CFD5D5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C49D476B-B376-4AEC-996B-FC8AA3AA1A1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1A3FADC8-7189-4E82-AF23-D8B90C78787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E9CBCDC3-86B3-412B-9244-95102644AE14}"/>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1D2A2593-FE45-400D-A096-820F2831FB6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5F3BB677-8F78-4EDD-B19D-1FCD30D4B3E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7763F783-18C4-4442-9CBD-ACA387A9796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BEADFC19-419E-44A0-9E9A-AA9F1150A2CE}"/>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13B5D9F5-FC38-49C2-BEE3-637D9D1E724C}"/>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54858C0A-CCAD-4AAF-84CE-ADA546C30547}"/>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CB40CD4E-79D3-4700-9E93-C945FA1BD6BB}"/>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4612019A-0FDA-4F29-92C3-E5FD9BE25DF7}"/>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9DF23F0E-3CEB-43C4-A807-34E5AB709D7A}"/>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2B99055E-38CD-439E-A2CA-F3F14C30941A}"/>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7AAB55AF-E531-4383-9401-F56768B4A25D}"/>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5A2FCAE2-E039-46E4-9EA2-0225190A1865}"/>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3E0FEF6D-BDF5-41A5-AABF-35E4CFAEC960}"/>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E05E64B5-13DC-4149-930A-A5B142FA2EA8}"/>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B21D138D-FD67-4005-BDBE-4CE795D23D31}"/>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AFF60520-5831-4E98-98D8-26A0F6C8C66A}"/>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98EC13DC-7B4F-48B4-9C6F-A7E7D8128599}"/>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CBF69D20-665E-4554-AD30-248D0A39E8FF}"/>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3506E862-4A49-4F7F-ADDE-A236F71356F5}"/>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DBB88AE9-DC01-4F23-8D03-FFA96AFC6BEC}"/>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D14CD13B-E9AE-4623-AE11-18FC754EB591}"/>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E23CE535-4A48-4424-9CAC-D956126EF239}"/>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CD47F484-29BF-44BD-A6C5-B07AE5416C96}"/>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45962B19-4F72-4231-8890-C346CB296A44}"/>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89900D56-3DFF-4BDA-9EFC-E7A5D618C187}"/>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C96EA454-6DFD-4D76-B65B-C55597179140}"/>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1FB6868D-C51A-41AD-B391-B875DABFFA67}"/>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8A138A67-7E74-4509-82C9-416490FDC904}"/>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B4458231-6DF7-4342-9D84-E073700A887A}"/>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87891066-7779-4B88-8DB1-B3BA98E822B7}"/>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42E4D72D-80CB-4430-B8F3-F676EF8548F0}"/>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E61F64D1-AC92-4A02-ADE2-12A79F8A25A3}"/>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A7C0D2A6-7C7B-4CC1-AF3A-0836AA4D955E}"/>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13C2EAD5-510D-44C0-9562-11CC4E2894BC}"/>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4A3629DB-5057-4C86-9FBF-EE962C93882B}"/>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5BE07857-4074-403F-BAEE-24D6C96401E1}"/>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C93E4C22-77BD-4947-A38E-1CD6CCA2CEA8}"/>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A7FD45F7-B190-4C14-A115-28C8A53F3124}"/>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45CDF7E6-64A4-464A-990E-8C40219C0AD8}"/>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BAB37C49-37AC-452D-9A12-6C9F4757A12C}"/>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FC990688-CA38-447C-B7A5-4F6831FD879B}"/>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BB44B1D6-314A-4360-95DD-C30F8D868BFC}"/>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1FF5542C-627B-46F9-8B04-30E44657691D}"/>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622CF268-948C-4C7B-891D-651EF541E558}"/>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F0438475-0032-411D-91CF-56C925523D52}"/>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0CA70E37-C4B2-43F2-8065-C6321DDF30A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3B2B99CE-EFEB-482B-8FAF-7F710F695DA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5A275DA3-ED14-4FC5-91E5-0C76EF2EB53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C1664546-6C00-4A47-AB43-BA2D4402EEB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9BD8544E-BCF5-47F9-BA0D-ECF2415AAD44}"/>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C788AC21-7A47-483C-9CA1-482C3A5D151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F1E0B71D-F268-4A6A-AA7B-7845135F8DE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850E5D1D-C481-4F57-9C55-72512256A2D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1897BA2F-9EE6-4C13-A5C9-1E712427F2A1}"/>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AFA01D68-E583-4C3A-A251-F82F129CE685}"/>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25FF6BFD-00EA-4689-A7CB-AFD4593F49DD}"/>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EA1D121F-BE7B-49A1-8702-859D900845D9}"/>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0D414663-36B3-4E3C-8608-6DB352FB6758}"/>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0F8DF08C-3C12-4696-8653-5C642E4A4845}"/>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3D883B0A-B458-4E69-B273-45647640B5A6}"/>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6027FA6D-F385-4010-9FD1-CFC246BF1451}"/>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C065C546-34EA-4466-ADEF-E3166B5B0C43}"/>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A2812146-2F6A-498E-A5B6-C7A142A00CDF}"/>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F1BB926C-1E48-4DFF-8302-5C9AF2E45742}"/>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6547EE99-FB10-4864-882A-107C2AB27385}"/>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C5BF0F08-E62A-4A31-8275-A876F284F4DA}"/>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02D18C28-B1F5-4600-BFA0-0E2E38943FBD}"/>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DFAAC240-7B96-4152-A078-6DF0C3718762}"/>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D721F2AF-6140-4530-A8BF-5D5D4CA26726}"/>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AE6C4ADC-AEA4-44FC-9FD3-04E2816E056B}"/>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40E8CFE7-DB8E-43E8-A36A-CBCE9EA2D5DA}"/>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8C3D68A7-073B-43A2-9720-F66E2C0E17DC}"/>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5E533C2F-D5BB-49B6-B423-3DDED7E61F08}"/>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E781EDB3-F811-4F80-870C-A69493417F5E}"/>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C101D744-077B-4589-9092-C0AD2352F8FB}"/>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9A7E46B8-E48A-4820-88D4-99847211FD5E}"/>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D59A7D81-4FE3-4B11-951E-8ABF0D150353}"/>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62576B1C-3424-4130-9D68-BF56260FFEA9}"/>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9420E599-6EA0-4B6B-9D47-EDB094622F30}"/>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9DCCF3F3-F2E3-4160-A5B1-CE8D4CB81662}"/>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CAA9F8B9-EC18-4FE5-A093-1534E5826B66}"/>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CA3E8AEC-50C3-4DFE-9891-9CCCB9CEBD8C}"/>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F22658D6-C19D-4F90-8FF7-177BDB6D221F}"/>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BC76D851-7E0E-4258-BA86-399292F703D5}"/>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162A3654-046F-49EF-B4BD-D1230AB18BCD}"/>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045E08BC-C534-462B-82FA-9171478D186A}"/>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7E52CD14-D0DD-4FAE-9583-49F924FBC985}"/>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94E458F4-6CAE-4C41-B7D5-1D5CBDB18B5F}"/>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a:extLst>
              <a:ext uri="{FF2B5EF4-FFF2-40B4-BE49-F238E27FC236}">
                <a16:creationId xmlns:a16="http://schemas.microsoft.com/office/drawing/2014/main" id="{D5D79C00-4727-4157-9D3D-65C870BF02AE}"/>
              </a:ext>
            </a:extLst>
          </p:cNvPr>
          <p:cNvSpPr>
            <a:spLocks noGrp="1"/>
          </p:cNvSpPr>
          <p:nvPr>
            <p:ph type="title" idx="4294967295"/>
          </p:nvPr>
        </p:nvSpPr>
        <p:spPr>
          <a:xfrm>
            <a:off x="2606675" y="2419350"/>
            <a:ext cx="6978650" cy="1155700"/>
          </a:xfrm>
        </p:spPr>
        <p:txBody>
          <a:bodyPr>
            <a:noAutofit/>
          </a:bodyPr>
          <a:lstStyle/>
          <a:p>
            <a:pPr algn="ctr" eaLnBrk="1" hangingPunct="1"/>
            <a:r>
              <a:rPr lang="en-GB" altLang="en-US" sz="4000" b="1" dirty="0">
                <a:latin typeface="Verdana" panose="020B0604030504040204" pitchFamily="34" charset="0"/>
                <a:ea typeface="Verdana" panose="020B0604030504040204" pitchFamily="34" charset="0"/>
              </a:rPr>
              <a:t>There was, however, an additional, novel, heterozygous mutation in the </a:t>
            </a:r>
            <a:r>
              <a:rPr lang="en-GB" altLang="en-US" sz="4000" b="1" i="1" dirty="0">
                <a:latin typeface="Verdana" panose="020B0604030504040204" pitchFamily="34" charset="0"/>
                <a:ea typeface="Verdana" panose="020B0604030504040204" pitchFamily="34" charset="0"/>
              </a:rPr>
              <a:t>KEL</a:t>
            </a:r>
            <a:r>
              <a:rPr lang="en-GB" altLang="en-US" sz="4000" b="1" dirty="0">
                <a:latin typeface="Verdana" panose="020B0604030504040204" pitchFamily="34" charset="0"/>
                <a:ea typeface="Verdana" panose="020B0604030504040204" pitchFamily="34" charset="0"/>
              </a:rPr>
              <a:t> gene; a 1720G&gt;A in exon 16, encoding an Alanine574Threonine change in the Kell protein!</a:t>
            </a:r>
          </a:p>
        </p:txBody>
      </p:sp>
      <p:grpSp>
        <p:nvGrpSpPr>
          <p:cNvPr id="3" name="Group 2">
            <a:extLst>
              <a:ext uri="{FF2B5EF4-FFF2-40B4-BE49-F238E27FC236}">
                <a16:creationId xmlns:a16="http://schemas.microsoft.com/office/drawing/2014/main" id="{E47D9112-0D87-4436-A66F-359385B81BBF}"/>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8F812CBC-E6FA-48F9-82EF-AD126EFF8969}"/>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68B35CDF-266C-44D2-B40C-0A4D77E654E6}"/>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A1E3BD00-530C-4191-BCBA-AEE39D83E3BA}"/>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DDEA6DED-1C4C-4CAE-8198-35222E370764}"/>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B45DCC7E-5503-466C-89A0-69FE2B9B0F39}"/>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EF4ECAC6-4F65-4454-B37B-60F048D7E6E2}"/>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7B45E6D3-9254-41C7-8E4B-B8580B8524FD}"/>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0E62D7E9-95FF-4F45-9C17-2E319F755E9D}"/>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78FB1433-32DD-4450-8213-5DBDF0652060}"/>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C96F1B81-64E0-4C5E-A8A5-822A65AE6ED6}"/>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B6FF7A40-9A09-414C-B64F-FF466083D754}"/>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CB445C5B-C27A-40F7-A466-4C78CCD5E8F2}"/>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DF62903F-8E07-473D-9316-E72D07BFF857}"/>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CCC6A4B2-2189-4DE6-B51D-AC9CDD0B9E2A}"/>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BDB2F39C-8F80-46FA-8744-65223AA97AF0}"/>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E25BCA83-E1C1-42C7-A828-22F22FD7287A}"/>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4F6CC01F-2B28-422F-A145-A57FB86D665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209AF6D1-A58B-4A8B-8DCC-42F2F495EAC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B2578273-6751-41F4-9E3A-8ADABA07EF7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AA84089E-FF88-4B50-8E62-9C5DC71333D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72941DFA-AA55-42C1-8B29-B5FB799850F3}"/>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BAA74C4F-A70A-49B1-8AF8-A150010D9EA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668341DD-28FF-446E-BD30-F1CCDE1F716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8E74B704-9F72-4001-99F2-504D7710D3B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78F7ACD5-FD89-4C1B-BD65-E0F360896306}"/>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846B437F-35C5-4691-9E4D-52A99C4B24F3}"/>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BB7C5BA5-D11A-450C-AAF5-E0E1583A4DDE}"/>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5FDA225B-BCF1-446B-B9D7-66A2D071497E}"/>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24E4DCA8-190F-483E-98DC-AFAE1200D826}"/>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E84DE0B9-BE65-4154-9DE2-D26B60A7B322}"/>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86ED92F5-3ADB-4E89-89D3-EF5EA8CEC4A6}"/>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9C1BC675-CF7D-492F-8E03-196EF1B68A02}"/>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8A66D657-315B-442D-8E43-94DB076B0474}"/>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2A861062-560D-4085-922B-DDD9F393C59A}"/>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08DA5C53-4D61-4D9E-89FE-1697E47E7C5B}"/>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DE218985-9865-4F29-B667-7900FBC5CA86}"/>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EE932925-F7D7-427E-B46C-AEB1BEFB00C4}"/>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DC116251-7759-4EFE-B3D3-A318F99C9A90}"/>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E37A84E6-0CD9-4EDD-9379-68A0BFF7D979}"/>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083FFA06-C68B-4231-850D-9FCE96CB16F4}"/>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39731C9D-51BB-4C91-AD33-D24D95849F59}"/>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B13761DC-6661-40CD-8FBF-60007A708AC1}"/>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E050E582-AFBD-40D5-B97E-BF856FB90458}"/>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E0475AD2-6688-454A-A2E1-63B17B84B7B0}"/>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67C54476-A730-4780-8FCC-B34284891E85}"/>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9F943103-E1BC-4994-9F02-9AB8ECED1367}"/>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9D747F7D-114F-4B4C-910E-E49BC1C5A407}"/>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69A2FEC3-C543-4742-8741-73C00D911B81}"/>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975407CB-AA0D-44B7-A11B-E94CE5856D4D}"/>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4B4D73E3-958C-4CAD-9CE5-CE3DD637244E}"/>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DC6BC07E-FD55-475D-ACE5-80C401664545}"/>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4E3C0A68-E81A-4C23-9A05-200D7CDADC9C}"/>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5EE78987-1A9A-4642-BBA4-950BA9781035}"/>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4E878308-EFA7-4193-844E-816A00F1904A}"/>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E4C7029F-FE46-451C-B1D2-151F3793C600}"/>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AFE8B9CC-2C76-4370-ACCD-90F5E3C162AC}"/>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E6553A5D-2F84-41D9-A92C-BEAD843C3292}"/>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E993EEA4-D6E7-4404-B454-0D33F9D939D0}"/>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EAA9360A-4692-47AC-8159-D7AAD707F4BD}"/>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CFCBD446-A5A8-46D2-8FA8-903D9028A725}"/>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E23E228E-CC77-4184-A904-34673CA620F5}"/>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52EB63F8-7C33-48AE-A0C8-438A7FA32390}"/>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CA27B14B-9104-4F47-A399-44B9B6A4BF2F}"/>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ADC6EEE8-A80B-4B57-AD58-083E6E116D0F}"/>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CF2D543B-5C80-4D98-87B2-FF8008E64C45}"/>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ACB33DFA-B943-44C7-AA0B-47AC89E3D846}"/>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9FED4B14-4AF0-492D-AA95-AB228753A73A}"/>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4D5BA1D1-01C6-474F-A797-A9803DBF07B0}"/>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73535FD8-6CD6-49AF-A3A1-A847B4FC4AA9}"/>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F6A45F2A-82F3-49DB-83A6-5A4D268C0B5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BD907633-C2F0-4139-95F2-18330772E12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DBEDFBCB-B3AC-4A2C-85CD-214CDF6FEF6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BD11A468-B401-40AE-BE1A-69F414CD929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6774C53C-FF05-4AD6-ABE9-D3D28F800748}"/>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90A7A0BD-752F-45CA-A052-10668095ACE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FD9FECC9-02F0-476F-BAD0-198C7CAE539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D460D7E2-7194-495A-A4ED-EF7DE2EC87A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2902DFB6-13CF-4ABF-A05A-6DE739CF529F}"/>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045884D2-6FB7-4667-A17B-A0071CDD5DF6}"/>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0EC9515C-7CAD-4E91-A4E7-A11DB065E2D9}"/>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8332F57D-5D4A-4263-877B-2FDD4459B9C1}"/>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6576E1B7-E8F8-4AA3-B7D1-7C33D9BDF99E}"/>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BBF7994B-64CA-4C77-B890-C4FDE13458A2}"/>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BF1222FE-D13F-4F06-A39A-1CDA5AF9666E}"/>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3A9C5A2C-9F43-47F6-A3CB-43EFFDFB3440}"/>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024FE9C7-4991-4777-AC50-E8E4A904819C}"/>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9BCB6803-AF8B-42C2-8E94-455F32A1CD59}"/>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E1DA9DA3-32C5-4A4C-8E10-D66310BBA37F}"/>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2A5712CE-0791-4981-8389-5786FB73FD28}"/>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38D8707D-9DD8-48FB-A1BC-6DCBB73DA95F}"/>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A76E91CB-7455-420F-8518-1E1CB3CBDEE6}"/>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38AF9D1D-F9D4-4DB8-A49A-A48F7B4D08D2}"/>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CC2C9DA8-39E4-42D6-A63C-66BA1D52CB48}"/>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E9CE188B-159F-4B59-9845-758006CFF3F4}"/>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83E8D259-987A-426C-A840-5114AC9C8AA1}"/>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3C678CA9-0667-4E45-97D1-E6B4DB76BBC2}"/>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78F17215-C5FA-41EC-8FBF-8F5665848DEC}"/>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EA8905B0-3466-4BC6-B54B-DD7BA012F371}"/>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CD9A0A27-118F-45E3-B4F5-7ADC34E84E2E}"/>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8ED68954-4B01-4682-851B-AE6E9CE62A0E}"/>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261583B4-C71D-4E06-A072-A2B1261F3B45}"/>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02F8190F-36AB-483F-BDAA-707009EE75E9}"/>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6BB1186E-B6E2-4B62-9FCD-EEF7EBACDBFC}"/>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3F1E3A23-3C6E-4CEC-B4C5-11C71B5C78DB}"/>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30417DB9-C514-4163-917B-9142E38B931D}"/>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340858FB-CB98-43ED-84D7-30278772C507}"/>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3EFAC52B-CBB7-4AF4-AD27-02421C3EC5A3}"/>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0DFBA633-BC28-441A-BD26-3CE908DA2065}"/>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936B3068-01D8-4352-93D9-B354F9181552}"/>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65987E4F-7072-43AF-8787-59F34F2263EB}"/>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105529C1-8ECA-4223-9D46-4E4C4126D00A}"/>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0E14F490-04E4-48A7-B129-E9FC91165322}"/>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CFF95321-4F54-4157-BBAC-439BD2815975}"/>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5E2ACF56-AFE6-40F2-BD10-A2D21E8DCC2D}"/>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A0BCD0A1-4637-4D45-8435-677A0CC4D040}"/>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2AB41B39-2DBA-4F6D-9446-58D73E26A549}"/>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207153C0-652D-4F6D-AAF3-A74F83A58DA8}"/>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830E59A0-13F0-43E6-BD07-D87E60EA8078}"/>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907DE18F-136C-4CEB-A6CB-876D575D6B5D}"/>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CECE781E-E772-4369-8AB8-A96B026DBC6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1F74FB7A-6A88-4549-A857-45999969A65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D51BDAE2-C882-4676-BA1F-BD43E2B7248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630D9492-23F4-420E-A4D1-BBB1A571478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976EE64A-DE39-4B17-A023-EC7F536A5406}"/>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7438FFCE-F121-40B4-BFFE-923D1FB1CD7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A6165BFF-307E-4B42-B6A0-566DCE4015B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FBF0C5B6-D057-4B4A-8778-BA1C97D3F9E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1A422DFB-DC93-44CE-A454-40D95553EAAE}"/>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2C9D6A16-8FE2-4C5E-9F78-98F880CE2A8E}"/>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8ED9CEF6-D238-4EB9-9AE0-71EB71C44959}"/>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1D1AA3C2-FA0F-405F-80B7-FD8F876B247F}"/>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2AC9EF95-0243-4E2B-8757-932242A329B6}"/>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48A463EE-CAB4-49CE-BA6E-FCD644F838DE}"/>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93D20B31-E9C8-48FB-A5F7-1184C85BBB60}"/>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2DD38966-6E52-4C5C-987D-DCD6E4DC46F6}"/>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C688C3C7-2745-45AF-BC4C-F56A3C3CBCE7}"/>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9ABF4F3A-8DF4-4C46-B446-B72BB168B845}"/>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287176C0-E8D0-42A3-B027-EDBA24FC82B3}"/>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6F16FE9E-8C69-44F7-B120-2319E2003C79}"/>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82DBC27B-A231-46EC-B43D-6272781C6339}"/>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2F271FEB-164B-442B-9CEF-2D70A9EE5E8E}"/>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6042E2E4-788B-40E4-8182-0C3686BD9703}"/>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0507E946-7B06-4308-8331-B9C90FB7952C}"/>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CB715EDE-D489-43C4-A76E-598105ABFC89}"/>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188FDCB2-C3B4-45C0-8879-B4028C4C4A70}"/>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39796B3A-F83E-4487-80CD-DDA0CE15F715}"/>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4D6ADA3E-3F56-42DB-ABDC-8E0F8EDF0AE9}"/>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513EB360-9317-45E5-A67D-2ECC429B9814}"/>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F83A591B-C4C1-45A5-9090-D4138C6168E0}"/>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4CE0A502-1267-464E-BDC6-A3458E4C6136}"/>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0BC0F595-9ADF-4474-9A21-E9EDEAF822A8}"/>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A5ED9226-6CB3-49EF-945D-AAEE2D3C9BBA}"/>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C714EE38-4BFE-4FC1-9459-D47A47AE886C}"/>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796C2D7F-59EC-4DA0-9DCF-1F1151462CFC}"/>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9A98064F-1D49-4798-B82B-871C987940E8}"/>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9313B45F-2737-493C-B0F5-374315B53F9D}"/>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9C5D5FFE-9A56-473B-BC02-C0F8AAFAAB5A}"/>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E3FB1D0D-F040-470C-B2C2-C59CAD08257B}"/>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378F025B-3C5C-49B9-A540-785BB2C37A4C}"/>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A8CD5090-0908-4FCC-B319-15DF5B051EE7}"/>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A1E18500-E8F1-42B0-9AFF-760153339FB5}"/>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CFB9B4CF-89F2-4148-8CFF-4D4FAEAEDB41}"/>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27B05F36-8049-409A-B347-1799B8D26124}"/>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7E784FB4-47E7-4320-8FBD-E475270CFD35}"/>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2933E459-7E59-40D8-B3D7-3C20DAEC740D}"/>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23D37855-7061-4115-9410-28330D3EAEF9}"/>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C680F56F-3E28-45D5-AE30-50208131AF0A}"/>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3E730CE1-B6EE-4813-99FE-8067902AF912}"/>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564B4835-04EC-485D-8E50-34ECC13BA045}"/>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131D0D9B-2EB0-44BC-8EE2-9156CD849E0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930ABE45-4165-41A9-9BCA-8500918659D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F2E00BAC-2CB6-403C-A765-1C6B0576FD1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87568250-D699-4E09-8585-BE62C9C18DA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B6C0E7F2-4F6F-4A8E-83C4-CE842BF806BE}"/>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23ED6091-9170-4768-9803-71B1FCA0D64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4ED734C4-3B44-475F-B24D-1F533575FA3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DAD95A86-5AD2-4E36-90BA-61761220931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6CC75622-87E3-4DBE-BE6E-495C7BF843D7}"/>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6E7D5B95-6FD4-491C-AD94-329E692265A2}"/>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F7CEFD48-D81F-4A3D-B90A-5BF25240E680}"/>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44C6600A-468E-4AD0-8817-BA5D345A81FE}"/>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BC6EA15D-2A70-4CD6-A222-F72E23E2CF60}"/>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A56E1E36-511F-44A0-8D75-5A28A3FA790F}"/>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F8D36C96-D066-4CE4-A760-A1C7EBCD1A1B}"/>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2D87AECB-83C4-4E3D-966F-04252C34B9D1}"/>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1B63061C-800B-405E-9B5E-4B003A83B682}"/>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8DD174B4-7258-4577-B802-6F25D10B3822}"/>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BE0804DD-691F-4617-94B2-71B11AD860E9}"/>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97996EE6-EC64-4176-9751-0E2D745BDEF7}"/>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01D15597-0F48-4696-B8B5-3113A797C709}"/>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CDD51DB9-6EEE-4602-A6E8-A212BDCC4176}"/>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7D207353-B07E-40E8-872B-084550E3F98E}"/>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CC778AB7-CCA1-4070-9E90-DBBDD8F42A3F}"/>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9DD5AABE-BEDF-4C6E-897F-5C5601CBAE00}"/>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69BA0772-D5AF-4236-97FA-1B72BB13B87D}"/>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9E9D1458-51F1-4176-904A-2D0D04B0B7BF}"/>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0FB8A908-4C4A-4F7E-A188-9A2619A6C531}"/>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9302A453-50B8-415B-9D5F-B3764C1EC285}"/>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573BFC10-F1FB-48B5-9C31-683D71E5B184}"/>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1247FAF0-B63D-4126-8C1F-9319770AD430}"/>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2CB0CD32-3971-4FB9-B181-CFD92542DAB2}"/>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F519BFED-0872-4A60-890B-FB3EEBF04AE3}"/>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DACDD599-DA69-4118-877A-ECCA5A3FB0DE}"/>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8A84EA51-EF41-4442-81E1-8AE9248F91D9}"/>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5DD9F83C-03B8-461D-8FEA-E651DF8F4602}"/>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D4E82D17-99D8-4B3C-8158-DC11B2500561}"/>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E76380E4-3D08-42C6-961E-28A9412F35A3}"/>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95F2DB42-8635-4ECF-80D8-5BC3828CAC11}"/>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D5CDC26B-4F38-46C3-94D9-9FB092AD0D24}"/>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A166724C-8406-4FBB-99A7-9707374F1F24}"/>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4AA1D6BE-0CC0-4532-85CF-4D1CC7ACC308}"/>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DE116FCD-1BC0-44FE-AD11-65BE5D4C41DE}"/>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2B328C06-2D70-4733-88CE-5F842EBBBAA7}"/>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792A2B2D-A4B3-463C-BD35-F171DD22A368}"/>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3E79EEF8-4F2F-4CC0-80B4-EDF104ECF98F}"/>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12335891-B2B2-47E9-982C-07501A3B3E59}"/>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AD9DDADA-CE4E-4FB5-83A7-09E89A758281}"/>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F693F766-D467-4C54-9514-190F168A84CA}"/>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CD262D09-018F-4370-98EC-6D7E67703F4D}"/>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FF5B6322-E577-4C0B-A864-0E3FAA62BC1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9016922D-1C06-469A-9840-9AF3FE9697E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0B1FDE82-9AB1-42E0-8110-5F93CEDEE6F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4D654283-35B7-4F55-A677-82A1A0204BD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5FFEEF56-F7AE-4A96-8988-462DAD1D6D82}"/>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DF503DE6-F76C-4B89-85E4-E2D5BF9029C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C3F212E9-1A5B-47FE-A719-4E41C2295AD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691E37C3-98D9-429E-9BEB-2906317FC47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0B8C1F0C-D12E-48EE-9E89-1F50BC81210C}"/>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5CC6EFF7-D4E7-4959-A53A-0BB7D867CCAB}"/>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F9067B3E-AE46-4B84-A729-BE208D7749BC}"/>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6A9B1683-F4D5-435E-9A3F-64A755E88DE0}"/>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A3257943-E6AA-4384-B03B-DF17B3F6F078}"/>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6E998FB7-2AE2-4F87-A56B-9275E37572EA}"/>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712CDAB7-042E-4890-B6CB-CDB7138A5897}"/>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52976D27-E270-4A18-B9B2-85EDA10370E7}"/>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23F96042-1466-44BC-9A83-434885DC33AE}"/>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D485F9FE-C056-4460-9DE6-269F4CE2F00C}"/>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7DD4FE83-107E-4185-9DE2-CA77342B18FF}"/>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695A039B-6991-4AFA-968D-2CF5EBD116B2}"/>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58087C5F-00F2-4061-9E50-24A51A0F0948}"/>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E174083D-7B37-436A-9F45-1DA3D085F54C}"/>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C9B12C69-495D-4D74-951B-09D1F23BD5FE}"/>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7298921D-3372-40BE-9084-78F6665A53F0}"/>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42AC476D-358E-4135-9706-843D30955BF7}"/>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CD18621D-53F2-44E6-B697-0DF4059F1DC8}"/>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471514C6-6BBE-4B5B-9060-DA9F2FF71E60}"/>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A4EB3A19-EB84-421E-AD5C-EBC5C7002EE4}"/>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5EBE90BD-5866-44E9-9A79-7FB8EE4EA52C}"/>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251AB299-E098-44CE-9EF0-566E5687C1C7}"/>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7580E11A-8D57-44BA-9229-9B3EB6E5D6D4}"/>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D4104BC1-A46C-4860-BAD9-9CFBF7A77319}"/>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F1D21CFF-3B99-43F2-94A6-84098F778ABB}"/>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58893F88-92E0-4868-BFC8-15AA63DB1ABC}"/>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7A1FCEA4-0CA0-49F7-85BE-11D81944E6E1}"/>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EBA55BF4-4990-482F-9757-9C06595D9114}"/>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2B6EED3B-0A3D-4E7B-B04F-F66A1AC7948D}"/>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2028F8CF-2ABA-485D-A07D-1CF05969D066}"/>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0C4358C6-ADB3-4935-91F7-3BC6FB5885EC}"/>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C02C2947-982E-4E27-8BCA-0C4F0DD3570E}"/>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C300F70C-02CA-440A-BE0F-BF59C2D54E03}"/>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8E2DD528-06FF-4456-8292-050096A59DAA}"/>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3331D0CD-513B-4E93-986B-0B7D96E05A23}"/>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FE7BFD0B-8989-4F59-807A-274B9FECDEC0}"/>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F6FBFE61-5C79-48B1-96A2-24076927E4E3}"/>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F2DB8FD7-11F0-497B-84FB-0319D2E4AF43}"/>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411EDA5B-0505-4DDF-B2CC-FF61B051DD27}"/>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992DA33D-D971-43F9-813D-F97E05C478E6}"/>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C819B553-5CDD-455E-8D8C-5C05E6B726BD}"/>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4339BEEA-9665-49E9-917D-3441FE914795}"/>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D64ACD15-AFF8-48A6-B5FB-780A1D1F7FE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B0E8F410-C152-4317-BBD0-AB6B1EF00A4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0D5B841D-EDF5-4456-81E9-FDA47F4FCA5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B8E1E676-E5F5-4FE7-A735-2EE476D2C02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892658B8-9509-40D3-9C3F-0F49CBBC28FF}"/>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CDEF96A7-973C-4B39-9BBD-F47CE244EF7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64E68F67-2B46-4292-B50C-68BBA292F3A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FFFE80F4-E36F-4135-B66D-121D651A138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2671F918-D710-4A96-8DAA-05F11F3D7808}"/>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65D493BA-682F-423A-954F-8053D09F40C0}"/>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76B4D6DD-E6C6-412B-9CAA-F5F173E27364}"/>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0FD6238F-5873-4FE4-9AA9-676F03A682BB}"/>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A74E0364-AE11-4648-8C56-70F3C5CBA75D}"/>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1EA66F3F-5025-436A-BC1B-C7676C7A9EC0}"/>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AD623B5F-771A-4273-ABCF-E4AAB0700AF6}"/>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4D0A12F8-1B7C-42B5-9555-CDA7A4FA3B8D}"/>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A935E477-8470-4DDC-B7B4-18634D5DB2F7}"/>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6C522E0C-4A3C-4F25-BE48-4E5EB53B6360}"/>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3419BED6-72E4-498E-9689-A0757F720A67}"/>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967C8366-AB7D-43B8-83BE-3E4E5B5CA692}"/>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1C99572A-F5C1-40AD-BA7E-1C5BDB2B5017}"/>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DC614540-E172-4507-BAE7-0A30684C68FB}"/>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98391F2F-48F8-467F-AA36-40E80D5F2859}"/>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EFD6AC3E-00E5-4E99-BE24-2FE3B58470F4}"/>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24E341E4-4593-4536-A43E-D5BF74D7D615}"/>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3983D749-B841-40BB-B9FB-12719B82FBBA}"/>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53E1ABE2-8A70-43EE-8B08-F2539884A8D0}"/>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5440B4DC-2B32-4EB2-9F98-FCD9FA807FA6}"/>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2822F835-BA95-4D29-864F-632221785E4C}"/>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C57861E7-66A1-4071-99BC-4ACB7DC59FBC}"/>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3E1F1775-EC90-49E6-AEA6-4DCFBA7E42FB}"/>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656D7261-B0FD-42E3-A290-13554AACCD3C}"/>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7919D909-B64B-406F-8CAD-EF0EF8AD675B}"/>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D6EEB1B6-EAD7-4522-8460-4ABA7425517A}"/>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7E1A8C19-CFDF-41B4-B5C8-A194C3716CE3}"/>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7602D1DC-A417-42AD-9610-DC4C2FC9ABE6}"/>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F4366729-436A-4CD7-9722-B611A2BBBAE0}"/>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6418BC80-413B-4619-8A76-C457F22512A0}"/>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9A165645-A483-45FC-A944-0AC162772447}"/>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77855CE5-5F79-42A2-A398-A1EFE2708F2D}"/>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4E96900B-1638-4E25-9303-073A3206E31D}"/>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C70BA093-F168-472B-AFB9-DEB1CCE26946}"/>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7A6D9755-0DA6-4A12-902F-5CB73C749FFD}"/>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a:extLst>
              <a:ext uri="{FF2B5EF4-FFF2-40B4-BE49-F238E27FC236}">
                <a16:creationId xmlns:a16="http://schemas.microsoft.com/office/drawing/2014/main" id="{4D078F50-51DA-4390-AF4A-B2DDDAC0F0BB}"/>
              </a:ext>
            </a:extLst>
          </p:cNvPr>
          <p:cNvSpPr>
            <a:spLocks noGrp="1"/>
          </p:cNvSpPr>
          <p:nvPr>
            <p:ph type="title" idx="4294967295"/>
          </p:nvPr>
        </p:nvSpPr>
        <p:spPr>
          <a:xfrm>
            <a:off x="2606675" y="2419350"/>
            <a:ext cx="6978650" cy="1155700"/>
          </a:xfrm>
        </p:spPr>
        <p:txBody>
          <a:bodyPr>
            <a:noAutofit/>
          </a:bodyPr>
          <a:lstStyle/>
          <a:p>
            <a:pPr algn="ctr" eaLnBrk="1" hangingPunct="1"/>
            <a:r>
              <a:rPr lang="en-GB" altLang="en-US" b="1" dirty="0">
                <a:latin typeface="Verdana" panose="020B0604030504040204" pitchFamily="34" charset="0"/>
                <a:ea typeface="Verdana" panose="020B0604030504040204" pitchFamily="34" charset="0"/>
              </a:rPr>
              <a:t>Position 193 is geographically remote from position 574 in the Kell protein, but, the Kell protein is highly folded, with 16 Cysteine residues.</a:t>
            </a:r>
          </a:p>
        </p:txBody>
      </p:sp>
      <p:grpSp>
        <p:nvGrpSpPr>
          <p:cNvPr id="3" name="Group 2">
            <a:extLst>
              <a:ext uri="{FF2B5EF4-FFF2-40B4-BE49-F238E27FC236}">
                <a16:creationId xmlns:a16="http://schemas.microsoft.com/office/drawing/2014/main" id="{28657F1A-E3FE-4CFE-B61A-4056C3A5D5CB}"/>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DAAC43BC-0415-4A7A-B221-96DE925E7128}"/>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2DB5C7F5-C9F8-47AC-8FEE-038EE3A753E3}"/>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0B436B36-F274-4EE6-A916-42D712EF7864}"/>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DE155D26-CB86-4630-809B-CB1C5E0D04DA}"/>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97EE098E-2C27-4858-B24F-9800DD08F1CD}"/>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CC4B8A69-8C79-452F-BF7F-6FDFDAA256A6}"/>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86825CC6-5227-4E2D-86F8-B543038B7EFE}"/>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DCA3980E-A236-4EA1-9381-7B9294FD0FC3}"/>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1833061C-AA75-4B8D-9A44-8712049ACAF9}"/>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92C6DD4D-A0CF-42ED-ABC5-7F86496D9DA0}"/>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17268F23-7D49-4989-97D4-5F08F079FE82}"/>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9A37FDE2-9644-4969-9884-34A2638FE6C5}"/>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F983D8B2-53DD-4247-B0E0-E9C71F13EEF8}"/>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193242D3-92B9-499A-B916-A968BF669491}"/>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154591DC-EB2A-4B86-9409-8466170CAD73}"/>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AE530BD3-EC0B-4157-B4C2-9E28B66E572B}"/>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6E90AD97-E932-4B87-95AF-F66EEA292BC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8A7237A9-7ED0-4006-841E-7D0185AD3DF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A632B9DE-498A-4AFD-B74D-3E2C47C39BA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CE6AD36D-0FEC-46AA-8CFA-9DDDD538239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69B47A21-A290-4606-9BFF-8A32207FD926}"/>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C3BE615D-4C5E-4A5E-87E4-80050183A2E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C7B2519B-02A0-434E-9506-07711ED8761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F5ADFB0A-10BD-430B-9842-B1AD37567F5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1959B200-9C96-4B2C-9361-8E7146E415F6}"/>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5ACC2016-0FDE-44A7-B141-09700E491A32}"/>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1E7F4E0D-8A15-474A-80D6-4FE32E662CFD}"/>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C2E0F99E-A606-4532-9EEA-519F975E0F81}"/>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A21A2008-7331-4108-938B-9057FE6ECE35}"/>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0A80C106-CEBE-4F58-B274-5490C22BBAE5}"/>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4BF334C7-325C-4103-B53A-A3328E06E152}"/>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76554F54-99A6-4D0F-8FD7-26841A3FF7FB}"/>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1675D084-A20F-43CB-9AD3-9BBBDE8B4A2E}"/>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8CBA35EB-340B-4B98-A6E9-E8B07551384C}"/>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D3023B5A-187F-4AD4-83B2-DDD29A368685}"/>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CFF9B922-12C0-4264-B5B9-20AC23EB65A1}"/>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2D8AA25C-92BB-472F-83F8-5C25B3C4B2BC}"/>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715781A4-9419-4C7E-BEF4-73A09ADF6636}"/>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BCFBEB9B-9F3F-4200-B731-1D1E57AA2D55}"/>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97380D87-A0F9-4EB7-B503-7F404666D165}"/>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EC0E0E71-59C0-4380-8655-A8ABE274BEE4}"/>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111C4B95-49D1-4D5C-9B86-C3A97CBF5334}"/>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50B80472-5BEF-4D46-8006-CB3B63380915}"/>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D83E7342-6BA9-427A-9715-AC2511571ACA}"/>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60E7E4E3-1F5B-4C00-9628-3575ABDDFC72}"/>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85D60D5E-F5FE-401F-B169-A33CC9FFAEE0}"/>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CAD7C1B4-9B20-4AAF-83D9-AEED9F6F167B}"/>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59310A96-C20B-476E-98B7-AACA1CB776F0}"/>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95273A4B-8004-4A83-A188-9BC3283E88D7}"/>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744DF316-3E18-456C-B09B-018539F6E23C}"/>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27484A18-CF2F-4A67-8722-EFE044F3399D}"/>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59D462AE-76AF-4CB1-9BCE-8A6B123E481A}"/>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A0ED54E5-46C7-4C0C-8FF6-72AA663F19AA}"/>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109A4582-25A6-43E8-9AAA-313F2E8E1CEF}"/>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87E8B52F-2709-4C89-B9F6-E1CECC1E7458}"/>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85230B19-CB19-4896-8DA7-9846C168180F}"/>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0B6847A8-51EF-4912-9C15-D37525B941B4}"/>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987952A0-1EF7-4843-9372-AAFC4778229F}"/>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AE5DB39D-5661-40E1-8881-3866AE65BC89}"/>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79354615-037D-4007-A706-CDDA4289B46B}"/>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3170300C-4F23-4FAD-B9BA-DF091A61EABB}"/>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79EA7E66-CE07-4456-93FB-89D47CE51506}"/>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E92B596C-FDBC-4BF2-A3F2-B08CD51F9755}"/>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B9616D7E-12F0-47BE-9937-B179F1379492}"/>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7C0342CE-BCBA-4FFB-B4D4-3D3D99353A66}"/>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B42FEEFD-05C8-4F42-8FAE-B8026653AB87}"/>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6CA0B899-2F13-4446-B3E8-8BD6F33BE88B}"/>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D2F095CE-7D4F-44DB-96D2-1E7A66553409}"/>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1C8B533D-D528-4F39-8338-FC4D6DB67E77}"/>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24B90BD0-7079-4953-AEA9-AC3E6FEBCDD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096DFF8D-215A-46C6-B1F1-80AC02F08EF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6349C27B-DEB8-4A24-9FB5-F81E3A90481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918C051B-246F-484A-A739-EA184481A29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2BD1FDA7-916F-4792-9704-5735A38A7394}"/>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522F31C8-AA40-49B1-9BD5-EAADB469DD9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932E46BD-86E3-4C26-93D4-6397BD1F886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180ACF67-8443-4F42-9867-6A517CA0470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375FAE3B-CD57-4A05-AEAD-13847C379243}"/>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0D5636DF-B755-49D4-AEF4-19E93C978A93}"/>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DCAF0A26-51F4-483E-8057-90BA6F133A6D}"/>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F622B037-4583-4475-BAF9-370607C18004}"/>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0D67C431-3272-4901-B1BF-4E2EFB466A41}"/>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2E72DA1D-6A08-4027-BC77-1CD3E534FD17}"/>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C0EE5697-9E89-48B5-BF26-9D517380365A}"/>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D58AB8C3-813F-4A6D-9437-E09BFD37E9D0}"/>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9F4582B8-8864-4DF3-8DE6-F58B2D2614E6}"/>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FEC47C53-37FB-4352-B59B-3CEBACBAE858}"/>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8C95810E-664F-4F3A-B09D-89B5EB97A673}"/>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C0C3AB94-7470-4043-B8DD-DDABE8F56192}"/>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27D5C05B-1D7A-409E-9F6C-455F30332917}"/>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CC8C9534-97DD-4C9D-9835-7175747DE4AD}"/>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607D62FA-5AAA-4907-A21D-5D752A51C998}"/>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2B27E880-B4F6-4D9B-8EC5-19E5ED23A500}"/>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626A31D6-AE45-4E89-AC55-F1FB8D50C04A}"/>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CCF9A4C6-0211-45ED-94B5-CB4407BF3AA6}"/>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55A672A1-3E97-4BA1-B31B-6EA9A77E4679}"/>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95AAAEFF-2AE7-4C76-ABA1-A80D5F9BA823}"/>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42D3EA9C-170D-4B0F-B8F7-E2747097D6C0}"/>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C39379ED-889C-4F04-9F39-94052D6643AC}"/>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BE69CA9A-7020-477B-8C64-A15B1B50EB5B}"/>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5459F53B-4AF4-418C-BAE1-BFEB87103871}"/>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D1D8B9B7-B70E-46AF-BF15-CE51BB62F4D5}"/>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9906021F-2172-490B-A746-001D68FDB2AF}"/>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6A9AD123-DE71-4BE9-99FE-FC0CE96B2A70}"/>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2E5D91C2-F928-40FD-8E50-EFE878D01212}"/>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4E2A7082-BF3C-47B6-897A-C0CEF05D7F39}"/>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73642C57-86FF-4008-8077-4980B62DA014}"/>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DF70299C-77AB-4AE1-AEED-FE9A37CE30AF}"/>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A27C62B5-E9A5-4DD7-9112-6F4A3C985F77}"/>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FC1F5B16-6C9C-4ADE-8F2B-772312804892}"/>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7BA4F9CB-8745-4739-8A96-5CBDE7AB6C1D}"/>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13F13F97-2853-4B44-B063-6E1EF6540FD7}"/>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F883EF08-C101-4D4C-B256-3D611BDEFC77}"/>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C7F37715-54FA-4731-97AB-C44B10481E6E}"/>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BCA783D4-53CC-4189-A538-E4998C417650}"/>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4450C015-ACF8-454D-8FE0-B78EEA75C820}"/>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E4CEE0B6-AD7C-4FC5-8EC9-34E54F438467}"/>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10DE4BE1-0DF3-4CFD-BD1D-20D5E63297BE}"/>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2411270E-A432-419E-9EC3-1A6B58D39625}"/>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8356822A-E64E-4938-A4A7-EEF07477176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9528689D-8FB6-4FEE-AB30-FB0ADB01620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CCB95068-745D-48F2-BBCF-8AD7142EA66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C0E41BDD-9101-4FB4-8217-F984D749A2F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B8D82BAD-8D73-4578-9772-993E673DCE02}"/>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3583F347-7584-41D1-94C1-A72352B35B2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53578CD6-779D-477C-9DDF-6BB0E4B0CBA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9EF4D1C9-8FF7-416E-BCDA-751D4F817BF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AD67C5BA-3271-456E-AC93-9FC7E9F17CDB}"/>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FAEDC264-EC8B-4A8C-9820-CC44DBFE8F9E}"/>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68D6703A-C1F9-4248-B04B-BC45CFFF3D64}"/>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0AA90226-EDE6-45F7-8683-9CE3D28632D5}"/>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D40B6555-5A75-43F5-99BF-A6EB36A641A9}"/>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31FADA87-46F6-4544-B83B-0795E2BDCFC1}"/>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5C506442-4875-4794-B1BC-6FDC84744A82}"/>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D9E2B88B-6C20-442A-A3A3-C77A7EE958FF}"/>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75524BF1-A1A7-4AAB-B538-5813073D9E65}"/>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96D0E159-B747-4E98-8041-A7B6DF09AE86}"/>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A3796C23-241A-49C0-AF3E-C98D83EFEDC5}"/>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248E34E1-8E2E-454C-95AD-FDFED7154331}"/>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53217ED1-A362-4830-BC7C-70D233630FC1}"/>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A8967B7F-3C84-4716-8936-A7F0C95DBE1D}"/>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BB055946-1EB8-4A71-A281-82B785874BF4}"/>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36CE0E63-85A6-4F4C-9CE0-B0DD4EF55827}"/>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85D1EFF9-5639-4F12-881B-DD98E74B2916}"/>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7D02CE46-F73B-4ADA-B874-DFCCA18A09DE}"/>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7995BED1-9000-4C8D-9B25-EB8B62D15721}"/>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E296493E-FBB4-4878-9C67-9588DBBD116E}"/>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2B74710C-681B-437F-A9B4-12CD01E2D80E}"/>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B520833B-A6C8-496C-A1C7-DCC6FA7D3914}"/>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1F75ED1F-54B1-40F3-A664-8FABFAF13B5A}"/>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8F234F8B-7F71-4B12-982B-4263900FB0D0}"/>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0AD19E2E-06EA-4BC4-B867-DC7FF444E635}"/>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9DAB8787-844F-4D26-A820-142E5220D0A0}"/>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627214AE-528D-4AA0-8CD5-3841928E0485}"/>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F7EADB79-0359-463A-A0F4-9A6C45948842}"/>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5D0A0DBA-16B7-407C-887C-4CE92B753941}"/>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C63E0948-3864-41A0-814F-3A2FC1836F32}"/>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769050C9-2FAC-450A-8A6D-35E374598BBB}"/>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C03105E6-2AE4-4B4F-A056-602865348399}"/>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CFAF618E-EA0F-40AA-A6A1-4E5D68EDF64A}"/>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9AD22D54-7671-47EE-A9D0-61B0B420307A}"/>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EEAAA0DD-AAF9-4ABD-AA92-6F0732B54055}"/>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529A320F-49B1-41F1-ADE1-280EE58A7ECC}"/>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22C25AFF-2BEB-4F42-AD72-20A594E06F14}"/>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EEECB3CF-1795-424E-B8E5-7FA95E1D3994}"/>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2E4F1122-C6DF-4229-B78B-4BD974D74238}"/>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0DAE2CD7-6032-4BE4-B38E-A854F21EAC61}"/>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4D8B6BBD-5BB1-4F4E-86BC-54989D2C5AF0}"/>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5511F996-166C-4EDB-AADC-CE9F25233E23}"/>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61058E78-C35C-46FB-B5C2-46A50CD6022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3A3B2C75-A6EE-4381-82A6-4FBA980A31C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3659D94C-A1CB-458A-A72C-C639F51C82A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98EE309C-E068-4BBB-B6CC-EDA8B113FCC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8D0F052A-E8F1-4F08-BFCA-FB234C0C185B}"/>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19F4AAAF-F266-4B3F-9AB0-6DAA07230B9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905841AA-8E89-4076-B3A1-3A4A949836D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9730208F-A00D-4F97-BEDD-BFAEA3BF805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F4ACCFDD-D302-4554-B45B-116BF347C5B6}"/>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4DC7756E-D028-4485-84BB-9B3BD79466B4}"/>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64E5238C-8940-4A5C-8290-695B9F39E754}"/>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1B969BDC-84DC-40C0-8309-CDB55D79D520}"/>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E881468A-5A75-481B-B60F-72396CA4C42F}"/>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8A8D0CD7-BCB6-4B5F-914E-744166B0F1B5}"/>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A5476736-E781-4BD1-94F5-BDCA171B97F0}"/>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E1F17871-0D05-4658-A005-E8407C177030}"/>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AC6DBAD7-9F06-46E4-BE6C-4474B36C151C}"/>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E9C851F6-0A48-48C5-9D99-7AF639911365}"/>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6EA9154D-F5C4-4279-99FA-0F6D32B1C726}"/>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E186CC1F-C22E-4ED7-A456-C76BAC6E1AD0}"/>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EF9E5AFB-AA01-407F-A29A-E11C44E35392}"/>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299B365F-B0CD-478A-AC1A-A101598318FD}"/>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2B82018B-1AEA-457C-AF0D-370721C9DC5B}"/>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E7D3A819-575C-43E9-9D89-C0960DCFD025}"/>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15806A02-4A6C-4EE6-A7F5-6B88F57BF7BC}"/>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8CE21204-6370-40F9-830E-CDA49CE4D709}"/>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22AF027B-B73E-4478-AA51-FB5A34DF0F87}"/>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AFCE1A71-5AC2-483C-A82B-183619C8B38C}"/>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DFF2D682-5A5A-4202-82CA-04F398EDA054}"/>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B5C220F8-A67C-4A90-8034-63271261F21C}"/>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C67176D9-EFEF-425A-BFBB-DB4871DFFAE7}"/>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78DAB449-F3EF-476F-B10A-00AAF561766C}"/>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6F1837CE-2201-4748-A32B-C0E1AB3DCDE8}"/>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5723EF9E-B599-464D-8229-53D4EEB542B1}"/>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77D55D7B-6F11-4166-8E43-AABF65DE550F}"/>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981743E3-D21E-49F8-9C84-8208708DCC97}"/>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D06D4057-820D-492C-A68D-8D5D8099F164}"/>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43CAC54C-B006-4601-B6A8-609B829AF838}"/>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F480A755-880A-4B9A-89A1-FC31CEC4934D}"/>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D50C62AF-12AD-471A-880D-94FD1653FDA5}"/>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7FC746D5-D14A-4980-B9DB-1BA973840D9A}"/>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3C945FE2-6BC4-4B71-9934-497705B88925}"/>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FEAF483D-5C0E-41A8-8978-8DF40C981D07}"/>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97D85941-0275-43E1-9B6F-F6DEAE21BB83}"/>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C5DC4362-7268-4FAF-8FFA-9CD85101F99F}"/>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D7EFE972-BCBD-4616-85AC-C266D957BA2F}"/>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A6FF08BB-7D5C-4586-A456-D7CF83ACBEBA}"/>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DC88FEAE-3582-4744-BF50-4DEC649E8031}"/>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811FCDAA-F1C7-42A2-B6EC-079AF951A253}"/>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976BBB80-1463-412D-BABA-65BE165CDB50}"/>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70CC4A65-B634-459E-AEDA-6E7BCB9E0CA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931C95EF-18DC-455E-9B94-26016F07AD3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2FE9D265-370A-4C4E-BF5E-7A680F03733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CE2B32A6-366A-4AA2-8782-7853D699B6B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F9AA7731-1D66-40AE-955F-E97948716579}"/>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5C4B4A06-DD1A-4D7C-9C96-9FB475E6B22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596487B0-106D-4E36-9E35-7257A15DB04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BBF4214E-3571-456E-B54D-87F913AC1F5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A695DD9F-75B7-4D06-9F37-9CC32BD18B18}"/>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EEFD4BC3-CA76-48B3-9634-393CE891636F}"/>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8D34918B-F8B2-4808-8A3D-F8B7EF6522BE}"/>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A6E083D3-938F-43EB-926D-4B841924F87A}"/>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79EA3BAC-0FA2-40A6-B24A-B95312211055}"/>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932E4145-DF55-4182-A5A3-A98B494D5F93}"/>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97A08DCF-1518-4AF7-938A-72432724CB2C}"/>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C9E5ED36-1887-44BC-964F-B23D928612B9}"/>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9B8F4657-B270-4B72-A232-EF0D72FE5A3F}"/>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4AD04352-5BDA-4503-9ADD-E0E7046FFE8A}"/>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107FF61C-A648-4EB0-B8B5-146187EDAA70}"/>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9482AFA9-C73F-4861-898B-2B9C673A2078}"/>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09F28D55-7AC8-4283-ADED-5251AC28B1E4}"/>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2D39B129-DFE8-4CC9-98FA-D4E91ED9B098}"/>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D4F7B14D-C58B-4790-9006-30D820CA70BC}"/>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0CFDEBEE-1848-4D71-8283-5C1425F5E2E4}"/>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758387F1-3F35-4E2E-B921-36428CC09902}"/>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FF8BD62F-C211-4F9C-B030-E322C9F86A77}"/>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B26E9C51-6A0F-4D37-B66E-C121099A53D3}"/>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4821CF11-21FD-4469-BAF5-C78D7BC18BD2}"/>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DDED9275-9473-418D-93DE-40C38F513F77}"/>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320E2BBA-B23A-4390-BCA5-BA8C3D033335}"/>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8020EE0D-7A24-4A12-812F-CEF02F2C25F4}"/>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12568408-4399-4406-B113-5178CF449D79}"/>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4EAC5D2B-4899-44BD-94D5-B8674A3E0774}"/>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5B94F300-47F7-46D8-8382-B14DE1A803A2}"/>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CAFF490B-2793-45FF-9999-C62670DA6E1B}"/>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603C5B1C-1DBD-433A-88F3-F0965C1AFBD9}"/>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FCB3A1B1-6A41-4397-B75C-D174F306228E}"/>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721131F6-FCE2-4D9B-83CA-3ED315CF2CAA}"/>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3D59B31D-E769-4303-A36A-3A73AD1EC673}"/>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FB2407D0-3C80-44C6-825B-93AF0A045263}"/>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3BD1B2D4-C6DA-40D2-84CC-050A5E6BB799}"/>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A19DDFD9-608E-4CAF-BB73-C503C7DFADD0}"/>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1D309480-BDAB-4B77-A14A-5DBDFFA76692}"/>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95699B12-037C-4BA4-804F-D2037006BEAC}"/>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05126202-37E8-4AC9-A19F-960EF0AC56A5}"/>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AC5014F3-FFF8-4951-AE50-2FDBAE8A6506}"/>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3CC344E5-F398-4E4F-8445-ECCEE0702A9E}"/>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C6C10C7A-D742-435F-8EEE-66FCB0212C6A}"/>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13447636-EF4E-4D9A-BC4A-FE7EFB39FE43}"/>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441CE79F-F51E-4FB1-A285-06887305001A}"/>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16F599BE-ADDE-43D3-A9C9-40473AD9B95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D69292AC-DCAD-4D85-9936-C2C29F43D7E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0671D2E7-B42D-4199-8DC8-92948FECF2D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B58529CC-67E7-4B97-9A94-8383D9BEDB4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F7710178-B30F-4372-BDEC-23BC1B008B5F}"/>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3E00A514-2C1F-41E3-B055-0C8EAEF50D4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CC4A3BF0-980C-485D-9849-562207B082A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74FEB0FD-D74C-4ADA-BF42-DEE58BD9168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A3B5DEF2-45A2-4C56-9692-FFAFA59D6551}"/>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D7D1E41F-01F5-4800-BA3A-5FBDFF977931}"/>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1102DF14-549C-4684-AC41-C2FE4874272A}"/>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3AE3A50D-3A4F-4F39-8327-FA076FE1151B}"/>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5E01C980-5EB8-4F3A-8174-A279BC22275D}"/>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C59AA94E-8638-4A6C-AB24-18F6C0CBE0A2}"/>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95F8214F-66D9-47FB-B36F-49B240C2D441}"/>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993F436B-6342-4FCC-83DA-885B992B95B9}"/>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B07CF8DD-2096-4F18-8D51-1C302E9398FE}"/>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5E24D0F6-6AC0-4489-8A18-74B047448AC4}"/>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6A575A25-F25B-4002-8368-44555266B09F}"/>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323342E1-A8BA-41D0-9640-BE9BFE75B514}"/>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44B88A4F-0846-4AB9-9C06-A0F95BC93895}"/>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1CFAA40F-77CE-452F-B28E-DBCEEFC8F46A}"/>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F757B561-5AB6-4730-996E-5BB7D1AC5988}"/>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628FB6DE-C99C-4C9B-9579-9704C6A5C472}"/>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0EF2F407-968E-40CD-A20B-0F8D93EB8DBD}"/>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43F55BD7-C5CA-441A-B595-71CBF954794A}"/>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E6750296-4CDD-4645-84EE-E9AB992FEA21}"/>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17B0127F-0060-4269-8710-D5496B5722EF}"/>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33F3C671-A317-4C12-B946-171FA81DEDA6}"/>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9161DF6A-7CAD-4B84-948E-F4004EF98116}"/>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67ADAA71-F199-46ED-936D-D7971C031C2D}"/>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CFDA2B18-A260-4833-98E4-C5968A961046}"/>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F5C89C23-693B-4CAC-98A5-17D0EBCC48F4}"/>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8EC41F12-1E19-4814-BBB7-F47607B61E97}"/>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2FB9E426-D35A-44A4-ACF6-AFEE67A326B4}"/>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A7A89E5B-0C07-444A-AD4F-B781BD6F6AA5}"/>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3EAC4916-AF65-4298-8E68-4F5BBC5C95EE}"/>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9524DA3A-8D9B-44F2-8294-66C31D478CCF}"/>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C4B51AC3-5EFD-4664-9607-98803BA430BC}"/>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B52B77D8-933D-41F1-86CC-3F11CFFEEAF5}"/>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E3D50C62-FF5B-441E-9F0A-E35239719E77}"/>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234F778A-5EEF-4E65-A9B9-90C680B2F486}"/>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C5BBDB18-13C8-44E8-A607-74AF75E8B89B}"/>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Text Box 2"/>
          <p:cNvSpPr txBox="1">
            <a:spLocks noChangeArrowheads="1"/>
          </p:cNvSpPr>
          <p:nvPr/>
        </p:nvSpPr>
        <p:spPr bwMode="auto">
          <a:xfrm>
            <a:off x="2730068" y="96355"/>
            <a:ext cx="676859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eaLnBrk="0" hangingPunct="0"/>
            <a:r>
              <a:rPr lang="en-GB" altLang="en-US" sz="2400" b="1" dirty="0">
                <a:latin typeface="Verdana" panose="020B0604030504040204" pitchFamily="34" charset="0"/>
                <a:ea typeface="Verdana" panose="020B0604030504040204" pitchFamily="34" charset="0"/>
                <a:cs typeface="Verdana" panose="020B0604030504040204" pitchFamily="34" charset="0"/>
              </a:rPr>
              <a:t>Based on a diagram in Lee </a:t>
            </a:r>
            <a:r>
              <a:rPr lang="en-GB" altLang="en-US" sz="2400" b="1" i="1" dirty="0">
                <a:latin typeface="Verdana" panose="020B0604030504040204" pitchFamily="34" charset="0"/>
                <a:ea typeface="Verdana" panose="020B0604030504040204" pitchFamily="34" charset="0"/>
                <a:cs typeface="Verdana" panose="020B0604030504040204" pitchFamily="34" charset="0"/>
              </a:rPr>
              <a:t>et al</a:t>
            </a:r>
            <a:r>
              <a:rPr lang="en-GB" altLang="en-US" sz="2400" b="1" baseline="30000" dirty="0">
                <a:latin typeface="Verdana" panose="020B0604030504040204" pitchFamily="34" charset="0"/>
                <a:ea typeface="Verdana" panose="020B0604030504040204" pitchFamily="34" charset="0"/>
                <a:cs typeface="Verdana" panose="020B0604030504040204" pitchFamily="34" charset="0"/>
              </a:rPr>
              <a:t>1</a:t>
            </a:r>
            <a:r>
              <a:rPr lang="en-GB" altLang="en-US" sz="2400" b="1" dirty="0">
                <a:latin typeface="Verdana" panose="020B0604030504040204" pitchFamily="34" charset="0"/>
                <a:ea typeface="Verdana" panose="020B0604030504040204" pitchFamily="34" charset="0"/>
                <a:cs typeface="Verdana" panose="020B0604030504040204" pitchFamily="34" charset="0"/>
              </a:rPr>
              <a:t>.</a:t>
            </a:r>
            <a:endParaRPr lang="en-GB" altLang="en-US" sz="2400" b="1" i="1" dirty="0">
              <a:latin typeface="Verdana" panose="020B0604030504040204" pitchFamily="34" charset="0"/>
              <a:ea typeface="Verdana" panose="020B0604030504040204" pitchFamily="34" charset="0"/>
              <a:cs typeface="Verdana" panose="020B0604030504040204" pitchFamily="34" charset="0"/>
            </a:endParaRPr>
          </a:p>
        </p:txBody>
      </p:sp>
      <p:grpSp>
        <p:nvGrpSpPr>
          <p:cNvPr id="2" name="Group 1">
            <a:extLst>
              <a:ext uri="{FF2B5EF4-FFF2-40B4-BE49-F238E27FC236}">
                <a16:creationId xmlns:a16="http://schemas.microsoft.com/office/drawing/2014/main" id="{421C700D-2769-40DB-A9A9-43CD3DE63530}"/>
              </a:ext>
            </a:extLst>
          </p:cNvPr>
          <p:cNvGrpSpPr/>
          <p:nvPr/>
        </p:nvGrpSpPr>
        <p:grpSpPr>
          <a:xfrm>
            <a:off x="3364852" y="683419"/>
            <a:ext cx="5499021" cy="4627562"/>
            <a:chOff x="3361291" y="1747477"/>
            <a:chExt cx="5499021" cy="4627562"/>
          </a:xfrm>
        </p:grpSpPr>
        <p:grpSp>
          <p:nvGrpSpPr>
            <p:cNvPr id="166915" name="Group 3"/>
            <p:cNvGrpSpPr>
              <a:grpSpLocks/>
            </p:cNvGrpSpPr>
            <p:nvPr/>
          </p:nvGrpSpPr>
          <p:grpSpPr bwMode="auto">
            <a:xfrm>
              <a:off x="3361291" y="1747477"/>
              <a:ext cx="5469417" cy="4627562"/>
              <a:chOff x="1808" y="725"/>
              <a:chExt cx="3732" cy="2915"/>
            </a:xfrm>
          </p:grpSpPr>
          <p:cxnSp>
            <p:nvCxnSpPr>
              <p:cNvPr id="166916" name="AutoShape 341"/>
              <p:cNvCxnSpPr>
                <a:cxnSpLocks noChangeAspect="1" noChangeShapeType="1"/>
              </p:cNvCxnSpPr>
              <p:nvPr/>
            </p:nvCxnSpPr>
            <p:spPr bwMode="auto">
              <a:xfrm rot="16200000" flipH="1">
                <a:off x="3610" y="3303"/>
                <a:ext cx="141" cy="34"/>
              </a:xfrm>
              <a:prstGeom prst="curvedConnector3">
                <a:avLst>
                  <a:gd name="adj1" fmla="val 50000"/>
                </a:avLst>
              </a:prstGeom>
              <a:noFill/>
              <a:ln w="28575">
                <a:solidFill>
                  <a:srgbClr val="00FF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166917" name="Group 632"/>
              <p:cNvGrpSpPr>
                <a:grpSpLocks noChangeAspect="1"/>
              </p:cNvGrpSpPr>
              <p:nvPr/>
            </p:nvGrpSpPr>
            <p:grpSpPr bwMode="auto">
              <a:xfrm>
                <a:off x="3394" y="2184"/>
                <a:ext cx="535" cy="56"/>
                <a:chOff x="2880" y="2832"/>
                <a:chExt cx="658" cy="77"/>
              </a:xfrm>
            </p:grpSpPr>
            <p:sp>
              <p:nvSpPr>
                <p:cNvPr id="166918" name="Oval 633"/>
                <p:cNvSpPr>
                  <a:spLocks noChangeAspect="1" noChangeArrowheads="1"/>
                </p:cNvSpPr>
                <p:nvPr/>
              </p:nvSpPr>
              <p:spPr bwMode="auto">
                <a:xfrm>
                  <a:off x="3456" y="2832"/>
                  <a:ext cx="77" cy="77"/>
                </a:xfrm>
                <a:prstGeom prst="ellipse">
                  <a:avLst/>
                </a:prstGeom>
                <a:solidFill>
                  <a:schemeClr val="bg1"/>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19" name="Oval 634"/>
                <p:cNvSpPr>
                  <a:spLocks noChangeAspect="1" noChangeArrowheads="1"/>
                </p:cNvSpPr>
                <p:nvPr/>
              </p:nvSpPr>
              <p:spPr bwMode="auto">
                <a:xfrm>
                  <a:off x="3211" y="2832"/>
                  <a:ext cx="77" cy="77"/>
                </a:xfrm>
                <a:prstGeom prst="ellipse">
                  <a:avLst/>
                </a:prstGeom>
                <a:solidFill>
                  <a:schemeClr val="bg1"/>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20" name="Oval 635"/>
                <p:cNvSpPr>
                  <a:spLocks noChangeAspect="1" noChangeArrowheads="1"/>
                </p:cNvSpPr>
                <p:nvPr/>
              </p:nvSpPr>
              <p:spPr bwMode="auto">
                <a:xfrm>
                  <a:off x="2962" y="2832"/>
                  <a:ext cx="77" cy="77"/>
                </a:xfrm>
                <a:prstGeom prst="ellipse">
                  <a:avLst/>
                </a:prstGeom>
                <a:solidFill>
                  <a:schemeClr val="bg1"/>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21" name="Oval 636"/>
                <p:cNvSpPr>
                  <a:spLocks noChangeAspect="1" noChangeArrowheads="1"/>
                </p:cNvSpPr>
                <p:nvPr/>
              </p:nvSpPr>
              <p:spPr bwMode="auto">
                <a:xfrm>
                  <a:off x="3295" y="2832"/>
                  <a:ext cx="77" cy="77"/>
                </a:xfrm>
                <a:prstGeom prst="ellipse">
                  <a:avLst/>
                </a:prstGeom>
                <a:solidFill>
                  <a:schemeClr val="bg1"/>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22" name="Oval 637"/>
                <p:cNvSpPr>
                  <a:spLocks noChangeAspect="1" noChangeArrowheads="1"/>
                </p:cNvSpPr>
                <p:nvPr/>
              </p:nvSpPr>
              <p:spPr bwMode="auto">
                <a:xfrm>
                  <a:off x="2880" y="2832"/>
                  <a:ext cx="77" cy="77"/>
                </a:xfrm>
                <a:prstGeom prst="ellipse">
                  <a:avLst/>
                </a:prstGeom>
                <a:solidFill>
                  <a:schemeClr val="bg1"/>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23" name="Oval 638"/>
                <p:cNvSpPr>
                  <a:spLocks noChangeAspect="1" noChangeArrowheads="1"/>
                </p:cNvSpPr>
                <p:nvPr/>
              </p:nvSpPr>
              <p:spPr bwMode="auto">
                <a:xfrm>
                  <a:off x="3379" y="2832"/>
                  <a:ext cx="77" cy="77"/>
                </a:xfrm>
                <a:prstGeom prst="ellipse">
                  <a:avLst/>
                </a:prstGeom>
                <a:solidFill>
                  <a:schemeClr val="bg1"/>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24" name="Oval 639"/>
                <p:cNvSpPr>
                  <a:spLocks noChangeAspect="1" noChangeArrowheads="1"/>
                </p:cNvSpPr>
                <p:nvPr/>
              </p:nvSpPr>
              <p:spPr bwMode="auto">
                <a:xfrm>
                  <a:off x="3461" y="2832"/>
                  <a:ext cx="77" cy="77"/>
                </a:xfrm>
                <a:prstGeom prst="ellipse">
                  <a:avLst/>
                </a:prstGeom>
                <a:solidFill>
                  <a:schemeClr val="bg1"/>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25" name="Oval 640"/>
                <p:cNvSpPr>
                  <a:spLocks noChangeAspect="1" noChangeArrowheads="1"/>
                </p:cNvSpPr>
                <p:nvPr/>
              </p:nvSpPr>
              <p:spPr bwMode="auto">
                <a:xfrm>
                  <a:off x="3046" y="2832"/>
                  <a:ext cx="77" cy="77"/>
                </a:xfrm>
                <a:prstGeom prst="ellipse">
                  <a:avLst/>
                </a:prstGeom>
                <a:solidFill>
                  <a:schemeClr val="bg1"/>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26" name="Oval 641"/>
                <p:cNvSpPr>
                  <a:spLocks noChangeAspect="1" noChangeArrowheads="1"/>
                </p:cNvSpPr>
                <p:nvPr/>
              </p:nvSpPr>
              <p:spPr bwMode="auto">
                <a:xfrm>
                  <a:off x="3128" y="2832"/>
                  <a:ext cx="77" cy="77"/>
                </a:xfrm>
                <a:prstGeom prst="ellipse">
                  <a:avLst/>
                </a:prstGeom>
                <a:solidFill>
                  <a:schemeClr val="bg1"/>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66927" name="Group 622"/>
              <p:cNvGrpSpPr>
                <a:grpSpLocks noChangeAspect="1"/>
              </p:cNvGrpSpPr>
              <p:nvPr/>
            </p:nvGrpSpPr>
            <p:grpSpPr bwMode="auto">
              <a:xfrm>
                <a:off x="3342" y="2261"/>
                <a:ext cx="535" cy="56"/>
                <a:chOff x="2880" y="2832"/>
                <a:chExt cx="658" cy="77"/>
              </a:xfrm>
            </p:grpSpPr>
            <p:sp>
              <p:nvSpPr>
                <p:cNvPr id="166928" name="Oval 623"/>
                <p:cNvSpPr>
                  <a:spLocks noChangeAspect="1" noChangeArrowheads="1"/>
                </p:cNvSpPr>
                <p:nvPr/>
              </p:nvSpPr>
              <p:spPr bwMode="auto">
                <a:xfrm>
                  <a:off x="3456"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29" name="Oval 624"/>
                <p:cNvSpPr>
                  <a:spLocks noChangeAspect="1" noChangeArrowheads="1"/>
                </p:cNvSpPr>
                <p:nvPr/>
              </p:nvSpPr>
              <p:spPr bwMode="auto">
                <a:xfrm>
                  <a:off x="3211"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30" name="Oval 625"/>
                <p:cNvSpPr>
                  <a:spLocks noChangeAspect="1" noChangeArrowheads="1"/>
                </p:cNvSpPr>
                <p:nvPr/>
              </p:nvSpPr>
              <p:spPr bwMode="auto">
                <a:xfrm>
                  <a:off x="2962"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31" name="Oval 626"/>
                <p:cNvSpPr>
                  <a:spLocks noChangeAspect="1" noChangeArrowheads="1"/>
                </p:cNvSpPr>
                <p:nvPr/>
              </p:nvSpPr>
              <p:spPr bwMode="auto">
                <a:xfrm>
                  <a:off x="3295"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32" name="Oval 627"/>
                <p:cNvSpPr>
                  <a:spLocks noChangeAspect="1" noChangeArrowheads="1"/>
                </p:cNvSpPr>
                <p:nvPr/>
              </p:nvSpPr>
              <p:spPr bwMode="auto">
                <a:xfrm>
                  <a:off x="2880"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33" name="Oval 628"/>
                <p:cNvSpPr>
                  <a:spLocks noChangeAspect="1" noChangeArrowheads="1"/>
                </p:cNvSpPr>
                <p:nvPr/>
              </p:nvSpPr>
              <p:spPr bwMode="auto">
                <a:xfrm>
                  <a:off x="3379"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34" name="Oval 629"/>
                <p:cNvSpPr>
                  <a:spLocks noChangeAspect="1" noChangeArrowheads="1"/>
                </p:cNvSpPr>
                <p:nvPr/>
              </p:nvSpPr>
              <p:spPr bwMode="auto">
                <a:xfrm>
                  <a:off x="3461"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35" name="Oval 630"/>
                <p:cNvSpPr>
                  <a:spLocks noChangeAspect="1" noChangeArrowheads="1"/>
                </p:cNvSpPr>
                <p:nvPr/>
              </p:nvSpPr>
              <p:spPr bwMode="auto">
                <a:xfrm>
                  <a:off x="3046"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36" name="Oval 631"/>
                <p:cNvSpPr>
                  <a:spLocks noChangeAspect="1" noChangeArrowheads="1"/>
                </p:cNvSpPr>
                <p:nvPr/>
              </p:nvSpPr>
              <p:spPr bwMode="auto">
                <a:xfrm>
                  <a:off x="3128"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66937" name="Group 612"/>
              <p:cNvGrpSpPr>
                <a:grpSpLocks noChangeAspect="1"/>
              </p:cNvGrpSpPr>
              <p:nvPr/>
            </p:nvGrpSpPr>
            <p:grpSpPr bwMode="auto">
              <a:xfrm>
                <a:off x="3282" y="2309"/>
                <a:ext cx="535" cy="56"/>
                <a:chOff x="2880" y="2832"/>
                <a:chExt cx="658" cy="77"/>
              </a:xfrm>
            </p:grpSpPr>
            <p:sp>
              <p:nvSpPr>
                <p:cNvPr id="166938" name="Oval 613"/>
                <p:cNvSpPr>
                  <a:spLocks noChangeAspect="1" noChangeArrowheads="1"/>
                </p:cNvSpPr>
                <p:nvPr/>
              </p:nvSpPr>
              <p:spPr bwMode="auto">
                <a:xfrm>
                  <a:off x="3456"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39" name="Oval 614"/>
                <p:cNvSpPr>
                  <a:spLocks noChangeAspect="1" noChangeArrowheads="1"/>
                </p:cNvSpPr>
                <p:nvPr/>
              </p:nvSpPr>
              <p:spPr bwMode="auto">
                <a:xfrm>
                  <a:off x="3211"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40" name="Oval 615"/>
                <p:cNvSpPr>
                  <a:spLocks noChangeAspect="1" noChangeArrowheads="1"/>
                </p:cNvSpPr>
                <p:nvPr/>
              </p:nvSpPr>
              <p:spPr bwMode="auto">
                <a:xfrm>
                  <a:off x="2962"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41" name="Oval 616"/>
                <p:cNvSpPr>
                  <a:spLocks noChangeAspect="1" noChangeArrowheads="1"/>
                </p:cNvSpPr>
                <p:nvPr/>
              </p:nvSpPr>
              <p:spPr bwMode="auto">
                <a:xfrm>
                  <a:off x="3295"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42" name="Oval 617"/>
                <p:cNvSpPr>
                  <a:spLocks noChangeAspect="1" noChangeArrowheads="1"/>
                </p:cNvSpPr>
                <p:nvPr/>
              </p:nvSpPr>
              <p:spPr bwMode="auto">
                <a:xfrm>
                  <a:off x="2880"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43" name="Oval 618"/>
                <p:cNvSpPr>
                  <a:spLocks noChangeAspect="1" noChangeArrowheads="1"/>
                </p:cNvSpPr>
                <p:nvPr/>
              </p:nvSpPr>
              <p:spPr bwMode="auto">
                <a:xfrm>
                  <a:off x="3379"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44" name="Oval 619"/>
                <p:cNvSpPr>
                  <a:spLocks noChangeAspect="1" noChangeArrowheads="1"/>
                </p:cNvSpPr>
                <p:nvPr/>
              </p:nvSpPr>
              <p:spPr bwMode="auto">
                <a:xfrm>
                  <a:off x="3461"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45" name="Oval 620"/>
                <p:cNvSpPr>
                  <a:spLocks noChangeAspect="1" noChangeArrowheads="1"/>
                </p:cNvSpPr>
                <p:nvPr/>
              </p:nvSpPr>
              <p:spPr bwMode="auto">
                <a:xfrm>
                  <a:off x="3046"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46" name="Oval 621"/>
                <p:cNvSpPr>
                  <a:spLocks noChangeAspect="1" noChangeArrowheads="1"/>
                </p:cNvSpPr>
                <p:nvPr/>
              </p:nvSpPr>
              <p:spPr bwMode="auto">
                <a:xfrm>
                  <a:off x="3128"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66947" name="Group 581"/>
              <p:cNvGrpSpPr>
                <a:grpSpLocks noChangeAspect="1"/>
              </p:cNvGrpSpPr>
              <p:nvPr/>
            </p:nvGrpSpPr>
            <p:grpSpPr bwMode="auto">
              <a:xfrm>
                <a:off x="3238" y="2357"/>
                <a:ext cx="805" cy="57"/>
                <a:chOff x="1920" y="2407"/>
                <a:chExt cx="990" cy="79"/>
              </a:xfrm>
            </p:grpSpPr>
            <p:grpSp>
              <p:nvGrpSpPr>
                <p:cNvPr id="166948" name="Group 582"/>
                <p:cNvGrpSpPr>
                  <a:grpSpLocks noChangeAspect="1"/>
                </p:cNvGrpSpPr>
                <p:nvPr/>
              </p:nvGrpSpPr>
              <p:grpSpPr bwMode="auto">
                <a:xfrm>
                  <a:off x="1920" y="2407"/>
                  <a:ext cx="658" cy="77"/>
                  <a:chOff x="1920" y="2400"/>
                  <a:chExt cx="658" cy="77"/>
                </a:xfrm>
              </p:grpSpPr>
              <p:sp>
                <p:nvSpPr>
                  <p:cNvPr id="166949" name="Oval 583"/>
                  <p:cNvSpPr>
                    <a:spLocks noChangeAspect="1" noChangeArrowheads="1"/>
                  </p:cNvSpPr>
                  <p:nvPr/>
                </p:nvSpPr>
                <p:spPr bwMode="auto">
                  <a:xfrm>
                    <a:off x="2496"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50" name="Oval 584"/>
                  <p:cNvSpPr>
                    <a:spLocks noChangeAspect="1" noChangeArrowheads="1"/>
                  </p:cNvSpPr>
                  <p:nvPr/>
                </p:nvSpPr>
                <p:spPr bwMode="auto">
                  <a:xfrm>
                    <a:off x="2251"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51" name="Oval 585"/>
                  <p:cNvSpPr>
                    <a:spLocks noChangeAspect="1" noChangeArrowheads="1"/>
                  </p:cNvSpPr>
                  <p:nvPr/>
                </p:nvSpPr>
                <p:spPr bwMode="auto">
                  <a:xfrm>
                    <a:off x="2002"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52" name="Oval 586"/>
                  <p:cNvSpPr>
                    <a:spLocks noChangeAspect="1" noChangeArrowheads="1"/>
                  </p:cNvSpPr>
                  <p:nvPr/>
                </p:nvSpPr>
                <p:spPr bwMode="auto">
                  <a:xfrm>
                    <a:off x="2335"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53" name="Oval 587"/>
                  <p:cNvSpPr>
                    <a:spLocks noChangeAspect="1" noChangeArrowheads="1"/>
                  </p:cNvSpPr>
                  <p:nvPr/>
                </p:nvSpPr>
                <p:spPr bwMode="auto">
                  <a:xfrm>
                    <a:off x="1920"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54" name="Oval 588"/>
                  <p:cNvSpPr>
                    <a:spLocks noChangeAspect="1" noChangeArrowheads="1"/>
                  </p:cNvSpPr>
                  <p:nvPr/>
                </p:nvSpPr>
                <p:spPr bwMode="auto">
                  <a:xfrm>
                    <a:off x="2419"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55" name="Oval 589"/>
                  <p:cNvSpPr>
                    <a:spLocks noChangeAspect="1" noChangeArrowheads="1"/>
                  </p:cNvSpPr>
                  <p:nvPr/>
                </p:nvSpPr>
                <p:spPr bwMode="auto">
                  <a:xfrm>
                    <a:off x="2501"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56" name="Oval 590"/>
                  <p:cNvSpPr>
                    <a:spLocks noChangeAspect="1" noChangeArrowheads="1"/>
                  </p:cNvSpPr>
                  <p:nvPr/>
                </p:nvSpPr>
                <p:spPr bwMode="auto">
                  <a:xfrm>
                    <a:off x="2086"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57" name="Oval 591"/>
                  <p:cNvSpPr>
                    <a:spLocks noChangeAspect="1" noChangeArrowheads="1"/>
                  </p:cNvSpPr>
                  <p:nvPr/>
                </p:nvSpPr>
                <p:spPr bwMode="auto">
                  <a:xfrm>
                    <a:off x="2168"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sp>
              <p:nvSpPr>
                <p:cNvPr id="166958" name="Oval 592"/>
                <p:cNvSpPr>
                  <a:spLocks noChangeAspect="1" noChangeArrowheads="1"/>
                </p:cNvSpPr>
                <p:nvPr/>
              </p:nvSpPr>
              <p:spPr bwMode="auto">
                <a:xfrm>
                  <a:off x="2584" y="2409"/>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59" name="Oval 593"/>
                <p:cNvSpPr>
                  <a:spLocks noChangeAspect="1" noChangeArrowheads="1"/>
                </p:cNvSpPr>
                <p:nvPr/>
              </p:nvSpPr>
              <p:spPr bwMode="auto">
                <a:xfrm>
                  <a:off x="2668" y="2409"/>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60" name="Oval 594"/>
                <p:cNvSpPr>
                  <a:spLocks noChangeAspect="1" noChangeArrowheads="1"/>
                </p:cNvSpPr>
                <p:nvPr/>
              </p:nvSpPr>
              <p:spPr bwMode="auto">
                <a:xfrm>
                  <a:off x="2752" y="2409"/>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61" name="Oval 595"/>
                <p:cNvSpPr>
                  <a:spLocks noChangeAspect="1" noChangeArrowheads="1"/>
                </p:cNvSpPr>
                <p:nvPr/>
              </p:nvSpPr>
              <p:spPr bwMode="auto">
                <a:xfrm>
                  <a:off x="2833" y="2409"/>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66962" name="Group 566"/>
              <p:cNvGrpSpPr>
                <a:grpSpLocks noChangeAspect="1"/>
              </p:cNvGrpSpPr>
              <p:nvPr/>
            </p:nvGrpSpPr>
            <p:grpSpPr bwMode="auto">
              <a:xfrm>
                <a:off x="3186" y="2405"/>
                <a:ext cx="805" cy="57"/>
                <a:chOff x="1920" y="2407"/>
                <a:chExt cx="990" cy="79"/>
              </a:xfrm>
            </p:grpSpPr>
            <p:grpSp>
              <p:nvGrpSpPr>
                <p:cNvPr id="166963" name="Group 567"/>
                <p:cNvGrpSpPr>
                  <a:grpSpLocks noChangeAspect="1"/>
                </p:cNvGrpSpPr>
                <p:nvPr/>
              </p:nvGrpSpPr>
              <p:grpSpPr bwMode="auto">
                <a:xfrm>
                  <a:off x="1920" y="2407"/>
                  <a:ext cx="658" cy="77"/>
                  <a:chOff x="1920" y="2400"/>
                  <a:chExt cx="658" cy="77"/>
                </a:xfrm>
              </p:grpSpPr>
              <p:sp>
                <p:nvSpPr>
                  <p:cNvPr id="166964" name="Oval 568"/>
                  <p:cNvSpPr>
                    <a:spLocks noChangeAspect="1" noChangeArrowheads="1"/>
                  </p:cNvSpPr>
                  <p:nvPr/>
                </p:nvSpPr>
                <p:spPr bwMode="auto">
                  <a:xfrm>
                    <a:off x="2496"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65" name="Oval 569"/>
                  <p:cNvSpPr>
                    <a:spLocks noChangeAspect="1" noChangeArrowheads="1"/>
                  </p:cNvSpPr>
                  <p:nvPr/>
                </p:nvSpPr>
                <p:spPr bwMode="auto">
                  <a:xfrm>
                    <a:off x="2251"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66" name="Oval 570"/>
                  <p:cNvSpPr>
                    <a:spLocks noChangeAspect="1" noChangeArrowheads="1"/>
                  </p:cNvSpPr>
                  <p:nvPr/>
                </p:nvSpPr>
                <p:spPr bwMode="auto">
                  <a:xfrm>
                    <a:off x="2002"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67" name="Oval 571"/>
                  <p:cNvSpPr>
                    <a:spLocks noChangeAspect="1" noChangeArrowheads="1"/>
                  </p:cNvSpPr>
                  <p:nvPr/>
                </p:nvSpPr>
                <p:spPr bwMode="auto">
                  <a:xfrm>
                    <a:off x="2335"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68" name="Oval 572"/>
                  <p:cNvSpPr>
                    <a:spLocks noChangeAspect="1" noChangeArrowheads="1"/>
                  </p:cNvSpPr>
                  <p:nvPr/>
                </p:nvSpPr>
                <p:spPr bwMode="auto">
                  <a:xfrm>
                    <a:off x="1920"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69" name="Oval 573"/>
                  <p:cNvSpPr>
                    <a:spLocks noChangeAspect="1" noChangeArrowheads="1"/>
                  </p:cNvSpPr>
                  <p:nvPr/>
                </p:nvSpPr>
                <p:spPr bwMode="auto">
                  <a:xfrm>
                    <a:off x="2419"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70" name="Oval 574"/>
                  <p:cNvSpPr>
                    <a:spLocks noChangeAspect="1" noChangeArrowheads="1"/>
                  </p:cNvSpPr>
                  <p:nvPr/>
                </p:nvSpPr>
                <p:spPr bwMode="auto">
                  <a:xfrm>
                    <a:off x="2501"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71" name="Oval 575"/>
                  <p:cNvSpPr>
                    <a:spLocks noChangeAspect="1" noChangeArrowheads="1"/>
                  </p:cNvSpPr>
                  <p:nvPr/>
                </p:nvSpPr>
                <p:spPr bwMode="auto">
                  <a:xfrm>
                    <a:off x="2086"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72" name="Oval 576"/>
                  <p:cNvSpPr>
                    <a:spLocks noChangeAspect="1" noChangeArrowheads="1"/>
                  </p:cNvSpPr>
                  <p:nvPr/>
                </p:nvSpPr>
                <p:spPr bwMode="auto">
                  <a:xfrm>
                    <a:off x="2168"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sp>
              <p:nvSpPr>
                <p:cNvPr id="166973" name="Oval 577"/>
                <p:cNvSpPr>
                  <a:spLocks noChangeAspect="1" noChangeArrowheads="1"/>
                </p:cNvSpPr>
                <p:nvPr/>
              </p:nvSpPr>
              <p:spPr bwMode="auto">
                <a:xfrm>
                  <a:off x="2584" y="2409"/>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74" name="Oval 578"/>
                <p:cNvSpPr>
                  <a:spLocks noChangeAspect="1" noChangeArrowheads="1"/>
                </p:cNvSpPr>
                <p:nvPr/>
              </p:nvSpPr>
              <p:spPr bwMode="auto">
                <a:xfrm>
                  <a:off x="2668" y="2409"/>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75" name="Oval 579"/>
                <p:cNvSpPr>
                  <a:spLocks noChangeAspect="1" noChangeArrowheads="1"/>
                </p:cNvSpPr>
                <p:nvPr/>
              </p:nvSpPr>
              <p:spPr bwMode="auto">
                <a:xfrm>
                  <a:off x="2752" y="2409"/>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76" name="Oval 580"/>
                <p:cNvSpPr>
                  <a:spLocks noChangeAspect="1" noChangeArrowheads="1"/>
                </p:cNvSpPr>
                <p:nvPr/>
              </p:nvSpPr>
              <p:spPr bwMode="auto">
                <a:xfrm>
                  <a:off x="2833" y="2409"/>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66977" name="Group 551"/>
              <p:cNvGrpSpPr>
                <a:grpSpLocks noChangeAspect="1"/>
              </p:cNvGrpSpPr>
              <p:nvPr/>
            </p:nvGrpSpPr>
            <p:grpSpPr bwMode="auto">
              <a:xfrm>
                <a:off x="3147" y="2453"/>
                <a:ext cx="805" cy="57"/>
                <a:chOff x="1920" y="2407"/>
                <a:chExt cx="990" cy="79"/>
              </a:xfrm>
            </p:grpSpPr>
            <p:grpSp>
              <p:nvGrpSpPr>
                <p:cNvPr id="166978" name="Group 552"/>
                <p:cNvGrpSpPr>
                  <a:grpSpLocks noChangeAspect="1"/>
                </p:cNvGrpSpPr>
                <p:nvPr/>
              </p:nvGrpSpPr>
              <p:grpSpPr bwMode="auto">
                <a:xfrm>
                  <a:off x="1920" y="2407"/>
                  <a:ext cx="658" cy="77"/>
                  <a:chOff x="1920" y="2400"/>
                  <a:chExt cx="658" cy="77"/>
                </a:xfrm>
              </p:grpSpPr>
              <p:sp>
                <p:nvSpPr>
                  <p:cNvPr id="166979" name="Oval 553"/>
                  <p:cNvSpPr>
                    <a:spLocks noChangeAspect="1" noChangeArrowheads="1"/>
                  </p:cNvSpPr>
                  <p:nvPr/>
                </p:nvSpPr>
                <p:spPr bwMode="auto">
                  <a:xfrm>
                    <a:off x="2496"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80" name="Oval 554"/>
                  <p:cNvSpPr>
                    <a:spLocks noChangeAspect="1" noChangeArrowheads="1"/>
                  </p:cNvSpPr>
                  <p:nvPr/>
                </p:nvSpPr>
                <p:spPr bwMode="auto">
                  <a:xfrm>
                    <a:off x="2251"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81" name="Oval 555"/>
                  <p:cNvSpPr>
                    <a:spLocks noChangeAspect="1" noChangeArrowheads="1"/>
                  </p:cNvSpPr>
                  <p:nvPr/>
                </p:nvSpPr>
                <p:spPr bwMode="auto">
                  <a:xfrm>
                    <a:off x="2002"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82" name="Oval 556"/>
                  <p:cNvSpPr>
                    <a:spLocks noChangeAspect="1" noChangeArrowheads="1"/>
                  </p:cNvSpPr>
                  <p:nvPr/>
                </p:nvSpPr>
                <p:spPr bwMode="auto">
                  <a:xfrm>
                    <a:off x="2335"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83" name="Oval 557"/>
                  <p:cNvSpPr>
                    <a:spLocks noChangeAspect="1" noChangeArrowheads="1"/>
                  </p:cNvSpPr>
                  <p:nvPr/>
                </p:nvSpPr>
                <p:spPr bwMode="auto">
                  <a:xfrm>
                    <a:off x="1920"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84" name="Oval 558"/>
                  <p:cNvSpPr>
                    <a:spLocks noChangeAspect="1" noChangeArrowheads="1"/>
                  </p:cNvSpPr>
                  <p:nvPr/>
                </p:nvSpPr>
                <p:spPr bwMode="auto">
                  <a:xfrm>
                    <a:off x="2419"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85" name="Oval 559"/>
                  <p:cNvSpPr>
                    <a:spLocks noChangeAspect="1" noChangeArrowheads="1"/>
                  </p:cNvSpPr>
                  <p:nvPr/>
                </p:nvSpPr>
                <p:spPr bwMode="auto">
                  <a:xfrm>
                    <a:off x="2501"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86" name="Oval 560"/>
                  <p:cNvSpPr>
                    <a:spLocks noChangeAspect="1" noChangeArrowheads="1"/>
                  </p:cNvSpPr>
                  <p:nvPr/>
                </p:nvSpPr>
                <p:spPr bwMode="auto">
                  <a:xfrm>
                    <a:off x="2086"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87" name="Oval 561"/>
                  <p:cNvSpPr>
                    <a:spLocks noChangeAspect="1" noChangeArrowheads="1"/>
                  </p:cNvSpPr>
                  <p:nvPr/>
                </p:nvSpPr>
                <p:spPr bwMode="auto">
                  <a:xfrm>
                    <a:off x="2168"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sp>
              <p:nvSpPr>
                <p:cNvPr id="166988" name="Oval 562"/>
                <p:cNvSpPr>
                  <a:spLocks noChangeAspect="1" noChangeArrowheads="1"/>
                </p:cNvSpPr>
                <p:nvPr/>
              </p:nvSpPr>
              <p:spPr bwMode="auto">
                <a:xfrm>
                  <a:off x="2584" y="2409"/>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89" name="Oval 563"/>
                <p:cNvSpPr>
                  <a:spLocks noChangeAspect="1" noChangeArrowheads="1"/>
                </p:cNvSpPr>
                <p:nvPr/>
              </p:nvSpPr>
              <p:spPr bwMode="auto">
                <a:xfrm>
                  <a:off x="2668" y="2409"/>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90" name="Oval 564"/>
                <p:cNvSpPr>
                  <a:spLocks noChangeAspect="1" noChangeArrowheads="1"/>
                </p:cNvSpPr>
                <p:nvPr/>
              </p:nvSpPr>
              <p:spPr bwMode="auto">
                <a:xfrm>
                  <a:off x="2752" y="2409"/>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91" name="Oval 565"/>
                <p:cNvSpPr>
                  <a:spLocks noChangeAspect="1" noChangeArrowheads="1"/>
                </p:cNvSpPr>
                <p:nvPr/>
              </p:nvSpPr>
              <p:spPr bwMode="auto">
                <a:xfrm>
                  <a:off x="2833" y="2409"/>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66992" name="Group 531"/>
              <p:cNvGrpSpPr>
                <a:grpSpLocks noChangeAspect="1"/>
              </p:cNvGrpSpPr>
              <p:nvPr/>
            </p:nvGrpSpPr>
            <p:grpSpPr bwMode="auto">
              <a:xfrm>
                <a:off x="3446" y="2261"/>
                <a:ext cx="535" cy="56"/>
                <a:chOff x="2880" y="2832"/>
                <a:chExt cx="658" cy="77"/>
              </a:xfrm>
            </p:grpSpPr>
            <p:sp>
              <p:nvSpPr>
                <p:cNvPr id="166993" name="Oval 532"/>
                <p:cNvSpPr>
                  <a:spLocks noChangeAspect="1" noChangeArrowheads="1"/>
                </p:cNvSpPr>
                <p:nvPr/>
              </p:nvSpPr>
              <p:spPr bwMode="auto">
                <a:xfrm>
                  <a:off x="3456"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94" name="Oval 533"/>
                <p:cNvSpPr>
                  <a:spLocks noChangeAspect="1" noChangeArrowheads="1"/>
                </p:cNvSpPr>
                <p:nvPr/>
              </p:nvSpPr>
              <p:spPr bwMode="auto">
                <a:xfrm>
                  <a:off x="3211"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95" name="Oval 534"/>
                <p:cNvSpPr>
                  <a:spLocks noChangeAspect="1" noChangeArrowheads="1"/>
                </p:cNvSpPr>
                <p:nvPr/>
              </p:nvSpPr>
              <p:spPr bwMode="auto">
                <a:xfrm>
                  <a:off x="2962"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96" name="Oval 535"/>
                <p:cNvSpPr>
                  <a:spLocks noChangeAspect="1" noChangeArrowheads="1"/>
                </p:cNvSpPr>
                <p:nvPr/>
              </p:nvSpPr>
              <p:spPr bwMode="auto">
                <a:xfrm>
                  <a:off x="3295"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97" name="Oval 536"/>
                <p:cNvSpPr>
                  <a:spLocks noChangeAspect="1" noChangeArrowheads="1"/>
                </p:cNvSpPr>
                <p:nvPr/>
              </p:nvSpPr>
              <p:spPr bwMode="auto">
                <a:xfrm>
                  <a:off x="2880"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98" name="Oval 537"/>
                <p:cNvSpPr>
                  <a:spLocks noChangeAspect="1" noChangeArrowheads="1"/>
                </p:cNvSpPr>
                <p:nvPr/>
              </p:nvSpPr>
              <p:spPr bwMode="auto">
                <a:xfrm>
                  <a:off x="3379"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6999" name="Oval 538"/>
                <p:cNvSpPr>
                  <a:spLocks noChangeAspect="1" noChangeArrowheads="1"/>
                </p:cNvSpPr>
                <p:nvPr/>
              </p:nvSpPr>
              <p:spPr bwMode="auto">
                <a:xfrm>
                  <a:off x="3461"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00" name="Oval 539"/>
                <p:cNvSpPr>
                  <a:spLocks noChangeAspect="1" noChangeArrowheads="1"/>
                </p:cNvSpPr>
                <p:nvPr/>
              </p:nvSpPr>
              <p:spPr bwMode="auto">
                <a:xfrm>
                  <a:off x="3046"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01" name="Oval 540"/>
                <p:cNvSpPr>
                  <a:spLocks noChangeAspect="1" noChangeArrowheads="1"/>
                </p:cNvSpPr>
                <p:nvPr/>
              </p:nvSpPr>
              <p:spPr bwMode="auto">
                <a:xfrm>
                  <a:off x="3128"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67002" name="Group 521"/>
              <p:cNvGrpSpPr>
                <a:grpSpLocks noChangeAspect="1"/>
              </p:cNvGrpSpPr>
              <p:nvPr/>
            </p:nvGrpSpPr>
            <p:grpSpPr bwMode="auto">
              <a:xfrm>
                <a:off x="3498" y="2309"/>
                <a:ext cx="535" cy="56"/>
                <a:chOff x="2880" y="2832"/>
                <a:chExt cx="658" cy="77"/>
              </a:xfrm>
            </p:grpSpPr>
            <p:sp>
              <p:nvSpPr>
                <p:cNvPr id="167003" name="Oval 522"/>
                <p:cNvSpPr>
                  <a:spLocks noChangeAspect="1" noChangeArrowheads="1"/>
                </p:cNvSpPr>
                <p:nvPr/>
              </p:nvSpPr>
              <p:spPr bwMode="auto">
                <a:xfrm>
                  <a:off x="3456"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04" name="Oval 523"/>
                <p:cNvSpPr>
                  <a:spLocks noChangeAspect="1" noChangeArrowheads="1"/>
                </p:cNvSpPr>
                <p:nvPr/>
              </p:nvSpPr>
              <p:spPr bwMode="auto">
                <a:xfrm>
                  <a:off x="3211"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05" name="Oval 524"/>
                <p:cNvSpPr>
                  <a:spLocks noChangeAspect="1" noChangeArrowheads="1"/>
                </p:cNvSpPr>
                <p:nvPr/>
              </p:nvSpPr>
              <p:spPr bwMode="auto">
                <a:xfrm>
                  <a:off x="2962"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06" name="Oval 525"/>
                <p:cNvSpPr>
                  <a:spLocks noChangeAspect="1" noChangeArrowheads="1"/>
                </p:cNvSpPr>
                <p:nvPr/>
              </p:nvSpPr>
              <p:spPr bwMode="auto">
                <a:xfrm>
                  <a:off x="3295"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07" name="Oval 526"/>
                <p:cNvSpPr>
                  <a:spLocks noChangeAspect="1" noChangeArrowheads="1"/>
                </p:cNvSpPr>
                <p:nvPr/>
              </p:nvSpPr>
              <p:spPr bwMode="auto">
                <a:xfrm>
                  <a:off x="2880"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08" name="Oval 527"/>
                <p:cNvSpPr>
                  <a:spLocks noChangeAspect="1" noChangeArrowheads="1"/>
                </p:cNvSpPr>
                <p:nvPr/>
              </p:nvSpPr>
              <p:spPr bwMode="auto">
                <a:xfrm>
                  <a:off x="3379"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09" name="Oval 528"/>
                <p:cNvSpPr>
                  <a:spLocks noChangeAspect="1" noChangeArrowheads="1"/>
                </p:cNvSpPr>
                <p:nvPr/>
              </p:nvSpPr>
              <p:spPr bwMode="auto">
                <a:xfrm>
                  <a:off x="3461"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10" name="Oval 529"/>
                <p:cNvSpPr>
                  <a:spLocks noChangeAspect="1" noChangeArrowheads="1"/>
                </p:cNvSpPr>
                <p:nvPr/>
              </p:nvSpPr>
              <p:spPr bwMode="auto">
                <a:xfrm>
                  <a:off x="3046"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11" name="Oval 530"/>
                <p:cNvSpPr>
                  <a:spLocks noChangeAspect="1" noChangeArrowheads="1"/>
                </p:cNvSpPr>
                <p:nvPr/>
              </p:nvSpPr>
              <p:spPr bwMode="auto">
                <a:xfrm>
                  <a:off x="3128"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67012" name="Group 511"/>
              <p:cNvGrpSpPr>
                <a:grpSpLocks noChangeAspect="1"/>
              </p:cNvGrpSpPr>
              <p:nvPr/>
            </p:nvGrpSpPr>
            <p:grpSpPr bwMode="auto">
              <a:xfrm>
                <a:off x="3550" y="2357"/>
                <a:ext cx="535" cy="56"/>
                <a:chOff x="2880" y="2832"/>
                <a:chExt cx="658" cy="77"/>
              </a:xfrm>
            </p:grpSpPr>
            <p:sp>
              <p:nvSpPr>
                <p:cNvPr id="167013" name="Oval 512"/>
                <p:cNvSpPr>
                  <a:spLocks noChangeAspect="1" noChangeArrowheads="1"/>
                </p:cNvSpPr>
                <p:nvPr/>
              </p:nvSpPr>
              <p:spPr bwMode="auto">
                <a:xfrm>
                  <a:off x="3456"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14" name="Oval 513"/>
                <p:cNvSpPr>
                  <a:spLocks noChangeAspect="1" noChangeArrowheads="1"/>
                </p:cNvSpPr>
                <p:nvPr/>
              </p:nvSpPr>
              <p:spPr bwMode="auto">
                <a:xfrm>
                  <a:off x="3211"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15" name="Oval 514"/>
                <p:cNvSpPr>
                  <a:spLocks noChangeAspect="1" noChangeArrowheads="1"/>
                </p:cNvSpPr>
                <p:nvPr/>
              </p:nvSpPr>
              <p:spPr bwMode="auto">
                <a:xfrm>
                  <a:off x="2962"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16" name="Oval 515"/>
                <p:cNvSpPr>
                  <a:spLocks noChangeAspect="1" noChangeArrowheads="1"/>
                </p:cNvSpPr>
                <p:nvPr/>
              </p:nvSpPr>
              <p:spPr bwMode="auto">
                <a:xfrm>
                  <a:off x="3295"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17" name="Oval 516"/>
                <p:cNvSpPr>
                  <a:spLocks noChangeAspect="1" noChangeArrowheads="1"/>
                </p:cNvSpPr>
                <p:nvPr/>
              </p:nvSpPr>
              <p:spPr bwMode="auto">
                <a:xfrm>
                  <a:off x="2880"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18" name="Oval 517"/>
                <p:cNvSpPr>
                  <a:spLocks noChangeAspect="1" noChangeArrowheads="1"/>
                </p:cNvSpPr>
                <p:nvPr/>
              </p:nvSpPr>
              <p:spPr bwMode="auto">
                <a:xfrm>
                  <a:off x="3379"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19" name="Oval 518"/>
                <p:cNvSpPr>
                  <a:spLocks noChangeAspect="1" noChangeArrowheads="1"/>
                </p:cNvSpPr>
                <p:nvPr/>
              </p:nvSpPr>
              <p:spPr bwMode="auto">
                <a:xfrm>
                  <a:off x="3461"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20" name="Oval 519"/>
                <p:cNvSpPr>
                  <a:spLocks noChangeAspect="1" noChangeArrowheads="1"/>
                </p:cNvSpPr>
                <p:nvPr/>
              </p:nvSpPr>
              <p:spPr bwMode="auto">
                <a:xfrm>
                  <a:off x="3046"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21" name="Oval 520"/>
                <p:cNvSpPr>
                  <a:spLocks noChangeAspect="1" noChangeArrowheads="1"/>
                </p:cNvSpPr>
                <p:nvPr/>
              </p:nvSpPr>
              <p:spPr bwMode="auto">
                <a:xfrm>
                  <a:off x="3128"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67022" name="Group 501"/>
              <p:cNvGrpSpPr>
                <a:grpSpLocks noChangeAspect="1"/>
              </p:cNvGrpSpPr>
              <p:nvPr/>
            </p:nvGrpSpPr>
            <p:grpSpPr bwMode="auto">
              <a:xfrm>
                <a:off x="3602" y="2405"/>
                <a:ext cx="535" cy="56"/>
                <a:chOff x="2880" y="2832"/>
                <a:chExt cx="658" cy="77"/>
              </a:xfrm>
            </p:grpSpPr>
            <p:sp>
              <p:nvSpPr>
                <p:cNvPr id="167023" name="Oval 502"/>
                <p:cNvSpPr>
                  <a:spLocks noChangeAspect="1" noChangeArrowheads="1"/>
                </p:cNvSpPr>
                <p:nvPr/>
              </p:nvSpPr>
              <p:spPr bwMode="auto">
                <a:xfrm>
                  <a:off x="3456"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24" name="Oval 503"/>
                <p:cNvSpPr>
                  <a:spLocks noChangeAspect="1" noChangeArrowheads="1"/>
                </p:cNvSpPr>
                <p:nvPr/>
              </p:nvSpPr>
              <p:spPr bwMode="auto">
                <a:xfrm>
                  <a:off x="3211"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25" name="Oval 504"/>
                <p:cNvSpPr>
                  <a:spLocks noChangeAspect="1" noChangeArrowheads="1"/>
                </p:cNvSpPr>
                <p:nvPr/>
              </p:nvSpPr>
              <p:spPr bwMode="auto">
                <a:xfrm>
                  <a:off x="2962"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26" name="Oval 505"/>
                <p:cNvSpPr>
                  <a:spLocks noChangeAspect="1" noChangeArrowheads="1"/>
                </p:cNvSpPr>
                <p:nvPr/>
              </p:nvSpPr>
              <p:spPr bwMode="auto">
                <a:xfrm>
                  <a:off x="3295"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27" name="Oval 506"/>
                <p:cNvSpPr>
                  <a:spLocks noChangeAspect="1" noChangeArrowheads="1"/>
                </p:cNvSpPr>
                <p:nvPr/>
              </p:nvSpPr>
              <p:spPr bwMode="auto">
                <a:xfrm>
                  <a:off x="2880"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28" name="Oval 507"/>
                <p:cNvSpPr>
                  <a:spLocks noChangeAspect="1" noChangeArrowheads="1"/>
                </p:cNvSpPr>
                <p:nvPr/>
              </p:nvSpPr>
              <p:spPr bwMode="auto">
                <a:xfrm>
                  <a:off x="3379"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29" name="Oval 508"/>
                <p:cNvSpPr>
                  <a:spLocks noChangeAspect="1" noChangeArrowheads="1"/>
                </p:cNvSpPr>
                <p:nvPr/>
              </p:nvSpPr>
              <p:spPr bwMode="auto">
                <a:xfrm>
                  <a:off x="3461"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30" name="Oval 509"/>
                <p:cNvSpPr>
                  <a:spLocks noChangeAspect="1" noChangeArrowheads="1"/>
                </p:cNvSpPr>
                <p:nvPr/>
              </p:nvSpPr>
              <p:spPr bwMode="auto">
                <a:xfrm>
                  <a:off x="3046"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31" name="Oval 510"/>
                <p:cNvSpPr>
                  <a:spLocks noChangeAspect="1" noChangeArrowheads="1"/>
                </p:cNvSpPr>
                <p:nvPr/>
              </p:nvSpPr>
              <p:spPr bwMode="auto">
                <a:xfrm>
                  <a:off x="3128"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sp>
            <p:nvSpPr>
              <p:cNvPr id="167032" name="Arc 424"/>
              <p:cNvSpPr>
                <a:spLocks noChangeAspect="1"/>
              </p:cNvSpPr>
              <p:nvPr/>
            </p:nvSpPr>
            <p:spPr bwMode="auto">
              <a:xfrm rot="-5520000">
                <a:off x="2940" y="2136"/>
                <a:ext cx="113" cy="51"/>
              </a:xfrm>
              <a:custGeom>
                <a:avLst/>
                <a:gdLst>
                  <a:gd name="T0" fmla="*/ 0 w 40427"/>
                  <a:gd name="T1" fmla="*/ 0 h 21600"/>
                  <a:gd name="T2" fmla="*/ 0 w 40427"/>
                  <a:gd name="T3" fmla="*/ 0 h 21600"/>
                  <a:gd name="T4" fmla="*/ 0 w 40427"/>
                  <a:gd name="T5" fmla="*/ 0 h 21600"/>
                  <a:gd name="T6" fmla="*/ 0 60000 65536"/>
                  <a:gd name="T7" fmla="*/ 0 60000 65536"/>
                  <a:gd name="T8" fmla="*/ 0 60000 65536"/>
                </a:gdLst>
                <a:ahLst/>
                <a:cxnLst>
                  <a:cxn ang="T6">
                    <a:pos x="T0" y="T1"/>
                  </a:cxn>
                  <a:cxn ang="T7">
                    <a:pos x="T2" y="T3"/>
                  </a:cxn>
                  <a:cxn ang="T8">
                    <a:pos x="T4" y="T5"/>
                  </a:cxn>
                </a:cxnLst>
                <a:rect l="0" t="0" r="r" b="b"/>
                <a:pathLst>
                  <a:path w="40427" h="21600" fill="none" extrusionOk="0">
                    <a:moveTo>
                      <a:pt x="0" y="11012"/>
                    </a:moveTo>
                    <a:cubicBezTo>
                      <a:pt x="3825" y="4209"/>
                      <a:pt x="11022" y="-1"/>
                      <a:pt x="18827" y="0"/>
                    </a:cubicBezTo>
                    <a:cubicBezTo>
                      <a:pt x="30756" y="0"/>
                      <a:pt x="40427" y="9670"/>
                      <a:pt x="40427" y="21600"/>
                    </a:cubicBezTo>
                  </a:path>
                  <a:path w="40427" h="21600" stroke="0" extrusionOk="0">
                    <a:moveTo>
                      <a:pt x="0" y="11012"/>
                    </a:moveTo>
                    <a:cubicBezTo>
                      <a:pt x="3825" y="4209"/>
                      <a:pt x="11022" y="-1"/>
                      <a:pt x="18827" y="0"/>
                    </a:cubicBezTo>
                    <a:cubicBezTo>
                      <a:pt x="30756" y="0"/>
                      <a:pt x="40427" y="9670"/>
                      <a:pt x="40427" y="21600"/>
                    </a:cubicBezTo>
                    <a:lnTo>
                      <a:pt x="18827" y="21600"/>
                    </a:lnTo>
                    <a:lnTo>
                      <a:pt x="0" y="11012"/>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033" name="Arc 334"/>
              <p:cNvSpPr>
                <a:spLocks noChangeAspect="1"/>
              </p:cNvSpPr>
              <p:nvPr/>
            </p:nvSpPr>
            <p:spPr bwMode="auto">
              <a:xfrm rot="10800000">
                <a:off x="3711" y="3152"/>
                <a:ext cx="53" cy="114"/>
              </a:xfrm>
              <a:custGeom>
                <a:avLst/>
                <a:gdLst>
                  <a:gd name="T0" fmla="*/ 0 w 43200"/>
                  <a:gd name="T1" fmla="*/ 0 h 41086"/>
                  <a:gd name="T2" fmla="*/ 0 w 43200"/>
                  <a:gd name="T3" fmla="*/ 0 h 41086"/>
                  <a:gd name="T4" fmla="*/ 0 w 43200"/>
                  <a:gd name="T5" fmla="*/ 0 h 41086"/>
                  <a:gd name="T6" fmla="*/ 0 60000 65536"/>
                  <a:gd name="T7" fmla="*/ 0 60000 65536"/>
                  <a:gd name="T8" fmla="*/ 0 60000 65536"/>
                </a:gdLst>
                <a:ahLst/>
                <a:cxnLst>
                  <a:cxn ang="T6">
                    <a:pos x="T0" y="T1"/>
                  </a:cxn>
                  <a:cxn ang="T7">
                    <a:pos x="T2" y="T3"/>
                  </a:cxn>
                  <a:cxn ang="T8">
                    <a:pos x="T4" y="T5"/>
                  </a:cxn>
                </a:cxnLst>
                <a:rect l="0" t="0" r="r" b="b"/>
                <a:pathLst>
                  <a:path w="43200" h="41086" fill="none" extrusionOk="0">
                    <a:moveTo>
                      <a:pt x="12280" y="41085"/>
                    </a:moveTo>
                    <a:cubicBezTo>
                      <a:pt x="4776" y="37496"/>
                      <a:pt x="0" y="29917"/>
                      <a:pt x="0" y="21600"/>
                    </a:cubicBezTo>
                    <a:cubicBezTo>
                      <a:pt x="0" y="9670"/>
                      <a:pt x="9670" y="0"/>
                      <a:pt x="21600" y="0"/>
                    </a:cubicBezTo>
                    <a:cubicBezTo>
                      <a:pt x="33529" y="-1"/>
                      <a:pt x="43199" y="9670"/>
                      <a:pt x="43200" y="21599"/>
                    </a:cubicBezTo>
                  </a:path>
                  <a:path w="43200" h="41086" stroke="0" extrusionOk="0">
                    <a:moveTo>
                      <a:pt x="12280" y="41085"/>
                    </a:moveTo>
                    <a:cubicBezTo>
                      <a:pt x="4776" y="37496"/>
                      <a:pt x="0" y="29917"/>
                      <a:pt x="0" y="21600"/>
                    </a:cubicBezTo>
                    <a:cubicBezTo>
                      <a:pt x="0" y="9670"/>
                      <a:pt x="9670" y="0"/>
                      <a:pt x="21600" y="0"/>
                    </a:cubicBezTo>
                    <a:cubicBezTo>
                      <a:pt x="33529" y="-1"/>
                      <a:pt x="43199" y="9670"/>
                      <a:pt x="43200" y="21599"/>
                    </a:cubicBezTo>
                    <a:lnTo>
                      <a:pt x="21600" y="21600"/>
                    </a:lnTo>
                    <a:lnTo>
                      <a:pt x="12280" y="41085"/>
                    </a:lnTo>
                    <a:close/>
                  </a:path>
                </a:pathLst>
              </a:custGeom>
              <a:noFill/>
              <a:ln w="28575">
                <a:solidFill>
                  <a:srgbClr val="00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167034" name="Group 283"/>
              <p:cNvGrpSpPr>
                <a:grpSpLocks noChangeAspect="1"/>
              </p:cNvGrpSpPr>
              <p:nvPr/>
            </p:nvGrpSpPr>
            <p:grpSpPr bwMode="auto">
              <a:xfrm>
                <a:off x="3103" y="2493"/>
                <a:ext cx="805" cy="57"/>
                <a:chOff x="1920" y="2407"/>
                <a:chExt cx="990" cy="79"/>
              </a:xfrm>
            </p:grpSpPr>
            <p:grpSp>
              <p:nvGrpSpPr>
                <p:cNvPr id="167035" name="Group 284"/>
                <p:cNvGrpSpPr>
                  <a:grpSpLocks noChangeAspect="1"/>
                </p:cNvGrpSpPr>
                <p:nvPr/>
              </p:nvGrpSpPr>
              <p:grpSpPr bwMode="auto">
                <a:xfrm>
                  <a:off x="1920" y="2407"/>
                  <a:ext cx="658" cy="77"/>
                  <a:chOff x="1920" y="2400"/>
                  <a:chExt cx="658" cy="77"/>
                </a:xfrm>
              </p:grpSpPr>
              <p:sp>
                <p:nvSpPr>
                  <p:cNvPr id="167036" name="Oval 285"/>
                  <p:cNvSpPr>
                    <a:spLocks noChangeAspect="1" noChangeArrowheads="1"/>
                  </p:cNvSpPr>
                  <p:nvPr/>
                </p:nvSpPr>
                <p:spPr bwMode="auto">
                  <a:xfrm>
                    <a:off x="2496"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37" name="Oval 286"/>
                  <p:cNvSpPr>
                    <a:spLocks noChangeAspect="1" noChangeArrowheads="1"/>
                  </p:cNvSpPr>
                  <p:nvPr/>
                </p:nvSpPr>
                <p:spPr bwMode="auto">
                  <a:xfrm>
                    <a:off x="2251"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38" name="Oval 287"/>
                  <p:cNvSpPr>
                    <a:spLocks noChangeAspect="1" noChangeArrowheads="1"/>
                  </p:cNvSpPr>
                  <p:nvPr/>
                </p:nvSpPr>
                <p:spPr bwMode="auto">
                  <a:xfrm>
                    <a:off x="2002"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39" name="Oval 288"/>
                  <p:cNvSpPr>
                    <a:spLocks noChangeAspect="1" noChangeArrowheads="1"/>
                  </p:cNvSpPr>
                  <p:nvPr/>
                </p:nvSpPr>
                <p:spPr bwMode="auto">
                  <a:xfrm>
                    <a:off x="2335"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40" name="Oval 289"/>
                  <p:cNvSpPr>
                    <a:spLocks noChangeAspect="1" noChangeArrowheads="1"/>
                  </p:cNvSpPr>
                  <p:nvPr/>
                </p:nvSpPr>
                <p:spPr bwMode="auto">
                  <a:xfrm>
                    <a:off x="1920"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41" name="Oval 290"/>
                  <p:cNvSpPr>
                    <a:spLocks noChangeAspect="1" noChangeArrowheads="1"/>
                  </p:cNvSpPr>
                  <p:nvPr/>
                </p:nvSpPr>
                <p:spPr bwMode="auto">
                  <a:xfrm>
                    <a:off x="2419"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42" name="Oval 291"/>
                  <p:cNvSpPr>
                    <a:spLocks noChangeAspect="1" noChangeArrowheads="1"/>
                  </p:cNvSpPr>
                  <p:nvPr/>
                </p:nvSpPr>
                <p:spPr bwMode="auto">
                  <a:xfrm>
                    <a:off x="2501"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43" name="Oval 292"/>
                  <p:cNvSpPr>
                    <a:spLocks noChangeAspect="1" noChangeArrowheads="1"/>
                  </p:cNvSpPr>
                  <p:nvPr/>
                </p:nvSpPr>
                <p:spPr bwMode="auto">
                  <a:xfrm>
                    <a:off x="2086"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44" name="Oval 293"/>
                  <p:cNvSpPr>
                    <a:spLocks noChangeAspect="1" noChangeArrowheads="1"/>
                  </p:cNvSpPr>
                  <p:nvPr/>
                </p:nvSpPr>
                <p:spPr bwMode="auto">
                  <a:xfrm>
                    <a:off x="2168" y="2400"/>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sp>
              <p:nvSpPr>
                <p:cNvPr id="167045" name="Oval 294"/>
                <p:cNvSpPr>
                  <a:spLocks noChangeAspect="1" noChangeArrowheads="1"/>
                </p:cNvSpPr>
                <p:nvPr/>
              </p:nvSpPr>
              <p:spPr bwMode="auto">
                <a:xfrm>
                  <a:off x="2584" y="2409"/>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46" name="Oval 295"/>
                <p:cNvSpPr>
                  <a:spLocks noChangeAspect="1" noChangeArrowheads="1"/>
                </p:cNvSpPr>
                <p:nvPr/>
              </p:nvSpPr>
              <p:spPr bwMode="auto">
                <a:xfrm>
                  <a:off x="2668" y="2409"/>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47" name="Oval 296"/>
                <p:cNvSpPr>
                  <a:spLocks noChangeAspect="1" noChangeArrowheads="1"/>
                </p:cNvSpPr>
                <p:nvPr/>
              </p:nvSpPr>
              <p:spPr bwMode="auto">
                <a:xfrm>
                  <a:off x="2752" y="2409"/>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48" name="Oval 297"/>
                <p:cNvSpPr>
                  <a:spLocks noChangeAspect="1" noChangeArrowheads="1"/>
                </p:cNvSpPr>
                <p:nvPr/>
              </p:nvSpPr>
              <p:spPr bwMode="auto">
                <a:xfrm>
                  <a:off x="2833" y="2409"/>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67049" name="Group 268"/>
              <p:cNvGrpSpPr>
                <a:grpSpLocks noChangeAspect="1"/>
              </p:cNvGrpSpPr>
              <p:nvPr/>
            </p:nvGrpSpPr>
            <p:grpSpPr bwMode="auto">
              <a:xfrm>
                <a:off x="3064" y="2528"/>
                <a:ext cx="805" cy="58"/>
                <a:chOff x="1920" y="2407"/>
                <a:chExt cx="990" cy="79"/>
              </a:xfrm>
            </p:grpSpPr>
            <p:grpSp>
              <p:nvGrpSpPr>
                <p:cNvPr id="167050" name="Group 269"/>
                <p:cNvGrpSpPr>
                  <a:grpSpLocks noChangeAspect="1"/>
                </p:cNvGrpSpPr>
                <p:nvPr/>
              </p:nvGrpSpPr>
              <p:grpSpPr bwMode="auto">
                <a:xfrm>
                  <a:off x="1920" y="2407"/>
                  <a:ext cx="658" cy="77"/>
                  <a:chOff x="1920" y="2400"/>
                  <a:chExt cx="658" cy="77"/>
                </a:xfrm>
              </p:grpSpPr>
              <p:sp>
                <p:nvSpPr>
                  <p:cNvPr id="167051" name="Oval 270"/>
                  <p:cNvSpPr>
                    <a:spLocks noChangeAspect="1" noChangeArrowheads="1"/>
                  </p:cNvSpPr>
                  <p:nvPr/>
                </p:nvSpPr>
                <p:spPr bwMode="auto">
                  <a:xfrm>
                    <a:off x="2496" y="2400"/>
                    <a:ext cx="77" cy="77"/>
                  </a:xfrm>
                  <a:prstGeom prst="ellipse">
                    <a:avLst/>
                  </a:prstGeom>
                  <a:solidFill>
                    <a:srgbClr val="FFD1D1"/>
                  </a:solidFill>
                  <a:ln w="9525">
                    <a:solidFill>
                      <a:srgbClr val="FFD1D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52" name="Oval 271"/>
                  <p:cNvSpPr>
                    <a:spLocks noChangeAspect="1" noChangeArrowheads="1"/>
                  </p:cNvSpPr>
                  <p:nvPr/>
                </p:nvSpPr>
                <p:spPr bwMode="auto">
                  <a:xfrm>
                    <a:off x="2251" y="2400"/>
                    <a:ext cx="77" cy="77"/>
                  </a:xfrm>
                  <a:prstGeom prst="ellipse">
                    <a:avLst/>
                  </a:prstGeom>
                  <a:solidFill>
                    <a:srgbClr val="FFD1D1"/>
                  </a:solidFill>
                  <a:ln w="9525">
                    <a:solidFill>
                      <a:srgbClr val="FFD1D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53" name="Oval 272"/>
                  <p:cNvSpPr>
                    <a:spLocks noChangeAspect="1" noChangeArrowheads="1"/>
                  </p:cNvSpPr>
                  <p:nvPr/>
                </p:nvSpPr>
                <p:spPr bwMode="auto">
                  <a:xfrm>
                    <a:off x="2002" y="2400"/>
                    <a:ext cx="77" cy="77"/>
                  </a:xfrm>
                  <a:prstGeom prst="ellipse">
                    <a:avLst/>
                  </a:prstGeom>
                  <a:solidFill>
                    <a:srgbClr val="FFD1D1"/>
                  </a:solidFill>
                  <a:ln w="9525">
                    <a:solidFill>
                      <a:srgbClr val="FFD1D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54" name="Oval 273"/>
                  <p:cNvSpPr>
                    <a:spLocks noChangeAspect="1" noChangeArrowheads="1"/>
                  </p:cNvSpPr>
                  <p:nvPr/>
                </p:nvSpPr>
                <p:spPr bwMode="auto">
                  <a:xfrm>
                    <a:off x="2335" y="2400"/>
                    <a:ext cx="77" cy="77"/>
                  </a:xfrm>
                  <a:prstGeom prst="ellipse">
                    <a:avLst/>
                  </a:prstGeom>
                  <a:solidFill>
                    <a:srgbClr val="FFD1D1"/>
                  </a:solidFill>
                  <a:ln w="9525">
                    <a:solidFill>
                      <a:srgbClr val="FFD1D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55" name="Oval 274"/>
                  <p:cNvSpPr>
                    <a:spLocks noChangeAspect="1" noChangeArrowheads="1"/>
                  </p:cNvSpPr>
                  <p:nvPr/>
                </p:nvSpPr>
                <p:spPr bwMode="auto">
                  <a:xfrm>
                    <a:off x="1920" y="2400"/>
                    <a:ext cx="77" cy="77"/>
                  </a:xfrm>
                  <a:prstGeom prst="ellipse">
                    <a:avLst/>
                  </a:prstGeom>
                  <a:solidFill>
                    <a:srgbClr val="FFD1D1"/>
                  </a:solidFill>
                  <a:ln w="9525">
                    <a:solidFill>
                      <a:srgbClr val="FFD1D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56" name="Oval 275"/>
                  <p:cNvSpPr>
                    <a:spLocks noChangeAspect="1" noChangeArrowheads="1"/>
                  </p:cNvSpPr>
                  <p:nvPr/>
                </p:nvSpPr>
                <p:spPr bwMode="auto">
                  <a:xfrm>
                    <a:off x="2419" y="2400"/>
                    <a:ext cx="77" cy="77"/>
                  </a:xfrm>
                  <a:prstGeom prst="ellipse">
                    <a:avLst/>
                  </a:prstGeom>
                  <a:solidFill>
                    <a:srgbClr val="FFD1D1"/>
                  </a:solidFill>
                  <a:ln w="9525">
                    <a:solidFill>
                      <a:srgbClr val="FFD1D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57" name="Oval 276"/>
                  <p:cNvSpPr>
                    <a:spLocks noChangeAspect="1" noChangeArrowheads="1"/>
                  </p:cNvSpPr>
                  <p:nvPr/>
                </p:nvSpPr>
                <p:spPr bwMode="auto">
                  <a:xfrm>
                    <a:off x="2501" y="2400"/>
                    <a:ext cx="77" cy="77"/>
                  </a:xfrm>
                  <a:prstGeom prst="ellipse">
                    <a:avLst/>
                  </a:prstGeom>
                  <a:solidFill>
                    <a:srgbClr val="FFD1D1"/>
                  </a:solidFill>
                  <a:ln w="9525">
                    <a:solidFill>
                      <a:srgbClr val="FFD1D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58" name="Oval 277"/>
                  <p:cNvSpPr>
                    <a:spLocks noChangeAspect="1" noChangeArrowheads="1"/>
                  </p:cNvSpPr>
                  <p:nvPr/>
                </p:nvSpPr>
                <p:spPr bwMode="auto">
                  <a:xfrm>
                    <a:off x="2086" y="2400"/>
                    <a:ext cx="77" cy="77"/>
                  </a:xfrm>
                  <a:prstGeom prst="ellipse">
                    <a:avLst/>
                  </a:prstGeom>
                  <a:solidFill>
                    <a:srgbClr val="FFD1D1"/>
                  </a:solidFill>
                  <a:ln w="9525">
                    <a:solidFill>
                      <a:srgbClr val="FFD1D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59" name="Oval 278"/>
                  <p:cNvSpPr>
                    <a:spLocks noChangeAspect="1" noChangeArrowheads="1"/>
                  </p:cNvSpPr>
                  <p:nvPr/>
                </p:nvSpPr>
                <p:spPr bwMode="auto">
                  <a:xfrm>
                    <a:off x="2168" y="2400"/>
                    <a:ext cx="77" cy="77"/>
                  </a:xfrm>
                  <a:prstGeom prst="ellipse">
                    <a:avLst/>
                  </a:prstGeom>
                  <a:solidFill>
                    <a:srgbClr val="FFD1D1"/>
                  </a:solidFill>
                  <a:ln w="9525">
                    <a:solidFill>
                      <a:srgbClr val="FFD1D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sp>
              <p:nvSpPr>
                <p:cNvPr id="167060" name="Oval 279"/>
                <p:cNvSpPr>
                  <a:spLocks noChangeAspect="1" noChangeArrowheads="1"/>
                </p:cNvSpPr>
                <p:nvPr/>
              </p:nvSpPr>
              <p:spPr bwMode="auto">
                <a:xfrm>
                  <a:off x="2584" y="2409"/>
                  <a:ext cx="77" cy="77"/>
                </a:xfrm>
                <a:prstGeom prst="ellipse">
                  <a:avLst/>
                </a:prstGeom>
                <a:solidFill>
                  <a:srgbClr val="FFD1D1"/>
                </a:solidFill>
                <a:ln w="9525">
                  <a:solidFill>
                    <a:srgbClr val="FFD1D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61" name="Oval 280"/>
                <p:cNvSpPr>
                  <a:spLocks noChangeAspect="1" noChangeArrowheads="1"/>
                </p:cNvSpPr>
                <p:nvPr/>
              </p:nvSpPr>
              <p:spPr bwMode="auto">
                <a:xfrm>
                  <a:off x="2668" y="2409"/>
                  <a:ext cx="77" cy="77"/>
                </a:xfrm>
                <a:prstGeom prst="ellipse">
                  <a:avLst/>
                </a:prstGeom>
                <a:solidFill>
                  <a:srgbClr val="FFD1D1"/>
                </a:solidFill>
                <a:ln w="9525">
                  <a:solidFill>
                    <a:srgbClr val="FFD1D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62" name="Oval 281"/>
                <p:cNvSpPr>
                  <a:spLocks noChangeAspect="1" noChangeArrowheads="1"/>
                </p:cNvSpPr>
                <p:nvPr/>
              </p:nvSpPr>
              <p:spPr bwMode="auto">
                <a:xfrm>
                  <a:off x="2752" y="2409"/>
                  <a:ext cx="77" cy="77"/>
                </a:xfrm>
                <a:prstGeom prst="ellipse">
                  <a:avLst/>
                </a:prstGeom>
                <a:solidFill>
                  <a:srgbClr val="FFD1D1"/>
                </a:solidFill>
                <a:ln w="9525">
                  <a:solidFill>
                    <a:srgbClr val="FFD1D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63" name="Oval 282"/>
                <p:cNvSpPr>
                  <a:spLocks noChangeAspect="1" noChangeArrowheads="1"/>
                </p:cNvSpPr>
                <p:nvPr/>
              </p:nvSpPr>
              <p:spPr bwMode="auto">
                <a:xfrm>
                  <a:off x="2833" y="2409"/>
                  <a:ext cx="77" cy="77"/>
                </a:xfrm>
                <a:prstGeom prst="ellipse">
                  <a:avLst/>
                </a:prstGeom>
                <a:solidFill>
                  <a:srgbClr val="FFD1D1"/>
                </a:solidFill>
                <a:ln w="9525">
                  <a:solidFill>
                    <a:srgbClr val="FFD1D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67064" name="Group 298"/>
              <p:cNvGrpSpPr>
                <a:grpSpLocks noChangeAspect="1"/>
              </p:cNvGrpSpPr>
              <p:nvPr/>
            </p:nvGrpSpPr>
            <p:grpSpPr bwMode="auto">
              <a:xfrm>
                <a:off x="3025" y="2563"/>
                <a:ext cx="805" cy="58"/>
                <a:chOff x="1920" y="2407"/>
                <a:chExt cx="990" cy="79"/>
              </a:xfrm>
            </p:grpSpPr>
            <p:grpSp>
              <p:nvGrpSpPr>
                <p:cNvPr id="167065" name="Group 299"/>
                <p:cNvGrpSpPr>
                  <a:grpSpLocks noChangeAspect="1"/>
                </p:cNvGrpSpPr>
                <p:nvPr/>
              </p:nvGrpSpPr>
              <p:grpSpPr bwMode="auto">
                <a:xfrm>
                  <a:off x="1920" y="2407"/>
                  <a:ext cx="658" cy="77"/>
                  <a:chOff x="1920" y="2400"/>
                  <a:chExt cx="658" cy="77"/>
                </a:xfrm>
              </p:grpSpPr>
              <p:sp>
                <p:nvSpPr>
                  <p:cNvPr id="167066" name="Oval 300"/>
                  <p:cNvSpPr>
                    <a:spLocks noChangeAspect="1" noChangeArrowheads="1"/>
                  </p:cNvSpPr>
                  <p:nvPr/>
                </p:nvSpPr>
                <p:spPr bwMode="auto">
                  <a:xfrm>
                    <a:off x="2496" y="2400"/>
                    <a:ext cx="77" cy="77"/>
                  </a:xfrm>
                  <a:prstGeom prst="ellipse">
                    <a:avLst/>
                  </a:prstGeom>
                  <a:solidFill>
                    <a:srgbClr val="FF9797"/>
                  </a:solidFill>
                  <a:ln w="9525">
                    <a:solidFill>
                      <a:srgbClr val="FF9797"/>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67" name="Oval 301"/>
                  <p:cNvSpPr>
                    <a:spLocks noChangeAspect="1" noChangeArrowheads="1"/>
                  </p:cNvSpPr>
                  <p:nvPr/>
                </p:nvSpPr>
                <p:spPr bwMode="auto">
                  <a:xfrm>
                    <a:off x="2251" y="2400"/>
                    <a:ext cx="77" cy="77"/>
                  </a:xfrm>
                  <a:prstGeom prst="ellipse">
                    <a:avLst/>
                  </a:prstGeom>
                  <a:solidFill>
                    <a:srgbClr val="FF9797"/>
                  </a:solidFill>
                  <a:ln w="9525">
                    <a:solidFill>
                      <a:srgbClr val="FF9797"/>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68" name="Oval 302"/>
                  <p:cNvSpPr>
                    <a:spLocks noChangeAspect="1" noChangeArrowheads="1"/>
                  </p:cNvSpPr>
                  <p:nvPr/>
                </p:nvSpPr>
                <p:spPr bwMode="auto">
                  <a:xfrm>
                    <a:off x="2002" y="2400"/>
                    <a:ext cx="77" cy="77"/>
                  </a:xfrm>
                  <a:prstGeom prst="ellipse">
                    <a:avLst/>
                  </a:prstGeom>
                  <a:solidFill>
                    <a:srgbClr val="FF9797"/>
                  </a:solidFill>
                  <a:ln w="9525">
                    <a:solidFill>
                      <a:srgbClr val="FF9797"/>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69" name="Oval 303"/>
                  <p:cNvSpPr>
                    <a:spLocks noChangeAspect="1" noChangeArrowheads="1"/>
                  </p:cNvSpPr>
                  <p:nvPr/>
                </p:nvSpPr>
                <p:spPr bwMode="auto">
                  <a:xfrm>
                    <a:off x="2335" y="2400"/>
                    <a:ext cx="77" cy="77"/>
                  </a:xfrm>
                  <a:prstGeom prst="ellipse">
                    <a:avLst/>
                  </a:prstGeom>
                  <a:solidFill>
                    <a:srgbClr val="FF9797"/>
                  </a:solidFill>
                  <a:ln w="9525">
                    <a:solidFill>
                      <a:srgbClr val="FF9797"/>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70" name="Oval 304"/>
                  <p:cNvSpPr>
                    <a:spLocks noChangeAspect="1" noChangeArrowheads="1"/>
                  </p:cNvSpPr>
                  <p:nvPr/>
                </p:nvSpPr>
                <p:spPr bwMode="auto">
                  <a:xfrm>
                    <a:off x="1920" y="2400"/>
                    <a:ext cx="77" cy="77"/>
                  </a:xfrm>
                  <a:prstGeom prst="ellipse">
                    <a:avLst/>
                  </a:prstGeom>
                  <a:solidFill>
                    <a:srgbClr val="FF9797"/>
                  </a:solidFill>
                  <a:ln w="9525">
                    <a:solidFill>
                      <a:srgbClr val="FF9797"/>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71" name="Oval 305"/>
                  <p:cNvSpPr>
                    <a:spLocks noChangeAspect="1" noChangeArrowheads="1"/>
                  </p:cNvSpPr>
                  <p:nvPr/>
                </p:nvSpPr>
                <p:spPr bwMode="auto">
                  <a:xfrm>
                    <a:off x="2419" y="2400"/>
                    <a:ext cx="77" cy="77"/>
                  </a:xfrm>
                  <a:prstGeom prst="ellipse">
                    <a:avLst/>
                  </a:prstGeom>
                  <a:solidFill>
                    <a:srgbClr val="FF9797"/>
                  </a:solidFill>
                  <a:ln w="9525">
                    <a:solidFill>
                      <a:srgbClr val="FF9797"/>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72" name="Oval 306"/>
                  <p:cNvSpPr>
                    <a:spLocks noChangeAspect="1" noChangeArrowheads="1"/>
                  </p:cNvSpPr>
                  <p:nvPr/>
                </p:nvSpPr>
                <p:spPr bwMode="auto">
                  <a:xfrm>
                    <a:off x="2501" y="2400"/>
                    <a:ext cx="77" cy="77"/>
                  </a:xfrm>
                  <a:prstGeom prst="ellipse">
                    <a:avLst/>
                  </a:prstGeom>
                  <a:solidFill>
                    <a:srgbClr val="FF9797"/>
                  </a:solidFill>
                  <a:ln w="9525">
                    <a:solidFill>
                      <a:srgbClr val="FF9797"/>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73" name="Oval 307"/>
                  <p:cNvSpPr>
                    <a:spLocks noChangeAspect="1" noChangeArrowheads="1"/>
                  </p:cNvSpPr>
                  <p:nvPr/>
                </p:nvSpPr>
                <p:spPr bwMode="auto">
                  <a:xfrm>
                    <a:off x="2086" y="2400"/>
                    <a:ext cx="77" cy="77"/>
                  </a:xfrm>
                  <a:prstGeom prst="ellipse">
                    <a:avLst/>
                  </a:prstGeom>
                  <a:solidFill>
                    <a:srgbClr val="FF9797"/>
                  </a:solidFill>
                  <a:ln w="9525">
                    <a:solidFill>
                      <a:srgbClr val="FF9797"/>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74" name="Oval 308"/>
                  <p:cNvSpPr>
                    <a:spLocks noChangeAspect="1" noChangeArrowheads="1"/>
                  </p:cNvSpPr>
                  <p:nvPr/>
                </p:nvSpPr>
                <p:spPr bwMode="auto">
                  <a:xfrm>
                    <a:off x="2168" y="2400"/>
                    <a:ext cx="77" cy="77"/>
                  </a:xfrm>
                  <a:prstGeom prst="ellipse">
                    <a:avLst/>
                  </a:prstGeom>
                  <a:solidFill>
                    <a:srgbClr val="FF9797"/>
                  </a:solidFill>
                  <a:ln w="9525">
                    <a:solidFill>
                      <a:srgbClr val="FF9797"/>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sp>
              <p:nvSpPr>
                <p:cNvPr id="167075" name="Oval 309"/>
                <p:cNvSpPr>
                  <a:spLocks noChangeAspect="1" noChangeArrowheads="1"/>
                </p:cNvSpPr>
                <p:nvPr/>
              </p:nvSpPr>
              <p:spPr bwMode="auto">
                <a:xfrm>
                  <a:off x="2584" y="2409"/>
                  <a:ext cx="77" cy="77"/>
                </a:xfrm>
                <a:prstGeom prst="ellipse">
                  <a:avLst/>
                </a:prstGeom>
                <a:solidFill>
                  <a:srgbClr val="FF9797"/>
                </a:solidFill>
                <a:ln w="9525">
                  <a:solidFill>
                    <a:srgbClr val="FF9797"/>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76" name="Oval 310"/>
                <p:cNvSpPr>
                  <a:spLocks noChangeAspect="1" noChangeArrowheads="1"/>
                </p:cNvSpPr>
                <p:nvPr/>
              </p:nvSpPr>
              <p:spPr bwMode="auto">
                <a:xfrm>
                  <a:off x="2668" y="2409"/>
                  <a:ext cx="77" cy="77"/>
                </a:xfrm>
                <a:prstGeom prst="ellipse">
                  <a:avLst/>
                </a:prstGeom>
                <a:solidFill>
                  <a:srgbClr val="FF9797"/>
                </a:solidFill>
                <a:ln w="9525">
                  <a:solidFill>
                    <a:srgbClr val="FF9797"/>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77" name="Oval 311"/>
                <p:cNvSpPr>
                  <a:spLocks noChangeAspect="1" noChangeArrowheads="1"/>
                </p:cNvSpPr>
                <p:nvPr/>
              </p:nvSpPr>
              <p:spPr bwMode="auto">
                <a:xfrm>
                  <a:off x="2752" y="2409"/>
                  <a:ext cx="77" cy="77"/>
                </a:xfrm>
                <a:prstGeom prst="ellipse">
                  <a:avLst/>
                </a:prstGeom>
                <a:solidFill>
                  <a:srgbClr val="FF9797"/>
                </a:solidFill>
                <a:ln w="9525">
                  <a:solidFill>
                    <a:srgbClr val="FF9797"/>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78" name="Oval 312"/>
                <p:cNvSpPr>
                  <a:spLocks noChangeAspect="1" noChangeArrowheads="1"/>
                </p:cNvSpPr>
                <p:nvPr/>
              </p:nvSpPr>
              <p:spPr bwMode="auto">
                <a:xfrm>
                  <a:off x="2833" y="2409"/>
                  <a:ext cx="77" cy="77"/>
                </a:xfrm>
                <a:prstGeom prst="ellipse">
                  <a:avLst/>
                </a:prstGeom>
                <a:solidFill>
                  <a:srgbClr val="FF9797"/>
                </a:solidFill>
                <a:ln w="9525">
                  <a:solidFill>
                    <a:srgbClr val="FF9797"/>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67079" name="Group 252"/>
              <p:cNvGrpSpPr>
                <a:grpSpLocks noChangeAspect="1"/>
              </p:cNvGrpSpPr>
              <p:nvPr/>
            </p:nvGrpSpPr>
            <p:grpSpPr bwMode="auto">
              <a:xfrm>
                <a:off x="2986" y="2598"/>
                <a:ext cx="805" cy="58"/>
                <a:chOff x="1920" y="2407"/>
                <a:chExt cx="990" cy="79"/>
              </a:xfrm>
            </p:grpSpPr>
            <p:grpSp>
              <p:nvGrpSpPr>
                <p:cNvPr id="167080" name="Group 248"/>
                <p:cNvGrpSpPr>
                  <a:grpSpLocks noChangeAspect="1"/>
                </p:cNvGrpSpPr>
                <p:nvPr/>
              </p:nvGrpSpPr>
              <p:grpSpPr bwMode="auto">
                <a:xfrm>
                  <a:off x="1920" y="2407"/>
                  <a:ext cx="658" cy="77"/>
                  <a:chOff x="1920" y="2400"/>
                  <a:chExt cx="658" cy="77"/>
                </a:xfrm>
              </p:grpSpPr>
              <p:sp>
                <p:nvSpPr>
                  <p:cNvPr id="167081" name="Oval 238"/>
                  <p:cNvSpPr>
                    <a:spLocks noChangeAspect="1" noChangeArrowheads="1"/>
                  </p:cNvSpPr>
                  <p:nvPr/>
                </p:nvSpPr>
                <p:spPr bwMode="auto">
                  <a:xfrm>
                    <a:off x="2496" y="2400"/>
                    <a:ext cx="77" cy="77"/>
                  </a:xfrm>
                  <a:prstGeom prst="ellipse">
                    <a:avLst/>
                  </a:prstGeom>
                  <a:solidFill>
                    <a:srgbClr val="FF5959"/>
                  </a:solidFill>
                  <a:ln w="9525">
                    <a:solidFill>
                      <a:srgbClr val="FF595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82" name="Oval 239"/>
                  <p:cNvSpPr>
                    <a:spLocks noChangeAspect="1" noChangeArrowheads="1"/>
                  </p:cNvSpPr>
                  <p:nvPr/>
                </p:nvSpPr>
                <p:spPr bwMode="auto">
                  <a:xfrm>
                    <a:off x="2251" y="2400"/>
                    <a:ext cx="77" cy="77"/>
                  </a:xfrm>
                  <a:prstGeom prst="ellipse">
                    <a:avLst/>
                  </a:prstGeom>
                  <a:solidFill>
                    <a:srgbClr val="FF5959"/>
                  </a:solidFill>
                  <a:ln w="9525">
                    <a:solidFill>
                      <a:srgbClr val="FF595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83" name="Oval 240"/>
                  <p:cNvSpPr>
                    <a:spLocks noChangeAspect="1" noChangeArrowheads="1"/>
                  </p:cNvSpPr>
                  <p:nvPr/>
                </p:nvSpPr>
                <p:spPr bwMode="auto">
                  <a:xfrm>
                    <a:off x="2002" y="2400"/>
                    <a:ext cx="77" cy="77"/>
                  </a:xfrm>
                  <a:prstGeom prst="ellipse">
                    <a:avLst/>
                  </a:prstGeom>
                  <a:solidFill>
                    <a:srgbClr val="FF5959"/>
                  </a:solidFill>
                  <a:ln w="9525">
                    <a:solidFill>
                      <a:srgbClr val="FF595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84" name="Oval 241"/>
                  <p:cNvSpPr>
                    <a:spLocks noChangeAspect="1" noChangeArrowheads="1"/>
                  </p:cNvSpPr>
                  <p:nvPr/>
                </p:nvSpPr>
                <p:spPr bwMode="auto">
                  <a:xfrm>
                    <a:off x="2335" y="2400"/>
                    <a:ext cx="77" cy="77"/>
                  </a:xfrm>
                  <a:prstGeom prst="ellipse">
                    <a:avLst/>
                  </a:prstGeom>
                  <a:solidFill>
                    <a:srgbClr val="FF5959"/>
                  </a:solidFill>
                  <a:ln w="9525">
                    <a:solidFill>
                      <a:srgbClr val="FF595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85" name="Oval 242"/>
                  <p:cNvSpPr>
                    <a:spLocks noChangeAspect="1" noChangeArrowheads="1"/>
                  </p:cNvSpPr>
                  <p:nvPr/>
                </p:nvSpPr>
                <p:spPr bwMode="auto">
                  <a:xfrm>
                    <a:off x="1920" y="2400"/>
                    <a:ext cx="77" cy="77"/>
                  </a:xfrm>
                  <a:prstGeom prst="ellipse">
                    <a:avLst/>
                  </a:prstGeom>
                  <a:solidFill>
                    <a:srgbClr val="FF5959"/>
                  </a:solidFill>
                  <a:ln w="9525">
                    <a:solidFill>
                      <a:srgbClr val="FF595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86" name="Oval 243"/>
                  <p:cNvSpPr>
                    <a:spLocks noChangeAspect="1" noChangeArrowheads="1"/>
                  </p:cNvSpPr>
                  <p:nvPr/>
                </p:nvSpPr>
                <p:spPr bwMode="auto">
                  <a:xfrm>
                    <a:off x="2419" y="2400"/>
                    <a:ext cx="77" cy="77"/>
                  </a:xfrm>
                  <a:prstGeom prst="ellipse">
                    <a:avLst/>
                  </a:prstGeom>
                  <a:solidFill>
                    <a:srgbClr val="FF5959"/>
                  </a:solidFill>
                  <a:ln w="9525">
                    <a:solidFill>
                      <a:srgbClr val="FF595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87" name="Oval 244"/>
                  <p:cNvSpPr>
                    <a:spLocks noChangeAspect="1" noChangeArrowheads="1"/>
                  </p:cNvSpPr>
                  <p:nvPr/>
                </p:nvSpPr>
                <p:spPr bwMode="auto">
                  <a:xfrm>
                    <a:off x="2501" y="2400"/>
                    <a:ext cx="77" cy="77"/>
                  </a:xfrm>
                  <a:prstGeom prst="ellipse">
                    <a:avLst/>
                  </a:prstGeom>
                  <a:solidFill>
                    <a:srgbClr val="FF5959"/>
                  </a:solidFill>
                  <a:ln w="9525">
                    <a:solidFill>
                      <a:srgbClr val="FF595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88" name="Oval 245"/>
                  <p:cNvSpPr>
                    <a:spLocks noChangeAspect="1" noChangeArrowheads="1"/>
                  </p:cNvSpPr>
                  <p:nvPr/>
                </p:nvSpPr>
                <p:spPr bwMode="auto">
                  <a:xfrm>
                    <a:off x="2086" y="2400"/>
                    <a:ext cx="77" cy="77"/>
                  </a:xfrm>
                  <a:prstGeom prst="ellipse">
                    <a:avLst/>
                  </a:prstGeom>
                  <a:solidFill>
                    <a:srgbClr val="FF5959"/>
                  </a:solidFill>
                  <a:ln w="9525">
                    <a:solidFill>
                      <a:srgbClr val="FF595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89" name="Oval 246"/>
                  <p:cNvSpPr>
                    <a:spLocks noChangeAspect="1" noChangeArrowheads="1"/>
                  </p:cNvSpPr>
                  <p:nvPr/>
                </p:nvSpPr>
                <p:spPr bwMode="auto">
                  <a:xfrm>
                    <a:off x="2168" y="2400"/>
                    <a:ext cx="77" cy="77"/>
                  </a:xfrm>
                  <a:prstGeom prst="ellipse">
                    <a:avLst/>
                  </a:prstGeom>
                  <a:solidFill>
                    <a:srgbClr val="FF5959"/>
                  </a:solidFill>
                  <a:ln w="9525">
                    <a:solidFill>
                      <a:srgbClr val="FF595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sp>
              <p:nvSpPr>
                <p:cNvPr id="167090" name="Oval 247"/>
                <p:cNvSpPr>
                  <a:spLocks noChangeAspect="1" noChangeArrowheads="1"/>
                </p:cNvSpPr>
                <p:nvPr/>
              </p:nvSpPr>
              <p:spPr bwMode="auto">
                <a:xfrm>
                  <a:off x="2584" y="2409"/>
                  <a:ext cx="77" cy="77"/>
                </a:xfrm>
                <a:prstGeom prst="ellipse">
                  <a:avLst/>
                </a:prstGeom>
                <a:solidFill>
                  <a:srgbClr val="FF5959"/>
                </a:solidFill>
                <a:ln w="9525">
                  <a:solidFill>
                    <a:srgbClr val="FF595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91" name="Oval 249"/>
                <p:cNvSpPr>
                  <a:spLocks noChangeAspect="1" noChangeArrowheads="1"/>
                </p:cNvSpPr>
                <p:nvPr/>
              </p:nvSpPr>
              <p:spPr bwMode="auto">
                <a:xfrm>
                  <a:off x="2668" y="2409"/>
                  <a:ext cx="77" cy="77"/>
                </a:xfrm>
                <a:prstGeom prst="ellipse">
                  <a:avLst/>
                </a:prstGeom>
                <a:solidFill>
                  <a:srgbClr val="FF5959"/>
                </a:solidFill>
                <a:ln w="9525">
                  <a:solidFill>
                    <a:srgbClr val="FF595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92" name="Oval 250"/>
                <p:cNvSpPr>
                  <a:spLocks noChangeAspect="1" noChangeArrowheads="1"/>
                </p:cNvSpPr>
                <p:nvPr/>
              </p:nvSpPr>
              <p:spPr bwMode="auto">
                <a:xfrm>
                  <a:off x="2752" y="2409"/>
                  <a:ext cx="77" cy="77"/>
                </a:xfrm>
                <a:prstGeom prst="ellipse">
                  <a:avLst/>
                </a:prstGeom>
                <a:solidFill>
                  <a:srgbClr val="FF5959"/>
                </a:solidFill>
                <a:ln w="9525">
                  <a:solidFill>
                    <a:srgbClr val="FF595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93" name="Oval 251"/>
                <p:cNvSpPr>
                  <a:spLocks noChangeAspect="1" noChangeArrowheads="1"/>
                </p:cNvSpPr>
                <p:nvPr/>
              </p:nvSpPr>
              <p:spPr bwMode="auto">
                <a:xfrm>
                  <a:off x="2833" y="2409"/>
                  <a:ext cx="77" cy="77"/>
                </a:xfrm>
                <a:prstGeom prst="ellipse">
                  <a:avLst/>
                </a:prstGeom>
                <a:solidFill>
                  <a:srgbClr val="FF5959"/>
                </a:solidFill>
                <a:ln w="9525">
                  <a:solidFill>
                    <a:srgbClr val="FF595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67094" name="Group 313"/>
              <p:cNvGrpSpPr>
                <a:grpSpLocks noChangeAspect="1"/>
              </p:cNvGrpSpPr>
              <p:nvPr/>
            </p:nvGrpSpPr>
            <p:grpSpPr bwMode="auto">
              <a:xfrm>
                <a:off x="2947" y="2631"/>
                <a:ext cx="805" cy="110"/>
                <a:chOff x="1920" y="2407"/>
                <a:chExt cx="990" cy="150"/>
              </a:xfrm>
            </p:grpSpPr>
            <p:grpSp>
              <p:nvGrpSpPr>
                <p:cNvPr id="167095" name="Group 314"/>
                <p:cNvGrpSpPr>
                  <a:grpSpLocks noChangeAspect="1"/>
                </p:cNvGrpSpPr>
                <p:nvPr/>
              </p:nvGrpSpPr>
              <p:grpSpPr bwMode="auto">
                <a:xfrm>
                  <a:off x="1920" y="2407"/>
                  <a:ext cx="658" cy="77"/>
                  <a:chOff x="1920" y="2400"/>
                  <a:chExt cx="658" cy="77"/>
                </a:xfrm>
              </p:grpSpPr>
              <p:sp>
                <p:nvSpPr>
                  <p:cNvPr id="167096" name="Oval 315"/>
                  <p:cNvSpPr>
                    <a:spLocks noChangeAspect="1" noChangeArrowheads="1"/>
                  </p:cNvSpPr>
                  <p:nvPr/>
                </p:nvSpPr>
                <p:spPr bwMode="auto">
                  <a:xfrm>
                    <a:off x="2496" y="2400"/>
                    <a:ext cx="77" cy="77"/>
                  </a:xfrm>
                  <a:prstGeom prst="ellipse">
                    <a:avLst/>
                  </a:prstGeom>
                  <a:solidFill>
                    <a:srgbClr val="FF2B2B"/>
                  </a:solidFill>
                  <a:ln w="9525">
                    <a:solidFill>
                      <a:srgbClr val="FF2B2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97" name="Oval 316"/>
                  <p:cNvSpPr>
                    <a:spLocks noChangeAspect="1" noChangeArrowheads="1"/>
                  </p:cNvSpPr>
                  <p:nvPr/>
                </p:nvSpPr>
                <p:spPr bwMode="auto">
                  <a:xfrm>
                    <a:off x="2251" y="2400"/>
                    <a:ext cx="77" cy="77"/>
                  </a:xfrm>
                  <a:prstGeom prst="ellipse">
                    <a:avLst/>
                  </a:prstGeom>
                  <a:solidFill>
                    <a:srgbClr val="FF2B2B"/>
                  </a:solidFill>
                  <a:ln w="9525">
                    <a:solidFill>
                      <a:srgbClr val="FF2B2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98" name="Oval 317"/>
                  <p:cNvSpPr>
                    <a:spLocks noChangeAspect="1" noChangeArrowheads="1"/>
                  </p:cNvSpPr>
                  <p:nvPr/>
                </p:nvSpPr>
                <p:spPr bwMode="auto">
                  <a:xfrm>
                    <a:off x="2002" y="2400"/>
                    <a:ext cx="77" cy="77"/>
                  </a:xfrm>
                  <a:prstGeom prst="ellipse">
                    <a:avLst/>
                  </a:prstGeom>
                  <a:solidFill>
                    <a:srgbClr val="FF2B2B"/>
                  </a:solidFill>
                  <a:ln w="9525">
                    <a:solidFill>
                      <a:srgbClr val="FF2B2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099" name="Oval 318"/>
                  <p:cNvSpPr>
                    <a:spLocks noChangeAspect="1" noChangeArrowheads="1"/>
                  </p:cNvSpPr>
                  <p:nvPr/>
                </p:nvSpPr>
                <p:spPr bwMode="auto">
                  <a:xfrm>
                    <a:off x="2335" y="2400"/>
                    <a:ext cx="77" cy="77"/>
                  </a:xfrm>
                  <a:prstGeom prst="ellipse">
                    <a:avLst/>
                  </a:prstGeom>
                  <a:solidFill>
                    <a:srgbClr val="FF2B2B"/>
                  </a:solidFill>
                  <a:ln w="9525">
                    <a:solidFill>
                      <a:srgbClr val="FF2B2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00" name="Oval 319"/>
                  <p:cNvSpPr>
                    <a:spLocks noChangeAspect="1" noChangeArrowheads="1"/>
                  </p:cNvSpPr>
                  <p:nvPr/>
                </p:nvSpPr>
                <p:spPr bwMode="auto">
                  <a:xfrm>
                    <a:off x="1920" y="2400"/>
                    <a:ext cx="77" cy="77"/>
                  </a:xfrm>
                  <a:prstGeom prst="ellipse">
                    <a:avLst/>
                  </a:prstGeom>
                  <a:solidFill>
                    <a:srgbClr val="FF2B2B"/>
                  </a:solidFill>
                  <a:ln w="9525">
                    <a:solidFill>
                      <a:srgbClr val="FF2B2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01" name="Oval 320"/>
                  <p:cNvSpPr>
                    <a:spLocks noChangeAspect="1" noChangeArrowheads="1"/>
                  </p:cNvSpPr>
                  <p:nvPr/>
                </p:nvSpPr>
                <p:spPr bwMode="auto">
                  <a:xfrm>
                    <a:off x="2419" y="2400"/>
                    <a:ext cx="77" cy="77"/>
                  </a:xfrm>
                  <a:prstGeom prst="ellipse">
                    <a:avLst/>
                  </a:prstGeom>
                  <a:solidFill>
                    <a:srgbClr val="FF2B2B"/>
                  </a:solidFill>
                  <a:ln w="9525">
                    <a:solidFill>
                      <a:srgbClr val="FF2B2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02" name="Oval 321"/>
                  <p:cNvSpPr>
                    <a:spLocks noChangeAspect="1" noChangeArrowheads="1"/>
                  </p:cNvSpPr>
                  <p:nvPr/>
                </p:nvSpPr>
                <p:spPr bwMode="auto">
                  <a:xfrm>
                    <a:off x="2501" y="2400"/>
                    <a:ext cx="77" cy="77"/>
                  </a:xfrm>
                  <a:prstGeom prst="ellipse">
                    <a:avLst/>
                  </a:prstGeom>
                  <a:solidFill>
                    <a:srgbClr val="FF2B2B"/>
                  </a:solidFill>
                  <a:ln w="9525">
                    <a:solidFill>
                      <a:srgbClr val="FF2B2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03" name="Oval 322"/>
                  <p:cNvSpPr>
                    <a:spLocks noChangeAspect="1" noChangeArrowheads="1"/>
                  </p:cNvSpPr>
                  <p:nvPr/>
                </p:nvSpPr>
                <p:spPr bwMode="auto">
                  <a:xfrm>
                    <a:off x="2086" y="2400"/>
                    <a:ext cx="77" cy="77"/>
                  </a:xfrm>
                  <a:prstGeom prst="ellipse">
                    <a:avLst/>
                  </a:prstGeom>
                  <a:solidFill>
                    <a:srgbClr val="FF2B2B"/>
                  </a:solidFill>
                  <a:ln w="9525">
                    <a:solidFill>
                      <a:srgbClr val="FF2B2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04" name="Oval 323"/>
                  <p:cNvSpPr>
                    <a:spLocks noChangeAspect="1" noChangeArrowheads="1"/>
                  </p:cNvSpPr>
                  <p:nvPr/>
                </p:nvSpPr>
                <p:spPr bwMode="auto">
                  <a:xfrm>
                    <a:off x="2168" y="2400"/>
                    <a:ext cx="77" cy="77"/>
                  </a:xfrm>
                  <a:prstGeom prst="ellipse">
                    <a:avLst/>
                  </a:prstGeom>
                  <a:solidFill>
                    <a:srgbClr val="FF2B2B"/>
                  </a:solidFill>
                  <a:ln w="9525">
                    <a:solidFill>
                      <a:srgbClr val="FF2B2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sp>
              <p:nvSpPr>
                <p:cNvPr id="167105" name="Oval 324"/>
                <p:cNvSpPr>
                  <a:spLocks noChangeAspect="1" noChangeArrowheads="1"/>
                </p:cNvSpPr>
                <p:nvPr/>
              </p:nvSpPr>
              <p:spPr bwMode="auto">
                <a:xfrm>
                  <a:off x="2573" y="2439"/>
                  <a:ext cx="77" cy="118"/>
                </a:xfrm>
                <a:prstGeom prst="ellipse">
                  <a:avLst/>
                </a:prstGeom>
                <a:solidFill>
                  <a:srgbClr val="FF2B2B"/>
                </a:solidFill>
                <a:ln w="9525">
                  <a:solidFill>
                    <a:srgbClr val="FF2B2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06" name="Oval 325"/>
                <p:cNvSpPr>
                  <a:spLocks noChangeAspect="1" noChangeArrowheads="1"/>
                </p:cNvSpPr>
                <p:nvPr/>
              </p:nvSpPr>
              <p:spPr bwMode="auto">
                <a:xfrm>
                  <a:off x="2668" y="2409"/>
                  <a:ext cx="77" cy="77"/>
                </a:xfrm>
                <a:prstGeom prst="ellipse">
                  <a:avLst/>
                </a:prstGeom>
                <a:solidFill>
                  <a:srgbClr val="FF2B2B"/>
                </a:solidFill>
                <a:ln w="9525">
                  <a:solidFill>
                    <a:srgbClr val="FF2B2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07" name="Oval 326"/>
                <p:cNvSpPr>
                  <a:spLocks noChangeAspect="1" noChangeArrowheads="1"/>
                </p:cNvSpPr>
                <p:nvPr/>
              </p:nvSpPr>
              <p:spPr bwMode="auto">
                <a:xfrm>
                  <a:off x="2752" y="2409"/>
                  <a:ext cx="77" cy="77"/>
                </a:xfrm>
                <a:prstGeom prst="ellipse">
                  <a:avLst/>
                </a:prstGeom>
                <a:solidFill>
                  <a:srgbClr val="FF2B2B"/>
                </a:solidFill>
                <a:ln w="9525">
                  <a:solidFill>
                    <a:srgbClr val="FF2B2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08" name="Oval 327"/>
                <p:cNvSpPr>
                  <a:spLocks noChangeAspect="1" noChangeArrowheads="1"/>
                </p:cNvSpPr>
                <p:nvPr/>
              </p:nvSpPr>
              <p:spPr bwMode="auto">
                <a:xfrm>
                  <a:off x="2833" y="2409"/>
                  <a:ext cx="77" cy="77"/>
                </a:xfrm>
                <a:prstGeom prst="ellipse">
                  <a:avLst/>
                </a:prstGeom>
                <a:solidFill>
                  <a:srgbClr val="FF2B2B"/>
                </a:solidFill>
                <a:ln w="9525">
                  <a:solidFill>
                    <a:srgbClr val="FF2B2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67109" name="Group 227"/>
              <p:cNvGrpSpPr>
                <a:grpSpLocks noChangeAspect="1"/>
              </p:cNvGrpSpPr>
              <p:nvPr/>
            </p:nvGrpSpPr>
            <p:grpSpPr bwMode="auto">
              <a:xfrm>
                <a:off x="3649" y="2458"/>
                <a:ext cx="536" cy="56"/>
                <a:chOff x="2880" y="2832"/>
                <a:chExt cx="658" cy="77"/>
              </a:xfrm>
            </p:grpSpPr>
            <p:sp>
              <p:nvSpPr>
                <p:cNvPr id="167110" name="Oval 228"/>
                <p:cNvSpPr>
                  <a:spLocks noChangeAspect="1" noChangeArrowheads="1"/>
                </p:cNvSpPr>
                <p:nvPr/>
              </p:nvSpPr>
              <p:spPr bwMode="auto">
                <a:xfrm>
                  <a:off x="3456"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11" name="Oval 229"/>
                <p:cNvSpPr>
                  <a:spLocks noChangeAspect="1" noChangeArrowheads="1"/>
                </p:cNvSpPr>
                <p:nvPr/>
              </p:nvSpPr>
              <p:spPr bwMode="auto">
                <a:xfrm>
                  <a:off x="3211"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12" name="Oval 230"/>
                <p:cNvSpPr>
                  <a:spLocks noChangeAspect="1" noChangeArrowheads="1"/>
                </p:cNvSpPr>
                <p:nvPr/>
              </p:nvSpPr>
              <p:spPr bwMode="auto">
                <a:xfrm>
                  <a:off x="2962"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13" name="Oval 231"/>
                <p:cNvSpPr>
                  <a:spLocks noChangeAspect="1" noChangeArrowheads="1"/>
                </p:cNvSpPr>
                <p:nvPr/>
              </p:nvSpPr>
              <p:spPr bwMode="auto">
                <a:xfrm>
                  <a:off x="3295"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14" name="Oval 232"/>
                <p:cNvSpPr>
                  <a:spLocks noChangeAspect="1" noChangeArrowheads="1"/>
                </p:cNvSpPr>
                <p:nvPr/>
              </p:nvSpPr>
              <p:spPr bwMode="auto">
                <a:xfrm>
                  <a:off x="2880"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15" name="Oval 233"/>
                <p:cNvSpPr>
                  <a:spLocks noChangeAspect="1" noChangeArrowheads="1"/>
                </p:cNvSpPr>
                <p:nvPr/>
              </p:nvSpPr>
              <p:spPr bwMode="auto">
                <a:xfrm>
                  <a:off x="3379"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16" name="Oval 234"/>
                <p:cNvSpPr>
                  <a:spLocks noChangeAspect="1" noChangeArrowheads="1"/>
                </p:cNvSpPr>
                <p:nvPr/>
              </p:nvSpPr>
              <p:spPr bwMode="auto">
                <a:xfrm>
                  <a:off x="3461"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17" name="Oval 235"/>
                <p:cNvSpPr>
                  <a:spLocks noChangeAspect="1" noChangeArrowheads="1"/>
                </p:cNvSpPr>
                <p:nvPr/>
              </p:nvSpPr>
              <p:spPr bwMode="auto">
                <a:xfrm>
                  <a:off x="3046"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18" name="Oval 236"/>
                <p:cNvSpPr>
                  <a:spLocks noChangeAspect="1" noChangeArrowheads="1"/>
                </p:cNvSpPr>
                <p:nvPr/>
              </p:nvSpPr>
              <p:spPr bwMode="auto">
                <a:xfrm>
                  <a:off x="3128"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67119" name="Group 216"/>
              <p:cNvGrpSpPr>
                <a:grpSpLocks noChangeAspect="1"/>
              </p:cNvGrpSpPr>
              <p:nvPr/>
            </p:nvGrpSpPr>
            <p:grpSpPr bwMode="auto">
              <a:xfrm>
                <a:off x="3688" y="2493"/>
                <a:ext cx="536" cy="56"/>
                <a:chOff x="2880" y="2832"/>
                <a:chExt cx="658" cy="77"/>
              </a:xfrm>
            </p:grpSpPr>
            <p:sp>
              <p:nvSpPr>
                <p:cNvPr id="167120" name="Oval 217"/>
                <p:cNvSpPr>
                  <a:spLocks noChangeAspect="1" noChangeArrowheads="1"/>
                </p:cNvSpPr>
                <p:nvPr/>
              </p:nvSpPr>
              <p:spPr bwMode="auto">
                <a:xfrm>
                  <a:off x="3456" y="2832"/>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21" name="Oval 218"/>
                <p:cNvSpPr>
                  <a:spLocks noChangeAspect="1" noChangeArrowheads="1"/>
                </p:cNvSpPr>
                <p:nvPr/>
              </p:nvSpPr>
              <p:spPr bwMode="auto">
                <a:xfrm>
                  <a:off x="3211" y="2832"/>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22" name="Oval 219"/>
                <p:cNvSpPr>
                  <a:spLocks noChangeAspect="1" noChangeArrowheads="1"/>
                </p:cNvSpPr>
                <p:nvPr/>
              </p:nvSpPr>
              <p:spPr bwMode="auto">
                <a:xfrm>
                  <a:off x="2962" y="2832"/>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23" name="Oval 220"/>
                <p:cNvSpPr>
                  <a:spLocks noChangeAspect="1" noChangeArrowheads="1"/>
                </p:cNvSpPr>
                <p:nvPr/>
              </p:nvSpPr>
              <p:spPr bwMode="auto">
                <a:xfrm>
                  <a:off x="3295" y="2832"/>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24" name="Oval 221"/>
                <p:cNvSpPr>
                  <a:spLocks noChangeAspect="1" noChangeArrowheads="1"/>
                </p:cNvSpPr>
                <p:nvPr/>
              </p:nvSpPr>
              <p:spPr bwMode="auto">
                <a:xfrm>
                  <a:off x="2880" y="2832"/>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25" name="Oval 222"/>
                <p:cNvSpPr>
                  <a:spLocks noChangeAspect="1" noChangeArrowheads="1"/>
                </p:cNvSpPr>
                <p:nvPr/>
              </p:nvSpPr>
              <p:spPr bwMode="auto">
                <a:xfrm>
                  <a:off x="3379" y="2832"/>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26" name="Oval 223"/>
                <p:cNvSpPr>
                  <a:spLocks noChangeAspect="1" noChangeArrowheads="1"/>
                </p:cNvSpPr>
                <p:nvPr/>
              </p:nvSpPr>
              <p:spPr bwMode="auto">
                <a:xfrm>
                  <a:off x="3461" y="2832"/>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27" name="Oval 224"/>
                <p:cNvSpPr>
                  <a:spLocks noChangeAspect="1" noChangeArrowheads="1"/>
                </p:cNvSpPr>
                <p:nvPr/>
              </p:nvSpPr>
              <p:spPr bwMode="auto">
                <a:xfrm>
                  <a:off x="3046" y="2832"/>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28" name="Oval 225"/>
                <p:cNvSpPr>
                  <a:spLocks noChangeAspect="1" noChangeArrowheads="1"/>
                </p:cNvSpPr>
                <p:nvPr/>
              </p:nvSpPr>
              <p:spPr bwMode="auto">
                <a:xfrm>
                  <a:off x="3128" y="2832"/>
                  <a:ext cx="77" cy="77"/>
                </a:xfrm>
                <a:prstGeom prst="ellipse">
                  <a:avLst/>
                </a:prstGeom>
                <a:solidFill>
                  <a:srgbClr val="FFE3E3"/>
                </a:solidFill>
                <a:ln w="9525">
                  <a:solidFill>
                    <a:srgbClr val="FFE3E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67129" name="Group 206"/>
              <p:cNvGrpSpPr>
                <a:grpSpLocks noChangeAspect="1"/>
              </p:cNvGrpSpPr>
              <p:nvPr/>
            </p:nvGrpSpPr>
            <p:grpSpPr bwMode="auto">
              <a:xfrm>
                <a:off x="3727" y="2528"/>
                <a:ext cx="536" cy="57"/>
                <a:chOff x="2880" y="2832"/>
                <a:chExt cx="658" cy="77"/>
              </a:xfrm>
            </p:grpSpPr>
            <p:sp>
              <p:nvSpPr>
                <p:cNvPr id="167130" name="Oval 207"/>
                <p:cNvSpPr>
                  <a:spLocks noChangeAspect="1" noChangeArrowheads="1"/>
                </p:cNvSpPr>
                <p:nvPr/>
              </p:nvSpPr>
              <p:spPr bwMode="auto">
                <a:xfrm>
                  <a:off x="3456" y="2832"/>
                  <a:ext cx="77" cy="77"/>
                </a:xfrm>
                <a:prstGeom prst="ellipse">
                  <a:avLst/>
                </a:prstGeom>
                <a:solidFill>
                  <a:srgbClr val="FFD1D1"/>
                </a:solidFill>
                <a:ln w="9525">
                  <a:solidFill>
                    <a:srgbClr val="FFD1D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31" name="Oval 208"/>
                <p:cNvSpPr>
                  <a:spLocks noChangeAspect="1" noChangeArrowheads="1"/>
                </p:cNvSpPr>
                <p:nvPr/>
              </p:nvSpPr>
              <p:spPr bwMode="auto">
                <a:xfrm>
                  <a:off x="3211" y="2832"/>
                  <a:ext cx="77" cy="77"/>
                </a:xfrm>
                <a:prstGeom prst="ellipse">
                  <a:avLst/>
                </a:prstGeom>
                <a:solidFill>
                  <a:srgbClr val="FFD1D1"/>
                </a:solidFill>
                <a:ln w="9525">
                  <a:solidFill>
                    <a:srgbClr val="FFD1D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32" name="Oval 209"/>
                <p:cNvSpPr>
                  <a:spLocks noChangeAspect="1" noChangeArrowheads="1"/>
                </p:cNvSpPr>
                <p:nvPr/>
              </p:nvSpPr>
              <p:spPr bwMode="auto">
                <a:xfrm>
                  <a:off x="2962" y="2832"/>
                  <a:ext cx="77" cy="77"/>
                </a:xfrm>
                <a:prstGeom prst="ellipse">
                  <a:avLst/>
                </a:prstGeom>
                <a:solidFill>
                  <a:srgbClr val="FFD1D1"/>
                </a:solidFill>
                <a:ln w="9525">
                  <a:solidFill>
                    <a:srgbClr val="FFD1D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33" name="Oval 210"/>
                <p:cNvSpPr>
                  <a:spLocks noChangeAspect="1" noChangeArrowheads="1"/>
                </p:cNvSpPr>
                <p:nvPr/>
              </p:nvSpPr>
              <p:spPr bwMode="auto">
                <a:xfrm>
                  <a:off x="3295" y="2832"/>
                  <a:ext cx="77" cy="77"/>
                </a:xfrm>
                <a:prstGeom prst="ellipse">
                  <a:avLst/>
                </a:prstGeom>
                <a:solidFill>
                  <a:srgbClr val="FFD1D1"/>
                </a:solidFill>
                <a:ln w="9525">
                  <a:solidFill>
                    <a:srgbClr val="FFD1D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34" name="Oval 211"/>
                <p:cNvSpPr>
                  <a:spLocks noChangeAspect="1" noChangeArrowheads="1"/>
                </p:cNvSpPr>
                <p:nvPr/>
              </p:nvSpPr>
              <p:spPr bwMode="auto">
                <a:xfrm>
                  <a:off x="2880" y="2832"/>
                  <a:ext cx="77" cy="77"/>
                </a:xfrm>
                <a:prstGeom prst="ellipse">
                  <a:avLst/>
                </a:prstGeom>
                <a:solidFill>
                  <a:srgbClr val="FFD1D1"/>
                </a:solidFill>
                <a:ln w="9525">
                  <a:solidFill>
                    <a:srgbClr val="FFD1D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35" name="Oval 212"/>
                <p:cNvSpPr>
                  <a:spLocks noChangeAspect="1" noChangeArrowheads="1"/>
                </p:cNvSpPr>
                <p:nvPr/>
              </p:nvSpPr>
              <p:spPr bwMode="auto">
                <a:xfrm>
                  <a:off x="3379" y="2832"/>
                  <a:ext cx="77" cy="77"/>
                </a:xfrm>
                <a:prstGeom prst="ellipse">
                  <a:avLst/>
                </a:prstGeom>
                <a:solidFill>
                  <a:srgbClr val="FFD1D1"/>
                </a:solidFill>
                <a:ln w="9525">
                  <a:solidFill>
                    <a:srgbClr val="FFD1D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36" name="Oval 213"/>
                <p:cNvSpPr>
                  <a:spLocks noChangeAspect="1" noChangeArrowheads="1"/>
                </p:cNvSpPr>
                <p:nvPr/>
              </p:nvSpPr>
              <p:spPr bwMode="auto">
                <a:xfrm>
                  <a:off x="3461" y="2832"/>
                  <a:ext cx="77" cy="77"/>
                </a:xfrm>
                <a:prstGeom prst="ellipse">
                  <a:avLst/>
                </a:prstGeom>
                <a:solidFill>
                  <a:srgbClr val="FFD1D1"/>
                </a:solidFill>
                <a:ln w="9525">
                  <a:solidFill>
                    <a:srgbClr val="FFD1D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37" name="Oval 214"/>
                <p:cNvSpPr>
                  <a:spLocks noChangeAspect="1" noChangeArrowheads="1"/>
                </p:cNvSpPr>
                <p:nvPr/>
              </p:nvSpPr>
              <p:spPr bwMode="auto">
                <a:xfrm>
                  <a:off x="3046" y="2832"/>
                  <a:ext cx="77" cy="77"/>
                </a:xfrm>
                <a:prstGeom prst="ellipse">
                  <a:avLst/>
                </a:prstGeom>
                <a:solidFill>
                  <a:srgbClr val="FFD1D1"/>
                </a:solidFill>
                <a:ln w="9525">
                  <a:solidFill>
                    <a:srgbClr val="FFD1D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38" name="Oval 215"/>
                <p:cNvSpPr>
                  <a:spLocks noChangeAspect="1" noChangeArrowheads="1"/>
                </p:cNvSpPr>
                <p:nvPr/>
              </p:nvSpPr>
              <p:spPr bwMode="auto">
                <a:xfrm>
                  <a:off x="3128" y="2832"/>
                  <a:ext cx="77" cy="77"/>
                </a:xfrm>
                <a:prstGeom prst="ellipse">
                  <a:avLst/>
                </a:prstGeom>
                <a:solidFill>
                  <a:srgbClr val="FFD1D1"/>
                </a:solidFill>
                <a:ln w="9525">
                  <a:solidFill>
                    <a:srgbClr val="FFD1D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67139" name="Group 204"/>
              <p:cNvGrpSpPr>
                <a:grpSpLocks noChangeAspect="1"/>
              </p:cNvGrpSpPr>
              <p:nvPr/>
            </p:nvGrpSpPr>
            <p:grpSpPr bwMode="auto">
              <a:xfrm>
                <a:off x="3766" y="2563"/>
                <a:ext cx="536" cy="57"/>
                <a:chOff x="2880" y="2832"/>
                <a:chExt cx="658" cy="77"/>
              </a:xfrm>
            </p:grpSpPr>
            <p:sp>
              <p:nvSpPr>
                <p:cNvPr id="167140" name="Oval 193"/>
                <p:cNvSpPr>
                  <a:spLocks noChangeAspect="1" noChangeArrowheads="1"/>
                </p:cNvSpPr>
                <p:nvPr/>
              </p:nvSpPr>
              <p:spPr bwMode="auto">
                <a:xfrm>
                  <a:off x="3456" y="2832"/>
                  <a:ext cx="77" cy="77"/>
                </a:xfrm>
                <a:prstGeom prst="ellipse">
                  <a:avLst/>
                </a:prstGeom>
                <a:solidFill>
                  <a:srgbClr val="FF9797"/>
                </a:solidFill>
                <a:ln w="9525">
                  <a:solidFill>
                    <a:srgbClr val="FF9797"/>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41" name="Oval 194"/>
                <p:cNvSpPr>
                  <a:spLocks noChangeAspect="1" noChangeArrowheads="1"/>
                </p:cNvSpPr>
                <p:nvPr/>
              </p:nvSpPr>
              <p:spPr bwMode="auto">
                <a:xfrm>
                  <a:off x="3211" y="2832"/>
                  <a:ext cx="77" cy="77"/>
                </a:xfrm>
                <a:prstGeom prst="ellipse">
                  <a:avLst/>
                </a:prstGeom>
                <a:solidFill>
                  <a:srgbClr val="FF9797"/>
                </a:solidFill>
                <a:ln w="9525">
                  <a:solidFill>
                    <a:srgbClr val="FF9797"/>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42" name="Oval 195"/>
                <p:cNvSpPr>
                  <a:spLocks noChangeAspect="1" noChangeArrowheads="1"/>
                </p:cNvSpPr>
                <p:nvPr/>
              </p:nvSpPr>
              <p:spPr bwMode="auto">
                <a:xfrm>
                  <a:off x="2962" y="2832"/>
                  <a:ext cx="77" cy="77"/>
                </a:xfrm>
                <a:prstGeom prst="ellipse">
                  <a:avLst/>
                </a:prstGeom>
                <a:solidFill>
                  <a:srgbClr val="FF9797"/>
                </a:solidFill>
                <a:ln w="9525">
                  <a:solidFill>
                    <a:srgbClr val="FF9797"/>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43" name="Oval 196"/>
                <p:cNvSpPr>
                  <a:spLocks noChangeAspect="1" noChangeArrowheads="1"/>
                </p:cNvSpPr>
                <p:nvPr/>
              </p:nvSpPr>
              <p:spPr bwMode="auto">
                <a:xfrm>
                  <a:off x="3295" y="2832"/>
                  <a:ext cx="77" cy="77"/>
                </a:xfrm>
                <a:prstGeom prst="ellipse">
                  <a:avLst/>
                </a:prstGeom>
                <a:solidFill>
                  <a:srgbClr val="FF9797"/>
                </a:solidFill>
                <a:ln w="9525">
                  <a:solidFill>
                    <a:srgbClr val="FF9797"/>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44" name="Oval 197"/>
                <p:cNvSpPr>
                  <a:spLocks noChangeAspect="1" noChangeArrowheads="1"/>
                </p:cNvSpPr>
                <p:nvPr/>
              </p:nvSpPr>
              <p:spPr bwMode="auto">
                <a:xfrm>
                  <a:off x="2880" y="2832"/>
                  <a:ext cx="77" cy="77"/>
                </a:xfrm>
                <a:prstGeom prst="ellipse">
                  <a:avLst/>
                </a:prstGeom>
                <a:solidFill>
                  <a:srgbClr val="FF9797"/>
                </a:solidFill>
                <a:ln w="9525">
                  <a:solidFill>
                    <a:srgbClr val="FF9797"/>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45" name="Oval 198"/>
                <p:cNvSpPr>
                  <a:spLocks noChangeAspect="1" noChangeArrowheads="1"/>
                </p:cNvSpPr>
                <p:nvPr/>
              </p:nvSpPr>
              <p:spPr bwMode="auto">
                <a:xfrm>
                  <a:off x="3379" y="2832"/>
                  <a:ext cx="77" cy="77"/>
                </a:xfrm>
                <a:prstGeom prst="ellipse">
                  <a:avLst/>
                </a:prstGeom>
                <a:solidFill>
                  <a:srgbClr val="FF9797"/>
                </a:solidFill>
                <a:ln w="9525">
                  <a:solidFill>
                    <a:srgbClr val="FF9797"/>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46" name="Oval 199"/>
                <p:cNvSpPr>
                  <a:spLocks noChangeAspect="1" noChangeArrowheads="1"/>
                </p:cNvSpPr>
                <p:nvPr/>
              </p:nvSpPr>
              <p:spPr bwMode="auto">
                <a:xfrm>
                  <a:off x="3461" y="2832"/>
                  <a:ext cx="77" cy="77"/>
                </a:xfrm>
                <a:prstGeom prst="ellipse">
                  <a:avLst/>
                </a:prstGeom>
                <a:solidFill>
                  <a:srgbClr val="FF9797"/>
                </a:solidFill>
                <a:ln w="9525">
                  <a:solidFill>
                    <a:srgbClr val="FF9797"/>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47" name="Oval 200"/>
                <p:cNvSpPr>
                  <a:spLocks noChangeAspect="1" noChangeArrowheads="1"/>
                </p:cNvSpPr>
                <p:nvPr/>
              </p:nvSpPr>
              <p:spPr bwMode="auto">
                <a:xfrm>
                  <a:off x="3046" y="2832"/>
                  <a:ext cx="77" cy="77"/>
                </a:xfrm>
                <a:prstGeom prst="ellipse">
                  <a:avLst/>
                </a:prstGeom>
                <a:solidFill>
                  <a:srgbClr val="FF9797"/>
                </a:solidFill>
                <a:ln w="9525">
                  <a:solidFill>
                    <a:srgbClr val="FF9797"/>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48" name="Oval 201"/>
                <p:cNvSpPr>
                  <a:spLocks noChangeAspect="1" noChangeArrowheads="1"/>
                </p:cNvSpPr>
                <p:nvPr/>
              </p:nvSpPr>
              <p:spPr bwMode="auto">
                <a:xfrm>
                  <a:off x="3128" y="2832"/>
                  <a:ext cx="77" cy="77"/>
                </a:xfrm>
                <a:prstGeom prst="ellipse">
                  <a:avLst/>
                </a:prstGeom>
                <a:solidFill>
                  <a:srgbClr val="FF9797"/>
                </a:solidFill>
                <a:ln w="9525">
                  <a:solidFill>
                    <a:srgbClr val="FF9797"/>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67149" name="Group 226"/>
              <p:cNvGrpSpPr>
                <a:grpSpLocks noChangeAspect="1"/>
              </p:cNvGrpSpPr>
              <p:nvPr/>
            </p:nvGrpSpPr>
            <p:grpSpPr bwMode="auto">
              <a:xfrm>
                <a:off x="3727" y="2598"/>
                <a:ext cx="602" cy="57"/>
                <a:chOff x="2976" y="2880"/>
                <a:chExt cx="739" cy="77"/>
              </a:xfrm>
            </p:grpSpPr>
            <p:sp>
              <p:nvSpPr>
                <p:cNvPr id="167150" name="Oval 183"/>
                <p:cNvSpPr>
                  <a:spLocks noChangeAspect="1" noChangeArrowheads="1"/>
                </p:cNvSpPr>
                <p:nvPr/>
              </p:nvSpPr>
              <p:spPr bwMode="auto">
                <a:xfrm>
                  <a:off x="3638" y="2880"/>
                  <a:ext cx="77" cy="77"/>
                </a:xfrm>
                <a:prstGeom prst="ellipse">
                  <a:avLst/>
                </a:prstGeom>
                <a:solidFill>
                  <a:srgbClr val="FF5959"/>
                </a:solidFill>
                <a:ln w="9525">
                  <a:solidFill>
                    <a:srgbClr val="FF595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51" name="Oval 184"/>
                <p:cNvSpPr>
                  <a:spLocks noChangeAspect="1" noChangeArrowheads="1"/>
                </p:cNvSpPr>
                <p:nvPr/>
              </p:nvSpPr>
              <p:spPr bwMode="auto">
                <a:xfrm>
                  <a:off x="3307" y="2880"/>
                  <a:ext cx="77" cy="77"/>
                </a:xfrm>
                <a:prstGeom prst="ellipse">
                  <a:avLst/>
                </a:prstGeom>
                <a:solidFill>
                  <a:srgbClr val="FF5959"/>
                </a:solidFill>
                <a:ln w="9525">
                  <a:solidFill>
                    <a:srgbClr val="FF595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52" name="Oval 185"/>
                <p:cNvSpPr>
                  <a:spLocks noChangeAspect="1" noChangeArrowheads="1"/>
                </p:cNvSpPr>
                <p:nvPr/>
              </p:nvSpPr>
              <p:spPr bwMode="auto">
                <a:xfrm>
                  <a:off x="3058" y="2880"/>
                  <a:ext cx="77" cy="77"/>
                </a:xfrm>
                <a:prstGeom prst="ellipse">
                  <a:avLst/>
                </a:prstGeom>
                <a:solidFill>
                  <a:srgbClr val="FF5959"/>
                </a:solidFill>
                <a:ln w="9525">
                  <a:solidFill>
                    <a:srgbClr val="FF595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53" name="Oval 186"/>
                <p:cNvSpPr>
                  <a:spLocks noChangeAspect="1" noChangeArrowheads="1"/>
                </p:cNvSpPr>
                <p:nvPr/>
              </p:nvSpPr>
              <p:spPr bwMode="auto">
                <a:xfrm>
                  <a:off x="3391" y="2880"/>
                  <a:ext cx="77" cy="77"/>
                </a:xfrm>
                <a:prstGeom prst="ellipse">
                  <a:avLst/>
                </a:prstGeom>
                <a:solidFill>
                  <a:srgbClr val="FF5959"/>
                </a:solidFill>
                <a:ln w="9525">
                  <a:solidFill>
                    <a:srgbClr val="FF595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54" name="Oval 187"/>
                <p:cNvSpPr>
                  <a:spLocks noChangeAspect="1" noChangeArrowheads="1"/>
                </p:cNvSpPr>
                <p:nvPr/>
              </p:nvSpPr>
              <p:spPr bwMode="auto">
                <a:xfrm>
                  <a:off x="2976" y="2880"/>
                  <a:ext cx="77" cy="77"/>
                </a:xfrm>
                <a:prstGeom prst="ellipse">
                  <a:avLst/>
                </a:prstGeom>
                <a:solidFill>
                  <a:srgbClr val="FF5959"/>
                </a:solidFill>
                <a:ln w="9525">
                  <a:solidFill>
                    <a:srgbClr val="FF595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55" name="Oval 188"/>
                <p:cNvSpPr>
                  <a:spLocks noChangeAspect="1" noChangeArrowheads="1"/>
                </p:cNvSpPr>
                <p:nvPr/>
              </p:nvSpPr>
              <p:spPr bwMode="auto">
                <a:xfrm>
                  <a:off x="3475" y="2880"/>
                  <a:ext cx="77" cy="77"/>
                </a:xfrm>
                <a:prstGeom prst="ellipse">
                  <a:avLst/>
                </a:prstGeom>
                <a:solidFill>
                  <a:srgbClr val="FF5959"/>
                </a:solidFill>
                <a:ln w="9525">
                  <a:solidFill>
                    <a:srgbClr val="FF595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56" name="Oval 189"/>
                <p:cNvSpPr>
                  <a:spLocks noChangeAspect="1" noChangeArrowheads="1"/>
                </p:cNvSpPr>
                <p:nvPr/>
              </p:nvSpPr>
              <p:spPr bwMode="auto">
                <a:xfrm>
                  <a:off x="3557" y="2880"/>
                  <a:ext cx="77" cy="77"/>
                </a:xfrm>
                <a:prstGeom prst="ellipse">
                  <a:avLst/>
                </a:prstGeom>
                <a:solidFill>
                  <a:srgbClr val="FF5959"/>
                </a:solidFill>
                <a:ln w="9525">
                  <a:solidFill>
                    <a:srgbClr val="FF595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57" name="Oval 190"/>
                <p:cNvSpPr>
                  <a:spLocks noChangeAspect="1" noChangeArrowheads="1"/>
                </p:cNvSpPr>
                <p:nvPr/>
              </p:nvSpPr>
              <p:spPr bwMode="auto">
                <a:xfrm>
                  <a:off x="3142" y="2880"/>
                  <a:ext cx="77" cy="77"/>
                </a:xfrm>
                <a:prstGeom prst="ellipse">
                  <a:avLst/>
                </a:prstGeom>
                <a:solidFill>
                  <a:srgbClr val="FF5959"/>
                </a:solidFill>
                <a:ln w="9525">
                  <a:solidFill>
                    <a:srgbClr val="FF595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58" name="Oval 191"/>
                <p:cNvSpPr>
                  <a:spLocks noChangeAspect="1" noChangeArrowheads="1"/>
                </p:cNvSpPr>
                <p:nvPr/>
              </p:nvSpPr>
              <p:spPr bwMode="auto">
                <a:xfrm>
                  <a:off x="3224" y="2880"/>
                  <a:ext cx="77" cy="77"/>
                </a:xfrm>
                <a:prstGeom prst="ellipse">
                  <a:avLst/>
                </a:prstGeom>
                <a:solidFill>
                  <a:srgbClr val="FF5959"/>
                </a:solidFill>
                <a:ln w="9525">
                  <a:solidFill>
                    <a:srgbClr val="FF595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grpSp>
            <p:nvGrpSpPr>
              <p:cNvPr id="167159" name="Group 205"/>
              <p:cNvGrpSpPr>
                <a:grpSpLocks noChangeAspect="1"/>
              </p:cNvGrpSpPr>
              <p:nvPr/>
            </p:nvGrpSpPr>
            <p:grpSpPr bwMode="auto">
              <a:xfrm>
                <a:off x="3766" y="2633"/>
                <a:ext cx="602" cy="57"/>
                <a:chOff x="3024" y="2928"/>
                <a:chExt cx="739" cy="77"/>
              </a:xfrm>
            </p:grpSpPr>
            <p:sp>
              <p:nvSpPr>
                <p:cNvPr id="167160" name="Oval 173"/>
                <p:cNvSpPr>
                  <a:spLocks noChangeAspect="1" noChangeArrowheads="1"/>
                </p:cNvSpPr>
                <p:nvPr/>
              </p:nvSpPr>
              <p:spPr bwMode="auto">
                <a:xfrm>
                  <a:off x="3686" y="2928"/>
                  <a:ext cx="77" cy="77"/>
                </a:xfrm>
                <a:prstGeom prst="ellipse">
                  <a:avLst/>
                </a:prstGeom>
                <a:solidFill>
                  <a:srgbClr val="FF3737"/>
                </a:solidFill>
                <a:ln w="9525">
                  <a:solidFill>
                    <a:srgbClr val="FF2B2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61" name="Oval 174"/>
                <p:cNvSpPr>
                  <a:spLocks noChangeAspect="1" noChangeArrowheads="1"/>
                </p:cNvSpPr>
                <p:nvPr/>
              </p:nvSpPr>
              <p:spPr bwMode="auto">
                <a:xfrm>
                  <a:off x="3355" y="2928"/>
                  <a:ext cx="77" cy="77"/>
                </a:xfrm>
                <a:prstGeom prst="ellipse">
                  <a:avLst/>
                </a:prstGeom>
                <a:solidFill>
                  <a:srgbClr val="FF3737"/>
                </a:solidFill>
                <a:ln w="9525">
                  <a:solidFill>
                    <a:srgbClr val="FF2B2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62" name="Oval 175"/>
                <p:cNvSpPr>
                  <a:spLocks noChangeAspect="1" noChangeArrowheads="1"/>
                </p:cNvSpPr>
                <p:nvPr/>
              </p:nvSpPr>
              <p:spPr bwMode="auto">
                <a:xfrm>
                  <a:off x="3106" y="2928"/>
                  <a:ext cx="77" cy="77"/>
                </a:xfrm>
                <a:prstGeom prst="ellipse">
                  <a:avLst/>
                </a:prstGeom>
                <a:solidFill>
                  <a:srgbClr val="FF3737"/>
                </a:solidFill>
                <a:ln w="9525">
                  <a:solidFill>
                    <a:srgbClr val="FF2B2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63" name="Oval 176"/>
                <p:cNvSpPr>
                  <a:spLocks noChangeAspect="1" noChangeArrowheads="1"/>
                </p:cNvSpPr>
                <p:nvPr/>
              </p:nvSpPr>
              <p:spPr bwMode="auto">
                <a:xfrm>
                  <a:off x="3439" y="2928"/>
                  <a:ext cx="77" cy="77"/>
                </a:xfrm>
                <a:prstGeom prst="ellipse">
                  <a:avLst/>
                </a:prstGeom>
                <a:solidFill>
                  <a:srgbClr val="FF3737"/>
                </a:solidFill>
                <a:ln w="9525">
                  <a:solidFill>
                    <a:srgbClr val="FF2B2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64" name="Oval 177"/>
                <p:cNvSpPr>
                  <a:spLocks noChangeAspect="1" noChangeArrowheads="1"/>
                </p:cNvSpPr>
                <p:nvPr/>
              </p:nvSpPr>
              <p:spPr bwMode="auto">
                <a:xfrm>
                  <a:off x="3024" y="2928"/>
                  <a:ext cx="77" cy="77"/>
                </a:xfrm>
                <a:prstGeom prst="ellipse">
                  <a:avLst/>
                </a:prstGeom>
                <a:solidFill>
                  <a:srgbClr val="FF3737"/>
                </a:solidFill>
                <a:ln w="9525">
                  <a:solidFill>
                    <a:srgbClr val="FF2B2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65" name="Oval 178"/>
                <p:cNvSpPr>
                  <a:spLocks noChangeAspect="1" noChangeArrowheads="1"/>
                </p:cNvSpPr>
                <p:nvPr/>
              </p:nvSpPr>
              <p:spPr bwMode="auto">
                <a:xfrm>
                  <a:off x="3523" y="2928"/>
                  <a:ext cx="77" cy="77"/>
                </a:xfrm>
                <a:prstGeom prst="ellipse">
                  <a:avLst/>
                </a:prstGeom>
                <a:solidFill>
                  <a:srgbClr val="FF3737"/>
                </a:solidFill>
                <a:ln w="9525">
                  <a:solidFill>
                    <a:srgbClr val="FF2B2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66" name="Oval 179"/>
                <p:cNvSpPr>
                  <a:spLocks noChangeAspect="1" noChangeArrowheads="1"/>
                </p:cNvSpPr>
                <p:nvPr/>
              </p:nvSpPr>
              <p:spPr bwMode="auto">
                <a:xfrm>
                  <a:off x="3605" y="2928"/>
                  <a:ext cx="77" cy="77"/>
                </a:xfrm>
                <a:prstGeom prst="ellipse">
                  <a:avLst/>
                </a:prstGeom>
                <a:solidFill>
                  <a:srgbClr val="FF3737"/>
                </a:solidFill>
                <a:ln w="9525">
                  <a:solidFill>
                    <a:srgbClr val="FF2B2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67" name="Oval 180"/>
                <p:cNvSpPr>
                  <a:spLocks noChangeAspect="1" noChangeArrowheads="1"/>
                </p:cNvSpPr>
                <p:nvPr/>
              </p:nvSpPr>
              <p:spPr bwMode="auto">
                <a:xfrm>
                  <a:off x="3190" y="2928"/>
                  <a:ext cx="77" cy="77"/>
                </a:xfrm>
                <a:prstGeom prst="ellipse">
                  <a:avLst/>
                </a:prstGeom>
                <a:solidFill>
                  <a:srgbClr val="FF3737"/>
                </a:solidFill>
                <a:ln w="9525">
                  <a:solidFill>
                    <a:srgbClr val="FF2B2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68" name="Oval 181"/>
                <p:cNvSpPr>
                  <a:spLocks noChangeAspect="1" noChangeArrowheads="1"/>
                </p:cNvSpPr>
                <p:nvPr/>
              </p:nvSpPr>
              <p:spPr bwMode="auto">
                <a:xfrm>
                  <a:off x="3272" y="2928"/>
                  <a:ext cx="77" cy="77"/>
                </a:xfrm>
                <a:prstGeom prst="ellipse">
                  <a:avLst/>
                </a:prstGeom>
                <a:solidFill>
                  <a:srgbClr val="FF3737"/>
                </a:solidFill>
                <a:ln w="9525">
                  <a:solidFill>
                    <a:srgbClr val="FF2B2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sp>
            <p:nvSpPr>
              <p:cNvPr id="167169" name="Rectangle 170" descr="50%"/>
              <p:cNvSpPr>
                <a:spLocks noChangeAspect="1" noChangeArrowheads="1"/>
              </p:cNvSpPr>
              <p:nvPr/>
            </p:nvSpPr>
            <p:spPr bwMode="auto">
              <a:xfrm>
                <a:off x="2908" y="2704"/>
                <a:ext cx="1482" cy="351"/>
              </a:xfrm>
              <a:prstGeom prst="rect">
                <a:avLst/>
              </a:prstGeom>
              <a:pattFill prst="pct50">
                <a:fgClr>
                  <a:srgbClr val="FF99CC"/>
                </a:fgClr>
                <a:bgClr>
                  <a:srgbClr val="FFFFFF"/>
                </a:bgClr>
              </a:pattFill>
              <a:ln w="9525">
                <a:pattFill prst="pct50">
                  <a:fgClr>
                    <a:srgbClr val="FF99CC"/>
                  </a:fgClr>
                  <a:bgClr>
                    <a:srgbClr val="FFFFFF"/>
                  </a:bgClr>
                </a:patt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dirty="0">
                  <a:latin typeface="Times New Roman" panose="02020603050405020304" pitchFamily="18" charset="0"/>
                </a:endParaRPr>
              </a:p>
            </p:txBody>
          </p:sp>
          <p:grpSp>
            <p:nvGrpSpPr>
              <p:cNvPr id="167170" name="Group 149"/>
              <p:cNvGrpSpPr>
                <a:grpSpLocks noChangeAspect="1"/>
              </p:cNvGrpSpPr>
              <p:nvPr/>
            </p:nvGrpSpPr>
            <p:grpSpPr bwMode="auto">
              <a:xfrm rot="10790164">
                <a:off x="3337" y="2704"/>
                <a:ext cx="58" cy="145"/>
                <a:chOff x="192" y="288"/>
                <a:chExt cx="1153" cy="4032"/>
              </a:xfrm>
            </p:grpSpPr>
            <p:sp>
              <p:nvSpPr>
                <p:cNvPr id="167171" name="Arc 150"/>
                <p:cNvSpPr>
                  <a:spLocks noChangeAspect="1"/>
                </p:cNvSpPr>
                <p:nvPr/>
              </p:nvSpPr>
              <p:spPr bwMode="auto">
                <a:xfrm>
                  <a:off x="193" y="288"/>
                  <a:ext cx="1152" cy="2257"/>
                </a:xfrm>
                <a:custGeom>
                  <a:avLst/>
                  <a:gdLst>
                    <a:gd name="T0" fmla="*/ 0 w 43196"/>
                    <a:gd name="T1" fmla="*/ 0 h 21600"/>
                    <a:gd name="T2" fmla="*/ 0 w 43196"/>
                    <a:gd name="T3" fmla="*/ 0 h 21600"/>
                    <a:gd name="T4" fmla="*/ 0 w 43196"/>
                    <a:gd name="T5" fmla="*/ 0 h 21600"/>
                    <a:gd name="T6" fmla="*/ 0 60000 65536"/>
                    <a:gd name="T7" fmla="*/ 0 60000 65536"/>
                    <a:gd name="T8" fmla="*/ 0 60000 65536"/>
                  </a:gdLst>
                  <a:ahLst/>
                  <a:cxnLst>
                    <a:cxn ang="T6">
                      <a:pos x="T0" y="T1"/>
                    </a:cxn>
                    <a:cxn ang="T7">
                      <a:pos x="T2" y="T3"/>
                    </a:cxn>
                    <a:cxn ang="T8">
                      <a:pos x="T4" y="T5"/>
                    </a:cxn>
                  </a:cxnLst>
                  <a:rect l="0" t="0" r="r" b="b"/>
                  <a:pathLst>
                    <a:path w="43196" h="21600" fill="none" extrusionOk="0">
                      <a:moveTo>
                        <a:pt x="0" y="21172"/>
                      </a:moveTo>
                      <a:cubicBezTo>
                        <a:pt x="233" y="9411"/>
                        <a:pt x="9833" y="-1"/>
                        <a:pt x="21596" y="0"/>
                      </a:cubicBezTo>
                      <a:cubicBezTo>
                        <a:pt x="33525" y="0"/>
                        <a:pt x="43196" y="9670"/>
                        <a:pt x="43196" y="21600"/>
                      </a:cubicBezTo>
                    </a:path>
                    <a:path w="43196" h="21600" stroke="0" extrusionOk="0">
                      <a:moveTo>
                        <a:pt x="0" y="21172"/>
                      </a:moveTo>
                      <a:cubicBezTo>
                        <a:pt x="233" y="9411"/>
                        <a:pt x="9833" y="-1"/>
                        <a:pt x="21596" y="0"/>
                      </a:cubicBezTo>
                      <a:cubicBezTo>
                        <a:pt x="33525" y="0"/>
                        <a:pt x="43196" y="9670"/>
                        <a:pt x="43196" y="21600"/>
                      </a:cubicBezTo>
                      <a:lnTo>
                        <a:pt x="21596" y="21600"/>
                      </a:lnTo>
                      <a:lnTo>
                        <a:pt x="0" y="21172"/>
                      </a:lnTo>
                      <a:close/>
                    </a:path>
                  </a:pathLst>
                </a:custGeom>
                <a:noFill/>
                <a:ln w="6350">
                  <a:solidFill>
                    <a:srgbClr val="FF33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172" name="Line 151"/>
                <p:cNvSpPr>
                  <a:spLocks noChangeAspect="1" noChangeShapeType="1"/>
                </p:cNvSpPr>
                <p:nvPr/>
              </p:nvSpPr>
              <p:spPr bwMode="auto">
                <a:xfrm>
                  <a:off x="192" y="2544"/>
                  <a:ext cx="0" cy="1776"/>
                </a:xfrm>
                <a:prstGeom prst="line">
                  <a:avLst/>
                </a:prstGeom>
                <a:noFill/>
                <a:ln w="6350">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173" name="Line 152"/>
                <p:cNvSpPr>
                  <a:spLocks noChangeAspect="1" noChangeShapeType="1"/>
                </p:cNvSpPr>
                <p:nvPr/>
              </p:nvSpPr>
              <p:spPr bwMode="auto">
                <a:xfrm>
                  <a:off x="1344"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167174" name="Group 153"/>
              <p:cNvGrpSpPr>
                <a:grpSpLocks noChangeAspect="1"/>
              </p:cNvGrpSpPr>
              <p:nvPr/>
            </p:nvGrpSpPr>
            <p:grpSpPr bwMode="auto">
              <a:xfrm rot="10790164">
                <a:off x="3454" y="2704"/>
                <a:ext cx="58" cy="145"/>
                <a:chOff x="192" y="288"/>
                <a:chExt cx="1153" cy="4032"/>
              </a:xfrm>
            </p:grpSpPr>
            <p:sp>
              <p:nvSpPr>
                <p:cNvPr id="167175" name="Arc 154"/>
                <p:cNvSpPr>
                  <a:spLocks noChangeAspect="1"/>
                </p:cNvSpPr>
                <p:nvPr/>
              </p:nvSpPr>
              <p:spPr bwMode="auto">
                <a:xfrm>
                  <a:off x="193" y="288"/>
                  <a:ext cx="1152" cy="2257"/>
                </a:xfrm>
                <a:custGeom>
                  <a:avLst/>
                  <a:gdLst>
                    <a:gd name="T0" fmla="*/ 0 w 43196"/>
                    <a:gd name="T1" fmla="*/ 0 h 21600"/>
                    <a:gd name="T2" fmla="*/ 0 w 43196"/>
                    <a:gd name="T3" fmla="*/ 0 h 21600"/>
                    <a:gd name="T4" fmla="*/ 0 w 43196"/>
                    <a:gd name="T5" fmla="*/ 0 h 21600"/>
                    <a:gd name="T6" fmla="*/ 0 60000 65536"/>
                    <a:gd name="T7" fmla="*/ 0 60000 65536"/>
                    <a:gd name="T8" fmla="*/ 0 60000 65536"/>
                  </a:gdLst>
                  <a:ahLst/>
                  <a:cxnLst>
                    <a:cxn ang="T6">
                      <a:pos x="T0" y="T1"/>
                    </a:cxn>
                    <a:cxn ang="T7">
                      <a:pos x="T2" y="T3"/>
                    </a:cxn>
                    <a:cxn ang="T8">
                      <a:pos x="T4" y="T5"/>
                    </a:cxn>
                  </a:cxnLst>
                  <a:rect l="0" t="0" r="r" b="b"/>
                  <a:pathLst>
                    <a:path w="43196" h="21600" fill="none" extrusionOk="0">
                      <a:moveTo>
                        <a:pt x="0" y="21172"/>
                      </a:moveTo>
                      <a:cubicBezTo>
                        <a:pt x="233" y="9411"/>
                        <a:pt x="9833" y="-1"/>
                        <a:pt x="21596" y="0"/>
                      </a:cubicBezTo>
                      <a:cubicBezTo>
                        <a:pt x="33525" y="0"/>
                        <a:pt x="43196" y="9670"/>
                        <a:pt x="43196" y="21600"/>
                      </a:cubicBezTo>
                    </a:path>
                    <a:path w="43196" h="21600" stroke="0" extrusionOk="0">
                      <a:moveTo>
                        <a:pt x="0" y="21172"/>
                      </a:moveTo>
                      <a:cubicBezTo>
                        <a:pt x="233" y="9411"/>
                        <a:pt x="9833" y="-1"/>
                        <a:pt x="21596" y="0"/>
                      </a:cubicBezTo>
                      <a:cubicBezTo>
                        <a:pt x="33525" y="0"/>
                        <a:pt x="43196" y="9670"/>
                        <a:pt x="43196" y="21600"/>
                      </a:cubicBezTo>
                      <a:lnTo>
                        <a:pt x="21596" y="21600"/>
                      </a:lnTo>
                      <a:lnTo>
                        <a:pt x="0" y="21172"/>
                      </a:lnTo>
                      <a:close/>
                    </a:path>
                  </a:pathLst>
                </a:custGeom>
                <a:noFill/>
                <a:ln w="6350">
                  <a:solidFill>
                    <a:srgbClr val="FF33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176" name="Line 155"/>
                <p:cNvSpPr>
                  <a:spLocks noChangeAspect="1" noChangeShapeType="1"/>
                </p:cNvSpPr>
                <p:nvPr/>
              </p:nvSpPr>
              <p:spPr bwMode="auto">
                <a:xfrm>
                  <a:off x="192"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177" name="Line 156"/>
                <p:cNvSpPr>
                  <a:spLocks noChangeAspect="1" noChangeShapeType="1"/>
                </p:cNvSpPr>
                <p:nvPr/>
              </p:nvSpPr>
              <p:spPr bwMode="auto">
                <a:xfrm>
                  <a:off x="1344" y="2544"/>
                  <a:ext cx="0" cy="1776"/>
                </a:xfrm>
                <a:prstGeom prst="line">
                  <a:avLst/>
                </a:prstGeom>
                <a:noFill/>
                <a:ln w="6350">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167178" name="Group 145"/>
              <p:cNvGrpSpPr>
                <a:grpSpLocks noChangeAspect="1"/>
              </p:cNvGrpSpPr>
              <p:nvPr/>
            </p:nvGrpSpPr>
            <p:grpSpPr bwMode="auto">
              <a:xfrm rot="10790164">
                <a:off x="3766" y="2704"/>
                <a:ext cx="58" cy="145"/>
                <a:chOff x="192" y="288"/>
                <a:chExt cx="1153" cy="4032"/>
              </a:xfrm>
            </p:grpSpPr>
            <p:sp>
              <p:nvSpPr>
                <p:cNvPr id="167179" name="Arc 146"/>
                <p:cNvSpPr>
                  <a:spLocks noChangeAspect="1"/>
                </p:cNvSpPr>
                <p:nvPr/>
              </p:nvSpPr>
              <p:spPr bwMode="auto">
                <a:xfrm>
                  <a:off x="193" y="288"/>
                  <a:ext cx="1152" cy="2257"/>
                </a:xfrm>
                <a:custGeom>
                  <a:avLst/>
                  <a:gdLst>
                    <a:gd name="T0" fmla="*/ 0 w 43196"/>
                    <a:gd name="T1" fmla="*/ 0 h 21600"/>
                    <a:gd name="T2" fmla="*/ 0 w 43196"/>
                    <a:gd name="T3" fmla="*/ 0 h 21600"/>
                    <a:gd name="T4" fmla="*/ 0 w 43196"/>
                    <a:gd name="T5" fmla="*/ 0 h 21600"/>
                    <a:gd name="T6" fmla="*/ 0 60000 65536"/>
                    <a:gd name="T7" fmla="*/ 0 60000 65536"/>
                    <a:gd name="T8" fmla="*/ 0 60000 65536"/>
                  </a:gdLst>
                  <a:ahLst/>
                  <a:cxnLst>
                    <a:cxn ang="T6">
                      <a:pos x="T0" y="T1"/>
                    </a:cxn>
                    <a:cxn ang="T7">
                      <a:pos x="T2" y="T3"/>
                    </a:cxn>
                    <a:cxn ang="T8">
                      <a:pos x="T4" y="T5"/>
                    </a:cxn>
                  </a:cxnLst>
                  <a:rect l="0" t="0" r="r" b="b"/>
                  <a:pathLst>
                    <a:path w="43196" h="21600" fill="none" extrusionOk="0">
                      <a:moveTo>
                        <a:pt x="0" y="21172"/>
                      </a:moveTo>
                      <a:cubicBezTo>
                        <a:pt x="233" y="9411"/>
                        <a:pt x="9833" y="-1"/>
                        <a:pt x="21596" y="0"/>
                      </a:cubicBezTo>
                      <a:cubicBezTo>
                        <a:pt x="33525" y="0"/>
                        <a:pt x="43196" y="9670"/>
                        <a:pt x="43196" y="21600"/>
                      </a:cubicBezTo>
                    </a:path>
                    <a:path w="43196" h="21600" stroke="0" extrusionOk="0">
                      <a:moveTo>
                        <a:pt x="0" y="21172"/>
                      </a:moveTo>
                      <a:cubicBezTo>
                        <a:pt x="233" y="9411"/>
                        <a:pt x="9833" y="-1"/>
                        <a:pt x="21596" y="0"/>
                      </a:cubicBezTo>
                      <a:cubicBezTo>
                        <a:pt x="33525" y="0"/>
                        <a:pt x="43196" y="9670"/>
                        <a:pt x="43196" y="21600"/>
                      </a:cubicBezTo>
                      <a:lnTo>
                        <a:pt x="21596" y="21600"/>
                      </a:lnTo>
                      <a:lnTo>
                        <a:pt x="0" y="21172"/>
                      </a:lnTo>
                      <a:close/>
                    </a:path>
                  </a:pathLst>
                </a:custGeom>
                <a:noFill/>
                <a:ln w="6350">
                  <a:solidFill>
                    <a:srgbClr val="FF33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180" name="Line 147"/>
                <p:cNvSpPr>
                  <a:spLocks noChangeAspect="1" noChangeShapeType="1"/>
                </p:cNvSpPr>
                <p:nvPr/>
              </p:nvSpPr>
              <p:spPr bwMode="auto">
                <a:xfrm>
                  <a:off x="192" y="2544"/>
                  <a:ext cx="0" cy="1776"/>
                </a:xfrm>
                <a:prstGeom prst="line">
                  <a:avLst/>
                </a:prstGeom>
                <a:noFill/>
                <a:ln w="6350">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181" name="Line 148"/>
                <p:cNvSpPr>
                  <a:spLocks noChangeAspect="1" noChangeShapeType="1"/>
                </p:cNvSpPr>
                <p:nvPr/>
              </p:nvSpPr>
              <p:spPr bwMode="auto">
                <a:xfrm>
                  <a:off x="1344" y="2544"/>
                  <a:ext cx="0" cy="1776"/>
                </a:xfrm>
                <a:prstGeom prst="line">
                  <a:avLst/>
                </a:prstGeom>
                <a:noFill/>
                <a:ln w="6350">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167182" name="Group 109"/>
              <p:cNvGrpSpPr>
                <a:grpSpLocks noChangeAspect="1"/>
              </p:cNvGrpSpPr>
              <p:nvPr/>
            </p:nvGrpSpPr>
            <p:grpSpPr bwMode="auto">
              <a:xfrm>
                <a:off x="3766" y="2880"/>
                <a:ext cx="58" cy="145"/>
                <a:chOff x="192" y="288"/>
                <a:chExt cx="1153" cy="4032"/>
              </a:xfrm>
            </p:grpSpPr>
            <p:sp>
              <p:nvSpPr>
                <p:cNvPr id="167183" name="Arc 110"/>
                <p:cNvSpPr>
                  <a:spLocks noChangeAspect="1"/>
                </p:cNvSpPr>
                <p:nvPr/>
              </p:nvSpPr>
              <p:spPr bwMode="auto">
                <a:xfrm>
                  <a:off x="193" y="288"/>
                  <a:ext cx="1152" cy="2257"/>
                </a:xfrm>
                <a:custGeom>
                  <a:avLst/>
                  <a:gdLst>
                    <a:gd name="T0" fmla="*/ 0 w 43196"/>
                    <a:gd name="T1" fmla="*/ 0 h 21600"/>
                    <a:gd name="T2" fmla="*/ 0 w 43196"/>
                    <a:gd name="T3" fmla="*/ 0 h 21600"/>
                    <a:gd name="T4" fmla="*/ 0 w 43196"/>
                    <a:gd name="T5" fmla="*/ 0 h 21600"/>
                    <a:gd name="T6" fmla="*/ 0 60000 65536"/>
                    <a:gd name="T7" fmla="*/ 0 60000 65536"/>
                    <a:gd name="T8" fmla="*/ 0 60000 65536"/>
                  </a:gdLst>
                  <a:ahLst/>
                  <a:cxnLst>
                    <a:cxn ang="T6">
                      <a:pos x="T0" y="T1"/>
                    </a:cxn>
                    <a:cxn ang="T7">
                      <a:pos x="T2" y="T3"/>
                    </a:cxn>
                    <a:cxn ang="T8">
                      <a:pos x="T4" y="T5"/>
                    </a:cxn>
                  </a:cxnLst>
                  <a:rect l="0" t="0" r="r" b="b"/>
                  <a:pathLst>
                    <a:path w="43196" h="21600" fill="none" extrusionOk="0">
                      <a:moveTo>
                        <a:pt x="0" y="21172"/>
                      </a:moveTo>
                      <a:cubicBezTo>
                        <a:pt x="233" y="9411"/>
                        <a:pt x="9833" y="-1"/>
                        <a:pt x="21596" y="0"/>
                      </a:cubicBezTo>
                      <a:cubicBezTo>
                        <a:pt x="33525" y="0"/>
                        <a:pt x="43196" y="9670"/>
                        <a:pt x="43196" y="21600"/>
                      </a:cubicBezTo>
                    </a:path>
                    <a:path w="43196" h="21600" stroke="0" extrusionOk="0">
                      <a:moveTo>
                        <a:pt x="0" y="21172"/>
                      </a:moveTo>
                      <a:cubicBezTo>
                        <a:pt x="233" y="9411"/>
                        <a:pt x="9833" y="-1"/>
                        <a:pt x="21596" y="0"/>
                      </a:cubicBezTo>
                      <a:cubicBezTo>
                        <a:pt x="33525" y="0"/>
                        <a:pt x="43196" y="9670"/>
                        <a:pt x="43196" y="21600"/>
                      </a:cubicBezTo>
                      <a:lnTo>
                        <a:pt x="21596" y="21600"/>
                      </a:lnTo>
                      <a:lnTo>
                        <a:pt x="0" y="21172"/>
                      </a:lnTo>
                      <a:close/>
                    </a:path>
                  </a:pathLst>
                </a:custGeom>
                <a:noFill/>
                <a:ln w="6350">
                  <a:solidFill>
                    <a:srgbClr val="FF33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184" name="Line 111"/>
                <p:cNvSpPr>
                  <a:spLocks noChangeAspect="1" noChangeShapeType="1"/>
                </p:cNvSpPr>
                <p:nvPr/>
              </p:nvSpPr>
              <p:spPr bwMode="auto">
                <a:xfrm>
                  <a:off x="192" y="2544"/>
                  <a:ext cx="0" cy="1776"/>
                </a:xfrm>
                <a:prstGeom prst="line">
                  <a:avLst/>
                </a:prstGeom>
                <a:noFill/>
                <a:ln w="6350">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185" name="Line 112"/>
                <p:cNvSpPr>
                  <a:spLocks noChangeAspect="1" noChangeShapeType="1"/>
                </p:cNvSpPr>
                <p:nvPr/>
              </p:nvSpPr>
              <p:spPr bwMode="auto">
                <a:xfrm>
                  <a:off x="1344" y="2544"/>
                  <a:ext cx="0" cy="1776"/>
                </a:xfrm>
                <a:prstGeom prst="line">
                  <a:avLst/>
                </a:prstGeom>
                <a:noFill/>
                <a:ln w="6350">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167186" name="Group 105"/>
              <p:cNvGrpSpPr>
                <a:grpSpLocks noChangeAspect="1"/>
              </p:cNvGrpSpPr>
              <p:nvPr/>
            </p:nvGrpSpPr>
            <p:grpSpPr bwMode="auto">
              <a:xfrm>
                <a:off x="3454" y="2880"/>
                <a:ext cx="58" cy="145"/>
                <a:chOff x="192" y="288"/>
                <a:chExt cx="1153" cy="4032"/>
              </a:xfrm>
            </p:grpSpPr>
            <p:sp>
              <p:nvSpPr>
                <p:cNvPr id="167187" name="Arc 106"/>
                <p:cNvSpPr>
                  <a:spLocks noChangeAspect="1"/>
                </p:cNvSpPr>
                <p:nvPr/>
              </p:nvSpPr>
              <p:spPr bwMode="auto">
                <a:xfrm>
                  <a:off x="193" y="288"/>
                  <a:ext cx="1152" cy="2257"/>
                </a:xfrm>
                <a:custGeom>
                  <a:avLst/>
                  <a:gdLst>
                    <a:gd name="T0" fmla="*/ 0 w 43196"/>
                    <a:gd name="T1" fmla="*/ 0 h 21600"/>
                    <a:gd name="T2" fmla="*/ 0 w 43196"/>
                    <a:gd name="T3" fmla="*/ 0 h 21600"/>
                    <a:gd name="T4" fmla="*/ 0 w 43196"/>
                    <a:gd name="T5" fmla="*/ 0 h 21600"/>
                    <a:gd name="T6" fmla="*/ 0 60000 65536"/>
                    <a:gd name="T7" fmla="*/ 0 60000 65536"/>
                    <a:gd name="T8" fmla="*/ 0 60000 65536"/>
                  </a:gdLst>
                  <a:ahLst/>
                  <a:cxnLst>
                    <a:cxn ang="T6">
                      <a:pos x="T0" y="T1"/>
                    </a:cxn>
                    <a:cxn ang="T7">
                      <a:pos x="T2" y="T3"/>
                    </a:cxn>
                    <a:cxn ang="T8">
                      <a:pos x="T4" y="T5"/>
                    </a:cxn>
                  </a:cxnLst>
                  <a:rect l="0" t="0" r="r" b="b"/>
                  <a:pathLst>
                    <a:path w="43196" h="21600" fill="none" extrusionOk="0">
                      <a:moveTo>
                        <a:pt x="0" y="21172"/>
                      </a:moveTo>
                      <a:cubicBezTo>
                        <a:pt x="233" y="9411"/>
                        <a:pt x="9833" y="-1"/>
                        <a:pt x="21596" y="0"/>
                      </a:cubicBezTo>
                      <a:cubicBezTo>
                        <a:pt x="33525" y="0"/>
                        <a:pt x="43196" y="9670"/>
                        <a:pt x="43196" y="21600"/>
                      </a:cubicBezTo>
                    </a:path>
                    <a:path w="43196" h="21600" stroke="0" extrusionOk="0">
                      <a:moveTo>
                        <a:pt x="0" y="21172"/>
                      </a:moveTo>
                      <a:cubicBezTo>
                        <a:pt x="233" y="9411"/>
                        <a:pt x="9833" y="-1"/>
                        <a:pt x="21596" y="0"/>
                      </a:cubicBezTo>
                      <a:cubicBezTo>
                        <a:pt x="33525" y="0"/>
                        <a:pt x="43196" y="9670"/>
                        <a:pt x="43196" y="21600"/>
                      </a:cubicBezTo>
                      <a:lnTo>
                        <a:pt x="21596" y="21600"/>
                      </a:lnTo>
                      <a:lnTo>
                        <a:pt x="0" y="21172"/>
                      </a:lnTo>
                      <a:close/>
                    </a:path>
                  </a:pathLst>
                </a:custGeom>
                <a:noFill/>
                <a:ln w="6350">
                  <a:solidFill>
                    <a:srgbClr val="FF33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188" name="Line 107"/>
                <p:cNvSpPr>
                  <a:spLocks noChangeAspect="1" noChangeShapeType="1"/>
                </p:cNvSpPr>
                <p:nvPr/>
              </p:nvSpPr>
              <p:spPr bwMode="auto">
                <a:xfrm>
                  <a:off x="192" y="2544"/>
                  <a:ext cx="0" cy="1776"/>
                </a:xfrm>
                <a:prstGeom prst="line">
                  <a:avLst/>
                </a:prstGeom>
                <a:noFill/>
                <a:ln w="6350">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189" name="Line 108"/>
                <p:cNvSpPr>
                  <a:spLocks noChangeAspect="1" noChangeShapeType="1"/>
                </p:cNvSpPr>
                <p:nvPr/>
              </p:nvSpPr>
              <p:spPr bwMode="auto">
                <a:xfrm>
                  <a:off x="1344"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167190" name="Group 101"/>
              <p:cNvGrpSpPr>
                <a:grpSpLocks noChangeAspect="1"/>
              </p:cNvGrpSpPr>
              <p:nvPr/>
            </p:nvGrpSpPr>
            <p:grpSpPr bwMode="auto">
              <a:xfrm>
                <a:off x="3337" y="2880"/>
                <a:ext cx="58" cy="145"/>
                <a:chOff x="192" y="288"/>
                <a:chExt cx="1153" cy="4032"/>
              </a:xfrm>
            </p:grpSpPr>
            <p:sp>
              <p:nvSpPr>
                <p:cNvPr id="167191" name="Arc 102"/>
                <p:cNvSpPr>
                  <a:spLocks noChangeAspect="1"/>
                </p:cNvSpPr>
                <p:nvPr/>
              </p:nvSpPr>
              <p:spPr bwMode="auto">
                <a:xfrm>
                  <a:off x="193" y="288"/>
                  <a:ext cx="1152" cy="2257"/>
                </a:xfrm>
                <a:custGeom>
                  <a:avLst/>
                  <a:gdLst>
                    <a:gd name="T0" fmla="*/ 0 w 43196"/>
                    <a:gd name="T1" fmla="*/ 0 h 21600"/>
                    <a:gd name="T2" fmla="*/ 0 w 43196"/>
                    <a:gd name="T3" fmla="*/ 0 h 21600"/>
                    <a:gd name="T4" fmla="*/ 0 w 43196"/>
                    <a:gd name="T5" fmla="*/ 0 h 21600"/>
                    <a:gd name="T6" fmla="*/ 0 60000 65536"/>
                    <a:gd name="T7" fmla="*/ 0 60000 65536"/>
                    <a:gd name="T8" fmla="*/ 0 60000 65536"/>
                  </a:gdLst>
                  <a:ahLst/>
                  <a:cxnLst>
                    <a:cxn ang="T6">
                      <a:pos x="T0" y="T1"/>
                    </a:cxn>
                    <a:cxn ang="T7">
                      <a:pos x="T2" y="T3"/>
                    </a:cxn>
                    <a:cxn ang="T8">
                      <a:pos x="T4" y="T5"/>
                    </a:cxn>
                  </a:cxnLst>
                  <a:rect l="0" t="0" r="r" b="b"/>
                  <a:pathLst>
                    <a:path w="43196" h="21600" fill="none" extrusionOk="0">
                      <a:moveTo>
                        <a:pt x="0" y="21172"/>
                      </a:moveTo>
                      <a:cubicBezTo>
                        <a:pt x="233" y="9411"/>
                        <a:pt x="9833" y="-1"/>
                        <a:pt x="21596" y="0"/>
                      </a:cubicBezTo>
                      <a:cubicBezTo>
                        <a:pt x="33525" y="0"/>
                        <a:pt x="43196" y="9670"/>
                        <a:pt x="43196" y="21600"/>
                      </a:cubicBezTo>
                    </a:path>
                    <a:path w="43196" h="21600" stroke="0" extrusionOk="0">
                      <a:moveTo>
                        <a:pt x="0" y="21172"/>
                      </a:moveTo>
                      <a:cubicBezTo>
                        <a:pt x="233" y="9411"/>
                        <a:pt x="9833" y="-1"/>
                        <a:pt x="21596" y="0"/>
                      </a:cubicBezTo>
                      <a:cubicBezTo>
                        <a:pt x="33525" y="0"/>
                        <a:pt x="43196" y="9670"/>
                        <a:pt x="43196" y="21600"/>
                      </a:cubicBezTo>
                      <a:lnTo>
                        <a:pt x="21596" y="21600"/>
                      </a:lnTo>
                      <a:lnTo>
                        <a:pt x="0" y="21172"/>
                      </a:lnTo>
                      <a:close/>
                    </a:path>
                  </a:pathLst>
                </a:custGeom>
                <a:noFill/>
                <a:ln w="6350">
                  <a:solidFill>
                    <a:srgbClr val="FF33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192" name="Line 103"/>
                <p:cNvSpPr>
                  <a:spLocks noChangeAspect="1" noChangeShapeType="1"/>
                </p:cNvSpPr>
                <p:nvPr/>
              </p:nvSpPr>
              <p:spPr bwMode="auto">
                <a:xfrm>
                  <a:off x="192"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193" name="Line 104"/>
                <p:cNvSpPr>
                  <a:spLocks noChangeAspect="1" noChangeShapeType="1"/>
                </p:cNvSpPr>
                <p:nvPr/>
              </p:nvSpPr>
              <p:spPr bwMode="auto">
                <a:xfrm>
                  <a:off x="1344" y="2544"/>
                  <a:ext cx="0" cy="1776"/>
                </a:xfrm>
                <a:prstGeom prst="line">
                  <a:avLst/>
                </a:prstGeom>
                <a:noFill/>
                <a:ln w="6350">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sp>
            <p:nvSpPr>
              <p:cNvPr id="167194" name="Oval 44"/>
              <p:cNvSpPr>
                <a:spLocks noChangeAspect="1" noChangeArrowheads="1"/>
              </p:cNvSpPr>
              <p:nvPr/>
            </p:nvSpPr>
            <p:spPr bwMode="auto">
              <a:xfrm>
                <a:off x="3419" y="2675"/>
                <a:ext cx="62"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nvGrpSpPr>
              <p:cNvPr id="167195" name="Group 171"/>
              <p:cNvGrpSpPr>
                <a:grpSpLocks noChangeAspect="1"/>
              </p:cNvGrpSpPr>
              <p:nvPr/>
            </p:nvGrpSpPr>
            <p:grpSpPr bwMode="auto">
              <a:xfrm>
                <a:off x="3799" y="2992"/>
                <a:ext cx="600" cy="56"/>
                <a:chOff x="3063" y="3417"/>
                <a:chExt cx="739" cy="77"/>
              </a:xfrm>
            </p:grpSpPr>
            <p:sp>
              <p:nvSpPr>
                <p:cNvPr id="167196" name="Oval 2"/>
                <p:cNvSpPr>
                  <a:spLocks noChangeAspect="1" noChangeArrowheads="1"/>
                </p:cNvSpPr>
                <p:nvPr/>
              </p:nvSpPr>
              <p:spPr bwMode="auto">
                <a:xfrm>
                  <a:off x="3725" y="3417"/>
                  <a:ext cx="77" cy="77"/>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97" name="Oval 3"/>
                <p:cNvSpPr>
                  <a:spLocks noChangeAspect="1" noChangeArrowheads="1"/>
                </p:cNvSpPr>
                <p:nvPr/>
              </p:nvSpPr>
              <p:spPr bwMode="auto">
                <a:xfrm>
                  <a:off x="3394" y="3417"/>
                  <a:ext cx="77" cy="77"/>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98" name="Oval 4"/>
                <p:cNvSpPr>
                  <a:spLocks noChangeAspect="1" noChangeArrowheads="1"/>
                </p:cNvSpPr>
                <p:nvPr/>
              </p:nvSpPr>
              <p:spPr bwMode="auto">
                <a:xfrm>
                  <a:off x="3145" y="3417"/>
                  <a:ext cx="77" cy="77"/>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199" name="Oval 5"/>
                <p:cNvSpPr>
                  <a:spLocks noChangeAspect="1" noChangeArrowheads="1"/>
                </p:cNvSpPr>
                <p:nvPr/>
              </p:nvSpPr>
              <p:spPr bwMode="auto">
                <a:xfrm>
                  <a:off x="3478" y="3417"/>
                  <a:ext cx="77" cy="77"/>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00" name="Oval 6"/>
                <p:cNvSpPr>
                  <a:spLocks noChangeAspect="1" noChangeArrowheads="1"/>
                </p:cNvSpPr>
                <p:nvPr/>
              </p:nvSpPr>
              <p:spPr bwMode="auto">
                <a:xfrm>
                  <a:off x="3063" y="3417"/>
                  <a:ext cx="77" cy="77"/>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01" name="Oval 7"/>
                <p:cNvSpPr>
                  <a:spLocks noChangeAspect="1" noChangeArrowheads="1"/>
                </p:cNvSpPr>
                <p:nvPr/>
              </p:nvSpPr>
              <p:spPr bwMode="auto">
                <a:xfrm>
                  <a:off x="3562" y="3417"/>
                  <a:ext cx="77" cy="77"/>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02" name="Oval 8"/>
                <p:cNvSpPr>
                  <a:spLocks noChangeAspect="1" noChangeArrowheads="1"/>
                </p:cNvSpPr>
                <p:nvPr/>
              </p:nvSpPr>
              <p:spPr bwMode="auto">
                <a:xfrm>
                  <a:off x="3644" y="3417"/>
                  <a:ext cx="77" cy="77"/>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03" name="Oval 9"/>
                <p:cNvSpPr>
                  <a:spLocks noChangeAspect="1" noChangeArrowheads="1"/>
                </p:cNvSpPr>
                <p:nvPr/>
              </p:nvSpPr>
              <p:spPr bwMode="auto">
                <a:xfrm>
                  <a:off x="3229" y="3417"/>
                  <a:ext cx="77" cy="77"/>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04" name="Oval 10"/>
                <p:cNvSpPr>
                  <a:spLocks noChangeAspect="1" noChangeArrowheads="1"/>
                </p:cNvSpPr>
                <p:nvPr/>
              </p:nvSpPr>
              <p:spPr bwMode="auto">
                <a:xfrm>
                  <a:off x="3311" y="3417"/>
                  <a:ext cx="77" cy="77"/>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sp>
            <p:nvSpPr>
              <p:cNvPr id="167205" name="Oval 11"/>
              <p:cNvSpPr>
                <a:spLocks noChangeAspect="1" noChangeArrowheads="1"/>
              </p:cNvSpPr>
              <p:nvPr/>
            </p:nvSpPr>
            <p:spPr bwMode="auto">
              <a:xfrm>
                <a:off x="3419" y="2992"/>
                <a:ext cx="62"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06" name="Oval 12"/>
              <p:cNvSpPr>
                <a:spLocks noChangeAspect="1" noChangeArrowheads="1"/>
              </p:cNvSpPr>
              <p:nvPr/>
            </p:nvSpPr>
            <p:spPr bwMode="auto">
              <a:xfrm>
                <a:off x="3301" y="2992"/>
                <a:ext cx="62"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07" name="Oval 13"/>
              <p:cNvSpPr>
                <a:spLocks noChangeAspect="1" noChangeArrowheads="1"/>
              </p:cNvSpPr>
              <p:nvPr/>
            </p:nvSpPr>
            <p:spPr bwMode="auto">
              <a:xfrm>
                <a:off x="3236" y="2992"/>
                <a:ext cx="61"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08" name="Oval 14"/>
              <p:cNvSpPr>
                <a:spLocks noChangeAspect="1" noChangeArrowheads="1"/>
              </p:cNvSpPr>
              <p:nvPr/>
            </p:nvSpPr>
            <p:spPr bwMode="auto">
              <a:xfrm>
                <a:off x="3168" y="2992"/>
                <a:ext cx="63"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09" name="Oval 15"/>
              <p:cNvSpPr>
                <a:spLocks noChangeAspect="1" noChangeArrowheads="1"/>
              </p:cNvSpPr>
              <p:nvPr/>
            </p:nvSpPr>
            <p:spPr bwMode="auto">
              <a:xfrm>
                <a:off x="3102" y="2992"/>
                <a:ext cx="62"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10" name="Oval 16"/>
              <p:cNvSpPr>
                <a:spLocks noChangeAspect="1" noChangeArrowheads="1"/>
              </p:cNvSpPr>
              <p:nvPr/>
            </p:nvSpPr>
            <p:spPr bwMode="auto">
              <a:xfrm>
                <a:off x="3034" y="2992"/>
                <a:ext cx="63"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11" name="Oval 17"/>
              <p:cNvSpPr>
                <a:spLocks noChangeAspect="1" noChangeArrowheads="1"/>
              </p:cNvSpPr>
              <p:nvPr/>
            </p:nvSpPr>
            <p:spPr bwMode="auto">
              <a:xfrm>
                <a:off x="2968" y="2992"/>
                <a:ext cx="63"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12" name="Oval 18"/>
              <p:cNvSpPr>
                <a:spLocks noChangeAspect="1" noChangeArrowheads="1"/>
              </p:cNvSpPr>
              <p:nvPr/>
            </p:nvSpPr>
            <p:spPr bwMode="auto">
              <a:xfrm>
                <a:off x="2901" y="2992"/>
                <a:ext cx="62"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13" name="AutoShape 40"/>
              <p:cNvSpPr>
                <a:spLocks noChangeAspect="1" noChangeArrowheads="1"/>
              </p:cNvSpPr>
              <p:nvPr/>
            </p:nvSpPr>
            <p:spPr bwMode="auto">
              <a:xfrm>
                <a:off x="3695" y="2534"/>
                <a:ext cx="55" cy="492"/>
              </a:xfrm>
              <a:prstGeom prst="can">
                <a:avLst>
                  <a:gd name="adj" fmla="val 110493"/>
                </a:avLst>
              </a:prstGeom>
              <a:solidFill>
                <a:srgbClr val="66FF33"/>
              </a:solidFill>
              <a:ln w="9525">
                <a:solidFill>
                  <a:schemeClr val="tx1"/>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14" name="AutoShape 31"/>
              <p:cNvSpPr>
                <a:spLocks noChangeAspect="1" noChangeArrowheads="1"/>
              </p:cNvSpPr>
              <p:nvPr/>
            </p:nvSpPr>
            <p:spPr bwMode="auto">
              <a:xfrm>
                <a:off x="3743" y="2598"/>
                <a:ext cx="55" cy="493"/>
              </a:xfrm>
              <a:prstGeom prst="can">
                <a:avLst>
                  <a:gd name="adj" fmla="val 110718"/>
                </a:avLst>
              </a:prstGeom>
              <a:solidFill>
                <a:srgbClr val="66FF33"/>
              </a:solidFill>
              <a:ln w="9525">
                <a:solidFill>
                  <a:schemeClr val="tx1"/>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15" name="AutoShape 32"/>
              <p:cNvSpPr>
                <a:spLocks noChangeAspect="1" noChangeArrowheads="1"/>
              </p:cNvSpPr>
              <p:nvPr/>
            </p:nvSpPr>
            <p:spPr bwMode="auto">
              <a:xfrm>
                <a:off x="3725" y="2669"/>
                <a:ext cx="55" cy="492"/>
              </a:xfrm>
              <a:prstGeom prst="can">
                <a:avLst>
                  <a:gd name="adj" fmla="val 110493"/>
                </a:avLst>
              </a:prstGeom>
              <a:solidFill>
                <a:srgbClr val="66FF33"/>
              </a:solidFill>
              <a:ln w="9525">
                <a:solidFill>
                  <a:schemeClr val="tx1"/>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16" name="AutoShape 33"/>
              <p:cNvSpPr>
                <a:spLocks noChangeAspect="1" noChangeArrowheads="1"/>
              </p:cNvSpPr>
              <p:nvPr/>
            </p:nvSpPr>
            <p:spPr bwMode="auto">
              <a:xfrm>
                <a:off x="3581" y="2458"/>
                <a:ext cx="55" cy="492"/>
              </a:xfrm>
              <a:prstGeom prst="can">
                <a:avLst>
                  <a:gd name="adj" fmla="val 110493"/>
                </a:avLst>
              </a:prstGeom>
              <a:solidFill>
                <a:srgbClr val="66FF33"/>
              </a:solidFill>
              <a:ln w="9525">
                <a:solidFill>
                  <a:schemeClr val="tx1"/>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17" name="AutoShape 34"/>
              <p:cNvSpPr>
                <a:spLocks noChangeAspect="1" noChangeArrowheads="1"/>
              </p:cNvSpPr>
              <p:nvPr/>
            </p:nvSpPr>
            <p:spPr bwMode="auto">
              <a:xfrm>
                <a:off x="3642" y="2458"/>
                <a:ext cx="55" cy="492"/>
              </a:xfrm>
              <a:prstGeom prst="can">
                <a:avLst>
                  <a:gd name="adj" fmla="val 110493"/>
                </a:avLst>
              </a:prstGeom>
              <a:solidFill>
                <a:srgbClr val="66FF33"/>
              </a:solidFill>
              <a:ln w="9525">
                <a:solidFill>
                  <a:schemeClr val="tx1"/>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18" name="AutoShape 35"/>
              <p:cNvSpPr>
                <a:spLocks noChangeAspect="1" noChangeArrowheads="1"/>
              </p:cNvSpPr>
              <p:nvPr/>
            </p:nvSpPr>
            <p:spPr bwMode="auto">
              <a:xfrm>
                <a:off x="3623" y="2774"/>
                <a:ext cx="56" cy="492"/>
              </a:xfrm>
              <a:prstGeom prst="can">
                <a:avLst>
                  <a:gd name="adj" fmla="val 108520"/>
                </a:avLst>
              </a:prstGeom>
              <a:solidFill>
                <a:srgbClr val="66FF33"/>
              </a:solidFill>
              <a:ln w="9525">
                <a:solidFill>
                  <a:schemeClr val="tx1"/>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19" name="AutoShape 36"/>
              <p:cNvSpPr>
                <a:spLocks noChangeAspect="1" noChangeArrowheads="1"/>
              </p:cNvSpPr>
              <p:nvPr/>
            </p:nvSpPr>
            <p:spPr bwMode="auto">
              <a:xfrm>
                <a:off x="3525" y="2528"/>
                <a:ext cx="55" cy="492"/>
              </a:xfrm>
              <a:prstGeom prst="can">
                <a:avLst>
                  <a:gd name="adj" fmla="val 110493"/>
                </a:avLst>
              </a:prstGeom>
              <a:solidFill>
                <a:srgbClr val="66FF33"/>
              </a:solidFill>
              <a:ln w="9525">
                <a:solidFill>
                  <a:schemeClr val="tx1"/>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20" name="AutoShape 41"/>
              <p:cNvSpPr>
                <a:spLocks noChangeAspect="1" noChangeArrowheads="1"/>
              </p:cNvSpPr>
              <p:nvPr/>
            </p:nvSpPr>
            <p:spPr bwMode="auto">
              <a:xfrm>
                <a:off x="3681" y="2739"/>
                <a:ext cx="55" cy="492"/>
              </a:xfrm>
              <a:prstGeom prst="can">
                <a:avLst>
                  <a:gd name="adj" fmla="val 110493"/>
                </a:avLst>
              </a:prstGeom>
              <a:solidFill>
                <a:srgbClr val="66FF33"/>
              </a:solidFill>
              <a:ln w="9525">
                <a:solidFill>
                  <a:schemeClr val="tx1"/>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21" name="AutoShape 42"/>
              <p:cNvSpPr>
                <a:spLocks noChangeAspect="1" noChangeArrowheads="1"/>
              </p:cNvSpPr>
              <p:nvPr/>
            </p:nvSpPr>
            <p:spPr bwMode="auto">
              <a:xfrm>
                <a:off x="3369" y="2633"/>
                <a:ext cx="55" cy="493"/>
              </a:xfrm>
              <a:prstGeom prst="can">
                <a:avLst>
                  <a:gd name="adj" fmla="val 110718"/>
                </a:avLst>
              </a:prstGeom>
              <a:solidFill>
                <a:srgbClr val="FFC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22" name="Oval 47"/>
              <p:cNvSpPr>
                <a:spLocks noChangeAspect="1" noChangeArrowheads="1"/>
              </p:cNvSpPr>
              <p:nvPr/>
            </p:nvSpPr>
            <p:spPr bwMode="auto">
              <a:xfrm>
                <a:off x="3301" y="2675"/>
                <a:ext cx="62"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23" name="Oval 48"/>
              <p:cNvSpPr>
                <a:spLocks noChangeAspect="1" noChangeArrowheads="1"/>
              </p:cNvSpPr>
              <p:nvPr/>
            </p:nvSpPr>
            <p:spPr bwMode="auto">
              <a:xfrm>
                <a:off x="3236" y="2675"/>
                <a:ext cx="61"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24" name="Oval 49"/>
              <p:cNvSpPr>
                <a:spLocks noChangeAspect="1" noChangeArrowheads="1"/>
              </p:cNvSpPr>
              <p:nvPr/>
            </p:nvSpPr>
            <p:spPr bwMode="auto">
              <a:xfrm>
                <a:off x="3168" y="2675"/>
                <a:ext cx="63"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25" name="Oval 50"/>
              <p:cNvSpPr>
                <a:spLocks noChangeAspect="1" noChangeArrowheads="1"/>
              </p:cNvSpPr>
              <p:nvPr/>
            </p:nvSpPr>
            <p:spPr bwMode="auto">
              <a:xfrm>
                <a:off x="3102" y="2675"/>
                <a:ext cx="62"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26" name="Oval 51"/>
              <p:cNvSpPr>
                <a:spLocks noChangeAspect="1" noChangeArrowheads="1"/>
              </p:cNvSpPr>
              <p:nvPr/>
            </p:nvSpPr>
            <p:spPr bwMode="auto">
              <a:xfrm>
                <a:off x="3034" y="2675"/>
                <a:ext cx="63"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27" name="Oval 52"/>
              <p:cNvSpPr>
                <a:spLocks noChangeAspect="1" noChangeArrowheads="1"/>
              </p:cNvSpPr>
              <p:nvPr/>
            </p:nvSpPr>
            <p:spPr bwMode="auto">
              <a:xfrm>
                <a:off x="2968" y="2675"/>
                <a:ext cx="63"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28" name="Oval 53"/>
              <p:cNvSpPr>
                <a:spLocks noChangeAspect="1" noChangeArrowheads="1"/>
              </p:cNvSpPr>
              <p:nvPr/>
            </p:nvSpPr>
            <p:spPr bwMode="auto">
              <a:xfrm>
                <a:off x="2901" y="2675"/>
                <a:ext cx="62"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229" name="Line 55"/>
              <p:cNvSpPr>
                <a:spLocks noChangeAspect="1" noChangeShapeType="1"/>
              </p:cNvSpPr>
              <p:nvPr/>
            </p:nvSpPr>
            <p:spPr bwMode="auto">
              <a:xfrm flipV="1">
                <a:off x="4368" y="2880"/>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30" name="Line 56"/>
              <p:cNvSpPr>
                <a:spLocks noChangeAspect="1" noChangeShapeType="1"/>
              </p:cNvSpPr>
              <p:nvPr/>
            </p:nvSpPr>
            <p:spPr bwMode="auto">
              <a:xfrm flipV="1">
                <a:off x="4303" y="2880"/>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31" name="Line 57"/>
              <p:cNvSpPr>
                <a:spLocks noChangeAspect="1" noChangeShapeType="1"/>
              </p:cNvSpPr>
              <p:nvPr/>
            </p:nvSpPr>
            <p:spPr bwMode="auto">
              <a:xfrm flipV="1">
                <a:off x="4234" y="2880"/>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32" name="Line 58"/>
              <p:cNvSpPr>
                <a:spLocks noChangeAspect="1" noChangeShapeType="1"/>
              </p:cNvSpPr>
              <p:nvPr/>
            </p:nvSpPr>
            <p:spPr bwMode="auto">
              <a:xfrm flipV="1">
                <a:off x="4168" y="2880"/>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33" name="Line 59"/>
              <p:cNvSpPr>
                <a:spLocks noChangeAspect="1" noChangeShapeType="1"/>
              </p:cNvSpPr>
              <p:nvPr/>
            </p:nvSpPr>
            <p:spPr bwMode="auto">
              <a:xfrm flipV="1">
                <a:off x="4098" y="2880"/>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34" name="Line 60"/>
              <p:cNvSpPr>
                <a:spLocks noChangeAspect="1" noChangeShapeType="1"/>
              </p:cNvSpPr>
              <p:nvPr/>
            </p:nvSpPr>
            <p:spPr bwMode="auto">
              <a:xfrm flipV="1">
                <a:off x="4032" y="2880"/>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35" name="Line 61"/>
              <p:cNvSpPr>
                <a:spLocks noChangeAspect="1" noChangeShapeType="1"/>
              </p:cNvSpPr>
              <p:nvPr/>
            </p:nvSpPr>
            <p:spPr bwMode="auto">
              <a:xfrm flipV="1">
                <a:off x="3966" y="2880"/>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36" name="Line 62"/>
              <p:cNvSpPr>
                <a:spLocks noChangeAspect="1" noChangeShapeType="1"/>
              </p:cNvSpPr>
              <p:nvPr/>
            </p:nvSpPr>
            <p:spPr bwMode="auto">
              <a:xfrm flipV="1">
                <a:off x="3897" y="2880"/>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37" name="Line 63"/>
              <p:cNvSpPr>
                <a:spLocks noChangeAspect="1" noChangeShapeType="1"/>
              </p:cNvSpPr>
              <p:nvPr/>
            </p:nvSpPr>
            <p:spPr bwMode="auto">
              <a:xfrm flipV="1">
                <a:off x="3829" y="2880"/>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38" name="Line 64"/>
              <p:cNvSpPr>
                <a:spLocks noChangeAspect="1" noChangeShapeType="1"/>
              </p:cNvSpPr>
              <p:nvPr/>
            </p:nvSpPr>
            <p:spPr bwMode="auto">
              <a:xfrm flipV="1">
                <a:off x="3450" y="2880"/>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39" name="Line 65"/>
              <p:cNvSpPr>
                <a:spLocks noChangeAspect="1" noChangeShapeType="1"/>
              </p:cNvSpPr>
              <p:nvPr/>
            </p:nvSpPr>
            <p:spPr bwMode="auto">
              <a:xfrm flipV="1">
                <a:off x="3333" y="2880"/>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40" name="Line 66"/>
              <p:cNvSpPr>
                <a:spLocks noChangeAspect="1" noChangeShapeType="1"/>
              </p:cNvSpPr>
              <p:nvPr/>
            </p:nvSpPr>
            <p:spPr bwMode="auto">
              <a:xfrm flipV="1">
                <a:off x="3265" y="2880"/>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41" name="Line 67"/>
              <p:cNvSpPr>
                <a:spLocks noChangeAspect="1" noChangeShapeType="1"/>
              </p:cNvSpPr>
              <p:nvPr/>
            </p:nvSpPr>
            <p:spPr bwMode="auto">
              <a:xfrm flipV="1">
                <a:off x="3199" y="2880"/>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42" name="Line 68"/>
              <p:cNvSpPr>
                <a:spLocks noChangeAspect="1" noChangeShapeType="1"/>
              </p:cNvSpPr>
              <p:nvPr/>
            </p:nvSpPr>
            <p:spPr bwMode="auto">
              <a:xfrm flipV="1">
                <a:off x="2933" y="2880"/>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43" name="Line 69"/>
              <p:cNvSpPr>
                <a:spLocks noChangeAspect="1" noChangeShapeType="1"/>
              </p:cNvSpPr>
              <p:nvPr/>
            </p:nvSpPr>
            <p:spPr bwMode="auto">
              <a:xfrm flipV="1">
                <a:off x="3000" y="2880"/>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44" name="Line 70"/>
              <p:cNvSpPr>
                <a:spLocks noChangeAspect="1" noChangeShapeType="1"/>
              </p:cNvSpPr>
              <p:nvPr/>
            </p:nvSpPr>
            <p:spPr bwMode="auto">
              <a:xfrm flipV="1">
                <a:off x="3064" y="2880"/>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45" name="Line 71"/>
              <p:cNvSpPr>
                <a:spLocks noChangeAspect="1" noChangeShapeType="1"/>
              </p:cNvSpPr>
              <p:nvPr/>
            </p:nvSpPr>
            <p:spPr bwMode="auto">
              <a:xfrm flipV="1">
                <a:off x="3133" y="2880"/>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46" name="Line 72"/>
              <p:cNvSpPr>
                <a:spLocks noChangeAspect="1" noChangeShapeType="1"/>
              </p:cNvSpPr>
              <p:nvPr/>
            </p:nvSpPr>
            <p:spPr bwMode="auto">
              <a:xfrm flipV="1">
                <a:off x="4368" y="2704"/>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47" name="Line 73"/>
              <p:cNvSpPr>
                <a:spLocks noChangeAspect="1" noChangeShapeType="1"/>
              </p:cNvSpPr>
              <p:nvPr/>
            </p:nvSpPr>
            <p:spPr bwMode="auto">
              <a:xfrm flipV="1">
                <a:off x="4303" y="2704"/>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48" name="Line 74"/>
              <p:cNvSpPr>
                <a:spLocks noChangeAspect="1" noChangeShapeType="1"/>
              </p:cNvSpPr>
              <p:nvPr/>
            </p:nvSpPr>
            <p:spPr bwMode="auto">
              <a:xfrm flipV="1">
                <a:off x="4234" y="2704"/>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49" name="Line 75"/>
              <p:cNvSpPr>
                <a:spLocks noChangeAspect="1" noChangeShapeType="1"/>
              </p:cNvSpPr>
              <p:nvPr/>
            </p:nvSpPr>
            <p:spPr bwMode="auto">
              <a:xfrm flipV="1">
                <a:off x="4168" y="2704"/>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50" name="Line 76"/>
              <p:cNvSpPr>
                <a:spLocks noChangeAspect="1" noChangeShapeType="1"/>
              </p:cNvSpPr>
              <p:nvPr/>
            </p:nvSpPr>
            <p:spPr bwMode="auto">
              <a:xfrm flipV="1">
                <a:off x="4098" y="2704"/>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51" name="Line 77"/>
              <p:cNvSpPr>
                <a:spLocks noChangeAspect="1" noChangeShapeType="1"/>
              </p:cNvSpPr>
              <p:nvPr/>
            </p:nvSpPr>
            <p:spPr bwMode="auto">
              <a:xfrm flipV="1">
                <a:off x="4032" y="2704"/>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52" name="Line 78"/>
              <p:cNvSpPr>
                <a:spLocks noChangeAspect="1" noChangeShapeType="1"/>
              </p:cNvSpPr>
              <p:nvPr/>
            </p:nvSpPr>
            <p:spPr bwMode="auto">
              <a:xfrm flipV="1">
                <a:off x="3966" y="2704"/>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53" name="Line 79"/>
              <p:cNvSpPr>
                <a:spLocks noChangeAspect="1" noChangeShapeType="1"/>
              </p:cNvSpPr>
              <p:nvPr/>
            </p:nvSpPr>
            <p:spPr bwMode="auto">
              <a:xfrm flipV="1">
                <a:off x="3897" y="2704"/>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54" name="Line 80"/>
              <p:cNvSpPr>
                <a:spLocks noChangeAspect="1" noChangeShapeType="1"/>
              </p:cNvSpPr>
              <p:nvPr/>
            </p:nvSpPr>
            <p:spPr bwMode="auto">
              <a:xfrm flipV="1">
                <a:off x="3829" y="2704"/>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55" name="Line 81"/>
              <p:cNvSpPr>
                <a:spLocks noChangeAspect="1" noChangeShapeType="1"/>
              </p:cNvSpPr>
              <p:nvPr/>
            </p:nvSpPr>
            <p:spPr bwMode="auto">
              <a:xfrm flipV="1">
                <a:off x="3450" y="2704"/>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56" name="Line 82"/>
              <p:cNvSpPr>
                <a:spLocks noChangeAspect="1" noChangeShapeType="1"/>
              </p:cNvSpPr>
              <p:nvPr/>
            </p:nvSpPr>
            <p:spPr bwMode="auto">
              <a:xfrm flipV="1">
                <a:off x="3272" y="2705"/>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57" name="Line 83"/>
              <p:cNvSpPr>
                <a:spLocks noChangeAspect="1" noChangeShapeType="1"/>
              </p:cNvSpPr>
              <p:nvPr/>
            </p:nvSpPr>
            <p:spPr bwMode="auto">
              <a:xfrm flipV="1">
                <a:off x="3336" y="2705"/>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58" name="Line 84"/>
              <p:cNvSpPr>
                <a:spLocks noChangeAspect="1" noChangeShapeType="1"/>
              </p:cNvSpPr>
              <p:nvPr/>
            </p:nvSpPr>
            <p:spPr bwMode="auto">
              <a:xfrm flipV="1">
                <a:off x="3199" y="2704"/>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59" name="Line 85"/>
              <p:cNvSpPr>
                <a:spLocks noChangeAspect="1" noChangeShapeType="1"/>
              </p:cNvSpPr>
              <p:nvPr/>
            </p:nvSpPr>
            <p:spPr bwMode="auto">
              <a:xfrm flipV="1">
                <a:off x="3133" y="2704"/>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60" name="Line 86"/>
              <p:cNvSpPr>
                <a:spLocks noChangeAspect="1" noChangeShapeType="1"/>
              </p:cNvSpPr>
              <p:nvPr/>
            </p:nvSpPr>
            <p:spPr bwMode="auto">
              <a:xfrm flipV="1">
                <a:off x="3064" y="2704"/>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61" name="Line 87"/>
              <p:cNvSpPr>
                <a:spLocks noChangeAspect="1" noChangeShapeType="1"/>
              </p:cNvSpPr>
              <p:nvPr/>
            </p:nvSpPr>
            <p:spPr bwMode="auto">
              <a:xfrm flipV="1">
                <a:off x="3000" y="2704"/>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62" name="Line 88"/>
              <p:cNvSpPr>
                <a:spLocks noChangeAspect="1" noChangeShapeType="1"/>
              </p:cNvSpPr>
              <p:nvPr/>
            </p:nvSpPr>
            <p:spPr bwMode="auto">
              <a:xfrm flipV="1">
                <a:off x="2933" y="2704"/>
                <a:ext cx="0" cy="140"/>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nvGrpSpPr>
              <p:cNvPr id="167263" name="Group 92"/>
              <p:cNvGrpSpPr>
                <a:grpSpLocks noChangeAspect="1"/>
              </p:cNvGrpSpPr>
              <p:nvPr/>
            </p:nvGrpSpPr>
            <p:grpSpPr bwMode="auto">
              <a:xfrm>
                <a:off x="2940" y="2880"/>
                <a:ext cx="56" cy="145"/>
                <a:chOff x="192" y="288"/>
                <a:chExt cx="1153" cy="4032"/>
              </a:xfrm>
            </p:grpSpPr>
            <p:sp>
              <p:nvSpPr>
                <p:cNvPr id="167264" name="Arc 89"/>
                <p:cNvSpPr>
                  <a:spLocks noChangeAspect="1"/>
                </p:cNvSpPr>
                <p:nvPr/>
              </p:nvSpPr>
              <p:spPr bwMode="auto">
                <a:xfrm>
                  <a:off x="193" y="288"/>
                  <a:ext cx="1152" cy="2257"/>
                </a:xfrm>
                <a:custGeom>
                  <a:avLst/>
                  <a:gdLst>
                    <a:gd name="T0" fmla="*/ 0 w 43196"/>
                    <a:gd name="T1" fmla="*/ 0 h 21600"/>
                    <a:gd name="T2" fmla="*/ 0 w 43196"/>
                    <a:gd name="T3" fmla="*/ 0 h 21600"/>
                    <a:gd name="T4" fmla="*/ 0 w 43196"/>
                    <a:gd name="T5" fmla="*/ 0 h 21600"/>
                    <a:gd name="T6" fmla="*/ 0 60000 65536"/>
                    <a:gd name="T7" fmla="*/ 0 60000 65536"/>
                    <a:gd name="T8" fmla="*/ 0 60000 65536"/>
                  </a:gdLst>
                  <a:ahLst/>
                  <a:cxnLst>
                    <a:cxn ang="T6">
                      <a:pos x="T0" y="T1"/>
                    </a:cxn>
                    <a:cxn ang="T7">
                      <a:pos x="T2" y="T3"/>
                    </a:cxn>
                    <a:cxn ang="T8">
                      <a:pos x="T4" y="T5"/>
                    </a:cxn>
                  </a:cxnLst>
                  <a:rect l="0" t="0" r="r" b="b"/>
                  <a:pathLst>
                    <a:path w="43196" h="21600" fill="none" extrusionOk="0">
                      <a:moveTo>
                        <a:pt x="0" y="21172"/>
                      </a:moveTo>
                      <a:cubicBezTo>
                        <a:pt x="233" y="9411"/>
                        <a:pt x="9833" y="-1"/>
                        <a:pt x="21596" y="0"/>
                      </a:cubicBezTo>
                      <a:cubicBezTo>
                        <a:pt x="33525" y="0"/>
                        <a:pt x="43196" y="9670"/>
                        <a:pt x="43196" y="21600"/>
                      </a:cubicBezTo>
                    </a:path>
                    <a:path w="43196" h="21600" stroke="0" extrusionOk="0">
                      <a:moveTo>
                        <a:pt x="0" y="21172"/>
                      </a:moveTo>
                      <a:cubicBezTo>
                        <a:pt x="233" y="9411"/>
                        <a:pt x="9833" y="-1"/>
                        <a:pt x="21596" y="0"/>
                      </a:cubicBezTo>
                      <a:cubicBezTo>
                        <a:pt x="33525" y="0"/>
                        <a:pt x="43196" y="9670"/>
                        <a:pt x="43196" y="21600"/>
                      </a:cubicBezTo>
                      <a:lnTo>
                        <a:pt x="21596" y="21600"/>
                      </a:lnTo>
                      <a:lnTo>
                        <a:pt x="0" y="21172"/>
                      </a:lnTo>
                      <a:close/>
                    </a:path>
                  </a:pathLst>
                </a:custGeom>
                <a:noFill/>
                <a:ln w="6350">
                  <a:solidFill>
                    <a:srgbClr val="FF33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65" name="Line 90"/>
                <p:cNvSpPr>
                  <a:spLocks noChangeAspect="1" noChangeShapeType="1"/>
                </p:cNvSpPr>
                <p:nvPr/>
              </p:nvSpPr>
              <p:spPr bwMode="auto">
                <a:xfrm>
                  <a:off x="192"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66" name="Line 91"/>
                <p:cNvSpPr>
                  <a:spLocks noChangeAspect="1" noChangeShapeType="1"/>
                </p:cNvSpPr>
                <p:nvPr/>
              </p:nvSpPr>
              <p:spPr bwMode="auto">
                <a:xfrm>
                  <a:off x="1344"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167267" name="Group 93"/>
              <p:cNvGrpSpPr>
                <a:grpSpLocks noChangeAspect="1"/>
              </p:cNvGrpSpPr>
              <p:nvPr/>
            </p:nvGrpSpPr>
            <p:grpSpPr bwMode="auto">
              <a:xfrm>
                <a:off x="3070" y="2880"/>
                <a:ext cx="57" cy="145"/>
                <a:chOff x="192" y="288"/>
                <a:chExt cx="1153" cy="4032"/>
              </a:xfrm>
            </p:grpSpPr>
            <p:sp>
              <p:nvSpPr>
                <p:cNvPr id="167268" name="Arc 94"/>
                <p:cNvSpPr>
                  <a:spLocks noChangeAspect="1"/>
                </p:cNvSpPr>
                <p:nvPr/>
              </p:nvSpPr>
              <p:spPr bwMode="auto">
                <a:xfrm>
                  <a:off x="193" y="288"/>
                  <a:ext cx="1152" cy="2257"/>
                </a:xfrm>
                <a:custGeom>
                  <a:avLst/>
                  <a:gdLst>
                    <a:gd name="T0" fmla="*/ 0 w 43196"/>
                    <a:gd name="T1" fmla="*/ 0 h 21600"/>
                    <a:gd name="T2" fmla="*/ 0 w 43196"/>
                    <a:gd name="T3" fmla="*/ 0 h 21600"/>
                    <a:gd name="T4" fmla="*/ 0 w 43196"/>
                    <a:gd name="T5" fmla="*/ 0 h 21600"/>
                    <a:gd name="T6" fmla="*/ 0 60000 65536"/>
                    <a:gd name="T7" fmla="*/ 0 60000 65536"/>
                    <a:gd name="T8" fmla="*/ 0 60000 65536"/>
                  </a:gdLst>
                  <a:ahLst/>
                  <a:cxnLst>
                    <a:cxn ang="T6">
                      <a:pos x="T0" y="T1"/>
                    </a:cxn>
                    <a:cxn ang="T7">
                      <a:pos x="T2" y="T3"/>
                    </a:cxn>
                    <a:cxn ang="T8">
                      <a:pos x="T4" y="T5"/>
                    </a:cxn>
                  </a:cxnLst>
                  <a:rect l="0" t="0" r="r" b="b"/>
                  <a:pathLst>
                    <a:path w="43196" h="21600" fill="none" extrusionOk="0">
                      <a:moveTo>
                        <a:pt x="0" y="21172"/>
                      </a:moveTo>
                      <a:cubicBezTo>
                        <a:pt x="233" y="9411"/>
                        <a:pt x="9833" y="-1"/>
                        <a:pt x="21596" y="0"/>
                      </a:cubicBezTo>
                      <a:cubicBezTo>
                        <a:pt x="33525" y="0"/>
                        <a:pt x="43196" y="9670"/>
                        <a:pt x="43196" y="21600"/>
                      </a:cubicBezTo>
                    </a:path>
                    <a:path w="43196" h="21600" stroke="0" extrusionOk="0">
                      <a:moveTo>
                        <a:pt x="0" y="21172"/>
                      </a:moveTo>
                      <a:cubicBezTo>
                        <a:pt x="233" y="9411"/>
                        <a:pt x="9833" y="-1"/>
                        <a:pt x="21596" y="0"/>
                      </a:cubicBezTo>
                      <a:cubicBezTo>
                        <a:pt x="33525" y="0"/>
                        <a:pt x="43196" y="9670"/>
                        <a:pt x="43196" y="21600"/>
                      </a:cubicBezTo>
                      <a:lnTo>
                        <a:pt x="21596" y="21600"/>
                      </a:lnTo>
                      <a:lnTo>
                        <a:pt x="0" y="21172"/>
                      </a:lnTo>
                      <a:close/>
                    </a:path>
                  </a:pathLst>
                </a:custGeom>
                <a:noFill/>
                <a:ln w="6350">
                  <a:solidFill>
                    <a:srgbClr val="FF33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69" name="Line 95"/>
                <p:cNvSpPr>
                  <a:spLocks noChangeAspect="1" noChangeShapeType="1"/>
                </p:cNvSpPr>
                <p:nvPr/>
              </p:nvSpPr>
              <p:spPr bwMode="auto">
                <a:xfrm>
                  <a:off x="192" y="2544"/>
                  <a:ext cx="0" cy="1776"/>
                </a:xfrm>
                <a:prstGeom prst="line">
                  <a:avLst/>
                </a:prstGeom>
                <a:noFill/>
                <a:ln w="9525">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270" name="Line 96"/>
                <p:cNvSpPr>
                  <a:spLocks noChangeAspect="1" noChangeShapeType="1"/>
                </p:cNvSpPr>
                <p:nvPr/>
              </p:nvSpPr>
              <p:spPr bwMode="auto">
                <a:xfrm>
                  <a:off x="1344"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167271" name="Group 97"/>
              <p:cNvGrpSpPr>
                <a:grpSpLocks noChangeAspect="1"/>
              </p:cNvGrpSpPr>
              <p:nvPr/>
            </p:nvGrpSpPr>
            <p:grpSpPr bwMode="auto">
              <a:xfrm>
                <a:off x="3204" y="2880"/>
                <a:ext cx="58" cy="145"/>
                <a:chOff x="192" y="288"/>
                <a:chExt cx="1153" cy="4032"/>
              </a:xfrm>
            </p:grpSpPr>
            <p:sp>
              <p:nvSpPr>
                <p:cNvPr id="167272" name="Arc 98"/>
                <p:cNvSpPr>
                  <a:spLocks noChangeAspect="1"/>
                </p:cNvSpPr>
                <p:nvPr/>
              </p:nvSpPr>
              <p:spPr bwMode="auto">
                <a:xfrm>
                  <a:off x="193" y="288"/>
                  <a:ext cx="1152" cy="2257"/>
                </a:xfrm>
                <a:custGeom>
                  <a:avLst/>
                  <a:gdLst>
                    <a:gd name="T0" fmla="*/ 0 w 43196"/>
                    <a:gd name="T1" fmla="*/ 0 h 21600"/>
                    <a:gd name="T2" fmla="*/ 0 w 43196"/>
                    <a:gd name="T3" fmla="*/ 0 h 21600"/>
                    <a:gd name="T4" fmla="*/ 0 w 43196"/>
                    <a:gd name="T5" fmla="*/ 0 h 21600"/>
                    <a:gd name="T6" fmla="*/ 0 60000 65536"/>
                    <a:gd name="T7" fmla="*/ 0 60000 65536"/>
                    <a:gd name="T8" fmla="*/ 0 60000 65536"/>
                  </a:gdLst>
                  <a:ahLst/>
                  <a:cxnLst>
                    <a:cxn ang="T6">
                      <a:pos x="T0" y="T1"/>
                    </a:cxn>
                    <a:cxn ang="T7">
                      <a:pos x="T2" y="T3"/>
                    </a:cxn>
                    <a:cxn ang="T8">
                      <a:pos x="T4" y="T5"/>
                    </a:cxn>
                  </a:cxnLst>
                  <a:rect l="0" t="0" r="r" b="b"/>
                  <a:pathLst>
                    <a:path w="43196" h="21600" fill="none" extrusionOk="0">
                      <a:moveTo>
                        <a:pt x="0" y="21172"/>
                      </a:moveTo>
                      <a:cubicBezTo>
                        <a:pt x="233" y="9411"/>
                        <a:pt x="9833" y="-1"/>
                        <a:pt x="21596" y="0"/>
                      </a:cubicBezTo>
                      <a:cubicBezTo>
                        <a:pt x="33525" y="0"/>
                        <a:pt x="43196" y="9670"/>
                        <a:pt x="43196" y="21600"/>
                      </a:cubicBezTo>
                    </a:path>
                    <a:path w="43196" h="21600" stroke="0" extrusionOk="0">
                      <a:moveTo>
                        <a:pt x="0" y="21172"/>
                      </a:moveTo>
                      <a:cubicBezTo>
                        <a:pt x="233" y="9411"/>
                        <a:pt x="9833" y="-1"/>
                        <a:pt x="21596" y="0"/>
                      </a:cubicBezTo>
                      <a:cubicBezTo>
                        <a:pt x="33525" y="0"/>
                        <a:pt x="43196" y="9670"/>
                        <a:pt x="43196" y="21600"/>
                      </a:cubicBezTo>
                      <a:lnTo>
                        <a:pt x="21596" y="21600"/>
                      </a:lnTo>
                      <a:lnTo>
                        <a:pt x="0" y="21172"/>
                      </a:lnTo>
                      <a:close/>
                    </a:path>
                  </a:pathLst>
                </a:custGeom>
                <a:noFill/>
                <a:ln w="6350">
                  <a:solidFill>
                    <a:srgbClr val="FF33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73" name="Line 99"/>
                <p:cNvSpPr>
                  <a:spLocks noChangeAspect="1" noChangeShapeType="1"/>
                </p:cNvSpPr>
                <p:nvPr/>
              </p:nvSpPr>
              <p:spPr bwMode="auto">
                <a:xfrm>
                  <a:off x="192"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74" name="Line 100"/>
                <p:cNvSpPr>
                  <a:spLocks noChangeAspect="1" noChangeShapeType="1"/>
                </p:cNvSpPr>
                <p:nvPr/>
              </p:nvSpPr>
              <p:spPr bwMode="auto">
                <a:xfrm>
                  <a:off x="1344"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167275" name="Group 113"/>
              <p:cNvGrpSpPr>
                <a:grpSpLocks noChangeAspect="1"/>
              </p:cNvGrpSpPr>
              <p:nvPr/>
            </p:nvGrpSpPr>
            <p:grpSpPr bwMode="auto">
              <a:xfrm>
                <a:off x="3903" y="2880"/>
                <a:ext cx="56" cy="145"/>
                <a:chOff x="192" y="288"/>
                <a:chExt cx="1153" cy="4032"/>
              </a:xfrm>
            </p:grpSpPr>
            <p:sp>
              <p:nvSpPr>
                <p:cNvPr id="167276" name="Arc 114"/>
                <p:cNvSpPr>
                  <a:spLocks noChangeAspect="1"/>
                </p:cNvSpPr>
                <p:nvPr/>
              </p:nvSpPr>
              <p:spPr bwMode="auto">
                <a:xfrm>
                  <a:off x="193" y="288"/>
                  <a:ext cx="1152" cy="2257"/>
                </a:xfrm>
                <a:custGeom>
                  <a:avLst/>
                  <a:gdLst>
                    <a:gd name="T0" fmla="*/ 0 w 43196"/>
                    <a:gd name="T1" fmla="*/ 0 h 21600"/>
                    <a:gd name="T2" fmla="*/ 0 w 43196"/>
                    <a:gd name="T3" fmla="*/ 0 h 21600"/>
                    <a:gd name="T4" fmla="*/ 0 w 43196"/>
                    <a:gd name="T5" fmla="*/ 0 h 21600"/>
                    <a:gd name="T6" fmla="*/ 0 60000 65536"/>
                    <a:gd name="T7" fmla="*/ 0 60000 65536"/>
                    <a:gd name="T8" fmla="*/ 0 60000 65536"/>
                  </a:gdLst>
                  <a:ahLst/>
                  <a:cxnLst>
                    <a:cxn ang="T6">
                      <a:pos x="T0" y="T1"/>
                    </a:cxn>
                    <a:cxn ang="T7">
                      <a:pos x="T2" y="T3"/>
                    </a:cxn>
                    <a:cxn ang="T8">
                      <a:pos x="T4" y="T5"/>
                    </a:cxn>
                  </a:cxnLst>
                  <a:rect l="0" t="0" r="r" b="b"/>
                  <a:pathLst>
                    <a:path w="43196" h="21600" fill="none" extrusionOk="0">
                      <a:moveTo>
                        <a:pt x="0" y="21172"/>
                      </a:moveTo>
                      <a:cubicBezTo>
                        <a:pt x="233" y="9411"/>
                        <a:pt x="9833" y="-1"/>
                        <a:pt x="21596" y="0"/>
                      </a:cubicBezTo>
                      <a:cubicBezTo>
                        <a:pt x="33525" y="0"/>
                        <a:pt x="43196" y="9670"/>
                        <a:pt x="43196" y="21600"/>
                      </a:cubicBezTo>
                    </a:path>
                    <a:path w="43196" h="21600" stroke="0" extrusionOk="0">
                      <a:moveTo>
                        <a:pt x="0" y="21172"/>
                      </a:moveTo>
                      <a:cubicBezTo>
                        <a:pt x="233" y="9411"/>
                        <a:pt x="9833" y="-1"/>
                        <a:pt x="21596" y="0"/>
                      </a:cubicBezTo>
                      <a:cubicBezTo>
                        <a:pt x="33525" y="0"/>
                        <a:pt x="43196" y="9670"/>
                        <a:pt x="43196" y="21600"/>
                      </a:cubicBezTo>
                      <a:lnTo>
                        <a:pt x="21596" y="21600"/>
                      </a:lnTo>
                      <a:lnTo>
                        <a:pt x="0" y="21172"/>
                      </a:lnTo>
                      <a:close/>
                    </a:path>
                  </a:pathLst>
                </a:custGeom>
                <a:noFill/>
                <a:ln w="6350">
                  <a:solidFill>
                    <a:srgbClr val="FF33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77" name="Line 115"/>
                <p:cNvSpPr>
                  <a:spLocks noChangeAspect="1" noChangeShapeType="1"/>
                </p:cNvSpPr>
                <p:nvPr/>
              </p:nvSpPr>
              <p:spPr bwMode="auto">
                <a:xfrm>
                  <a:off x="192"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78" name="Line 116"/>
                <p:cNvSpPr>
                  <a:spLocks noChangeAspect="1" noChangeShapeType="1"/>
                </p:cNvSpPr>
                <p:nvPr/>
              </p:nvSpPr>
              <p:spPr bwMode="auto">
                <a:xfrm>
                  <a:off x="1344"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167279" name="Group 117"/>
              <p:cNvGrpSpPr>
                <a:grpSpLocks noChangeAspect="1"/>
              </p:cNvGrpSpPr>
              <p:nvPr/>
            </p:nvGrpSpPr>
            <p:grpSpPr bwMode="auto">
              <a:xfrm>
                <a:off x="4036" y="2880"/>
                <a:ext cx="56" cy="145"/>
                <a:chOff x="192" y="288"/>
                <a:chExt cx="1153" cy="4032"/>
              </a:xfrm>
            </p:grpSpPr>
            <p:sp>
              <p:nvSpPr>
                <p:cNvPr id="167280" name="Arc 118"/>
                <p:cNvSpPr>
                  <a:spLocks noChangeAspect="1"/>
                </p:cNvSpPr>
                <p:nvPr/>
              </p:nvSpPr>
              <p:spPr bwMode="auto">
                <a:xfrm>
                  <a:off x="193" y="288"/>
                  <a:ext cx="1152" cy="2257"/>
                </a:xfrm>
                <a:custGeom>
                  <a:avLst/>
                  <a:gdLst>
                    <a:gd name="T0" fmla="*/ 0 w 43196"/>
                    <a:gd name="T1" fmla="*/ 0 h 21600"/>
                    <a:gd name="T2" fmla="*/ 0 w 43196"/>
                    <a:gd name="T3" fmla="*/ 0 h 21600"/>
                    <a:gd name="T4" fmla="*/ 0 w 43196"/>
                    <a:gd name="T5" fmla="*/ 0 h 21600"/>
                    <a:gd name="T6" fmla="*/ 0 60000 65536"/>
                    <a:gd name="T7" fmla="*/ 0 60000 65536"/>
                    <a:gd name="T8" fmla="*/ 0 60000 65536"/>
                  </a:gdLst>
                  <a:ahLst/>
                  <a:cxnLst>
                    <a:cxn ang="T6">
                      <a:pos x="T0" y="T1"/>
                    </a:cxn>
                    <a:cxn ang="T7">
                      <a:pos x="T2" y="T3"/>
                    </a:cxn>
                    <a:cxn ang="T8">
                      <a:pos x="T4" y="T5"/>
                    </a:cxn>
                  </a:cxnLst>
                  <a:rect l="0" t="0" r="r" b="b"/>
                  <a:pathLst>
                    <a:path w="43196" h="21600" fill="none" extrusionOk="0">
                      <a:moveTo>
                        <a:pt x="0" y="21172"/>
                      </a:moveTo>
                      <a:cubicBezTo>
                        <a:pt x="233" y="9411"/>
                        <a:pt x="9833" y="-1"/>
                        <a:pt x="21596" y="0"/>
                      </a:cubicBezTo>
                      <a:cubicBezTo>
                        <a:pt x="33525" y="0"/>
                        <a:pt x="43196" y="9670"/>
                        <a:pt x="43196" y="21600"/>
                      </a:cubicBezTo>
                    </a:path>
                    <a:path w="43196" h="21600" stroke="0" extrusionOk="0">
                      <a:moveTo>
                        <a:pt x="0" y="21172"/>
                      </a:moveTo>
                      <a:cubicBezTo>
                        <a:pt x="233" y="9411"/>
                        <a:pt x="9833" y="-1"/>
                        <a:pt x="21596" y="0"/>
                      </a:cubicBezTo>
                      <a:cubicBezTo>
                        <a:pt x="33525" y="0"/>
                        <a:pt x="43196" y="9670"/>
                        <a:pt x="43196" y="21600"/>
                      </a:cubicBezTo>
                      <a:lnTo>
                        <a:pt x="21596" y="21600"/>
                      </a:lnTo>
                      <a:lnTo>
                        <a:pt x="0" y="21172"/>
                      </a:lnTo>
                      <a:close/>
                    </a:path>
                  </a:pathLst>
                </a:custGeom>
                <a:noFill/>
                <a:ln w="6350">
                  <a:solidFill>
                    <a:srgbClr val="FF33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81" name="Line 119"/>
                <p:cNvSpPr>
                  <a:spLocks noChangeAspect="1" noChangeShapeType="1"/>
                </p:cNvSpPr>
                <p:nvPr/>
              </p:nvSpPr>
              <p:spPr bwMode="auto">
                <a:xfrm>
                  <a:off x="192"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82" name="Line 120"/>
                <p:cNvSpPr>
                  <a:spLocks noChangeAspect="1" noChangeShapeType="1"/>
                </p:cNvSpPr>
                <p:nvPr/>
              </p:nvSpPr>
              <p:spPr bwMode="auto">
                <a:xfrm>
                  <a:off x="1344"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167283" name="Group 121"/>
              <p:cNvGrpSpPr>
                <a:grpSpLocks noChangeAspect="1"/>
              </p:cNvGrpSpPr>
              <p:nvPr/>
            </p:nvGrpSpPr>
            <p:grpSpPr bwMode="auto">
              <a:xfrm>
                <a:off x="4172" y="2880"/>
                <a:ext cx="56" cy="145"/>
                <a:chOff x="192" y="288"/>
                <a:chExt cx="1153" cy="4032"/>
              </a:xfrm>
            </p:grpSpPr>
            <p:sp>
              <p:nvSpPr>
                <p:cNvPr id="167284" name="Arc 122"/>
                <p:cNvSpPr>
                  <a:spLocks noChangeAspect="1"/>
                </p:cNvSpPr>
                <p:nvPr/>
              </p:nvSpPr>
              <p:spPr bwMode="auto">
                <a:xfrm>
                  <a:off x="193" y="288"/>
                  <a:ext cx="1152" cy="2257"/>
                </a:xfrm>
                <a:custGeom>
                  <a:avLst/>
                  <a:gdLst>
                    <a:gd name="T0" fmla="*/ 0 w 43196"/>
                    <a:gd name="T1" fmla="*/ 0 h 21600"/>
                    <a:gd name="T2" fmla="*/ 0 w 43196"/>
                    <a:gd name="T3" fmla="*/ 0 h 21600"/>
                    <a:gd name="T4" fmla="*/ 0 w 43196"/>
                    <a:gd name="T5" fmla="*/ 0 h 21600"/>
                    <a:gd name="T6" fmla="*/ 0 60000 65536"/>
                    <a:gd name="T7" fmla="*/ 0 60000 65536"/>
                    <a:gd name="T8" fmla="*/ 0 60000 65536"/>
                  </a:gdLst>
                  <a:ahLst/>
                  <a:cxnLst>
                    <a:cxn ang="T6">
                      <a:pos x="T0" y="T1"/>
                    </a:cxn>
                    <a:cxn ang="T7">
                      <a:pos x="T2" y="T3"/>
                    </a:cxn>
                    <a:cxn ang="T8">
                      <a:pos x="T4" y="T5"/>
                    </a:cxn>
                  </a:cxnLst>
                  <a:rect l="0" t="0" r="r" b="b"/>
                  <a:pathLst>
                    <a:path w="43196" h="21600" fill="none" extrusionOk="0">
                      <a:moveTo>
                        <a:pt x="0" y="21172"/>
                      </a:moveTo>
                      <a:cubicBezTo>
                        <a:pt x="233" y="9411"/>
                        <a:pt x="9833" y="-1"/>
                        <a:pt x="21596" y="0"/>
                      </a:cubicBezTo>
                      <a:cubicBezTo>
                        <a:pt x="33525" y="0"/>
                        <a:pt x="43196" y="9670"/>
                        <a:pt x="43196" y="21600"/>
                      </a:cubicBezTo>
                    </a:path>
                    <a:path w="43196" h="21600" stroke="0" extrusionOk="0">
                      <a:moveTo>
                        <a:pt x="0" y="21172"/>
                      </a:moveTo>
                      <a:cubicBezTo>
                        <a:pt x="233" y="9411"/>
                        <a:pt x="9833" y="-1"/>
                        <a:pt x="21596" y="0"/>
                      </a:cubicBezTo>
                      <a:cubicBezTo>
                        <a:pt x="33525" y="0"/>
                        <a:pt x="43196" y="9670"/>
                        <a:pt x="43196" y="21600"/>
                      </a:cubicBezTo>
                      <a:lnTo>
                        <a:pt x="21596" y="21600"/>
                      </a:lnTo>
                      <a:lnTo>
                        <a:pt x="0" y="21172"/>
                      </a:lnTo>
                      <a:close/>
                    </a:path>
                  </a:pathLst>
                </a:custGeom>
                <a:noFill/>
                <a:ln w="6350">
                  <a:solidFill>
                    <a:srgbClr val="FF33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85" name="Line 123"/>
                <p:cNvSpPr>
                  <a:spLocks noChangeAspect="1" noChangeShapeType="1"/>
                </p:cNvSpPr>
                <p:nvPr/>
              </p:nvSpPr>
              <p:spPr bwMode="auto">
                <a:xfrm>
                  <a:off x="192"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86" name="Line 124"/>
                <p:cNvSpPr>
                  <a:spLocks noChangeAspect="1" noChangeShapeType="1"/>
                </p:cNvSpPr>
                <p:nvPr/>
              </p:nvSpPr>
              <p:spPr bwMode="auto">
                <a:xfrm>
                  <a:off x="1344" y="2544"/>
                  <a:ext cx="0" cy="1776"/>
                </a:xfrm>
                <a:prstGeom prst="line">
                  <a:avLst/>
                </a:prstGeom>
                <a:noFill/>
                <a:ln w="9525">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nvGrpSpPr>
              <p:cNvPr id="167287" name="Group 125"/>
              <p:cNvGrpSpPr>
                <a:grpSpLocks noChangeAspect="1"/>
              </p:cNvGrpSpPr>
              <p:nvPr/>
            </p:nvGrpSpPr>
            <p:grpSpPr bwMode="auto">
              <a:xfrm>
                <a:off x="4306" y="2880"/>
                <a:ext cx="57" cy="145"/>
                <a:chOff x="192" y="288"/>
                <a:chExt cx="1153" cy="4032"/>
              </a:xfrm>
            </p:grpSpPr>
            <p:sp>
              <p:nvSpPr>
                <p:cNvPr id="167288" name="Arc 126"/>
                <p:cNvSpPr>
                  <a:spLocks noChangeAspect="1"/>
                </p:cNvSpPr>
                <p:nvPr/>
              </p:nvSpPr>
              <p:spPr bwMode="auto">
                <a:xfrm>
                  <a:off x="193" y="288"/>
                  <a:ext cx="1152" cy="2257"/>
                </a:xfrm>
                <a:custGeom>
                  <a:avLst/>
                  <a:gdLst>
                    <a:gd name="T0" fmla="*/ 0 w 43196"/>
                    <a:gd name="T1" fmla="*/ 0 h 21600"/>
                    <a:gd name="T2" fmla="*/ 0 w 43196"/>
                    <a:gd name="T3" fmla="*/ 0 h 21600"/>
                    <a:gd name="T4" fmla="*/ 0 w 43196"/>
                    <a:gd name="T5" fmla="*/ 0 h 21600"/>
                    <a:gd name="T6" fmla="*/ 0 60000 65536"/>
                    <a:gd name="T7" fmla="*/ 0 60000 65536"/>
                    <a:gd name="T8" fmla="*/ 0 60000 65536"/>
                  </a:gdLst>
                  <a:ahLst/>
                  <a:cxnLst>
                    <a:cxn ang="T6">
                      <a:pos x="T0" y="T1"/>
                    </a:cxn>
                    <a:cxn ang="T7">
                      <a:pos x="T2" y="T3"/>
                    </a:cxn>
                    <a:cxn ang="T8">
                      <a:pos x="T4" y="T5"/>
                    </a:cxn>
                  </a:cxnLst>
                  <a:rect l="0" t="0" r="r" b="b"/>
                  <a:pathLst>
                    <a:path w="43196" h="21600" fill="none" extrusionOk="0">
                      <a:moveTo>
                        <a:pt x="0" y="21172"/>
                      </a:moveTo>
                      <a:cubicBezTo>
                        <a:pt x="233" y="9411"/>
                        <a:pt x="9833" y="-1"/>
                        <a:pt x="21596" y="0"/>
                      </a:cubicBezTo>
                      <a:cubicBezTo>
                        <a:pt x="33525" y="0"/>
                        <a:pt x="43196" y="9670"/>
                        <a:pt x="43196" y="21600"/>
                      </a:cubicBezTo>
                    </a:path>
                    <a:path w="43196" h="21600" stroke="0" extrusionOk="0">
                      <a:moveTo>
                        <a:pt x="0" y="21172"/>
                      </a:moveTo>
                      <a:cubicBezTo>
                        <a:pt x="233" y="9411"/>
                        <a:pt x="9833" y="-1"/>
                        <a:pt x="21596" y="0"/>
                      </a:cubicBezTo>
                      <a:cubicBezTo>
                        <a:pt x="33525" y="0"/>
                        <a:pt x="43196" y="9670"/>
                        <a:pt x="43196" y="21600"/>
                      </a:cubicBezTo>
                      <a:lnTo>
                        <a:pt x="21596" y="21600"/>
                      </a:lnTo>
                      <a:lnTo>
                        <a:pt x="0" y="21172"/>
                      </a:lnTo>
                      <a:close/>
                    </a:path>
                  </a:pathLst>
                </a:custGeom>
                <a:noFill/>
                <a:ln w="6350">
                  <a:solidFill>
                    <a:srgbClr val="FF33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89" name="Line 127"/>
                <p:cNvSpPr>
                  <a:spLocks noChangeAspect="1" noChangeShapeType="1"/>
                </p:cNvSpPr>
                <p:nvPr/>
              </p:nvSpPr>
              <p:spPr bwMode="auto">
                <a:xfrm>
                  <a:off x="192"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90" name="Line 128"/>
                <p:cNvSpPr>
                  <a:spLocks noChangeAspect="1" noChangeShapeType="1"/>
                </p:cNvSpPr>
                <p:nvPr/>
              </p:nvSpPr>
              <p:spPr bwMode="auto">
                <a:xfrm>
                  <a:off x="1344"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167291" name="Group 129"/>
              <p:cNvGrpSpPr>
                <a:grpSpLocks noChangeAspect="1"/>
              </p:cNvGrpSpPr>
              <p:nvPr/>
            </p:nvGrpSpPr>
            <p:grpSpPr bwMode="auto">
              <a:xfrm rot="10790164">
                <a:off x="4306" y="2704"/>
                <a:ext cx="57" cy="145"/>
                <a:chOff x="192" y="288"/>
                <a:chExt cx="1153" cy="4032"/>
              </a:xfrm>
            </p:grpSpPr>
            <p:sp>
              <p:nvSpPr>
                <p:cNvPr id="167292" name="Arc 130"/>
                <p:cNvSpPr>
                  <a:spLocks noChangeAspect="1"/>
                </p:cNvSpPr>
                <p:nvPr/>
              </p:nvSpPr>
              <p:spPr bwMode="auto">
                <a:xfrm>
                  <a:off x="193" y="288"/>
                  <a:ext cx="1152" cy="2257"/>
                </a:xfrm>
                <a:custGeom>
                  <a:avLst/>
                  <a:gdLst>
                    <a:gd name="T0" fmla="*/ 0 w 43196"/>
                    <a:gd name="T1" fmla="*/ 0 h 21600"/>
                    <a:gd name="T2" fmla="*/ 0 w 43196"/>
                    <a:gd name="T3" fmla="*/ 0 h 21600"/>
                    <a:gd name="T4" fmla="*/ 0 w 43196"/>
                    <a:gd name="T5" fmla="*/ 0 h 21600"/>
                    <a:gd name="T6" fmla="*/ 0 60000 65536"/>
                    <a:gd name="T7" fmla="*/ 0 60000 65536"/>
                    <a:gd name="T8" fmla="*/ 0 60000 65536"/>
                  </a:gdLst>
                  <a:ahLst/>
                  <a:cxnLst>
                    <a:cxn ang="T6">
                      <a:pos x="T0" y="T1"/>
                    </a:cxn>
                    <a:cxn ang="T7">
                      <a:pos x="T2" y="T3"/>
                    </a:cxn>
                    <a:cxn ang="T8">
                      <a:pos x="T4" y="T5"/>
                    </a:cxn>
                  </a:cxnLst>
                  <a:rect l="0" t="0" r="r" b="b"/>
                  <a:pathLst>
                    <a:path w="43196" h="21600" fill="none" extrusionOk="0">
                      <a:moveTo>
                        <a:pt x="0" y="21172"/>
                      </a:moveTo>
                      <a:cubicBezTo>
                        <a:pt x="233" y="9411"/>
                        <a:pt x="9833" y="-1"/>
                        <a:pt x="21596" y="0"/>
                      </a:cubicBezTo>
                      <a:cubicBezTo>
                        <a:pt x="33525" y="0"/>
                        <a:pt x="43196" y="9670"/>
                        <a:pt x="43196" y="21600"/>
                      </a:cubicBezTo>
                    </a:path>
                    <a:path w="43196" h="21600" stroke="0" extrusionOk="0">
                      <a:moveTo>
                        <a:pt x="0" y="21172"/>
                      </a:moveTo>
                      <a:cubicBezTo>
                        <a:pt x="233" y="9411"/>
                        <a:pt x="9833" y="-1"/>
                        <a:pt x="21596" y="0"/>
                      </a:cubicBezTo>
                      <a:cubicBezTo>
                        <a:pt x="33525" y="0"/>
                        <a:pt x="43196" y="9670"/>
                        <a:pt x="43196" y="21600"/>
                      </a:cubicBezTo>
                      <a:lnTo>
                        <a:pt x="21596" y="21600"/>
                      </a:lnTo>
                      <a:lnTo>
                        <a:pt x="0" y="21172"/>
                      </a:lnTo>
                      <a:close/>
                    </a:path>
                  </a:pathLst>
                </a:custGeom>
                <a:noFill/>
                <a:ln w="6350">
                  <a:solidFill>
                    <a:srgbClr val="FF33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93" name="Line 131"/>
                <p:cNvSpPr>
                  <a:spLocks noChangeAspect="1" noChangeShapeType="1"/>
                </p:cNvSpPr>
                <p:nvPr/>
              </p:nvSpPr>
              <p:spPr bwMode="auto">
                <a:xfrm>
                  <a:off x="192"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94" name="Line 132"/>
                <p:cNvSpPr>
                  <a:spLocks noChangeAspect="1" noChangeShapeType="1"/>
                </p:cNvSpPr>
                <p:nvPr/>
              </p:nvSpPr>
              <p:spPr bwMode="auto">
                <a:xfrm>
                  <a:off x="1344"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167295" name="Group 133"/>
              <p:cNvGrpSpPr>
                <a:grpSpLocks noChangeAspect="1"/>
              </p:cNvGrpSpPr>
              <p:nvPr/>
            </p:nvGrpSpPr>
            <p:grpSpPr bwMode="auto">
              <a:xfrm rot="10790164">
                <a:off x="4172" y="2704"/>
                <a:ext cx="56" cy="145"/>
                <a:chOff x="192" y="288"/>
                <a:chExt cx="1153" cy="4032"/>
              </a:xfrm>
            </p:grpSpPr>
            <p:sp>
              <p:nvSpPr>
                <p:cNvPr id="167296" name="Arc 134"/>
                <p:cNvSpPr>
                  <a:spLocks noChangeAspect="1"/>
                </p:cNvSpPr>
                <p:nvPr/>
              </p:nvSpPr>
              <p:spPr bwMode="auto">
                <a:xfrm>
                  <a:off x="193" y="288"/>
                  <a:ext cx="1152" cy="2257"/>
                </a:xfrm>
                <a:custGeom>
                  <a:avLst/>
                  <a:gdLst>
                    <a:gd name="T0" fmla="*/ 0 w 43196"/>
                    <a:gd name="T1" fmla="*/ 0 h 21600"/>
                    <a:gd name="T2" fmla="*/ 0 w 43196"/>
                    <a:gd name="T3" fmla="*/ 0 h 21600"/>
                    <a:gd name="T4" fmla="*/ 0 w 43196"/>
                    <a:gd name="T5" fmla="*/ 0 h 21600"/>
                    <a:gd name="T6" fmla="*/ 0 60000 65536"/>
                    <a:gd name="T7" fmla="*/ 0 60000 65536"/>
                    <a:gd name="T8" fmla="*/ 0 60000 65536"/>
                  </a:gdLst>
                  <a:ahLst/>
                  <a:cxnLst>
                    <a:cxn ang="T6">
                      <a:pos x="T0" y="T1"/>
                    </a:cxn>
                    <a:cxn ang="T7">
                      <a:pos x="T2" y="T3"/>
                    </a:cxn>
                    <a:cxn ang="T8">
                      <a:pos x="T4" y="T5"/>
                    </a:cxn>
                  </a:cxnLst>
                  <a:rect l="0" t="0" r="r" b="b"/>
                  <a:pathLst>
                    <a:path w="43196" h="21600" fill="none" extrusionOk="0">
                      <a:moveTo>
                        <a:pt x="0" y="21172"/>
                      </a:moveTo>
                      <a:cubicBezTo>
                        <a:pt x="233" y="9411"/>
                        <a:pt x="9833" y="-1"/>
                        <a:pt x="21596" y="0"/>
                      </a:cubicBezTo>
                      <a:cubicBezTo>
                        <a:pt x="33525" y="0"/>
                        <a:pt x="43196" y="9670"/>
                        <a:pt x="43196" y="21600"/>
                      </a:cubicBezTo>
                    </a:path>
                    <a:path w="43196" h="21600" stroke="0" extrusionOk="0">
                      <a:moveTo>
                        <a:pt x="0" y="21172"/>
                      </a:moveTo>
                      <a:cubicBezTo>
                        <a:pt x="233" y="9411"/>
                        <a:pt x="9833" y="-1"/>
                        <a:pt x="21596" y="0"/>
                      </a:cubicBezTo>
                      <a:cubicBezTo>
                        <a:pt x="33525" y="0"/>
                        <a:pt x="43196" y="9670"/>
                        <a:pt x="43196" y="21600"/>
                      </a:cubicBezTo>
                      <a:lnTo>
                        <a:pt x="21596" y="21600"/>
                      </a:lnTo>
                      <a:lnTo>
                        <a:pt x="0" y="21172"/>
                      </a:lnTo>
                      <a:close/>
                    </a:path>
                  </a:pathLst>
                </a:custGeom>
                <a:noFill/>
                <a:ln w="6350">
                  <a:solidFill>
                    <a:srgbClr val="FF33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97" name="Line 135"/>
                <p:cNvSpPr>
                  <a:spLocks noChangeAspect="1" noChangeShapeType="1"/>
                </p:cNvSpPr>
                <p:nvPr/>
              </p:nvSpPr>
              <p:spPr bwMode="auto">
                <a:xfrm>
                  <a:off x="192"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298" name="Line 136"/>
                <p:cNvSpPr>
                  <a:spLocks noChangeAspect="1" noChangeShapeType="1"/>
                </p:cNvSpPr>
                <p:nvPr/>
              </p:nvSpPr>
              <p:spPr bwMode="auto">
                <a:xfrm>
                  <a:off x="1344"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167299" name="Group 137"/>
              <p:cNvGrpSpPr>
                <a:grpSpLocks noChangeAspect="1"/>
              </p:cNvGrpSpPr>
              <p:nvPr/>
            </p:nvGrpSpPr>
            <p:grpSpPr bwMode="auto">
              <a:xfrm rot="10790164">
                <a:off x="4036" y="2704"/>
                <a:ext cx="56" cy="145"/>
                <a:chOff x="192" y="288"/>
                <a:chExt cx="1153" cy="4032"/>
              </a:xfrm>
            </p:grpSpPr>
            <p:sp>
              <p:nvSpPr>
                <p:cNvPr id="167300" name="Arc 138"/>
                <p:cNvSpPr>
                  <a:spLocks noChangeAspect="1"/>
                </p:cNvSpPr>
                <p:nvPr/>
              </p:nvSpPr>
              <p:spPr bwMode="auto">
                <a:xfrm>
                  <a:off x="193" y="288"/>
                  <a:ext cx="1152" cy="2257"/>
                </a:xfrm>
                <a:custGeom>
                  <a:avLst/>
                  <a:gdLst>
                    <a:gd name="T0" fmla="*/ 0 w 43196"/>
                    <a:gd name="T1" fmla="*/ 0 h 21600"/>
                    <a:gd name="T2" fmla="*/ 0 w 43196"/>
                    <a:gd name="T3" fmla="*/ 0 h 21600"/>
                    <a:gd name="T4" fmla="*/ 0 w 43196"/>
                    <a:gd name="T5" fmla="*/ 0 h 21600"/>
                    <a:gd name="T6" fmla="*/ 0 60000 65536"/>
                    <a:gd name="T7" fmla="*/ 0 60000 65536"/>
                    <a:gd name="T8" fmla="*/ 0 60000 65536"/>
                  </a:gdLst>
                  <a:ahLst/>
                  <a:cxnLst>
                    <a:cxn ang="T6">
                      <a:pos x="T0" y="T1"/>
                    </a:cxn>
                    <a:cxn ang="T7">
                      <a:pos x="T2" y="T3"/>
                    </a:cxn>
                    <a:cxn ang="T8">
                      <a:pos x="T4" y="T5"/>
                    </a:cxn>
                  </a:cxnLst>
                  <a:rect l="0" t="0" r="r" b="b"/>
                  <a:pathLst>
                    <a:path w="43196" h="21600" fill="none" extrusionOk="0">
                      <a:moveTo>
                        <a:pt x="0" y="21172"/>
                      </a:moveTo>
                      <a:cubicBezTo>
                        <a:pt x="233" y="9411"/>
                        <a:pt x="9833" y="-1"/>
                        <a:pt x="21596" y="0"/>
                      </a:cubicBezTo>
                      <a:cubicBezTo>
                        <a:pt x="33525" y="0"/>
                        <a:pt x="43196" y="9670"/>
                        <a:pt x="43196" y="21600"/>
                      </a:cubicBezTo>
                    </a:path>
                    <a:path w="43196" h="21600" stroke="0" extrusionOk="0">
                      <a:moveTo>
                        <a:pt x="0" y="21172"/>
                      </a:moveTo>
                      <a:cubicBezTo>
                        <a:pt x="233" y="9411"/>
                        <a:pt x="9833" y="-1"/>
                        <a:pt x="21596" y="0"/>
                      </a:cubicBezTo>
                      <a:cubicBezTo>
                        <a:pt x="33525" y="0"/>
                        <a:pt x="43196" y="9670"/>
                        <a:pt x="43196" y="21600"/>
                      </a:cubicBezTo>
                      <a:lnTo>
                        <a:pt x="21596" y="21600"/>
                      </a:lnTo>
                      <a:lnTo>
                        <a:pt x="0" y="21172"/>
                      </a:lnTo>
                      <a:close/>
                    </a:path>
                  </a:pathLst>
                </a:custGeom>
                <a:noFill/>
                <a:ln w="6350">
                  <a:solidFill>
                    <a:srgbClr val="FF33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301" name="Line 139"/>
                <p:cNvSpPr>
                  <a:spLocks noChangeAspect="1" noChangeShapeType="1"/>
                </p:cNvSpPr>
                <p:nvPr/>
              </p:nvSpPr>
              <p:spPr bwMode="auto">
                <a:xfrm>
                  <a:off x="192"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302" name="Line 140"/>
                <p:cNvSpPr>
                  <a:spLocks noChangeAspect="1" noChangeShapeType="1"/>
                </p:cNvSpPr>
                <p:nvPr/>
              </p:nvSpPr>
              <p:spPr bwMode="auto">
                <a:xfrm>
                  <a:off x="1344"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167303" name="Group 141"/>
              <p:cNvGrpSpPr>
                <a:grpSpLocks noChangeAspect="1"/>
              </p:cNvGrpSpPr>
              <p:nvPr/>
            </p:nvGrpSpPr>
            <p:grpSpPr bwMode="auto">
              <a:xfrm rot="10790164">
                <a:off x="3903" y="2704"/>
                <a:ext cx="56" cy="145"/>
                <a:chOff x="192" y="288"/>
                <a:chExt cx="1153" cy="4032"/>
              </a:xfrm>
            </p:grpSpPr>
            <p:sp>
              <p:nvSpPr>
                <p:cNvPr id="167304" name="Arc 142"/>
                <p:cNvSpPr>
                  <a:spLocks noChangeAspect="1"/>
                </p:cNvSpPr>
                <p:nvPr/>
              </p:nvSpPr>
              <p:spPr bwMode="auto">
                <a:xfrm>
                  <a:off x="193" y="288"/>
                  <a:ext cx="1152" cy="2257"/>
                </a:xfrm>
                <a:custGeom>
                  <a:avLst/>
                  <a:gdLst>
                    <a:gd name="T0" fmla="*/ 0 w 43196"/>
                    <a:gd name="T1" fmla="*/ 0 h 21600"/>
                    <a:gd name="T2" fmla="*/ 0 w 43196"/>
                    <a:gd name="T3" fmla="*/ 0 h 21600"/>
                    <a:gd name="T4" fmla="*/ 0 w 43196"/>
                    <a:gd name="T5" fmla="*/ 0 h 21600"/>
                    <a:gd name="T6" fmla="*/ 0 60000 65536"/>
                    <a:gd name="T7" fmla="*/ 0 60000 65536"/>
                    <a:gd name="T8" fmla="*/ 0 60000 65536"/>
                  </a:gdLst>
                  <a:ahLst/>
                  <a:cxnLst>
                    <a:cxn ang="T6">
                      <a:pos x="T0" y="T1"/>
                    </a:cxn>
                    <a:cxn ang="T7">
                      <a:pos x="T2" y="T3"/>
                    </a:cxn>
                    <a:cxn ang="T8">
                      <a:pos x="T4" y="T5"/>
                    </a:cxn>
                  </a:cxnLst>
                  <a:rect l="0" t="0" r="r" b="b"/>
                  <a:pathLst>
                    <a:path w="43196" h="21600" fill="none" extrusionOk="0">
                      <a:moveTo>
                        <a:pt x="0" y="21172"/>
                      </a:moveTo>
                      <a:cubicBezTo>
                        <a:pt x="233" y="9411"/>
                        <a:pt x="9833" y="-1"/>
                        <a:pt x="21596" y="0"/>
                      </a:cubicBezTo>
                      <a:cubicBezTo>
                        <a:pt x="33525" y="0"/>
                        <a:pt x="43196" y="9670"/>
                        <a:pt x="43196" y="21600"/>
                      </a:cubicBezTo>
                    </a:path>
                    <a:path w="43196" h="21600" stroke="0" extrusionOk="0">
                      <a:moveTo>
                        <a:pt x="0" y="21172"/>
                      </a:moveTo>
                      <a:cubicBezTo>
                        <a:pt x="233" y="9411"/>
                        <a:pt x="9833" y="-1"/>
                        <a:pt x="21596" y="0"/>
                      </a:cubicBezTo>
                      <a:cubicBezTo>
                        <a:pt x="33525" y="0"/>
                        <a:pt x="43196" y="9670"/>
                        <a:pt x="43196" y="21600"/>
                      </a:cubicBezTo>
                      <a:lnTo>
                        <a:pt x="21596" y="21600"/>
                      </a:lnTo>
                      <a:lnTo>
                        <a:pt x="0" y="21172"/>
                      </a:lnTo>
                      <a:close/>
                    </a:path>
                  </a:pathLst>
                </a:custGeom>
                <a:noFill/>
                <a:ln w="6350">
                  <a:solidFill>
                    <a:srgbClr val="FF33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305" name="Line 143"/>
                <p:cNvSpPr>
                  <a:spLocks noChangeAspect="1" noChangeShapeType="1"/>
                </p:cNvSpPr>
                <p:nvPr/>
              </p:nvSpPr>
              <p:spPr bwMode="auto">
                <a:xfrm>
                  <a:off x="192"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306" name="Line 144"/>
                <p:cNvSpPr>
                  <a:spLocks noChangeAspect="1" noChangeShapeType="1"/>
                </p:cNvSpPr>
                <p:nvPr/>
              </p:nvSpPr>
              <p:spPr bwMode="auto">
                <a:xfrm>
                  <a:off x="1344"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167307" name="Group 157"/>
              <p:cNvGrpSpPr>
                <a:grpSpLocks noChangeAspect="1"/>
              </p:cNvGrpSpPr>
              <p:nvPr/>
            </p:nvGrpSpPr>
            <p:grpSpPr bwMode="auto">
              <a:xfrm rot="10790164">
                <a:off x="3204" y="2704"/>
                <a:ext cx="58" cy="145"/>
                <a:chOff x="192" y="288"/>
                <a:chExt cx="1153" cy="4032"/>
              </a:xfrm>
            </p:grpSpPr>
            <p:sp>
              <p:nvSpPr>
                <p:cNvPr id="167308" name="Arc 158"/>
                <p:cNvSpPr>
                  <a:spLocks noChangeAspect="1"/>
                </p:cNvSpPr>
                <p:nvPr/>
              </p:nvSpPr>
              <p:spPr bwMode="auto">
                <a:xfrm>
                  <a:off x="193" y="288"/>
                  <a:ext cx="1152" cy="2257"/>
                </a:xfrm>
                <a:custGeom>
                  <a:avLst/>
                  <a:gdLst>
                    <a:gd name="T0" fmla="*/ 0 w 43196"/>
                    <a:gd name="T1" fmla="*/ 0 h 21600"/>
                    <a:gd name="T2" fmla="*/ 0 w 43196"/>
                    <a:gd name="T3" fmla="*/ 0 h 21600"/>
                    <a:gd name="T4" fmla="*/ 0 w 43196"/>
                    <a:gd name="T5" fmla="*/ 0 h 21600"/>
                    <a:gd name="T6" fmla="*/ 0 60000 65536"/>
                    <a:gd name="T7" fmla="*/ 0 60000 65536"/>
                    <a:gd name="T8" fmla="*/ 0 60000 65536"/>
                  </a:gdLst>
                  <a:ahLst/>
                  <a:cxnLst>
                    <a:cxn ang="T6">
                      <a:pos x="T0" y="T1"/>
                    </a:cxn>
                    <a:cxn ang="T7">
                      <a:pos x="T2" y="T3"/>
                    </a:cxn>
                    <a:cxn ang="T8">
                      <a:pos x="T4" y="T5"/>
                    </a:cxn>
                  </a:cxnLst>
                  <a:rect l="0" t="0" r="r" b="b"/>
                  <a:pathLst>
                    <a:path w="43196" h="21600" fill="none" extrusionOk="0">
                      <a:moveTo>
                        <a:pt x="0" y="21172"/>
                      </a:moveTo>
                      <a:cubicBezTo>
                        <a:pt x="233" y="9411"/>
                        <a:pt x="9833" y="-1"/>
                        <a:pt x="21596" y="0"/>
                      </a:cubicBezTo>
                      <a:cubicBezTo>
                        <a:pt x="33525" y="0"/>
                        <a:pt x="43196" y="9670"/>
                        <a:pt x="43196" y="21600"/>
                      </a:cubicBezTo>
                    </a:path>
                    <a:path w="43196" h="21600" stroke="0" extrusionOk="0">
                      <a:moveTo>
                        <a:pt x="0" y="21172"/>
                      </a:moveTo>
                      <a:cubicBezTo>
                        <a:pt x="233" y="9411"/>
                        <a:pt x="9833" y="-1"/>
                        <a:pt x="21596" y="0"/>
                      </a:cubicBezTo>
                      <a:cubicBezTo>
                        <a:pt x="33525" y="0"/>
                        <a:pt x="43196" y="9670"/>
                        <a:pt x="43196" y="21600"/>
                      </a:cubicBezTo>
                      <a:lnTo>
                        <a:pt x="21596" y="21600"/>
                      </a:lnTo>
                      <a:lnTo>
                        <a:pt x="0" y="21172"/>
                      </a:lnTo>
                      <a:close/>
                    </a:path>
                  </a:pathLst>
                </a:custGeom>
                <a:noFill/>
                <a:ln w="6350">
                  <a:solidFill>
                    <a:srgbClr val="FF33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309" name="Line 159"/>
                <p:cNvSpPr>
                  <a:spLocks noChangeAspect="1" noChangeShapeType="1"/>
                </p:cNvSpPr>
                <p:nvPr/>
              </p:nvSpPr>
              <p:spPr bwMode="auto">
                <a:xfrm>
                  <a:off x="192"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310" name="Line 160"/>
                <p:cNvSpPr>
                  <a:spLocks noChangeAspect="1" noChangeShapeType="1"/>
                </p:cNvSpPr>
                <p:nvPr/>
              </p:nvSpPr>
              <p:spPr bwMode="auto">
                <a:xfrm>
                  <a:off x="1344"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167311" name="Group 161"/>
              <p:cNvGrpSpPr>
                <a:grpSpLocks noChangeAspect="1"/>
              </p:cNvGrpSpPr>
              <p:nvPr/>
            </p:nvGrpSpPr>
            <p:grpSpPr bwMode="auto">
              <a:xfrm rot="10790164">
                <a:off x="3070" y="2704"/>
                <a:ext cx="57" cy="145"/>
                <a:chOff x="192" y="288"/>
                <a:chExt cx="1153" cy="4032"/>
              </a:xfrm>
            </p:grpSpPr>
            <p:sp>
              <p:nvSpPr>
                <p:cNvPr id="167312" name="Arc 162"/>
                <p:cNvSpPr>
                  <a:spLocks noChangeAspect="1"/>
                </p:cNvSpPr>
                <p:nvPr/>
              </p:nvSpPr>
              <p:spPr bwMode="auto">
                <a:xfrm>
                  <a:off x="193" y="288"/>
                  <a:ext cx="1152" cy="2257"/>
                </a:xfrm>
                <a:custGeom>
                  <a:avLst/>
                  <a:gdLst>
                    <a:gd name="T0" fmla="*/ 0 w 43196"/>
                    <a:gd name="T1" fmla="*/ 0 h 21600"/>
                    <a:gd name="T2" fmla="*/ 0 w 43196"/>
                    <a:gd name="T3" fmla="*/ 0 h 21600"/>
                    <a:gd name="T4" fmla="*/ 0 w 43196"/>
                    <a:gd name="T5" fmla="*/ 0 h 21600"/>
                    <a:gd name="T6" fmla="*/ 0 60000 65536"/>
                    <a:gd name="T7" fmla="*/ 0 60000 65536"/>
                    <a:gd name="T8" fmla="*/ 0 60000 65536"/>
                  </a:gdLst>
                  <a:ahLst/>
                  <a:cxnLst>
                    <a:cxn ang="T6">
                      <a:pos x="T0" y="T1"/>
                    </a:cxn>
                    <a:cxn ang="T7">
                      <a:pos x="T2" y="T3"/>
                    </a:cxn>
                    <a:cxn ang="T8">
                      <a:pos x="T4" y="T5"/>
                    </a:cxn>
                  </a:cxnLst>
                  <a:rect l="0" t="0" r="r" b="b"/>
                  <a:pathLst>
                    <a:path w="43196" h="21600" fill="none" extrusionOk="0">
                      <a:moveTo>
                        <a:pt x="0" y="21172"/>
                      </a:moveTo>
                      <a:cubicBezTo>
                        <a:pt x="233" y="9411"/>
                        <a:pt x="9833" y="-1"/>
                        <a:pt x="21596" y="0"/>
                      </a:cubicBezTo>
                      <a:cubicBezTo>
                        <a:pt x="33525" y="0"/>
                        <a:pt x="43196" y="9670"/>
                        <a:pt x="43196" y="21600"/>
                      </a:cubicBezTo>
                    </a:path>
                    <a:path w="43196" h="21600" stroke="0" extrusionOk="0">
                      <a:moveTo>
                        <a:pt x="0" y="21172"/>
                      </a:moveTo>
                      <a:cubicBezTo>
                        <a:pt x="233" y="9411"/>
                        <a:pt x="9833" y="-1"/>
                        <a:pt x="21596" y="0"/>
                      </a:cubicBezTo>
                      <a:cubicBezTo>
                        <a:pt x="33525" y="0"/>
                        <a:pt x="43196" y="9670"/>
                        <a:pt x="43196" y="21600"/>
                      </a:cubicBezTo>
                      <a:lnTo>
                        <a:pt x="21596" y="21600"/>
                      </a:lnTo>
                      <a:lnTo>
                        <a:pt x="0" y="21172"/>
                      </a:lnTo>
                      <a:close/>
                    </a:path>
                  </a:pathLst>
                </a:custGeom>
                <a:noFill/>
                <a:ln w="6350">
                  <a:solidFill>
                    <a:srgbClr val="FF33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313" name="Line 163"/>
                <p:cNvSpPr>
                  <a:spLocks noChangeAspect="1" noChangeShapeType="1"/>
                </p:cNvSpPr>
                <p:nvPr/>
              </p:nvSpPr>
              <p:spPr bwMode="auto">
                <a:xfrm>
                  <a:off x="192"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314" name="Line 164"/>
                <p:cNvSpPr>
                  <a:spLocks noChangeAspect="1" noChangeShapeType="1"/>
                </p:cNvSpPr>
                <p:nvPr/>
              </p:nvSpPr>
              <p:spPr bwMode="auto">
                <a:xfrm>
                  <a:off x="1344"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167315" name="Group 165"/>
              <p:cNvGrpSpPr>
                <a:grpSpLocks noChangeAspect="1"/>
              </p:cNvGrpSpPr>
              <p:nvPr/>
            </p:nvGrpSpPr>
            <p:grpSpPr bwMode="auto">
              <a:xfrm rot="10790164">
                <a:off x="2940" y="2704"/>
                <a:ext cx="56" cy="145"/>
                <a:chOff x="192" y="288"/>
                <a:chExt cx="1153" cy="4032"/>
              </a:xfrm>
            </p:grpSpPr>
            <p:sp>
              <p:nvSpPr>
                <p:cNvPr id="167316" name="Arc 166"/>
                <p:cNvSpPr>
                  <a:spLocks noChangeAspect="1"/>
                </p:cNvSpPr>
                <p:nvPr/>
              </p:nvSpPr>
              <p:spPr bwMode="auto">
                <a:xfrm>
                  <a:off x="193" y="288"/>
                  <a:ext cx="1152" cy="2257"/>
                </a:xfrm>
                <a:custGeom>
                  <a:avLst/>
                  <a:gdLst>
                    <a:gd name="T0" fmla="*/ 0 w 43196"/>
                    <a:gd name="T1" fmla="*/ 0 h 21600"/>
                    <a:gd name="T2" fmla="*/ 0 w 43196"/>
                    <a:gd name="T3" fmla="*/ 0 h 21600"/>
                    <a:gd name="T4" fmla="*/ 0 w 43196"/>
                    <a:gd name="T5" fmla="*/ 0 h 21600"/>
                    <a:gd name="T6" fmla="*/ 0 60000 65536"/>
                    <a:gd name="T7" fmla="*/ 0 60000 65536"/>
                    <a:gd name="T8" fmla="*/ 0 60000 65536"/>
                  </a:gdLst>
                  <a:ahLst/>
                  <a:cxnLst>
                    <a:cxn ang="T6">
                      <a:pos x="T0" y="T1"/>
                    </a:cxn>
                    <a:cxn ang="T7">
                      <a:pos x="T2" y="T3"/>
                    </a:cxn>
                    <a:cxn ang="T8">
                      <a:pos x="T4" y="T5"/>
                    </a:cxn>
                  </a:cxnLst>
                  <a:rect l="0" t="0" r="r" b="b"/>
                  <a:pathLst>
                    <a:path w="43196" h="21600" fill="none" extrusionOk="0">
                      <a:moveTo>
                        <a:pt x="0" y="21172"/>
                      </a:moveTo>
                      <a:cubicBezTo>
                        <a:pt x="233" y="9411"/>
                        <a:pt x="9833" y="-1"/>
                        <a:pt x="21596" y="0"/>
                      </a:cubicBezTo>
                      <a:cubicBezTo>
                        <a:pt x="33525" y="0"/>
                        <a:pt x="43196" y="9670"/>
                        <a:pt x="43196" y="21600"/>
                      </a:cubicBezTo>
                    </a:path>
                    <a:path w="43196" h="21600" stroke="0" extrusionOk="0">
                      <a:moveTo>
                        <a:pt x="0" y="21172"/>
                      </a:moveTo>
                      <a:cubicBezTo>
                        <a:pt x="233" y="9411"/>
                        <a:pt x="9833" y="-1"/>
                        <a:pt x="21596" y="0"/>
                      </a:cubicBezTo>
                      <a:cubicBezTo>
                        <a:pt x="33525" y="0"/>
                        <a:pt x="43196" y="9670"/>
                        <a:pt x="43196" y="21600"/>
                      </a:cubicBezTo>
                      <a:lnTo>
                        <a:pt x="21596" y="21600"/>
                      </a:lnTo>
                      <a:lnTo>
                        <a:pt x="0" y="21172"/>
                      </a:lnTo>
                      <a:close/>
                    </a:path>
                  </a:pathLst>
                </a:custGeom>
                <a:noFill/>
                <a:ln w="6350">
                  <a:solidFill>
                    <a:srgbClr val="FF33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317" name="Line 167"/>
                <p:cNvSpPr>
                  <a:spLocks noChangeAspect="1" noChangeShapeType="1"/>
                </p:cNvSpPr>
                <p:nvPr/>
              </p:nvSpPr>
              <p:spPr bwMode="auto">
                <a:xfrm>
                  <a:off x="192"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318" name="Line 168"/>
                <p:cNvSpPr>
                  <a:spLocks noChangeAspect="1" noChangeShapeType="1"/>
                </p:cNvSpPr>
                <p:nvPr/>
              </p:nvSpPr>
              <p:spPr bwMode="auto">
                <a:xfrm>
                  <a:off x="1344" y="2544"/>
                  <a:ext cx="0" cy="1776"/>
                </a:xfrm>
                <a:prstGeom prst="line">
                  <a:avLst/>
                </a:prstGeom>
                <a:noFill/>
                <a:ln w="6350">
                  <a:solidFill>
                    <a:srgbClr val="FF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sp>
            <p:nvSpPr>
              <p:cNvPr id="167319" name="Oval 21"/>
              <p:cNvSpPr>
                <a:spLocks noChangeAspect="1" noChangeArrowheads="1"/>
              </p:cNvSpPr>
              <p:nvPr/>
            </p:nvSpPr>
            <p:spPr bwMode="auto">
              <a:xfrm>
                <a:off x="4335" y="2669"/>
                <a:ext cx="63"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320" name="Oval 22"/>
              <p:cNvSpPr>
                <a:spLocks noChangeAspect="1" noChangeArrowheads="1"/>
              </p:cNvSpPr>
              <p:nvPr/>
            </p:nvSpPr>
            <p:spPr bwMode="auto">
              <a:xfrm>
                <a:off x="4066" y="2669"/>
                <a:ext cx="63"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321" name="Oval 23"/>
              <p:cNvSpPr>
                <a:spLocks noChangeAspect="1" noChangeArrowheads="1"/>
              </p:cNvSpPr>
              <p:nvPr/>
            </p:nvSpPr>
            <p:spPr bwMode="auto">
              <a:xfrm>
                <a:off x="3864" y="2669"/>
                <a:ext cx="63"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322" name="Oval 24"/>
              <p:cNvSpPr>
                <a:spLocks noChangeAspect="1" noChangeArrowheads="1"/>
              </p:cNvSpPr>
              <p:nvPr/>
            </p:nvSpPr>
            <p:spPr bwMode="auto">
              <a:xfrm>
                <a:off x="4135" y="2669"/>
                <a:ext cx="63"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323" name="Oval 25"/>
              <p:cNvSpPr>
                <a:spLocks noChangeAspect="1" noChangeArrowheads="1"/>
              </p:cNvSpPr>
              <p:nvPr/>
            </p:nvSpPr>
            <p:spPr bwMode="auto">
              <a:xfrm>
                <a:off x="3798" y="2669"/>
                <a:ext cx="63"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324" name="Oval 26"/>
              <p:cNvSpPr>
                <a:spLocks noChangeAspect="1" noChangeArrowheads="1"/>
              </p:cNvSpPr>
              <p:nvPr/>
            </p:nvSpPr>
            <p:spPr bwMode="auto">
              <a:xfrm>
                <a:off x="4203" y="2669"/>
                <a:ext cx="63"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325" name="Oval 27"/>
              <p:cNvSpPr>
                <a:spLocks noChangeAspect="1" noChangeArrowheads="1"/>
              </p:cNvSpPr>
              <p:nvPr/>
            </p:nvSpPr>
            <p:spPr bwMode="auto">
              <a:xfrm>
                <a:off x="4270" y="2669"/>
                <a:ext cx="62"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326" name="Oval 28"/>
              <p:cNvSpPr>
                <a:spLocks noChangeAspect="1" noChangeArrowheads="1"/>
              </p:cNvSpPr>
              <p:nvPr/>
            </p:nvSpPr>
            <p:spPr bwMode="auto">
              <a:xfrm>
                <a:off x="3932" y="2669"/>
                <a:ext cx="63"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327" name="Oval 29"/>
              <p:cNvSpPr>
                <a:spLocks noChangeAspect="1" noChangeArrowheads="1"/>
              </p:cNvSpPr>
              <p:nvPr/>
            </p:nvSpPr>
            <p:spPr bwMode="auto">
              <a:xfrm>
                <a:off x="3999" y="2669"/>
                <a:ext cx="63"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328" name="Arc 335"/>
              <p:cNvSpPr>
                <a:spLocks noChangeAspect="1"/>
              </p:cNvSpPr>
              <p:nvPr/>
            </p:nvSpPr>
            <p:spPr bwMode="auto">
              <a:xfrm>
                <a:off x="3649" y="2739"/>
                <a:ext cx="58" cy="70"/>
              </a:xfrm>
              <a:custGeom>
                <a:avLst/>
                <a:gdLst>
                  <a:gd name="T0" fmla="*/ 0 w 43200"/>
                  <a:gd name="T1" fmla="*/ 0 h 32887"/>
                  <a:gd name="T2" fmla="*/ 0 w 43200"/>
                  <a:gd name="T3" fmla="*/ 0 h 32887"/>
                  <a:gd name="T4" fmla="*/ 0 w 43200"/>
                  <a:gd name="T5" fmla="*/ 0 h 32887"/>
                  <a:gd name="T6" fmla="*/ 0 60000 65536"/>
                  <a:gd name="T7" fmla="*/ 0 60000 65536"/>
                  <a:gd name="T8" fmla="*/ 0 60000 65536"/>
                </a:gdLst>
                <a:ahLst/>
                <a:cxnLst>
                  <a:cxn ang="T6">
                    <a:pos x="T0" y="T1"/>
                  </a:cxn>
                  <a:cxn ang="T7">
                    <a:pos x="T2" y="T3"/>
                  </a:cxn>
                  <a:cxn ang="T8">
                    <a:pos x="T4" y="T5"/>
                  </a:cxn>
                </a:cxnLst>
                <a:rect l="0" t="0" r="r" b="b"/>
                <a:pathLst>
                  <a:path w="43200" h="32887" fill="none" extrusionOk="0">
                    <a:moveTo>
                      <a:pt x="3183" y="32886"/>
                    </a:moveTo>
                    <a:cubicBezTo>
                      <a:pt x="1101" y="29490"/>
                      <a:pt x="0" y="25583"/>
                      <a:pt x="0" y="21600"/>
                    </a:cubicBezTo>
                    <a:cubicBezTo>
                      <a:pt x="0" y="9670"/>
                      <a:pt x="9670" y="0"/>
                      <a:pt x="21600" y="0"/>
                    </a:cubicBezTo>
                    <a:cubicBezTo>
                      <a:pt x="33529" y="-1"/>
                      <a:pt x="43199" y="9670"/>
                      <a:pt x="43200" y="21599"/>
                    </a:cubicBezTo>
                  </a:path>
                  <a:path w="43200" h="32887" stroke="0" extrusionOk="0">
                    <a:moveTo>
                      <a:pt x="3183" y="32886"/>
                    </a:moveTo>
                    <a:cubicBezTo>
                      <a:pt x="1101" y="29490"/>
                      <a:pt x="0" y="25583"/>
                      <a:pt x="0" y="21600"/>
                    </a:cubicBezTo>
                    <a:cubicBezTo>
                      <a:pt x="0" y="9670"/>
                      <a:pt x="9670" y="0"/>
                      <a:pt x="21600" y="0"/>
                    </a:cubicBezTo>
                    <a:cubicBezTo>
                      <a:pt x="33529" y="-1"/>
                      <a:pt x="43199" y="9670"/>
                      <a:pt x="43200" y="21599"/>
                    </a:cubicBezTo>
                    <a:lnTo>
                      <a:pt x="21600" y="21600"/>
                    </a:lnTo>
                    <a:lnTo>
                      <a:pt x="3183" y="32886"/>
                    </a:lnTo>
                    <a:close/>
                  </a:path>
                </a:pathLst>
              </a:custGeom>
              <a:noFill/>
              <a:ln w="28575">
                <a:solidFill>
                  <a:srgbClr val="00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329" name="Arc 337"/>
              <p:cNvSpPr>
                <a:spLocks noChangeAspect="1"/>
              </p:cNvSpPr>
              <p:nvPr/>
            </p:nvSpPr>
            <p:spPr bwMode="auto">
              <a:xfrm rot="10800000">
                <a:off x="3760" y="2526"/>
                <a:ext cx="357" cy="264"/>
              </a:xfrm>
              <a:custGeom>
                <a:avLst/>
                <a:gdLst>
                  <a:gd name="T0" fmla="*/ 0 w 42486"/>
                  <a:gd name="T1" fmla="*/ 0 h 43200"/>
                  <a:gd name="T2" fmla="*/ 0 w 42486"/>
                  <a:gd name="T3" fmla="*/ 0 h 43200"/>
                  <a:gd name="T4" fmla="*/ 0 w 42486"/>
                  <a:gd name="T5" fmla="*/ 0 h 43200"/>
                  <a:gd name="T6" fmla="*/ 0 60000 65536"/>
                  <a:gd name="T7" fmla="*/ 0 60000 65536"/>
                  <a:gd name="T8" fmla="*/ 0 60000 65536"/>
                </a:gdLst>
                <a:ahLst/>
                <a:cxnLst>
                  <a:cxn ang="T6">
                    <a:pos x="T0" y="T1"/>
                  </a:cxn>
                  <a:cxn ang="T7">
                    <a:pos x="T2" y="T3"/>
                  </a:cxn>
                  <a:cxn ang="T8">
                    <a:pos x="T4" y="T5"/>
                  </a:cxn>
                </a:cxnLst>
                <a:rect l="0" t="0" r="r" b="b"/>
                <a:pathLst>
                  <a:path w="42486" h="43200" fill="none" extrusionOk="0">
                    <a:moveTo>
                      <a:pt x="42316" y="27715"/>
                    </a:moveTo>
                    <a:cubicBezTo>
                      <a:pt x="39605" y="36897"/>
                      <a:pt x="31174" y="43199"/>
                      <a:pt x="21600" y="43200"/>
                    </a:cubicBezTo>
                    <a:cubicBezTo>
                      <a:pt x="9670" y="43200"/>
                      <a:pt x="0" y="33529"/>
                      <a:pt x="0" y="21600"/>
                    </a:cubicBezTo>
                    <a:cubicBezTo>
                      <a:pt x="0" y="9670"/>
                      <a:pt x="9670" y="0"/>
                      <a:pt x="21600" y="0"/>
                    </a:cubicBezTo>
                    <a:cubicBezTo>
                      <a:pt x="31408" y="-1"/>
                      <a:pt x="39984" y="6608"/>
                      <a:pt x="42485" y="16092"/>
                    </a:cubicBezTo>
                  </a:path>
                  <a:path w="42486" h="43200" stroke="0" extrusionOk="0">
                    <a:moveTo>
                      <a:pt x="42316" y="27715"/>
                    </a:moveTo>
                    <a:cubicBezTo>
                      <a:pt x="39605" y="36897"/>
                      <a:pt x="31174" y="43199"/>
                      <a:pt x="21600" y="43200"/>
                    </a:cubicBezTo>
                    <a:cubicBezTo>
                      <a:pt x="9670" y="43200"/>
                      <a:pt x="0" y="33529"/>
                      <a:pt x="0" y="21600"/>
                    </a:cubicBezTo>
                    <a:cubicBezTo>
                      <a:pt x="0" y="9670"/>
                      <a:pt x="9670" y="0"/>
                      <a:pt x="21600" y="0"/>
                    </a:cubicBezTo>
                    <a:cubicBezTo>
                      <a:pt x="31408" y="-1"/>
                      <a:pt x="39984" y="6608"/>
                      <a:pt x="42485" y="16092"/>
                    </a:cubicBezTo>
                    <a:lnTo>
                      <a:pt x="21600" y="21600"/>
                    </a:lnTo>
                    <a:lnTo>
                      <a:pt x="42316" y="27715"/>
                    </a:lnTo>
                    <a:close/>
                  </a:path>
                </a:pathLst>
              </a:custGeom>
              <a:noFill/>
              <a:ln w="28575">
                <a:solidFill>
                  <a:srgbClr val="00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330" name="Arc 338"/>
              <p:cNvSpPr>
                <a:spLocks noChangeAspect="1"/>
              </p:cNvSpPr>
              <p:nvPr/>
            </p:nvSpPr>
            <p:spPr bwMode="auto">
              <a:xfrm rot="1680000">
                <a:off x="3680" y="2421"/>
                <a:ext cx="84" cy="132"/>
              </a:xfrm>
              <a:custGeom>
                <a:avLst/>
                <a:gdLst>
                  <a:gd name="T0" fmla="*/ 0 w 43200"/>
                  <a:gd name="T1" fmla="*/ 0 h 29671"/>
                  <a:gd name="T2" fmla="*/ 0 w 43200"/>
                  <a:gd name="T3" fmla="*/ 0 h 29671"/>
                  <a:gd name="T4" fmla="*/ 0 w 43200"/>
                  <a:gd name="T5" fmla="*/ 0 h 29671"/>
                  <a:gd name="T6" fmla="*/ 0 60000 65536"/>
                  <a:gd name="T7" fmla="*/ 0 60000 65536"/>
                  <a:gd name="T8" fmla="*/ 0 60000 65536"/>
                </a:gdLst>
                <a:ahLst/>
                <a:cxnLst>
                  <a:cxn ang="T6">
                    <a:pos x="T0" y="T1"/>
                  </a:cxn>
                  <a:cxn ang="T7">
                    <a:pos x="T2" y="T3"/>
                  </a:cxn>
                  <a:cxn ang="T8">
                    <a:pos x="T4" y="T5"/>
                  </a:cxn>
                </a:cxnLst>
                <a:rect l="0" t="0" r="r" b="b"/>
                <a:pathLst>
                  <a:path w="43200" h="29671" fill="none" extrusionOk="0">
                    <a:moveTo>
                      <a:pt x="88" y="23555"/>
                    </a:moveTo>
                    <a:cubicBezTo>
                      <a:pt x="29" y="22905"/>
                      <a:pt x="0" y="22252"/>
                      <a:pt x="0" y="21600"/>
                    </a:cubicBezTo>
                    <a:cubicBezTo>
                      <a:pt x="0" y="9670"/>
                      <a:pt x="9670" y="0"/>
                      <a:pt x="21600" y="0"/>
                    </a:cubicBezTo>
                    <a:cubicBezTo>
                      <a:pt x="33529" y="0"/>
                      <a:pt x="43200" y="9670"/>
                      <a:pt x="43200" y="21600"/>
                    </a:cubicBezTo>
                    <a:cubicBezTo>
                      <a:pt x="43200" y="24365"/>
                      <a:pt x="42668" y="27105"/>
                      <a:pt x="41635" y="29671"/>
                    </a:cubicBezTo>
                  </a:path>
                  <a:path w="43200" h="29671" stroke="0" extrusionOk="0">
                    <a:moveTo>
                      <a:pt x="88" y="23555"/>
                    </a:moveTo>
                    <a:cubicBezTo>
                      <a:pt x="29" y="22905"/>
                      <a:pt x="0" y="22252"/>
                      <a:pt x="0" y="21600"/>
                    </a:cubicBezTo>
                    <a:cubicBezTo>
                      <a:pt x="0" y="9670"/>
                      <a:pt x="9670" y="0"/>
                      <a:pt x="21600" y="0"/>
                    </a:cubicBezTo>
                    <a:cubicBezTo>
                      <a:pt x="33529" y="0"/>
                      <a:pt x="43200" y="9670"/>
                      <a:pt x="43200" y="21600"/>
                    </a:cubicBezTo>
                    <a:cubicBezTo>
                      <a:pt x="43200" y="24365"/>
                      <a:pt x="42668" y="27105"/>
                      <a:pt x="41635" y="29671"/>
                    </a:cubicBezTo>
                    <a:lnTo>
                      <a:pt x="21600" y="21600"/>
                    </a:lnTo>
                    <a:lnTo>
                      <a:pt x="88" y="23555"/>
                    </a:lnTo>
                    <a:close/>
                  </a:path>
                </a:pathLst>
              </a:custGeom>
              <a:noFill/>
              <a:ln w="28575">
                <a:solidFill>
                  <a:srgbClr val="00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331" name="Arc 339"/>
              <p:cNvSpPr>
                <a:spLocks noChangeAspect="1"/>
              </p:cNvSpPr>
              <p:nvPr/>
            </p:nvSpPr>
            <p:spPr bwMode="auto">
              <a:xfrm>
                <a:off x="3564" y="2422"/>
                <a:ext cx="39" cy="140"/>
              </a:xfrm>
              <a:custGeom>
                <a:avLst/>
                <a:gdLst>
                  <a:gd name="T0" fmla="*/ 0 w 39718"/>
                  <a:gd name="T1" fmla="*/ 0 h 23555"/>
                  <a:gd name="T2" fmla="*/ 0 w 39718"/>
                  <a:gd name="T3" fmla="*/ 0 h 23555"/>
                  <a:gd name="T4" fmla="*/ 0 w 39718"/>
                  <a:gd name="T5" fmla="*/ 0 h 23555"/>
                  <a:gd name="T6" fmla="*/ 0 60000 65536"/>
                  <a:gd name="T7" fmla="*/ 0 60000 65536"/>
                  <a:gd name="T8" fmla="*/ 0 60000 65536"/>
                </a:gdLst>
                <a:ahLst/>
                <a:cxnLst>
                  <a:cxn ang="T6">
                    <a:pos x="T0" y="T1"/>
                  </a:cxn>
                  <a:cxn ang="T7">
                    <a:pos x="T2" y="T3"/>
                  </a:cxn>
                  <a:cxn ang="T8">
                    <a:pos x="T4" y="T5"/>
                  </a:cxn>
                </a:cxnLst>
                <a:rect l="0" t="0" r="r" b="b"/>
                <a:pathLst>
                  <a:path w="39718" h="23555" fill="none" extrusionOk="0">
                    <a:moveTo>
                      <a:pt x="88" y="23555"/>
                    </a:moveTo>
                    <a:cubicBezTo>
                      <a:pt x="29" y="22905"/>
                      <a:pt x="0" y="22252"/>
                      <a:pt x="0" y="21600"/>
                    </a:cubicBezTo>
                    <a:cubicBezTo>
                      <a:pt x="0" y="9670"/>
                      <a:pt x="9670" y="0"/>
                      <a:pt x="21600" y="0"/>
                    </a:cubicBezTo>
                    <a:cubicBezTo>
                      <a:pt x="28916" y="-1"/>
                      <a:pt x="35734" y="3703"/>
                      <a:pt x="39718" y="9839"/>
                    </a:cubicBezTo>
                  </a:path>
                  <a:path w="39718" h="23555" stroke="0" extrusionOk="0">
                    <a:moveTo>
                      <a:pt x="88" y="23555"/>
                    </a:moveTo>
                    <a:cubicBezTo>
                      <a:pt x="29" y="22905"/>
                      <a:pt x="0" y="22252"/>
                      <a:pt x="0" y="21600"/>
                    </a:cubicBezTo>
                    <a:cubicBezTo>
                      <a:pt x="0" y="9670"/>
                      <a:pt x="9670" y="0"/>
                      <a:pt x="21600" y="0"/>
                    </a:cubicBezTo>
                    <a:cubicBezTo>
                      <a:pt x="28916" y="-1"/>
                      <a:pt x="35734" y="3703"/>
                      <a:pt x="39718" y="9839"/>
                    </a:cubicBezTo>
                    <a:lnTo>
                      <a:pt x="21600" y="21600"/>
                    </a:lnTo>
                    <a:lnTo>
                      <a:pt x="88" y="23555"/>
                    </a:lnTo>
                    <a:close/>
                  </a:path>
                </a:pathLst>
              </a:custGeom>
              <a:noFill/>
              <a:ln w="28575">
                <a:solidFill>
                  <a:srgbClr val="00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332" name="Arc 340"/>
              <p:cNvSpPr>
                <a:spLocks noChangeAspect="1"/>
              </p:cNvSpPr>
              <p:nvPr/>
            </p:nvSpPr>
            <p:spPr bwMode="auto">
              <a:xfrm>
                <a:off x="3454" y="2635"/>
                <a:ext cx="141" cy="210"/>
              </a:xfrm>
              <a:custGeom>
                <a:avLst/>
                <a:gdLst>
                  <a:gd name="T0" fmla="*/ 0 w 41935"/>
                  <a:gd name="T1" fmla="*/ 0 h 43200"/>
                  <a:gd name="T2" fmla="*/ 0 w 41935"/>
                  <a:gd name="T3" fmla="*/ 0 h 43200"/>
                  <a:gd name="T4" fmla="*/ 0 w 41935"/>
                  <a:gd name="T5" fmla="*/ 0 h 43200"/>
                  <a:gd name="T6" fmla="*/ 0 60000 65536"/>
                  <a:gd name="T7" fmla="*/ 0 60000 65536"/>
                  <a:gd name="T8" fmla="*/ 0 60000 65536"/>
                </a:gdLst>
                <a:ahLst/>
                <a:cxnLst>
                  <a:cxn ang="T6">
                    <a:pos x="T0" y="T1"/>
                  </a:cxn>
                  <a:cxn ang="T7">
                    <a:pos x="T2" y="T3"/>
                  </a:cxn>
                  <a:cxn ang="T8">
                    <a:pos x="T4" y="T5"/>
                  </a:cxn>
                </a:cxnLst>
                <a:rect l="0" t="0" r="r" b="b"/>
                <a:pathLst>
                  <a:path w="41935" h="43200" fill="none" extrusionOk="0">
                    <a:moveTo>
                      <a:pt x="41935" y="28883"/>
                    </a:moveTo>
                    <a:cubicBezTo>
                      <a:pt x="38859" y="37470"/>
                      <a:pt x="30721" y="43199"/>
                      <a:pt x="21600" y="43200"/>
                    </a:cubicBezTo>
                    <a:cubicBezTo>
                      <a:pt x="9670" y="43200"/>
                      <a:pt x="0" y="33529"/>
                      <a:pt x="0" y="21600"/>
                    </a:cubicBezTo>
                    <a:cubicBezTo>
                      <a:pt x="0" y="9670"/>
                      <a:pt x="9670" y="0"/>
                      <a:pt x="21600" y="0"/>
                    </a:cubicBezTo>
                    <a:cubicBezTo>
                      <a:pt x="26539" y="-1"/>
                      <a:pt x="31329" y="1692"/>
                      <a:pt x="35171" y="4796"/>
                    </a:cubicBezTo>
                  </a:path>
                  <a:path w="41935" h="43200" stroke="0" extrusionOk="0">
                    <a:moveTo>
                      <a:pt x="41935" y="28883"/>
                    </a:moveTo>
                    <a:cubicBezTo>
                      <a:pt x="38859" y="37470"/>
                      <a:pt x="30721" y="43199"/>
                      <a:pt x="21600" y="43200"/>
                    </a:cubicBezTo>
                    <a:cubicBezTo>
                      <a:pt x="9670" y="43200"/>
                      <a:pt x="0" y="33529"/>
                      <a:pt x="0" y="21600"/>
                    </a:cubicBezTo>
                    <a:cubicBezTo>
                      <a:pt x="0" y="9670"/>
                      <a:pt x="9670" y="0"/>
                      <a:pt x="21600" y="0"/>
                    </a:cubicBezTo>
                    <a:cubicBezTo>
                      <a:pt x="26539" y="-1"/>
                      <a:pt x="31329" y="1692"/>
                      <a:pt x="35171" y="4796"/>
                    </a:cubicBezTo>
                    <a:lnTo>
                      <a:pt x="21600" y="21600"/>
                    </a:lnTo>
                    <a:lnTo>
                      <a:pt x="41935" y="28883"/>
                    </a:lnTo>
                    <a:close/>
                  </a:path>
                </a:pathLst>
              </a:custGeom>
              <a:noFill/>
              <a:ln w="28575">
                <a:solidFill>
                  <a:srgbClr val="00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67333" name="AutoShape 348"/>
              <p:cNvCxnSpPr>
                <a:cxnSpLocks noChangeAspect="1" noChangeShapeType="1"/>
              </p:cNvCxnSpPr>
              <p:nvPr/>
            </p:nvCxnSpPr>
            <p:spPr bwMode="auto">
              <a:xfrm rot="10800000" flipV="1">
                <a:off x="3533" y="3207"/>
                <a:ext cx="108" cy="71"/>
              </a:xfrm>
              <a:prstGeom prst="curvedConnector3">
                <a:avLst>
                  <a:gd name="adj1" fmla="val 50000"/>
                </a:avLst>
              </a:prstGeom>
              <a:noFill/>
              <a:ln w="28575">
                <a:solidFill>
                  <a:srgbClr val="00FF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7334" name="Arc 352"/>
              <p:cNvSpPr>
                <a:spLocks noChangeAspect="1"/>
              </p:cNvSpPr>
              <p:nvPr/>
            </p:nvSpPr>
            <p:spPr bwMode="auto">
              <a:xfrm rot="-5520000">
                <a:off x="3457" y="3284"/>
                <a:ext cx="50" cy="78"/>
              </a:xfrm>
              <a:custGeom>
                <a:avLst/>
                <a:gdLst>
                  <a:gd name="T0" fmla="*/ 0 w 43200"/>
                  <a:gd name="T1" fmla="*/ 0 h 32887"/>
                  <a:gd name="T2" fmla="*/ 0 w 43200"/>
                  <a:gd name="T3" fmla="*/ 0 h 32887"/>
                  <a:gd name="T4" fmla="*/ 0 w 43200"/>
                  <a:gd name="T5" fmla="*/ 0 h 32887"/>
                  <a:gd name="T6" fmla="*/ 0 60000 65536"/>
                  <a:gd name="T7" fmla="*/ 0 60000 65536"/>
                  <a:gd name="T8" fmla="*/ 0 60000 65536"/>
                </a:gdLst>
                <a:ahLst/>
                <a:cxnLst>
                  <a:cxn ang="T6">
                    <a:pos x="T0" y="T1"/>
                  </a:cxn>
                  <a:cxn ang="T7">
                    <a:pos x="T2" y="T3"/>
                  </a:cxn>
                  <a:cxn ang="T8">
                    <a:pos x="T4" y="T5"/>
                  </a:cxn>
                </a:cxnLst>
                <a:rect l="0" t="0" r="r" b="b"/>
                <a:pathLst>
                  <a:path w="43200" h="32887" fill="none" extrusionOk="0">
                    <a:moveTo>
                      <a:pt x="3183" y="32886"/>
                    </a:moveTo>
                    <a:cubicBezTo>
                      <a:pt x="1101" y="29490"/>
                      <a:pt x="0" y="25583"/>
                      <a:pt x="0" y="21600"/>
                    </a:cubicBezTo>
                    <a:cubicBezTo>
                      <a:pt x="0" y="9670"/>
                      <a:pt x="9670" y="0"/>
                      <a:pt x="21600" y="0"/>
                    </a:cubicBezTo>
                    <a:cubicBezTo>
                      <a:pt x="33529" y="-1"/>
                      <a:pt x="43199" y="9670"/>
                      <a:pt x="43200" y="21599"/>
                    </a:cubicBezTo>
                  </a:path>
                  <a:path w="43200" h="32887" stroke="0" extrusionOk="0">
                    <a:moveTo>
                      <a:pt x="3183" y="32886"/>
                    </a:moveTo>
                    <a:cubicBezTo>
                      <a:pt x="1101" y="29490"/>
                      <a:pt x="0" y="25583"/>
                      <a:pt x="0" y="21600"/>
                    </a:cubicBezTo>
                    <a:cubicBezTo>
                      <a:pt x="0" y="9670"/>
                      <a:pt x="9670" y="0"/>
                      <a:pt x="21600" y="0"/>
                    </a:cubicBezTo>
                    <a:cubicBezTo>
                      <a:pt x="33529" y="-1"/>
                      <a:pt x="43199" y="9670"/>
                      <a:pt x="43200" y="21599"/>
                    </a:cubicBezTo>
                    <a:lnTo>
                      <a:pt x="21600" y="21600"/>
                    </a:lnTo>
                    <a:lnTo>
                      <a:pt x="3183" y="32886"/>
                    </a:lnTo>
                    <a:close/>
                  </a:path>
                </a:pathLst>
              </a:custGeom>
              <a:noFill/>
              <a:ln w="28575">
                <a:solidFill>
                  <a:srgbClr val="00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335" name="Line 353"/>
              <p:cNvSpPr>
                <a:spLocks noChangeAspect="1" noChangeShapeType="1"/>
              </p:cNvSpPr>
              <p:nvPr/>
            </p:nvSpPr>
            <p:spPr bwMode="auto">
              <a:xfrm>
                <a:off x="3493" y="3349"/>
                <a:ext cx="78" cy="0"/>
              </a:xfrm>
              <a:prstGeom prst="line">
                <a:avLst/>
              </a:prstGeom>
              <a:noFill/>
              <a:ln w="28575">
                <a:solidFill>
                  <a:srgbClr val="00FF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336" name="Arc 355"/>
              <p:cNvSpPr>
                <a:spLocks noChangeAspect="1"/>
              </p:cNvSpPr>
              <p:nvPr/>
            </p:nvSpPr>
            <p:spPr bwMode="auto">
              <a:xfrm rot="5940000">
                <a:off x="3578" y="3338"/>
                <a:ext cx="51" cy="79"/>
              </a:xfrm>
              <a:custGeom>
                <a:avLst/>
                <a:gdLst>
                  <a:gd name="T0" fmla="*/ 0 w 43200"/>
                  <a:gd name="T1" fmla="*/ 0 h 32887"/>
                  <a:gd name="T2" fmla="*/ 0 w 43200"/>
                  <a:gd name="T3" fmla="*/ 0 h 32887"/>
                  <a:gd name="T4" fmla="*/ 0 w 43200"/>
                  <a:gd name="T5" fmla="*/ 0 h 32887"/>
                  <a:gd name="T6" fmla="*/ 0 60000 65536"/>
                  <a:gd name="T7" fmla="*/ 0 60000 65536"/>
                  <a:gd name="T8" fmla="*/ 0 60000 65536"/>
                </a:gdLst>
                <a:ahLst/>
                <a:cxnLst>
                  <a:cxn ang="T6">
                    <a:pos x="T0" y="T1"/>
                  </a:cxn>
                  <a:cxn ang="T7">
                    <a:pos x="T2" y="T3"/>
                  </a:cxn>
                  <a:cxn ang="T8">
                    <a:pos x="T4" y="T5"/>
                  </a:cxn>
                </a:cxnLst>
                <a:rect l="0" t="0" r="r" b="b"/>
                <a:pathLst>
                  <a:path w="43200" h="32887" fill="none" extrusionOk="0">
                    <a:moveTo>
                      <a:pt x="3183" y="32886"/>
                    </a:moveTo>
                    <a:cubicBezTo>
                      <a:pt x="1101" y="29490"/>
                      <a:pt x="0" y="25583"/>
                      <a:pt x="0" y="21600"/>
                    </a:cubicBezTo>
                    <a:cubicBezTo>
                      <a:pt x="0" y="9670"/>
                      <a:pt x="9670" y="0"/>
                      <a:pt x="21600" y="0"/>
                    </a:cubicBezTo>
                    <a:cubicBezTo>
                      <a:pt x="33529" y="-1"/>
                      <a:pt x="43199" y="9670"/>
                      <a:pt x="43200" y="21599"/>
                    </a:cubicBezTo>
                  </a:path>
                  <a:path w="43200" h="32887" stroke="0" extrusionOk="0">
                    <a:moveTo>
                      <a:pt x="3183" y="32886"/>
                    </a:moveTo>
                    <a:cubicBezTo>
                      <a:pt x="1101" y="29490"/>
                      <a:pt x="0" y="25583"/>
                      <a:pt x="0" y="21600"/>
                    </a:cubicBezTo>
                    <a:cubicBezTo>
                      <a:pt x="0" y="9670"/>
                      <a:pt x="9670" y="0"/>
                      <a:pt x="21600" y="0"/>
                    </a:cubicBezTo>
                    <a:cubicBezTo>
                      <a:pt x="33529" y="-1"/>
                      <a:pt x="43199" y="9670"/>
                      <a:pt x="43200" y="21599"/>
                    </a:cubicBezTo>
                    <a:lnTo>
                      <a:pt x="21600" y="21600"/>
                    </a:lnTo>
                    <a:lnTo>
                      <a:pt x="3183" y="32886"/>
                    </a:lnTo>
                    <a:close/>
                  </a:path>
                </a:pathLst>
              </a:custGeom>
              <a:noFill/>
              <a:ln w="28575">
                <a:solidFill>
                  <a:srgbClr val="00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337" name="Line 356"/>
              <p:cNvSpPr>
                <a:spLocks noChangeAspect="1" noChangeShapeType="1"/>
              </p:cNvSpPr>
              <p:nvPr/>
            </p:nvSpPr>
            <p:spPr bwMode="auto">
              <a:xfrm flipH="1">
                <a:off x="3395" y="3401"/>
                <a:ext cx="195" cy="0"/>
              </a:xfrm>
              <a:prstGeom prst="line">
                <a:avLst/>
              </a:prstGeom>
              <a:noFill/>
              <a:ln w="28575">
                <a:solidFill>
                  <a:srgbClr val="00FF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338" name="Arc 357"/>
              <p:cNvSpPr>
                <a:spLocks noChangeAspect="1"/>
              </p:cNvSpPr>
              <p:nvPr/>
            </p:nvSpPr>
            <p:spPr bwMode="auto">
              <a:xfrm rot="-5520000">
                <a:off x="3369" y="3387"/>
                <a:ext cx="52" cy="78"/>
              </a:xfrm>
              <a:custGeom>
                <a:avLst/>
                <a:gdLst>
                  <a:gd name="T0" fmla="*/ 0 w 43200"/>
                  <a:gd name="T1" fmla="*/ 0 h 32887"/>
                  <a:gd name="T2" fmla="*/ 0 w 43200"/>
                  <a:gd name="T3" fmla="*/ 0 h 32887"/>
                  <a:gd name="T4" fmla="*/ 0 w 43200"/>
                  <a:gd name="T5" fmla="*/ 0 h 32887"/>
                  <a:gd name="T6" fmla="*/ 0 60000 65536"/>
                  <a:gd name="T7" fmla="*/ 0 60000 65536"/>
                  <a:gd name="T8" fmla="*/ 0 60000 65536"/>
                </a:gdLst>
                <a:ahLst/>
                <a:cxnLst>
                  <a:cxn ang="T6">
                    <a:pos x="T0" y="T1"/>
                  </a:cxn>
                  <a:cxn ang="T7">
                    <a:pos x="T2" y="T3"/>
                  </a:cxn>
                  <a:cxn ang="T8">
                    <a:pos x="T4" y="T5"/>
                  </a:cxn>
                </a:cxnLst>
                <a:rect l="0" t="0" r="r" b="b"/>
                <a:pathLst>
                  <a:path w="43200" h="32887" fill="none" extrusionOk="0">
                    <a:moveTo>
                      <a:pt x="3183" y="32886"/>
                    </a:moveTo>
                    <a:cubicBezTo>
                      <a:pt x="1101" y="29490"/>
                      <a:pt x="0" y="25583"/>
                      <a:pt x="0" y="21600"/>
                    </a:cubicBezTo>
                    <a:cubicBezTo>
                      <a:pt x="0" y="9670"/>
                      <a:pt x="9670" y="0"/>
                      <a:pt x="21600" y="0"/>
                    </a:cubicBezTo>
                    <a:cubicBezTo>
                      <a:pt x="33529" y="-1"/>
                      <a:pt x="43199" y="9670"/>
                      <a:pt x="43200" y="21599"/>
                    </a:cubicBezTo>
                  </a:path>
                  <a:path w="43200" h="32887" stroke="0" extrusionOk="0">
                    <a:moveTo>
                      <a:pt x="3183" y="32886"/>
                    </a:moveTo>
                    <a:cubicBezTo>
                      <a:pt x="1101" y="29490"/>
                      <a:pt x="0" y="25583"/>
                      <a:pt x="0" y="21600"/>
                    </a:cubicBezTo>
                    <a:cubicBezTo>
                      <a:pt x="0" y="9670"/>
                      <a:pt x="9670" y="0"/>
                      <a:pt x="21600" y="0"/>
                    </a:cubicBezTo>
                    <a:cubicBezTo>
                      <a:pt x="33529" y="-1"/>
                      <a:pt x="43199" y="9670"/>
                      <a:pt x="43200" y="21599"/>
                    </a:cubicBezTo>
                    <a:lnTo>
                      <a:pt x="21600" y="21600"/>
                    </a:lnTo>
                    <a:lnTo>
                      <a:pt x="3183" y="32886"/>
                    </a:lnTo>
                    <a:close/>
                  </a:path>
                </a:pathLst>
              </a:custGeom>
              <a:noFill/>
              <a:ln w="28575">
                <a:solidFill>
                  <a:srgbClr val="00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339" name="Text Box 358"/>
              <p:cNvSpPr txBox="1">
                <a:spLocks noChangeAspect="1" noChangeArrowheads="1"/>
              </p:cNvSpPr>
              <p:nvPr/>
            </p:nvSpPr>
            <p:spPr bwMode="auto">
              <a:xfrm>
                <a:off x="3664" y="3339"/>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NH</a:t>
                </a:r>
                <a:r>
                  <a:rPr lang="en-GB" altLang="en-US" sz="600" b="1" baseline="-25000" dirty="0">
                    <a:latin typeface="Verdana" panose="020B0604030504040204" pitchFamily="34" charset="0"/>
                    <a:ea typeface="Verdana" panose="020B0604030504040204" pitchFamily="34" charset="0"/>
                    <a:cs typeface="Verdana" panose="020B0604030504040204" pitchFamily="34" charset="0"/>
                  </a:rPr>
                  <a:t>2</a:t>
                </a:r>
              </a:p>
            </p:txBody>
          </p:sp>
          <p:sp>
            <p:nvSpPr>
              <p:cNvPr id="167340" name="Text Box 359"/>
              <p:cNvSpPr txBox="1">
                <a:spLocks noChangeAspect="1" noChangeArrowheads="1"/>
              </p:cNvSpPr>
              <p:nvPr/>
            </p:nvSpPr>
            <p:spPr bwMode="auto">
              <a:xfrm>
                <a:off x="3401" y="3407"/>
                <a:ext cx="298"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COOH</a:t>
                </a:r>
              </a:p>
            </p:txBody>
          </p:sp>
          <p:cxnSp>
            <p:nvCxnSpPr>
              <p:cNvPr id="167341" name="AutoShape 360"/>
              <p:cNvCxnSpPr>
                <a:cxnSpLocks noChangeAspect="1" noChangeShapeType="1"/>
              </p:cNvCxnSpPr>
              <p:nvPr/>
            </p:nvCxnSpPr>
            <p:spPr bwMode="auto">
              <a:xfrm rot="5400000">
                <a:off x="3246" y="3061"/>
                <a:ext cx="70" cy="198"/>
              </a:xfrm>
              <a:prstGeom prst="curvedConnector2">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7342" name="Arc 361"/>
              <p:cNvSpPr>
                <a:spLocks noChangeAspect="1"/>
              </p:cNvSpPr>
              <p:nvPr/>
            </p:nvSpPr>
            <p:spPr bwMode="auto">
              <a:xfrm rot="-5520000">
                <a:off x="3155" y="3183"/>
                <a:ext cx="52" cy="78"/>
              </a:xfrm>
              <a:custGeom>
                <a:avLst/>
                <a:gdLst>
                  <a:gd name="T0" fmla="*/ 0 w 43200"/>
                  <a:gd name="T1" fmla="*/ 0 h 32887"/>
                  <a:gd name="T2" fmla="*/ 0 w 43200"/>
                  <a:gd name="T3" fmla="*/ 0 h 32887"/>
                  <a:gd name="T4" fmla="*/ 0 w 43200"/>
                  <a:gd name="T5" fmla="*/ 0 h 32887"/>
                  <a:gd name="T6" fmla="*/ 0 60000 65536"/>
                  <a:gd name="T7" fmla="*/ 0 60000 65536"/>
                  <a:gd name="T8" fmla="*/ 0 60000 65536"/>
                </a:gdLst>
                <a:ahLst/>
                <a:cxnLst>
                  <a:cxn ang="T6">
                    <a:pos x="T0" y="T1"/>
                  </a:cxn>
                  <a:cxn ang="T7">
                    <a:pos x="T2" y="T3"/>
                  </a:cxn>
                  <a:cxn ang="T8">
                    <a:pos x="T4" y="T5"/>
                  </a:cxn>
                </a:cxnLst>
                <a:rect l="0" t="0" r="r" b="b"/>
                <a:pathLst>
                  <a:path w="43200" h="32887" fill="none" extrusionOk="0">
                    <a:moveTo>
                      <a:pt x="3183" y="32886"/>
                    </a:moveTo>
                    <a:cubicBezTo>
                      <a:pt x="1101" y="29490"/>
                      <a:pt x="0" y="25583"/>
                      <a:pt x="0" y="21600"/>
                    </a:cubicBezTo>
                    <a:cubicBezTo>
                      <a:pt x="0" y="9670"/>
                      <a:pt x="9670" y="0"/>
                      <a:pt x="21600" y="0"/>
                    </a:cubicBezTo>
                    <a:cubicBezTo>
                      <a:pt x="33529" y="-1"/>
                      <a:pt x="43199" y="9670"/>
                      <a:pt x="43200" y="21599"/>
                    </a:cubicBezTo>
                  </a:path>
                  <a:path w="43200" h="32887" stroke="0" extrusionOk="0">
                    <a:moveTo>
                      <a:pt x="3183" y="32886"/>
                    </a:moveTo>
                    <a:cubicBezTo>
                      <a:pt x="1101" y="29490"/>
                      <a:pt x="0" y="25583"/>
                      <a:pt x="0" y="21600"/>
                    </a:cubicBezTo>
                    <a:cubicBezTo>
                      <a:pt x="0" y="9670"/>
                      <a:pt x="9670" y="0"/>
                      <a:pt x="21600" y="0"/>
                    </a:cubicBezTo>
                    <a:cubicBezTo>
                      <a:pt x="33529" y="-1"/>
                      <a:pt x="43199" y="9670"/>
                      <a:pt x="43200" y="21599"/>
                    </a:cubicBezTo>
                    <a:lnTo>
                      <a:pt x="21600" y="21600"/>
                    </a:lnTo>
                    <a:lnTo>
                      <a:pt x="3183" y="32886"/>
                    </a:lnTo>
                    <a:close/>
                  </a:path>
                </a:pathLst>
              </a:custGeom>
              <a:noFill/>
              <a:ln w="28575">
                <a:solidFill>
                  <a:srgbClr val="FFC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343" name="Arc 363"/>
              <p:cNvSpPr>
                <a:spLocks noChangeAspect="1"/>
              </p:cNvSpPr>
              <p:nvPr/>
            </p:nvSpPr>
            <p:spPr bwMode="auto">
              <a:xfrm rot="5396926">
                <a:off x="3231" y="3228"/>
                <a:ext cx="52" cy="78"/>
              </a:xfrm>
              <a:custGeom>
                <a:avLst/>
                <a:gdLst>
                  <a:gd name="T0" fmla="*/ 0 w 43200"/>
                  <a:gd name="T1" fmla="*/ 0 h 32887"/>
                  <a:gd name="T2" fmla="*/ 0 w 43200"/>
                  <a:gd name="T3" fmla="*/ 0 h 32887"/>
                  <a:gd name="T4" fmla="*/ 0 w 43200"/>
                  <a:gd name="T5" fmla="*/ 0 h 32887"/>
                  <a:gd name="T6" fmla="*/ 0 60000 65536"/>
                  <a:gd name="T7" fmla="*/ 0 60000 65536"/>
                  <a:gd name="T8" fmla="*/ 0 60000 65536"/>
                </a:gdLst>
                <a:ahLst/>
                <a:cxnLst>
                  <a:cxn ang="T6">
                    <a:pos x="T0" y="T1"/>
                  </a:cxn>
                  <a:cxn ang="T7">
                    <a:pos x="T2" y="T3"/>
                  </a:cxn>
                  <a:cxn ang="T8">
                    <a:pos x="T4" y="T5"/>
                  </a:cxn>
                </a:cxnLst>
                <a:rect l="0" t="0" r="r" b="b"/>
                <a:pathLst>
                  <a:path w="43200" h="32887" fill="none" extrusionOk="0">
                    <a:moveTo>
                      <a:pt x="3183" y="32886"/>
                    </a:moveTo>
                    <a:cubicBezTo>
                      <a:pt x="1101" y="29490"/>
                      <a:pt x="0" y="25583"/>
                      <a:pt x="0" y="21600"/>
                    </a:cubicBezTo>
                    <a:cubicBezTo>
                      <a:pt x="0" y="9670"/>
                      <a:pt x="9670" y="0"/>
                      <a:pt x="21600" y="0"/>
                    </a:cubicBezTo>
                    <a:cubicBezTo>
                      <a:pt x="33529" y="-1"/>
                      <a:pt x="43199" y="9670"/>
                      <a:pt x="43200" y="21599"/>
                    </a:cubicBezTo>
                  </a:path>
                  <a:path w="43200" h="32887" stroke="0" extrusionOk="0">
                    <a:moveTo>
                      <a:pt x="3183" y="32886"/>
                    </a:moveTo>
                    <a:cubicBezTo>
                      <a:pt x="1101" y="29490"/>
                      <a:pt x="0" y="25583"/>
                      <a:pt x="0" y="21600"/>
                    </a:cubicBezTo>
                    <a:cubicBezTo>
                      <a:pt x="0" y="9670"/>
                      <a:pt x="9670" y="0"/>
                      <a:pt x="21600" y="0"/>
                    </a:cubicBezTo>
                    <a:cubicBezTo>
                      <a:pt x="33529" y="-1"/>
                      <a:pt x="43199" y="9670"/>
                      <a:pt x="43200" y="21599"/>
                    </a:cubicBezTo>
                    <a:lnTo>
                      <a:pt x="21600" y="21600"/>
                    </a:lnTo>
                    <a:lnTo>
                      <a:pt x="3183" y="32886"/>
                    </a:lnTo>
                    <a:close/>
                  </a:path>
                </a:pathLst>
              </a:custGeom>
              <a:noFill/>
              <a:ln w="28575">
                <a:solidFill>
                  <a:srgbClr val="FFC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344" name="Line 364"/>
              <p:cNvSpPr>
                <a:spLocks noChangeAspect="1" noChangeShapeType="1"/>
              </p:cNvSpPr>
              <p:nvPr/>
            </p:nvSpPr>
            <p:spPr bwMode="auto">
              <a:xfrm rot="516084" flipH="1">
                <a:off x="3024" y="3275"/>
                <a:ext cx="234" cy="71"/>
              </a:xfrm>
              <a:prstGeom prst="line">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345" name="Text Box 365"/>
              <p:cNvSpPr txBox="1">
                <a:spLocks noChangeAspect="1" noChangeArrowheads="1"/>
              </p:cNvSpPr>
              <p:nvPr/>
            </p:nvSpPr>
            <p:spPr bwMode="auto">
              <a:xfrm>
                <a:off x="2834" y="3267"/>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NH</a:t>
                </a:r>
                <a:r>
                  <a:rPr lang="en-GB" altLang="en-US" sz="600" b="1" baseline="-25000" dirty="0">
                    <a:latin typeface="Verdana" panose="020B0604030504040204" pitchFamily="34" charset="0"/>
                    <a:ea typeface="Verdana" panose="020B0604030504040204" pitchFamily="34" charset="0"/>
                    <a:cs typeface="Verdana" panose="020B0604030504040204" pitchFamily="34" charset="0"/>
                  </a:rPr>
                  <a:t>2</a:t>
                </a:r>
              </a:p>
            </p:txBody>
          </p:sp>
          <p:sp>
            <p:nvSpPr>
              <p:cNvPr id="167346" name="Text Box 366"/>
              <p:cNvSpPr txBox="1">
                <a:spLocks noChangeAspect="1" noChangeArrowheads="1"/>
              </p:cNvSpPr>
              <p:nvPr/>
            </p:nvSpPr>
            <p:spPr bwMode="auto">
              <a:xfrm>
                <a:off x="3311" y="2739"/>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sp>
            <p:nvSpPr>
              <p:cNvPr id="167347" name="Text Box 367"/>
              <p:cNvSpPr txBox="1">
                <a:spLocks noChangeAspect="1" noChangeArrowheads="1"/>
              </p:cNvSpPr>
              <p:nvPr/>
            </p:nvSpPr>
            <p:spPr bwMode="auto">
              <a:xfrm>
                <a:off x="3505" y="2843"/>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a:solidFill>
                      <a:schemeClr val="tx2"/>
                    </a:solidFill>
                  </a:rPr>
                  <a:t>C</a:t>
                </a:r>
              </a:p>
            </p:txBody>
          </p:sp>
          <p:sp>
            <p:nvSpPr>
              <p:cNvPr id="167348" name="Text Box 368"/>
              <p:cNvSpPr txBox="1">
                <a:spLocks noChangeAspect="1" noChangeArrowheads="1"/>
              </p:cNvSpPr>
              <p:nvPr/>
            </p:nvSpPr>
            <p:spPr bwMode="auto">
              <a:xfrm>
                <a:off x="3623" y="2950"/>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sp>
            <p:nvSpPr>
              <p:cNvPr id="167349" name="Text Box 369"/>
              <p:cNvSpPr txBox="1">
                <a:spLocks noChangeAspect="1" noChangeArrowheads="1"/>
              </p:cNvSpPr>
              <p:nvPr/>
            </p:nvSpPr>
            <p:spPr bwMode="auto">
              <a:xfrm>
                <a:off x="3675" y="2881"/>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sp>
            <p:nvSpPr>
              <p:cNvPr id="167350" name="Text Box 370"/>
              <p:cNvSpPr txBox="1">
                <a:spLocks noChangeAspect="1" noChangeArrowheads="1"/>
              </p:cNvSpPr>
              <p:nvPr/>
            </p:nvSpPr>
            <p:spPr bwMode="auto">
              <a:xfrm>
                <a:off x="3674" y="2809"/>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sp>
            <p:nvSpPr>
              <p:cNvPr id="167351" name="Oval 372"/>
              <p:cNvSpPr>
                <a:spLocks noChangeAspect="1" noChangeArrowheads="1"/>
              </p:cNvSpPr>
              <p:nvPr/>
            </p:nvSpPr>
            <p:spPr bwMode="auto">
              <a:xfrm>
                <a:off x="3486" y="3255"/>
                <a:ext cx="63" cy="56"/>
              </a:xfrm>
              <a:prstGeom prst="ellipse">
                <a:avLst/>
              </a:prstGeom>
              <a:solidFill>
                <a:srgbClr val="00FF00"/>
              </a:solidFill>
              <a:ln w="9525">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352" name="Oval 373"/>
              <p:cNvSpPr>
                <a:spLocks noChangeAspect="1" noChangeArrowheads="1"/>
              </p:cNvSpPr>
              <p:nvPr/>
            </p:nvSpPr>
            <p:spPr bwMode="auto">
              <a:xfrm>
                <a:off x="3420" y="3320"/>
                <a:ext cx="63" cy="56"/>
              </a:xfrm>
              <a:prstGeom prst="ellipse">
                <a:avLst/>
              </a:prstGeom>
              <a:solidFill>
                <a:srgbClr val="00FF00"/>
              </a:solidFill>
              <a:ln w="9525">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353" name="Oval 374"/>
              <p:cNvSpPr>
                <a:spLocks noChangeAspect="1" noChangeArrowheads="1"/>
              </p:cNvSpPr>
              <p:nvPr/>
            </p:nvSpPr>
            <p:spPr bwMode="auto">
              <a:xfrm>
                <a:off x="3493" y="3320"/>
                <a:ext cx="63" cy="56"/>
              </a:xfrm>
              <a:prstGeom prst="ellipse">
                <a:avLst/>
              </a:prstGeom>
              <a:solidFill>
                <a:srgbClr val="00FF00"/>
              </a:solidFill>
              <a:ln w="9525">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354" name="Oval 375"/>
              <p:cNvSpPr>
                <a:spLocks noChangeAspect="1" noChangeArrowheads="1"/>
              </p:cNvSpPr>
              <p:nvPr/>
            </p:nvSpPr>
            <p:spPr bwMode="auto">
              <a:xfrm>
                <a:off x="3532" y="3372"/>
                <a:ext cx="63" cy="57"/>
              </a:xfrm>
              <a:prstGeom prst="ellipse">
                <a:avLst/>
              </a:prstGeom>
              <a:solidFill>
                <a:srgbClr val="00FF00"/>
              </a:solidFill>
              <a:ln w="9525">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355" name="Oval 376"/>
              <p:cNvSpPr>
                <a:spLocks noChangeAspect="1" noChangeArrowheads="1"/>
              </p:cNvSpPr>
              <p:nvPr/>
            </p:nvSpPr>
            <p:spPr bwMode="auto">
              <a:xfrm>
                <a:off x="3564" y="3325"/>
                <a:ext cx="63" cy="57"/>
              </a:xfrm>
              <a:prstGeom prst="ellipse">
                <a:avLst/>
              </a:prstGeom>
              <a:solidFill>
                <a:srgbClr val="00FF00"/>
              </a:solidFill>
              <a:ln w="9525">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356" name="Oval 377"/>
              <p:cNvSpPr>
                <a:spLocks noChangeAspect="1" noChangeArrowheads="1"/>
              </p:cNvSpPr>
              <p:nvPr/>
            </p:nvSpPr>
            <p:spPr bwMode="auto">
              <a:xfrm>
                <a:off x="3337" y="3407"/>
                <a:ext cx="63" cy="57"/>
              </a:xfrm>
              <a:prstGeom prst="ellipse">
                <a:avLst/>
              </a:prstGeom>
              <a:solidFill>
                <a:srgbClr val="00FF00"/>
              </a:solidFill>
              <a:ln w="9525">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357" name="Text Box 381"/>
              <p:cNvSpPr txBox="1">
                <a:spLocks noChangeAspect="1" noChangeArrowheads="1"/>
              </p:cNvSpPr>
              <p:nvPr/>
            </p:nvSpPr>
            <p:spPr bwMode="auto">
              <a:xfrm>
                <a:off x="3440" y="3286"/>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sp>
            <p:nvSpPr>
              <p:cNvPr id="167358" name="Text Box 385"/>
              <p:cNvSpPr txBox="1">
                <a:spLocks noChangeAspect="1" noChangeArrowheads="1"/>
              </p:cNvSpPr>
              <p:nvPr/>
            </p:nvSpPr>
            <p:spPr bwMode="auto">
              <a:xfrm>
                <a:off x="1808" y="2694"/>
                <a:ext cx="515" cy="4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900" b="1" dirty="0" err="1">
                    <a:latin typeface="Verdana" panose="020B0604030504040204" pitchFamily="34" charset="0"/>
                    <a:ea typeface="Verdana" panose="020B0604030504040204" pitchFamily="34" charset="0"/>
                    <a:cs typeface="Verdana" panose="020B0604030504040204" pitchFamily="34" charset="0"/>
                  </a:rPr>
                  <a:t>Kell</a:t>
                </a:r>
                <a:endParaRPr lang="en-GB" altLang="en-US" sz="900" b="1" dirty="0">
                  <a:latin typeface="Verdana" panose="020B0604030504040204" pitchFamily="34" charset="0"/>
                  <a:ea typeface="Verdana" panose="020B0604030504040204" pitchFamily="34" charset="0"/>
                  <a:cs typeface="Verdana" panose="020B0604030504040204" pitchFamily="34" charset="0"/>
                </a:endParaRPr>
              </a:p>
              <a:p>
                <a:pPr algn="ctr">
                  <a:spcBef>
                    <a:spcPct val="0"/>
                  </a:spcBef>
                  <a:buNone/>
                </a:pPr>
                <a:r>
                  <a:rPr lang="en-GB" altLang="en-US" sz="900" b="1" dirty="0">
                    <a:latin typeface="Verdana" panose="020B0604030504040204" pitchFamily="34" charset="0"/>
                    <a:ea typeface="Verdana" panose="020B0604030504040204" pitchFamily="34" charset="0"/>
                    <a:cs typeface="Verdana" panose="020B0604030504040204" pitchFamily="34" charset="0"/>
                  </a:rPr>
                  <a:t>Molecule</a:t>
                </a:r>
              </a:p>
              <a:p>
                <a:pPr algn="ctr">
                  <a:spcBef>
                    <a:spcPct val="0"/>
                  </a:spcBef>
                  <a:buNone/>
                </a:pPr>
                <a:r>
                  <a:rPr lang="en-GB" altLang="en-US" sz="900" b="1" dirty="0">
                    <a:latin typeface="Verdana" panose="020B0604030504040204" pitchFamily="34" charset="0"/>
                    <a:ea typeface="Verdana" panose="020B0604030504040204" pitchFamily="34" charset="0"/>
                    <a:cs typeface="Verdana" panose="020B0604030504040204" pitchFamily="34" charset="0"/>
                  </a:rPr>
                  <a:t>(Gold)</a:t>
                </a:r>
              </a:p>
            </p:txBody>
          </p:sp>
          <p:sp>
            <p:nvSpPr>
              <p:cNvPr id="167359" name="Text Box 386"/>
              <p:cNvSpPr txBox="1">
                <a:spLocks noChangeAspect="1" noChangeArrowheads="1"/>
              </p:cNvSpPr>
              <p:nvPr/>
            </p:nvSpPr>
            <p:spPr bwMode="auto">
              <a:xfrm>
                <a:off x="4041" y="3191"/>
                <a:ext cx="515" cy="4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900" b="1" dirty="0">
                    <a:latin typeface="Verdana" panose="020B0604030504040204" pitchFamily="34" charset="0"/>
                    <a:ea typeface="Verdana" panose="020B0604030504040204" pitchFamily="34" charset="0"/>
                    <a:cs typeface="Verdana" panose="020B0604030504040204" pitchFamily="34" charset="0"/>
                  </a:rPr>
                  <a:t>XK</a:t>
                </a:r>
              </a:p>
              <a:p>
                <a:pPr algn="ctr">
                  <a:spcBef>
                    <a:spcPct val="0"/>
                  </a:spcBef>
                  <a:buNone/>
                </a:pPr>
                <a:r>
                  <a:rPr lang="en-GB" altLang="en-US" sz="900" b="1" dirty="0">
                    <a:latin typeface="Verdana" panose="020B0604030504040204" pitchFamily="34" charset="0"/>
                    <a:ea typeface="Verdana" panose="020B0604030504040204" pitchFamily="34" charset="0"/>
                    <a:cs typeface="Verdana" panose="020B0604030504040204" pitchFamily="34" charset="0"/>
                  </a:rPr>
                  <a:t>Molecule</a:t>
                </a:r>
              </a:p>
              <a:p>
                <a:pPr algn="ctr">
                  <a:spcBef>
                    <a:spcPct val="0"/>
                  </a:spcBef>
                  <a:buNone/>
                </a:pPr>
                <a:r>
                  <a:rPr lang="en-GB" altLang="en-US" sz="900" b="1" dirty="0">
                    <a:latin typeface="Verdana" panose="020B0604030504040204" pitchFamily="34" charset="0"/>
                    <a:ea typeface="Verdana" panose="020B0604030504040204" pitchFamily="34" charset="0"/>
                    <a:cs typeface="Verdana" panose="020B0604030504040204" pitchFamily="34" charset="0"/>
                  </a:rPr>
                  <a:t>(Green)</a:t>
                </a:r>
              </a:p>
            </p:txBody>
          </p:sp>
          <p:sp>
            <p:nvSpPr>
              <p:cNvPr id="167360" name="Line 392"/>
              <p:cNvSpPr>
                <a:spLocks noChangeAspect="1" noChangeShapeType="1"/>
              </p:cNvSpPr>
              <p:nvPr/>
            </p:nvSpPr>
            <p:spPr bwMode="auto">
              <a:xfrm>
                <a:off x="3395" y="2646"/>
                <a:ext cx="0" cy="35"/>
              </a:xfrm>
              <a:prstGeom prst="line">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361" name="Line 393"/>
              <p:cNvSpPr>
                <a:spLocks noChangeAspect="1" noChangeShapeType="1"/>
              </p:cNvSpPr>
              <p:nvPr/>
            </p:nvSpPr>
            <p:spPr bwMode="auto">
              <a:xfrm rot="-2801082" flipH="1" flipV="1">
                <a:off x="3435" y="2605"/>
                <a:ext cx="48" cy="52"/>
              </a:xfrm>
              <a:prstGeom prst="line">
                <a:avLst/>
              </a:prstGeom>
              <a:noFill/>
              <a:ln w="28575">
                <a:solidFill>
                  <a:schemeClr val="bg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362" name="Arc 400"/>
              <p:cNvSpPr>
                <a:spLocks noChangeAspect="1"/>
              </p:cNvSpPr>
              <p:nvPr/>
            </p:nvSpPr>
            <p:spPr bwMode="auto">
              <a:xfrm rot="5653792" flipH="1">
                <a:off x="3292" y="2501"/>
                <a:ext cx="73" cy="128"/>
              </a:xfrm>
              <a:custGeom>
                <a:avLst/>
                <a:gdLst>
                  <a:gd name="T0" fmla="*/ 0 w 21600"/>
                  <a:gd name="T1" fmla="*/ 0 h 25431"/>
                  <a:gd name="T2" fmla="*/ 0 w 21600"/>
                  <a:gd name="T3" fmla="*/ 0 h 25431"/>
                  <a:gd name="T4" fmla="*/ 0 w 21600"/>
                  <a:gd name="T5" fmla="*/ 0 h 25431"/>
                  <a:gd name="T6" fmla="*/ 0 60000 65536"/>
                  <a:gd name="T7" fmla="*/ 0 60000 65536"/>
                  <a:gd name="T8" fmla="*/ 0 60000 65536"/>
                </a:gdLst>
                <a:ahLst/>
                <a:cxnLst>
                  <a:cxn ang="T6">
                    <a:pos x="T0" y="T1"/>
                  </a:cxn>
                  <a:cxn ang="T7">
                    <a:pos x="T2" y="T3"/>
                  </a:cxn>
                  <a:cxn ang="T8">
                    <a:pos x="T4" y="T5"/>
                  </a:cxn>
                </a:cxnLst>
                <a:rect l="0" t="0" r="r" b="b"/>
                <a:pathLst>
                  <a:path w="21600" h="25431" fill="none" extrusionOk="0">
                    <a:moveTo>
                      <a:pt x="-1" y="0"/>
                    </a:moveTo>
                    <a:cubicBezTo>
                      <a:pt x="11929" y="0"/>
                      <a:pt x="21600" y="9670"/>
                      <a:pt x="21600" y="21600"/>
                    </a:cubicBezTo>
                    <a:cubicBezTo>
                      <a:pt x="21600" y="22884"/>
                      <a:pt x="21485" y="24166"/>
                      <a:pt x="21257" y="25431"/>
                    </a:cubicBezTo>
                  </a:path>
                  <a:path w="21600" h="25431" stroke="0" extrusionOk="0">
                    <a:moveTo>
                      <a:pt x="-1" y="0"/>
                    </a:moveTo>
                    <a:cubicBezTo>
                      <a:pt x="11929" y="0"/>
                      <a:pt x="21600" y="9670"/>
                      <a:pt x="21600" y="21600"/>
                    </a:cubicBezTo>
                    <a:cubicBezTo>
                      <a:pt x="21600" y="22884"/>
                      <a:pt x="21485" y="24166"/>
                      <a:pt x="21257" y="25431"/>
                    </a:cubicBezTo>
                    <a:lnTo>
                      <a:pt x="0" y="21600"/>
                    </a:lnTo>
                    <a:lnTo>
                      <a:pt x="-1" y="0"/>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363" name="Line 401"/>
              <p:cNvSpPr>
                <a:spLocks noChangeAspect="1" noChangeShapeType="1"/>
              </p:cNvSpPr>
              <p:nvPr/>
            </p:nvSpPr>
            <p:spPr bwMode="auto">
              <a:xfrm flipH="1" flipV="1">
                <a:off x="3205" y="2492"/>
                <a:ext cx="78" cy="32"/>
              </a:xfrm>
              <a:prstGeom prst="line">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364" name="Arc 407"/>
              <p:cNvSpPr>
                <a:spLocks noChangeAspect="1"/>
              </p:cNvSpPr>
              <p:nvPr/>
            </p:nvSpPr>
            <p:spPr bwMode="auto">
              <a:xfrm>
                <a:off x="3168" y="2423"/>
                <a:ext cx="52" cy="71"/>
              </a:xfrm>
              <a:custGeom>
                <a:avLst/>
                <a:gdLst>
                  <a:gd name="T0" fmla="*/ 0 w 21370"/>
                  <a:gd name="T1" fmla="*/ 0 h 21021"/>
                  <a:gd name="T2" fmla="*/ 0 w 21370"/>
                  <a:gd name="T3" fmla="*/ 0 h 21021"/>
                  <a:gd name="T4" fmla="*/ 0 w 21370"/>
                  <a:gd name="T5" fmla="*/ 0 h 21021"/>
                  <a:gd name="T6" fmla="*/ 0 60000 65536"/>
                  <a:gd name="T7" fmla="*/ 0 60000 65536"/>
                  <a:gd name="T8" fmla="*/ 0 60000 65536"/>
                </a:gdLst>
                <a:ahLst/>
                <a:cxnLst>
                  <a:cxn ang="T6">
                    <a:pos x="T0" y="T1"/>
                  </a:cxn>
                  <a:cxn ang="T7">
                    <a:pos x="T2" y="T3"/>
                  </a:cxn>
                  <a:cxn ang="T8">
                    <a:pos x="T4" y="T5"/>
                  </a:cxn>
                </a:cxnLst>
                <a:rect l="0" t="0" r="r" b="b"/>
                <a:pathLst>
                  <a:path w="21370" h="21021" fill="none" extrusionOk="0">
                    <a:moveTo>
                      <a:pt x="16402" y="21020"/>
                    </a:moveTo>
                    <a:cubicBezTo>
                      <a:pt x="7788" y="18985"/>
                      <a:pt x="1288" y="11901"/>
                      <a:pt x="0" y="3144"/>
                    </a:cubicBezTo>
                  </a:path>
                  <a:path w="21370" h="21021" stroke="0" extrusionOk="0">
                    <a:moveTo>
                      <a:pt x="16402" y="21020"/>
                    </a:moveTo>
                    <a:cubicBezTo>
                      <a:pt x="7788" y="18985"/>
                      <a:pt x="1288" y="11901"/>
                      <a:pt x="0" y="3144"/>
                    </a:cubicBezTo>
                    <a:lnTo>
                      <a:pt x="21370" y="0"/>
                    </a:lnTo>
                    <a:lnTo>
                      <a:pt x="16402" y="21020"/>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365" name="Arc 411"/>
              <p:cNvSpPr>
                <a:spLocks noChangeAspect="1"/>
              </p:cNvSpPr>
              <p:nvPr/>
            </p:nvSpPr>
            <p:spPr bwMode="auto">
              <a:xfrm rot="-5520000">
                <a:off x="3034" y="2366"/>
                <a:ext cx="122" cy="91"/>
              </a:xfrm>
              <a:custGeom>
                <a:avLst/>
                <a:gdLst>
                  <a:gd name="T0" fmla="*/ 0 w 43200"/>
                  <a:gd name="T1" fmla="*/ 0 h 38405"/>
                  <a:gd name="T2" fmla="*/ 0 w 43200"/>
                  <a:gd name="T3" fmla="*/ 0 h 38405"/>
                  <a:gd name="T4" fmla="*/ 0 w 43200"/>
                  <a:gd name="T5" fmla="*/ 0 h 38405"/>
                  <a:gd name="T6" fmla="*/ 0 60000 65536"/>
                  <a:gd name="T7" fmla="*/ 0 60000 65536"/>
                  <a:gd name="T8" fmla="*/ 0 60000 65536"/>
                </a:gdLst>
                <a:ahLst/>
                <a:cxnLst>
                  <a:cxn ang="T6">
                    <a:pos x="T0" y="T1"/>
                  </a:cxn>
                  <a:cxn ang="T7">
                    <a:pos x="T2" y="T3"/>
                  </a:cxn>
                  <a:cxn ang="T8">
                    <a:pos x="T4" y="T5"/>
                  </a:cxn>
                </a:cxnLst>
                <a:rect l="0" t="0" r="r" b="b"/>
                <a:pathLst>
                  <a:path w="43200" h="38405" fill="none" extrusionOk="0">
                    <a:moveTo>
                      <a:pt x="8029" y="38405"/>
                    </a:moveTo>
                    <a:cubicBezTo>
                      <a:pt x="2951" y="34304"/>
                      <a:pt x="0" y="28127"/>
                      <a:pt x="0" y="21600"/>
                    </a:cubicBezTo>
                    <a:cubicBezTo>
                      <a:pt x="0" y="9670"/>
                      <a:pt x="9670" y="0"/>
                      <a:pt x="21600" y="0"/>
                    </a:cubicBezTo>
                    <a:cubicBezTo>
                      <a:pt x="33529" y="-1"/>
                      <a:pt x="43199" y="9670"/>
                      <a:pt x="43200" y="21599"/>
                    </a:cubicBezTo>
                  </a:path>
                  <a:path w="43200" h="38405" stroke="0" extrusionOk="0">
                    <a:moveTo>
                      <a:pt x="8029" y="38405"/>
                    </a:moveTo>
                    <a:cubicBezTo>
                      <a:pt x="2951" y="34304"/>
                      <a:pt x="0" y="28127"/>
                      <a:pt x="0" y="21600"/>
                    </a:cubicBezTo>
                    <a:cubicBezTo>
                      <a:pt x="0" y="9670"/>
                      <a:pt x="9670" y="0"/>
                      <a:pt x="21600" y="0"/>
                    </a:cubicBezTo>
                    <a:cubicBezTo>
                      <a:pt x="33529" y="-1"/>
                      <a:pt x="43199" y="9670"/>
                      <a:pt x="43200" y="21599"/>
                    </a:cubicBezTo>
                    <a:lnTo>
                      <a:pt x="21600" y="21600"/>
                    </a:lnTo>
                    <a:lnTo>
                      <a:pt x="8029" y="38405"/>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167366" name="Group 419"/>
              <p:cNvGrpSpPr>
                <a:grpSpLocks noChangeAspect="1"/>
              </p:cNvGrpSpPr>
              <p:nvPr/>
            </p:nvGrpSpPr>
            <p:grpSpPr bwMode="auto">
              <a:xfrm>
                <a:off x="2940" y="2224"/>
                <a:ext cx="151" cy="126"/>
                <a:chOff x="1981" y="2132"/>
                <a:chExt cx="186" cy="172"/>
              </a:xfrm>
            </p:grpSpPr>
            <p:sp>
              <p:nvSpPr>
                <p:cNvPr id="167367" name="Line 416"/>
                <p:cNvSpPr>
                  <a:spLocks noChangeAspect="1" noChangeShapeType="1"/>
                </p:cNvSpPr>
                <p:nvPr/>
              </p:nvSpPr>
              <p:spPr bwMode="auto">
                <a:xfrm flipH="1" flipV="1">
                  <a:off x="2167" y="2256"/>
                  <a:ext cx="0" cy="48"/>
                </a:xfrm>
                <a:prstGeom prst="line">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67368" name="AutoShape 417"/>
                <p:cNvCxnSpPr>
                  <a:cxnSpLocks noChangeAspect="1" noChangeShapeType="1"/>
                </p:cNvCxnSpPr>
                <p:nvPr/>
              </p:nvCxnSpPr>
              <p:spPr bwMode="auto">
                <a:xfrm rot="10800000">
                  <a:off x="2064" y="2208"/>
                  <a:ext cx="103" cy="52"/>
                </a:xfrm>
                <a:prstGeom prst="curvedConnector3">
                  <a:avLst>
                    <a:gd name="adj1" fmla="val 49514"/>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7369" name="Arc 418"/>
                <p:cNvSpPr>
                  <a:spLocks noChangeAspect="1"/>
                </p:cNvSpPr>
                <p:nvPr/>
              </p:nvSpPr>
              <p:spPr bwMode="auto">
                <a:xfrm rot="-4505338">
                  <a:off x="1994" y="2119"/>
                  <a:ext cx="70" cy="96"/>
                </a:xfrm>
                <a:custGeom>
                  <a:avLst/>
                  <a:gdLst>
                    <a:gd name="T0" fmla="*/ 0 w 43200"/>
                    <a:gd name="T1" fmla="*/ 0 h 32887"/>
                    <a:gd name="T2" fmla="*/ 0 w 43200"/>
                    <a:gd name="T3" fmla="*/ 0 h 32887"/>
                    <a:gd name="T4" fmla="*/ 0 w 43200"/>
                    <a:gd name="T5" fmla="*/ 0 h 32887"/>
                    <a:gd name="T6" fmla="*/ 0 60000 65536"/>
                    <a:gd name="T7" fmla="*/ 0 60000 65536"/>
                    <a:gd name="T8" fmla="*/ 0 60000 65536"/>
                  </a:gdLst>
                  <a:ahLst/>
                  <a:cxnLst>
                    <a:cxn ang="T6">
                      <a:pos x="T0" y="T1"/>
                    </a:cxn>
                    <a:cxn ang="T7">
                      <a:pos x="T2" y="T3"/>
                    </a:cxn>
                    <a:cxn ang="T8">
                      <a:pos x="T4" y="T5"/>
                    </a:cxn>
                  </a:cxnLst>
                  <a:rect l="0" t="0" r="r" b="b"/>
                  <a:pathLst>
                    <a:path w="43200" h="32887" fill="none" extrusionOk="0">
                      <a:moveTo>
                        <a:pt x="3183" y="32886"/>
                      </a:moveTo>
                      <a:cubicBezTo>
                        <a:pt x="1101" y="29490"/>
                        <a:pt x="0" y="25583"/>
                        <a:pt x="0" y="21600"/>
                      </a:cubicBezTo>
                      <a:cubicBezTo>
                        <a:pt x="0" y="9670"/>
                        <a:pt x="9670" y="0"/>
                        <a:pt x="21600" y="0"/>
                      </a:cubicBezTo>
                      <a:cubicBezTo>
                        <a:pt x="33529" y="-1"/>
                        <a:pt x="43199" y="9670"/>
                        <a:pt x="43200" y="21599"/>
                      </a:cubicBezTo>
                    </a:path>
                    <a:path w="43200" h="32887" stroke="0" extrusionOk="0">
                      <a:moveTo>
                        <a:pt x="3183" y="32886"/>
                      </a:moveTo>
                      <a:cubicBezTo>
                        <a:pt x="1101" y="29490"/>
                        <a:pt x="0" y="25583"/>
                        <a:pt x="0" y="21600"/>
                      </a:cubicBezTo>
                      <a:cubicBezTo>
                        <a:pt x="0" y="9670"/>
                        <a:pt x="9670" y="0"/>
                        <a:pt x="21600" y="0"/>
                      </a:cubicBezTo>
                      <a:cubicBezTo>
                        <a:pt x="33529" y="-1"/>
                        <a:pt x="43199" y="9670"/>
                        <a:pt x="43200" y="21599"/>
                      </a:cubicBezTo>
                      <a:lnTo>
                        <a:pt x="21600" y="21600"/>
                      </a:lnTo>
                      <a:lnTo>
                        <a:pt x="3183" y="32886"/>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167370" name="Oval 421"/>
              <p:cNvSpPr>
                <a:spLocks noChangeAspect="1" noChangeArrowheads="1"/>
              </p:cNvSpPr>
              <p:nvPr/>
            </p:nvSpPr>
            <p:spPr bwMode="auto">
              <a:xfrm>
                <a:off x="2971" y="2198"/>
                <a:ext cx="63" cy="56"/>
              </a:xfrm>
              <a:prstGeom prst="ellipse">
                <a:avLst/>
              </a:prstGeom>
              <a:solidFill>
                <a:srgbClr val="FFC000"/>
              </a:solidFill>
              <a:ln w="9525">
                <a:solidFill>
                  <a:srgbClr val="FFC000"/>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371" name="Text Box 422"/>
              <p:cNvSpPr txBox="1">
                <a:spLocks noChangeAspect="1" noChangeArrowheads="1"/>
              </p:cNvSpPr>
              <p:nvPr/>
            </p:nvSpPr>
            <p:spPr bwMode="auto">
              <a:xfrm>
                <a:off x="2918" y="2169"/>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sp>
            <p:nvSpPr>
              <p:cNvPr id="167372" name="Oval 428"/>
              <p:cNvSpPr>
                <a:spLocks noChangeAspect="1" noChangeArrowheads="1"/>
              </p:cNvSpPr>
              <p:nvPr/>
            </p:nvSpPr>
            <p:spPr bwMode="auto">
              <a:xfrm>
                <a:off x="3023" y="2378"/>
                <a:ext cx="63" cy="57"/>
              </a:xfrm>
              <a:prstGeom prst="ellipse">
                <a:avLst/>
              </a:prstGeom>
              <a:solidFill>
                <a:srgbClr val="FFC000"/>
              </a:solidFill>
              <a:ln w="9525">
                <a:solidFill>
                  <a:srgbClr val="FFC000"/>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373" name="Text Box 429"/>
              <p:cNvSpPr txBox="1">
                <a:spLocks noChangeAspect="1" noChangeArrowheads="1"/>
              </p:cNvSpPr>
              <p:nvPr/>
            </p:nvSpPr>
            <p:spPr bwMode="auto">
              <a:xfrm>
                <a:off x="2969" y="2347"/>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sp>
            <p:nvSpPr>
              <p:cNvPr id="167374" name="Oval 431"/>
              <p:cNvSpPr>
                <a:spLocks noChangeAspect="1" noChangeArrowheads="1"/>
              </p:cNvSpPr>
              <p:nvPr/>
            </p:nvSpPr>
            <p:spPr bwMode="auto">
              <a:xfrm>
                <a:off x="3117" y="2425"/>
                <a:ext cx="63" cy="57"/>
              </a:xfrm>
              <a:prstGeom prst="ellipse">
                <a:avLst/>
              </a:prstGeom>
              <a:solidFill>
                <a:srgbClr val="FFC000"/>
              </a:solidFill>
              <a:ln w="9525">
                <a:solidFill>
                  <a:srgbClr val="FFC000"/>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375" name="Text Box 432"/>
              <p:cNvSpPr txBox="1">
                <a:spLocks noChangeAspect="1" noChangeArrowheads="1"/>
              </p:cNvSpPr>
              <p:nvPr/>
            </p:nvSpPr>
            <p:spPr bwMode="auto">
              <a:xfrm>
                <a:off x="3064" y="2394"/>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sp>
            <p:nvSpPr>
              <p:cNvPr id="167376" name="Oval 434"/>
              <p:cNvSpPr>
                <a:spLocks noChangeAspect="1" noChangeArrowheads="1"/>
              </p:cNvSpPr>
              <p:nvPr/>
            </p:nvSpPr>
            <p:spPr bwMode="auto">
              <a:xfrm>
                <a:off x="3211" y="2478"/>
                <a:ext cx="63" cy="57"/>
              </a:xfrm>
              <a:prstGeom prst="ellipse">
                <a:avLst/>
              </a:prstGeom>
              <a:solidFill>
                <a:srgbClr val="FFC000"/>
              </a:solidFill>
              <a:ln w="9525">
                <a:solidFill>
                  <a:srgbClr val="FFC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377" name="Text Box 435"/>
              <p:cNvSpPr txBox="1">
                <a:spLocks noChangeAspect="1" noChangeArrowheads="1"/>
              </p:cNvSpPr>
              <p:nvPr/>
            </p:nvSpPr>
            <p:spPr bwMode="auto">
              <a:xfrm>
                <a:off x="3162" y="2447"/>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sp>
            <p:nvSpPr>
              <p:cNvPr id="167378" name="Oval 437"/>
              <p:cNvSpPr>
                <a:spLocks noChangeAspect="1" noChangeArrowheads="1"/>
              </p:cNvSpPr>
              <p:nvPr/>
            </p:nvSpPr>
            <p:spPr bwMode="auto">
              <a:xfrm>
                <a:off x="3367" y="2597"/>
                <a:ext cx="62" cy="56"/>
              </a:xfrm>
              <a:prstGeom prst="ellipse">
                <a:avLst/>
              </a:prstGeom>
              <a:solidFill>
                <a:srgbClr val="FFC000"/>
              </a:solidFill>
              <a:ln w="9525">
                <a:solidFill>
                  <a:srgbClr val="FFC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379" name="Text Box 441"/>
              <p:cNvSpPr txBox="1">
                <a:spLocks noChangeAspect="1" noChangeArrowheads="1"/>
              </p:cNvSpPr>
              <p:nvPr/>
            </p:nvSpPr>
            <p:spPr bwMode="auto">
              <a:xfrm>
                <a:off x="3313" y="2565"/>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grpSp>
            <p:nvGrpSpPr>
              <p:cNvPr id="167380" name="Group 442"/>
              <p:cNvGrpSpPr>
                <a:grpSpLocks/>
              </p:cNvGrpSpPr>
              <p:nvPr/>
            </p:nvGrpSpPr>
            <p:grpSpPr bwMode="auto">
              <a:xfrm>
                <a:off x="3429" y="2571"/>
                <a:ext cx="164" cy="116"/>
                <a:chOff x="2221" y="2469"/>
                <a:chExt cx="152" cy="119"/>
              </a:xfrm>
            </p:grpSpPr>
            <p:sp>
              <p:nvSpPr>
                <p:cNvPr id="167381" name="Oval 443"/>
                <p:cNvSpPr>
                  <a:spLocks noChangeAspect="1" noChangeArrowheads="1"/>
                </p:cNvSpPr>
                <p:nvPr/>
              </p:nvSpPr>
              <p:spPr bwMode="auto">
                <a:xfrm>
                  <a:off x="2268" y="2495"/>
                  <a:ext cx="58" cy="58"/>
                </a:xfrm>
                <a:prstGeom prst="ellipse">
                  <a:avLst/>
                </a:prstGeom>
                <a:solidFill>
                  <a:srgbClr val="00FF00"/>
                </a:solidFill>
                <a:ln w="9525">
                  <a:solidFill>
                    <a:srgbClr val="00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382" name="Text Box 444"/>
                <p:cNvSpPr txBox="1">
                  <a:spLocks noChangeAspect="1" noChangeArrowheads="1"/>
                </p:cNvSpPr>
                <p:nvPr/>
              </p:nvSpPr>
              <p:spPr bwMode="auto">
                <a:xfrm>
                  <a:off x="2221" y="2469"/>
                  <a:ext cx="152" cy="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grpSp>
          <p:sp>
            <p:nvSpPr>
              <p:cNvPr id="167383" name="Text Box 445"/>
              <p:cNvSpPr txBox="1">
                <a:spLocks noChangeAspect="1" noChangeArrowheads="1"/>
              </p:cNvSpPr>
              <p:nvPr/>
            </p:nvSpPr>
            <p:spPr bwMode="auto">
              <a:xfrm>
                <a:off x="3510" y="3293"/>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sp>
            <p:nvSpPr>
              <p:cNvPr id="167384" name="Text Box 446"/>
              <p:cNvSpPr txBox="1">
                <a:spLocks noChangeAspect="1" noChangeArrowheads="1"/>
              </p:cNvSpPr>
              <p:nvPr/>
            </p:nvSpPr>
            <p:spPr bwMode="auto">
              <a:xfrm>
                <a:off x="3366" y="3287"/>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sp>
            <p:nvSpPr>
              <p:cNvPr id="167385" name="Text Box 447"/>
              <p:cNvSpPr txBox="1">
                <a:spLocks noChangeAspect="1" noChangeArrowheads="1"/>
              </p:cNvSpPr>
              <p:nvPr/>
            </p:nvSpPr>
            <p:spPr bwMode="auto">
              <a:xfrm>
                <a:off x="3480" y="3341"/>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sp>
            <p:nvSpPr>
              <p:cNvPr id="167386" name="Text Box 448"/>
              <p:cNvSpPr txBox="1">
                <a:spLocks noChangeAspect="1" noChangeArrowheads="1"/>
              </p:cNvSpPr>
              <p:nvPr/>
            </p:nvSpPr>
            <p:spPr bwMode="auto">
              <a:xfrm>
                <a:off x="3284" y="3374"/>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sp>
            <p:nvSpPr>
              <p:cNvPr id="167387" name="Arc 449"/>
              <p:cNvSpPr>
                <a:spLocks noChangeAspect="1"/>
              </p:cNvSpPr>
              <p:nvPr/>
            </p:nvSpPr>
            <p:spPr bwMode="auto">
              <a:xfrm rot="5940000">
                <a:off x="3019" y="2058"/>
                <a:ext cx="56" cy="52"/>
              </a:xfrm>
              <a:custGeom>
                <a:avLst/>
                <a:gdLst>
                  <a:gd name="T0" fmla="*/ 0 w 24808"/>
                  <a:gd name="T1" fmla="*/ 0 h 21600"/>
                  <a:gd name="T2" fmla="*/ 0 w 24808"/>
                  <a:gd name="T3" fmla="*/ 0 h 21600"/>
                  <a:gd name="T4" fmla="*/ 0 w 24808"/>
                  <a:gd name="T5" fmla="*/ 0 h 21600"/>
                  <a:gd name="T6" fmla="*/ 0 60000 65536"/>
                  <a:gd name="T7" fmla="*/ 0 60000 65536"/>
                  <a:gd name="T8" fmla="*/ 0 60000 65536"/>
                </a:gdLst>
                <a:ahLst/>
                <a:cxnLst>
                  <a:cxn ang="T6">
                    <a:pos x="T0" y="T1"/>
                  </a:cxn>
                  <a:cxn ang="T7">
                    <a:pos x="T2" y="T3"/>
                  </a:cxn>
                  <a:cxn ang="T8">
                    <a:pos x="T4" y="T5"/>
                  </a:cxn>
                </a:cxnLst>
                <a:rect l="0" t="0" r="r" b="b"/>
                <a:pathLst>
                  <a:path w="24808" h="21600" fill="none" extrusionOk="0">
                    <a:moveTo>
                      <a:pt x="0" y="239"/>
                    </a:moveTo>
                    <a:cubicBezTo>
                      <a:pt x="1061" y="80"/>
                      <a:pt x="2134" y="-1"/>
                      <a:pt x="3208" y="0"/>
                    </a:cubicBezTo>
                    <a:cubicBezTo>
                      <a:pt x="15137" y="0"/>
                      <a:pt x="24808" y="9670"/>
                      <a:pt x="24808" y="21600"/>
                    </a:cubicBezTo>
                  </a:path>
                  <a:path w="24808" h="21600" stroke="0" extrusionOk="0">
                    <a:moveTo>
                      <a:pt x="0" y="239"/>
                    </a:moveTo>
                    <a:cubicBezTo>
                      <a:pt x="1061" y="80"/>
                      <a:pt x="2134" y="-1"/>
                      <a:pt x="3208" y="0"/>
                    </a:cubicBezTo>
                    <a:cubicBezTo>
                      <a:pt x="15137" y="0"/>
                      <a:pt x="24808" y="9670"/>
                      <a:pt x="24808" y="21600"/>
                    </a:cubicBezTo>
                    <a:lnTo>
                      <a:pt x="3208" y="21600"/>
                    </a:lnTo>
                    <a:lnTo>
                      <a:pt x="0" y="239"/>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388" name="Line 450"/>
              <p:cNvSpPr>
                <a:spLocks noChangeShapeType="1"/>
              </p:cNvSpPr>
              <p:nvPr/>
            </p:nvSpPr>
            <p:spPr bwMode="auto">
              <a:xfrm flipV="1">
                <a:off x="3077" y="2014"/>
                <a:ext cx="0" cy="47"/>
              </a:xfrm>
              <a:prstGeom prst="line">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389" name="Arc 452"/>
              <p:cNvSpPr>
                <a:spLocks noChangeAspect="1"/>
              </p:cNvSpPr>
              <p:nvPr/>
            </p:nvSpPr>
            <p:spPr bwMode="auto">
              <a:xfrm rot="1168837">
                <a:off x="3113" y="1744"/>
                <a:ext cx="98" cy="86"/>
              </a:xfrm>
              <a:custGeom>
                <a:avLst/>
                <a:gdLst>
                  <a:gd name="T0" fmla="*/ 0 w 31366"/>
                  <a:gd name="T1" fmla="*/ 0 h 40502"/>
                  <a:gd name="T2" fmla="*/ 0 w 31366"/>
                  <a:gd name="T3" fmla="*/ 0 h 40502"/>
                  <a:gd name="T4" fmla="*/ 0 w 31366"/>
                  <a:gd name="T5" fmla="*/ 0 h 40502"/>
                  <a:gd name="T6" fmla="*/ 0 60000 65536"/>
                  <a:gd name="T7" fmla="*/ 0 60000 65536"/>
                  <a:gd name="T8" fmla="*/ 0 60000 65536"/>
                </a:gdLst>
                <a:ahLst/>
                <a:cxnLst>
                  <a:cxn ang="T6">
                    <a:pos x="T0" y="T1"/>
                  </a:cxn>
                  <a:cxn ang="T7">
                    <a:pos x="T2" y="T3"/>
                  </a:cxn>
                  <a:cxn ang="T8">
                    <a:pos x="T4" y="T5"/>
                  </a:cxn>
                </a:cxnLst>
                <a:rect l="0" t="0" r="r" b="b"/>
                <a:pathLst>
                  <a:path w="31366" h="40502" fill="none" extrusionOk="0">
                    <a:moveTo>
                      <a:pt x="-1" y="2333"/>
                    </a:moveTo>
                    <a:cubicBezTo>
                      <a:pt x="3026" y="799"/>
                      <a:pt x="6372" y="-1"/>
                      <a:pt x="9766" y="0"/>
                    </a:cubicBezTo>
                    <a:cubicBezTo>
                      <a:pt x="21695" y="0"/>
                      <a:pt x="31366" y="9670"/>
                      <a:pt x="31366" y="21600"/>
                    </a:cubicBezTo>
                    <a:cubicBezTo>
                      <a:pt x="31366" y="29459"/>
                      <a:pt x="27097" y="36698"/>
                      <a:pt x="20219" y="40501"/>
                    </a:cubicBezTo>
                  </a:path>
                  <a:path w="31366" h="40502" stroke="0" extrusionOk="0">
                    <a:moveTo>
                      <a:pt x="-1" y="2333"/>
                    </a:moveTo>
                    <a:cubicBezTo>
                      <a:pt x="3026" y="799"/>
                      <a:pt x="6372" y="-1"/>
                      <a:pt x="9766" y="0"/>
                    </a:cubicBezTo>
                    <a:cubicBezTo>
                      <a:pt x="21695" y="0"/>
                      <a:pt x="31366" y="9670"/>
                      <a:pt x="31366" y="21600"/>
                    </a:cubicBezTo>
                    <a:cubicBezTo>
                      <a:pt x="31366" y="29459"/>
                      <a:pt x="27097" y="36698"/>
                      <a:pt x="20219" y="40501"/>
                    </a:cubicBezTo>
                    <a:lnTo>
                      <a:pt x="9766" y="21600"/>
                    </a:lnTo>
                    <a:lnTo>
                      <a:pt x="-1" y="2333"/>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390" name="Arc 453"/>
              <p:cNvSpPr>
                <a:spLocks noChangeAspect="1"/>
              </p:cNvSpPr>
              <p:nvPr/>
            </p:nvSpPr>
            <p:spPr bwMode="auto">
              <a:xfrm rot="-5662488">
                <a:off x="3105" y="1832"/>
                <a:ext cx="55" cy="63"/>
              </a:xfrm>
              <a:custGeom>
                <a:avLst/>
                <a:gdLst>
                  <a:gd name="T0" fmla="*/ 0 w 24808"/>
                  <a:gd name="T1" fmla="*/ 0 h 25861"/>
                  <a:gd name="T2" fmla="*/ 0 w 24808"/>
                  <a:gd name="T3" fmla="*/ 0 h 25861"/>
                  <a:gd name="T4" fmla="*/ 0 w 24808"/>
                  <a:gd name="T5" fmla="*/ 0 h 25861"/>
                  <a:gd name="T6" fmla="*/ 0 60000 65536"/>
                  <a:gd name="T7" fmla="*/ 0 60000 65536"/>
                  <a:gd name="T8" fmla="*/ 0 60000 65536"/>
                </a:gdLst>
                <a:ahLst/>
                <a:cxnLst>
                  <a:cxn ang="T6">
                    <a:pos x="T0" y="T1"/>
                  </a:cxn>
                  <a:cxn ang="T7">
                    <a:pos x="T2" y="T3"/>
                  </a:cxn>
                  <a:cxn ang="T8">
                    <a:pos x="T4" y="T5"/>
                  </a:cxn>
                </a:cxnLst>
                <a:rect l="0" t="0" r="r" b="b"/>
                <a:pathLst>
                  <a:path w="24808" h="25861" fill="none" extrusionOk="0">
                    <a:moveTo>
                      <a:pt x="0" y="239"/>
                    </a:moveTo>
                    <a:cubicBezTo>
                      <a:pt x="1061" y="80"/>
                      <a:pt x="2134" y="-1"/>
                      <a:pt x="3208" y="0"/>
                    </a:cubicBezTo>
                    <a:cubicBezTo>
                      <a:pt x="15137" y="0"/>
                      <a:pt x="24808" y="9670"/>
                      <a:pt x="24808" y="21600"/>
                    </a:cubicBezTo>
                    <a:cubicBezTo>
                      <a:pt x="24808" y="23030"/>
                      <a:pt x="24665" y="24458"/>
                      <a:pt x="24383" y="25861"/>
                    </a:cubicBezTo>
                  </a:path>
                  <a:path w="24808" h="25861" stroke="0" extrusionOk="0">
                    <a:moveTo>
                      <a:pt x="0" y="239"/>
                    </a:moveTo>
                    <a:cubicBezTo>
                      <a:pt x="1061" y="80"/>
                      <a:pt x="2134" y="-1"/>
                      <a:pt x="3208" y="0"/>
                    </a:cubicBezTo>
                    <a:cubicBezTo>
                      <a:pt x="15137" y="0"/>
                      <a:pt x="24808" y="9670"/>
                      <a:pt x="24808" y="21600"/>
                    </a:cubicBezTo>
                    <a:cubicBezTo>
                      <a:pt x="24808" y="23030"/>
                      <a:pt x="24665" y="24458"/>
                      <a:pt x="24383" y="25861"/>
                    </a:cubicBezTo>
                    <a:lnTo>
                      <a:pt x="3208" y="21600"/>
                    </a:lnTo>
                    <a:lnTo>
                      <a:pt x="0" y="239"/>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391" name="Arc 457"/>
              <p:cNvSpPr>
                <a:spLocks noChangeAspect="1"/>
              </p:cNvSpPr>
              <p:nvPr/>
            </p:nvSpPr>
            <p:spPr bwMode="auto">
              <a:xfrm rot="-9913182">
                <a:off x="3099" y="1893"/>
                <a:ext cx="41" cy="31"/>
              </a:xfrm>
              <a:custGeom>
                <a:avLst/>
                <a:gdLst>
                  <a:gd name="T0" fmla="*/ 0 w 24808"/>
                  <a:gd name="T1" fmla="*/ 0 h 21600"/>
                  <a:gd name="T2" fmla="*/ 0 w 24808"/>
                  <a:gd name="T3" fmla="*/ 0 h 21600"/>
                  <a:gd name="T4" fmla="*/ 0 w 24808"/>
                  <a:gd name="T5" fmla="*/ 0 h 21600"/>
                  <a:gd name="T6" fmla="*/ 0 60000 65536"/>
                  <a:gd name="T7" fmla="*/ 0 60000 65536"/>
                  <a:gd name="T8" fmla="*/ 0 60000 65536"/>
                </a:gdLst>
                <a:ahLst/>
                <a:cxnLst>
                  <a:cxn ang="T6">
                    <a:pos x="T0" y="T1"/>
                  </a:cxn>
                  <a:cxn ang="T7">
                    <a:pos x="T2" y="T3"/>
                  </a:cxn>
                  <a:cxn ang="T8">
                    <a:pos x="T4" y="T5"/>
                  </a:cxn>
                </a:cxnLst>
                <a:rect l="0" t="0" r="r" b="b"/>
                <a:pathLst>
                  <a:path w="24808" h="21600" fill="none" extrusionOk="0">
                    <a:moveTo>
                      <a:pt x="0" y="239"/>
                    </a:moveTo>
                    <a:cubicBezTo>
                      <a:pt x="1061" y="80"/>
                      <a:pt x="2134" y="-1"/>
                      <a:pt x="3208" y="0"/>
                    </a:cubicBezTo>
                    <a:cubicBezTo>
                      <a:pt x="15137" y="0"/>
                      <a:pt x="24808" y="9670"/>
                      <a:pt x="24808" y="21600"/>
                    </a:cubicBezTo>
                  </a:path>
                  <a:path w="24808" h="21600" stroke="0" extrusionOk="0">
                    <a:moveTo>
                      <a:pt x="0" y="239"/>
                    </a:moveTo>
                    <a:cubicBezTo>
                      <a:pt x="1061" y="80"/>
                      <a:pt x="2134" y="-1"/>
                      <a:pt x="3208" y="0"/>
                    </a:cubicBezTo>
                    <a:cubicBezTo>
                      <a:pt x="15137" y="0"/>
                      <a:pt x="24808" y="9670"/>
                      <a:pt x="24808" y="21600"/>
                    </a:cubicBezTo>
                    <a:lnTo>
                      <a:pt x="3208" y="21600"/>
                    </a:lnTo>
                    <a:lnTo>
                      <a:pt x="0" y="239"/>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392" name="Arc 458"/>
              <p:cNvSpPr>
                <a:spLocks noChangeAspect="1"/>
              </p:cNvSpPr>
              <p:nvPr/>
            </p:nvSpPr>
            <p:spPr bwMode="auto">
              <a:xfrm rot="2183859">
                <a:off x="3103" y="1934"/>
                <a:ext cx="65" cy="58"/>
              </a:xfrm>
              <a:custGeom>
                <a:avLst/>
                <a:gdLst>
                  <a:gd name="T0" fmla="*/ 0 w 31366"/>
                  <a:gd name="T1" fmla="*/ 0 h 40502"/>
                  <a:gd name="T2" fmla="*/ 0 w 31366"/>
                  <a:gd name="T3" fmla="*/ 0 h 40502"/>
                  <a:gd name="T4" fmla="*/ 0 w 31366"/>
                  <a:gd name="T5" fmla="*/ 0 h 40502"/>
                  <a:gd name="T6" fmla="*/ 0 60000 65536"/>
                  <a:gd name="T7" fmla="*/ 0 60000 65536"/>
                  <a:gd name="T8" fmla="*/ 0 60000 65536"/>
                </a:gdLst>
                <a:ahLst/>
                <a:cxnLst>
                  <a:cxn ang="T6">
                    <a:pos x="T0" y="T1"/>
                  </a:cxn>
                  <a:cxn ang="T7">
                    <a:pos x="T2" y="T3"/>
                  </a:cxn>
                  <a:cxn ang="T8">
                    <a:pos x="T4" y="T5"/>
                  </a:cxn>
                </a:cxnLst>
                <a:rect l="0" t="0" r="r" b="b"/>
                <a:pathLst>
                  <a:path w="31366" h="40502" fill="none" extrusionOk="0">
                    <a:moveTo>
                      <a:pt x="-1" y="2333"/>
                    </a:moveTo>
                    <a:cubicBezTo>
                      <a:pt x="3026" y="799"/>
                      <a:pt x="6372" y="-1"/>
                      <a:pt x="9766" y="0"/>
                    </a:cubicBezTo>
                    <a:cubicBezTo>
                      <a:pt x="21695" y="0"/>
                      <a:pt x="31366" y="9670"/>
                      <a:pt x="31366" y="21600"/>
                    </a:cubicBezTo>
                    <a:cubicBezTo>
                      <a:pt x="31366" y="29459"/>
                      <a:pt x="27097" y="36698"/>
                      <a:pt x="20219" y="40501"/>
                    </a:cubicBezTo>
                  </a:path>
                  <a:path w="31366" h="40502" stroke="0" extrusionOk="0">
                    <a:moveTo>
                      <a:pt x="-1" y="2333"/>
                    </a:moveTo>
                    <a:cubicBezTo>
                      <a:pt x="3026" y="799"/>
                      <a:pt x="6372" y="-1"/>
                      <a:pt x="9766" y="0"/>
                    </a:cubicBezTo>
                    <a:cubicBezTo>
                      <a:pt x="21695" y="0"/>
                      <a:pt x="31366" y="9670"/>
                      <a:pt x="31366" y="21600"/>
                    </a:cubicBezTo>
                    <a:cubicBezTo>
                      <a:pt x="31366" y="29459"/>
                      <a:pt x="27097" y="36698"/>
                      <a:pt x="20219" y="40501"/>
                    </a:cubicBezTo>
                    <a:lnTo>
                      <a:pt x="9766" y="21600"/>
                    </a:lnTo>
                    <a:lnTo>
                      <a:pt x="-1" y="2333"/>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393" name="Arc 459"/>
              <p:cNvSpPr>
                <a:spLocks noChangeAspect="1"/>
              </p:cNvSpPr>
              <p:nvPr/>
            </p:nvSpPr>
            <p:spPr bwMode="auto">
              <a:xfrm rot="-4647468">
                <a:off x="3083" y="1985"/>
                <a:ext cx="36" cy="42"/>
              </a:xfrm>
              <a:custGeom>
                <a:avLst/>
                <a:gdLst>
                  <a:gd name="T0" fmla="*/ 0 w 24808"/>
                  <a:gd name="T1" fmla="*/ 0 h 25861"/>
                  <a:gd name="T2" fmla="*/ 0 w 24808"/>
                  <a:gd name="T3" fmla="*/ 0 h 25861"/>
                  <a:gd name="T4" fmla="*/ 0 w 24808"/>
                  <a:gd name="T5" fmla="*/ 0 h 25861"/>
                  <a:gd name="T6" fmla="*/ 0 60000 65536"/>
                  <a:gd name="T7" fmla="*/ 0 60000 65536"/>
                  <a:gd name="T8" fmla="*/ 0 60000 65536"/>
                </a:gdLst>
                <a:ahLst/>
                <a:cxnLst>
                  <a:cxn ang="T6">
                    <a:pos x="T0" y="T1"/>
                  </a:cxn>
                  <a:cxn ang="T7">
                    <a:pos x="T2" y="T3"/>
                  </a:cxn>
                  <a:cxn ang="T8">
                    <a:pos x="T4" y="T5"/>
                  </a:cxn>
                </a:cxnLst>
                <a:rect l="0" t="0" r="r" b="b"/>
                <a:pathLst>
                  <a:path w="24808" h="25861" fill="none" extrusionOk="0">
                    <a:moveTo>
                      <a:pt x="0" y="239"/>
                    </a:moveTo>
                    <a:cubicBezTo>
                      <a:pt x="1061" y="80"/>
                      <a:pt x="2134" y="-1"/>
                      <a:pt x="3208" y="0"/>
                    </a:cubicBezTo>
                    <a:cubicBezTo>
                      <a:pt x="15137" y="0"/>
                      <a:pt x="24808" y="9670"/>
                      <a:pt x="24808" y="21600"/>
                    </a:cubicBezTo>
                    <a:cubicBezTo>
                      <a:pt x="24808" y="23030"/>
                      <a:pt x="24665" y="24458"/>
                      <a:pt x="24383" y="25861"/>
                    </a:cubicBezTo>
                  </a:path>
                  <a:path w="24808" h="25861" stroke="0" extrusionOk="0">
                    <a:moveTo>
                      <a:pt x="0" y="239"/>
                    </a:moveTo>
                    <a:cubicBezTo>
                      <a:pt x="1061" y="80"/>
                      <a:pt x="2134" y="-1"/>
                      <a:pt x="3208" y="0"/>
                    </a:cubicBezTo>
                    <a:cubicBezTo>
                      <a:pt x="15137" y="0"/>
                      <a:pt x="24808" y="9670"/>
                      <a:pt x="24808" y="21600"/>
                    </a:cubicBezTo>
                    <a:cubicBezTo>
                      <a:pt x="24808" y="23030"/>
                      <a:pt x="24665" y="24458"/>
                      <a:pt x="24383" y="25861"/>
                    </a:cubicBezTo>
                    <a:lnTo>
                      <a:pt x="3208" y="21600"/>
                    </a:lnTo>
                    <a:lnTo>
                      <a:pt x="0" y="239"/>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394" name="Arc 460"/>
              <p:cNvSpPr>
                <a:spLocks noChangeAspect="1"/>
              </p:cNvSpPr>
              <p:nvPr/>
            </p:nvSpPr>
            <p:spPr bwMode="auto">
              <a:xfrm rot="-5520000">
                <a:off x="2970" y="1576"/>
                <a:ext cx="51" cy="286"/>
              </a:xfrm>
              <a:custGeom>
                <a:avLst/>
                <a:gdLst>
                  <a:gd name="T0" fmla="*/ 0 w 43200"/>
                  <a:gd name="T1" fmla="*/ 0 h 32887"/>
                  <a:gd name="T2" fmla="*/ 0 w 43200"/>
                  <a:gd name="T3" fmla="*/ 0 h 32887"/>
                  <a:gd name="T4" fmla="*/ 0 w 43200"/>
                  <a:gd name="T5" fmla="*/ 0 h 32887"/>
                  <a:gd name="T6" fmla="*/ 0 60000 65536"/>
                  <a:gd name="T7" fmla="*/ 0 60000 65536"/>
                  <a:gd name="T8" fmla="*/ 0 60000 65536"/>
                </a:gdLst>
                <a:ahLst/>
                <a:cxnLst>
                  <a:cxn ang="T6">
                    <a:pos x="T0" y="T1"/>
                  </a:cxn>
                  <a:cxn ang="T7">
                    <a:pos x="T2" y="T3"/>
                  </a:cxn>
                  <a:cxn ang="T8">
                    <a:pos x="T4" y="T5"/>
                  </a:cxn>
                </a:cxnLst>
                <a:rect l="0" t="0" r="r" b="b"/>
                <a:pathLst>
                  <a:path w="43200" h="32887" fill="none" extrusionOk="0">
                    <a:moveTo>
                      <a:pt x="3183" y="32886"/>
                    </a:moveTo>
                    <a:cubicBezTo>
                      <a:pt x="1101" y="29490"/>
                      <a:pt x="0" y="25583"/>
                      <a:pt x="0" y="21600"/>
                    </a:cubicBezTo>
                    <a:cubicBezTo>
                      <a:pt x="0" y="9670"/>
                      <a:pt x="9670" y="0"/>
                      <a:pt x="21600" y="0"/>
                    </a:cubicBezTo>
                    <a:cubicBezTo>
                      <a:pt x="33529" y="0"/>
                      <a:pt x="43200" y="9670"/>
                      <a:pt x="43200" y="21600"/>
                    </a:cubicBezTo>
                    <a:cubicBezTo>
                      <a:pt x="43200" y="25540"/>
                      <a:pt x="42122" y="29406"/>
                      <a:pt x="40082" y="32777"/>
                    </a:cubicBezTo>
                  </a:path>
                  <a:path w="43200" h="32887" stroke="0" extrusionOk="0">
                    <a:moveTo>
                      <a:pt x="3183" y="32886"/>
                    </a:moveTo>
                    <a:cubicBezTo>
                      <a:pt x="1101" y="29490"/>
                      <a:pt x="0" y="25583"/>
                      <a:pt x="0" y="21600"/>
                    </a:cubicBezTo>
                    <a:cubicBezTo>
                      <a:pt x="0" y="9670"/>
                      <a:pt x="9670" y="0"/>
                      <a:pt x="21600" y="0"/>
                    </a:cubicBezTo>
                    <a:cubicBezTo>
                      <a:pt x="33529" y="0"/>
                      <a:pt x="43200" y="9670"/>
                      <a:pt x="43200" y="21600"/>
                    </a:cubicBezTo>
                    <a:cubicBezTo>
                      <a:pt x="43200" y="25540"/>
                      <a:pt x="42122" y="29406"/>
                      <a:pt x="40082" y="32777"/>
                    </a:cubicBezTo>
                    <a:lnTo>
                      <a:pt x="21600" y="21600"/>
                    </a:lnTo>
                    <a:lnTo>
                      <a:pt x="3183" y="32886"/>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395" name="Arc 461"/>
              <p:cNvSpPr>
                <a:spLocks noChangeAspect="1"/>
              </p:cNvSpPr>
              <p:nvPr/>
            </p:nvSpPr>
            <p:spPr bwMode="auto">
              <a:xfrm rot="2183859">
                <a:off x="3132" y="1645"/>
                <a:ext cx="44" cy="51"/>
              </a:xfrm>
              <a:custGeom>
                <a:avLst/>
                <a:gdLst>
                  <a:gd name="T0" fmla="*/ 0 w 21600"/>
                  <a:gd name="T1" fmla="*/ 0 h 35831"/>
                  <a:gd name="T2" fmla="*/ 0 w 21600"/>
                  <a:gd name="T3" fmla="*/ 0 h 35831"/>
                  <a:gd name="T4" fmla="*/ 0 w 21600"/>
                  <a:gd name="T5" fmla="*/ 0 h 35831"/>
                  <a:gd name="T6" fmla="*/ 0 60000 65536"/>
                  <a:gd name="T7" fmla="*/ 0 60000 65536"/>
                  <a:gd name="T8" fmla="*/ 0 60000 65536"/>
                </a:gdLst>
                <a:ahLst/>
                <a:cxnLst>
                  <a:cxn ang="T6">
                    <a:pos x="T0" y="T1"/>
                  </a:cxn>
                  <a:cxn ang="T7">
                    <a:pos x="T2" y="T3"/>
                  </a:cxn>
                  <a:cxn ang="T8">
                    <a:pos x="T4" y="T5"/>
                  </a:cxn>
                </a:cxnLst>
                <a:rect l="0" t="0" r="r" b="b"/>
                <a:pathLst>
                  <a:path w="21600" h="35831" fill="none" extrusionOk="0">
                    <a:moveTo>
                      <a:pt x="13415" y="-1"/>
                    </a:moveTo>
                    <a:cubicBezTo>
                      <a:pt x="18585" y="4096"/>
                      <a:pt x="21600" y="10332"/>
                      <a:pt x="21600" y="16929"/>
                    </a:cubicBezTo>
                    <a:cubicBezTo>
                      <a:pt x="21600" y="24788"/>
                      <a:pt x="17331" y="32027"/>
                      <a:pt x="10453" y="35830"/>
                    </a:cubicBezTo>
                  </a:path>
                  <a:path w="21600" h="35831" stroke="0" extrusionOk="0">
                    <a:moveTo>
                      <a:pt x="13415" y="-1"/>
                    </a:moveTo>
                    <a:cubicBezTo>
                      <a:pt x="18585" y="4096"/>
                      <a:pt x="21600" y="10332"/>
                      <a:pt x="21600" y="16929"/>
                    </a:cubicBezTo>
                    <a:cubicBezTo>
                      <a:pt x="21600" y="24788"/>
                      <a:pt x="17331" y="32027"/>
                      <a:pt x="10453" y="35830"/>
                    </a:cubicBezTo>
                    <a:lnTo>
                      <a:pt x="0" y="16929"/>
                    </a:lnTo>
                    <a:lnTo>
                      <a:pt x="13415" y="-1"/>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67396" name="AutoShape 463"/>
              <p:cNvCxnSpPr>
                <a:cxnSpLocks noChangeShapeType="1"/>
              </p:cNvCxnSpPr>
              <p:nvPr/>
            </p:nvCxnSpPr>
            <p:spPr bwMode="auto">
              <a:xfrm rot="5400000" flipH="1">
                <a:off x="3058" y="1553"/>
                <a:ext cx="161" cy="63"/>
              </a:xfrm>
              <a:prstGeom prst="curvedConnector3">
                <a:avLst>
                  <a:gd name="adj1" fmla="val 50000"/>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7397" name="Arc 465"/>
              <p:cNvSpPr>
                <a:spLocks noChangeAspect="1"/>
              </p:cNvSpPr>
              <p:nvPr/>
            </p:nvSpPr>
            <p:spPr bwMode="auto">
              <a:xfrm rot="-5662488">
                <a:off x="3110" y="1445"/>
                <a:ext cx="54" cy="62"/>
              </a:xfrm>
              <a:custGeom>
                <a:avLst/>
                <a:gdLst>
                  <a:gd name="T0" fmla="*/ 0 w 24808"/>
                  <a:gd name="T1" fmla="*/ 0 h 25861"/>
                  <a:gd name="T2" fmla="*/ 0 w 24808"/>
                  <a:gd name="T3" fmla="*/ 0 h 25861"/>
                  <a:gd name="T4" fmla="*/ 0 w 24808"/>
                  <a:gd name="T5" fmla="*/ 0 h 25861"/>
                  <a:gd name="T6" fmla="*/ 0 60000 65536"/>
                  <a:gd name="T7" fmla="*/ 0 60000 65536"/>
                  <a:gd name="T8" fmla="*/ 0 60000 65536"/>
                </a:gdLst>
                <a:ahLst/>
                <a:cxnLst>
                  <a:cxn ang="T6">
                    <a:pos x="T0" y="T1"/>
                  </a:cxn>
                  <a:cxn ang="T7">
                    <a:pos x="T2" y="T3"/>
                  </a:cxn>
                  <a:cxn ang="T8">
                    <a:pos x="T4" y="T5"/>
                  </a:cxn>
                </a:cxnLst>
                <a:rect l="0" t="0" r="r" b="b"/>
                <a:pathLst>
                  <a:path w="24808" h="25861" fill="none" extrusionOk="0">
                    <a:moveTo>
                      <a:pt x="0" y="239"/>
                    </a:moveTo>
                    <a:cubicBezTo>
                      <a:pt x="1061" y="80"/>
                      <a:pt x="2134" y="-1"/>
                      <a:pt x="3208" y="0"/>
                    </a:cubicBezTo>
                    <a:cubicBezTo>
                      <a:pt x="15137" y="0"/>
                      <a:pt x="24808" y="9670"/>
                      <a:pt x="24808" y="21600"/>
                    </a:cubicBezTo>
                    <a:cubicBezTo>
                      <a:pt x="24808" y="23030"/>
                      <a:pt x="24665" y="24458"/>
                      <a:pt x="24383" y="25861"/>
                    </a:cubicBezTo>
                  </a:path>
                  <a:path w="24808" h="25861" stroke="0" extrusionOk="0">
                    <a:moveTo>
                      <a:pt x="0" y="239"/>
                    </a:moveTo>
                    <a:cubicBezTo>
                      <a:pt x="1061" y="80"/>
                      <a:pt x="2134" y="-1"/>
                      <a:pt x="3208" y="0"/>
                    </a:cubicBezTo>
                    <a:cubicBezTo>
                      <a:pt x="15137" y="0"/>
                      <a:pt x="24808" y="9670"/>
                      <a:pt x="24808" y="21600"/>
                    </a:cubicBezTo>
                    <a:cubicBezTo>
                      <a:pt x="24808" y="23030"/>
                      <a:pt x="24665" y="24458"/>
                      <a:pt x="24383" y="25861"/>
                    </a:cubicBezTo>
                    <a:lnTo>
                      <a:pt x="3208" y="21600"/>
                    </a:lnTo>
                    <a:lnTo>
                      <a:pt x="0" y="239"/>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398" name="Arc 466"/>
              <p:cNvSpPr>
                <a:spLocks noChangeAspect="1"/>
              </p:cNvSpPr>
              <p:nvPr/>
            </p:nvSpPr>
            <p:spPr bwMode="auto">
              <a:xfrm rot="1168837">
                <a:off x="3114" y="1359"/>
                <a:ext cx="98" cy="86"/>
              </a:xfrm>
              <a:custGeom>
                <a:avLst/>
                <a:gdLst>
                  <a:gd name="T0" fmla="*/ 0 w 31366"/>
                  <a:gd name="T1" fmla="*/ 0 h 40502"/>
                  <a:gd name="T2" fmla="*/ 0 w 31366"/>
                  <a:gd name="T3" fmla="*/ 0 h 40502"/>
                  <a:gd name="T4" fmla="*/ 0 w 31366"/>
                  <a:gd name="T5" fmla="*/ 0 h 40502"/>
                  <a:gd name="T6" fmla="*/ 0 60000 65536"/>
                  <a:gd name="T7" fmla="*/ 0 60000 65536"/>
                  <a:gd name="T8" fmla="*/ 0 60000 65536"/>
                </a:gdLst>
                <a:ahLst/>
                <a:cxnLst>
                  <a:cxn ang="T6">
                    <a:pos x="T0" y="T1"/>
                  </a:cxn>
                  <a:cxn ang="T7">
                    <a:pos x="T2" y="T3"/>
                  </a:cxn>
                  <a:cxn ang="T8">
                    <a:pos x="T4" y="T5"/>
                  </a:cxn>
                </a:cxnLst>
                <a:rect l="0" t="0" r="r" b="b"/>
                <a:pathLst>
                  <a:path w="31366" h="40502" fill="none" extrusionOk="0">
                    <a:moveTo>
                      <a:pt x="-1" y="2333"/>
                    </a:moveTo>
                    <a:cubicBezTo>
                      <a:pt x="3026" y="799"/>
                      <a:pt x="6372" y="-1"/>
                      <a:pt x="9766" y="0"/>
                    </a:cubicBezTo>
                    <a:cubicBezTo>
                      <a:pt x="21695" y="0"/>
                      <a:pt x="31366" y="9670"/>
                      <a:pt x="31366" y="21600"/>
                    </a:cubicBezTo>
                    <a:cubicBezTo>
                      <a:pt x="31366" y="29459"/>
                      <a:pt x="27097" y="36698"/>
                      <a:pt x="20219" y="40501"/>
                    </a:cubicBezTo>
                  </a:path>
                  <a:path w="31366" h="40502" stroke="0" extrusionOk="0">
                    <a:moveTo>
                      <a:pt x="-1" y="2333"/>
                    </a:moveTo>
                    <a:cubicBezTo>
                      <a:pt x="3026" y="799"/>
                      <a:pt x="6372" y="-1"/>
                      <a:pt x="9766" y="0"/>
                    </a:cubicBezTo>
                    <a:cubicBezTo>
                      <a:pt x="21695" y="0"/>
                      <a:pt x="31366" y="9670"/>
                      <a:pt x="31366" y="21600"/>
                    </a:cubicBezTo>
                    <a:cubicBezTo>
                      <a:pt x="31366" y="29459"/>
                      <a:pt x="27097" y="36698"/>
                      <a:pt x="20219" y="40501"/>
                    </a:cubicBezTo>
                    <a:lnTo>
                      <a:pt x="9766" y="21600"/>
                    </a:lnTo>
                    <a:lnTo>
                      <a:pt x="-1" y="2333"/>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399" name="Line 467"/>
              <p:cNvSpPr>
                <a:spLocks noChangeShapeType="1"/>
              </p:cNvSpPr>
              <p:nvPr/>
            </p:nvSpPr>
            <p:spPr bwMode="auto">
              <a:xfrm flipH="1">
                <a:off x="2775" y="1350"/>
                <a:ext cx="364" cy="0"/>
              </a:xfrm>
              <a:prstGeom prst="line">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00" name="Arc 468"/>
              <p:cNvSpPr>
                <a:spLocks noChangeAspect="1"/>
              </p:cNvSpPr>
              <p:nvPr/>
            </p:nvSpPr>
            <p:spPr bwMode="auto">
              <a:xfrm rot="-5520000">
                <a:off x="2713" y="1288"/>
                <a:ext cx="52" cy="78"/>
              </a:xfrm>
              <a:custGeom>
                <a:avLst/>
                <a:gdLst>
                  <a:gd name="T0" fmla="*/ 0 w 43200"/>
                  <a:gd name="T1" fmla="*/ 0 h 32887"/>
                  <a:gd name="T2" fmla="*/ 0 w 43200"/>
                  <a:gd name="T3" fmla="*/ 0 h 32887"/>
                  <a:gd name="T4" fmla="*/ 0 w 43200"/>
                  <a:gd name="T5" fmla="*/ 0 h 32887"/>
                  <a:gd name="T6" fmla="*/ 0 60000 65536"/>
                  <a:gd name="T7" fmla="*/ 0 60000 65536"/>
                  <a:gd name="T8" fmla="*/ 0 60000 65536"/>
                </a:gdLst>
                <a:ahLst/>
                <a:cxnLst>
                  <a:cxn ang="T6">
                    <a:pos x="T0" y="T1"/>
                  </a:cxn>
                  <a:cxn ang="T7">
                    <a:pos x="T2" y="T3"/>
                  </a:cxn>
                  <a:cxn ang="T8">
                    <a:pos x="T4" y="T5"/>
                  </a:cxn>
                </a:cxnLst>
                <a:rect l="0" t="0" r="r" b="b"/>
                <a:pathLst>
                  <a:path w="43200" h="32887" fill="none" extrusionOk="0">
                    <a:moveTo>
                      <a:pt x="3183" y="32886"/>
                    </a:moveTo>
                    <a:cubicBezTo>
                      <a:pt x="1101" y="29490"/>
                      <a:pt x="0" y="25583"/>
                      <a:pt x="0" y="21600"/>
                    </a:cubicBezTo>
                    <a:cubicBezTo>
                      <a:pt x="0" y="9670"/>
                      <a:pt x="9670" y="0"/>
                      <a:pt x="21600" y="0"/>
                    </a:cubicBezTo>
                    <a:cubicBezTo>
                      <a:pt x="33529" y="0"/>
                      <a:pt x="43200" y="9670"/>
                      <a:pt x="43200" y="21600"/>
                    </a:cubicBezTo>
                    <a:cubicBezTo>
                      <a:pt x="43200" y="24968"/>
                      <a:pt x="42412" y="28291"/>
                      <a:pt x="40898" y="31300"/>
                    </a:cubicBezTo>
                  </a:path>
                  <a:path w="43200" h="32887" stroke="0" extrusionOk="0">
                    <a:moveTo>
                      <a:pt x="3183" y="32886"/>
                    </a:moveTo>
                    <a:cubicBezTo>
                      <a:pt x="1101" y="29490"/>
                      <a:pt x="0" y="25583"/>
                      <a:pt x="0" y="21600"/>
                    </a:cubicBezTo>
                    <a:cubicBezTo>
                      <a:pt x="0" y="9670"/>
                      <a:pt x="9670" y="0"/>
                      <a:pt x="21600" y="0"/>
                    </a:cubicBezTo>
                    <a:cubicBezTo>
                      <a:pt x="33529" y="0"/>
                      <a:pt x="43200" y="9670"/>
                      <a:pt x="43200" y="21600"/>
                    </a:cubicBezTo>
                    <a:cubicBezTo>
                      <a:pt x="43200" y="24968"/>
                      <a:pt x="42412" y="28291"/>
                      <a:pt x="40898" y="31300"/>
                    </a:cubicBezTo>
                    <a:lnTo>
                      <a:pt x="21600" y="21600"/>
                    </a:lnTo>
                    <a:lnTo>
                      <a:pt x="3183" y="32886"/>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01" name="Line 469"/>
              <p:cNvSpPr>
                <a:spLocks noChangeShapeType="1"/>
              </p:cNvSpPr>
              <p:nvPr/>
            </p:nvSpPr>
            <p:spPr bwMode="auto">
              <a:xfrm>
                <a:off x="2750" y="1301"/>
                <a:ext cx="260" cy="0"/>
              </a:xfrm>
              <a:prstGeom prst="line">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02" name="Arc 471"/>
              <p:cNvSpPr>
                <a:spLocks noChangeAspect="1"/>
              </p:cNvSpPr>
              <p:nvPr/>
            </p:nvSpPr>
            <p:spPr bwMode="auto">
              <a:xfrm rot="1168837">
                <a:off x="2961" y="1214"/>
                <a:ext cx="98" cy="86"/>
              </a:xfrm>
              <a:custGeom>
                <a:avLst/>
                <a:gdLst>
                  <a:gd name="T0" fmla="*/ 0 w 31366"/>
                  <a:gd name="T1" fmla="*/ 0 h 40502"/>
                  <a:gd name="T2" fmla="*/ 0 w 31366"/>
                  <a:gd name="T3" fmla="*/ 0 h 40502"/>
                  <a:gd name="T4" fmla="*/ 0 w 31366"/>
                  <a:gd name="T5" fmla="*/ 0 h 40502"/>
                  <a:gd name="T6" fmla="*/ 0 60000 65536"/>
                  <a:gd name="T7" fmla="*/ 0 60000 65536"/>
                  <a:gd name="T8" fmla="*/ 0 60000 65536"/>
                </a:gdLst>
                <a:ahLst/>
                <a:cxnLst>
                  <a:cxn ang="T6">
                    <a:pos x="T0" y="T1"/>
                  </a:cxn>
                  <a:cxn ang="T7">
                    <a:pos x="T2" y="T3"/>
                  </a:cxn>
                  <a:cxn ang="T8">
                    <a:pos x="T4" y="T5"/>
                  </a:cxn>
                </a:cxnLst>
                <a:rect l="0" t="0" r="r" b="b"/>
                <a:pathLst>
                  <a:path w="31366" h="40502" fill="none" extrusionOk="0">
                    <a:moveTo>
                      <a:pt x="-1" y="2333"/>
                    </a:moveTo>
                    <a:cubicBezTo>
                      <a:pt x="3026" y="799"/>
                      <a:pt x="6372" y="-1"/>
                      <a:pt x="9766" y="0"/>
                    </a:cubicBezTo>
                    <a:cubicBezTo>
                      <a:pt x="21695" y="0"/>
                      <a:pt x="31366" y="9670"/>
                      <a:pt x="31366" y="21600"/>
                    </a:cubicBezTo>
                    <a:cubicBezTo>
                      <a:pt x="31366" y="29459"/>
                      <a:pt x="27097" y="36698"/>
                      <a:pt x="20219" y="40501"/>
                    </a:cubicBezTo>
                  </a:path>
                  <a:path w="31366" h="40502" stroke="0" extrusionOk="0">
                    <a:moveTo>
                      <a:pt x="-1" y="2333"/>
                    </a:moveTo>
                    <a:cubicBezTo>
                      <a:pt x="3026" y="799"/>
                      <a:pt x="6372" y="-1"/>
                      <a:pt x="9766" y="0"/>
                    </a:cubicBezTo>
                    <a:cubicBezTo>
                      <a:pt x="21695" y="0"/>
                      <a:pt x="31366" y="9670"/>
                      <a:pt x="31366" y="21600"/>
                    </a:cubicBezTo>
                    <a:cubicBezTo>
                      <a:pt x="31366" y="29459"/>
                      <a:pt x="27097" y="36698"/>
                      <a:pt x="20219" y="40501"/>
                    </a:cubicBezTo>
                    <a:lnTo>
                      <a:pt x="9766" y="21600"/>
                    </a:lnTo>
                    <a:lnTo>
                      <a:pt x="-1" y="2333"/>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03" name="Line 472"/>
              <p:cNvSpPr>
                <a:spLocks noChangeShapeType="1"/>
              </p:cNvSpPr>
              <p:nvPr/>
            </p:nvSpPr>
            <p:spPr bwMode="auto">
              <a:xfrm flipH="1">
                <a:off x="2718" y="1207"/>
                <a:ext cx="260" cy="0"/>
              </a:xfrm>
              <a:prstGeom prst="line">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04" name="Arc 473"/>
              <p:cNvSpPr>
                <a:spLocks noChangeAspect="1"/>
              </p:cNvSpPr>
              <p:nvPr/>
            </p:nvSpPr>
            <p:spPr bwMode="auto">
              <a:xfrm rot="-5520000">
                <a:off x="2679" y="1141"/>
                <a:ext cx="52" cy="78"/>
              </a:xfrm>
              <a:custGeom>
                <a:avLst/>
                <a:gdLst>
                  <a:gd name="T0" fmla="*/ 0 w 43200"/>
                  <a:gd name="T1" fmla="*/ 0 h 32887"/>
                  <a:gd name="T2" fmla="*/ 0 w 43200"/>
                  <a:gd name="T3" fmla="*/ 0 h 32887"/>
                  <a:gd name="T4" fmla="*/ 0 w 43200"/>
                  <a:gd name="T5" fmla="*/ 0 h 32887"/>
                  <a:gd name="T6" fmla="*/ 0 60000 65536"/>
                  <a:gd name="T7" fmla="*/ 0 60000 65536"/>
                  <a:gd name="T8" fmla="*/ 0 60000 65536"/>
                </a:gdLst>
                <a:ahLst/>
                <a:cxnLst>
                  <a:cxn ang="T6">
                    <a:pos x="T0" y="T1"/>
                  </a:cxn>
                  <a:cxn ang="T7">
                    <a:pos x="T2" y="T3"/>
                  </a:cxn>
                  <a:cxn ang="T8">
                    <a:pos x="T4" y="T5"/>
                  </a:cxn>
                </a:cxnLst>
                <a:rect l="0" t="0" r="r" b="b"/>
                <a:pathLst>
                  <a:path w="43200" h="32887" fill="none" extrusionOk="0">
                    <a:moveTo>
                      <a:pt x="3183" y="32886"/>
                    </a:moveTo>
                    <a:cubicBezTo>
                      <a:pt x="1101" y="29490"/>
                      <a:pt x="0" y="25583"/>
                      <a:pt x="0" y="21600"/>
                    </a:cubicBezTo>
                    <a:cubicBezTo>
                      <a:pt x="0" y="9670"/>
                      <a:pt x="9670" y="0"/>
                      <a:pt x="21600" y="0"/>
                    </a:cubicBezTo>
                    <a:cubicBezTo>
                      <a:pt x="33529" y="0"/>
                      <a:pt x="43200" y="9670"/>
                      <a:pt x="43200" y="21600"/>
                    </a:cubicBezTo>
                    <a:cubicBezTo>
                      <a:pt x="43200" y="24968"/>
                      <a:pt x="42412" y="28291"/>
                      <a:pt x="40898" y="31300"/>
                    </a:cubicBezTo>
                  </a:path>
                  <a:path w="43200" h="32887" stroke="0" extrusionOk="0">
                    <a:moveTo>
                      <a:pt x="3183" y="32886"/>
                    </a:moveTo>
                    <a:cubicBezTo>
                      <a:pt x="1101" y="29490"/>
                      <a:pt x="0" y="25583"/>
                      <a:pt x="0" y="21600"/>
                    </a:cubicBezTo>
                    <a:cubicBezTo>
                      <a:pt x="0" y="9670"/>
                      <a:pt x="9670" y="0"/>
                      <a:pt x="21600" y="0"/>
                    </a:cubicBezTo>
                    <a:cubicBezTo>
                      <a:pt x="33529" y="0"/>
                      <a:pt x="43200" y="9670"/>
                      <a:pt x="43200" y="21600"/>
                    </a:cubicBezTo>
                    <a:cubicBezTo>
                      <a:pt x="43200" y="24968"/>
                      <a:pt x="42412" y="28291"/>
                      <a:pt x="40898" y="31300"/>
                    </a:cubicBezTo>
                    <a:lnTo>
                      <a:pt x="21600" y="21600"/>
                    </a:lnTo>
                    <a:lnTo>
                      <a:pt x="3183" y="32886"/>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05" name="Line 474"/>
              <p:cNvSpPr>
                <a:spLocks noChangeShapeType="1"/>
              </p:cNvSpPr>
              <p:nvPr/>
            </p:nvSpPr>
            <p:spPr bwMode="auto">
              <a:xfrm>
                <a:off x="2718" y="1155"/>
                <a:ext cx="260" cy="0"/>
              </a:xfrm>
              <a:prstGeom prst="line">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06" name="Arc 475"/>
              <p:cNvSpPr>
                <a:spLocks noChangeAspect="1"/>
              </p:cNvSpPr>
              <p:nvPr/>
            </p:nvSpPr>
            <p:spPr bwMode="auto">
              <a:xfrm rot="1168837">
                <a:off x="2926" y="1066"/>
                <a:ext cx="97" cy="86"/>
              </a:xfrm>
              <a:custGeom>
                <a:avLst/>
                <a:gdLst>
                  <a:gd name="T0" fmla="*/ 0 w 31366"/>
                  <a:gd name="T1" fmla="*/ 0 h 40502"/>
                  <a:gd name="T2" fmla="*/ 0 w 31366"/>
                  <a:gd name="T3" fmla="*/ 0 h 40502"/>
                  <a:gd name="T4" fmla="*/ 0 w 31366"/>
                  <a:gd name="T5" fmla="*/ 0 h 40502"/>
                  <a:gd name="T6" fmla="*/ 0 60000 65536"/>
                  <a:gd name="T7" fmla="*/ 0 60000 65536"/>
                  <a:gd name="T8" fmla="*/ 0 60000 65536"/>
                </a:gdLst>
                <a:ahLst/>
                <a:cxnLst>
                  <a:cxn ang="T6">
                    <a:pos x="T0" y="T1"/>
                  </a:cxn>
                  <a:cxn ang="T7">
                    <a:pos x="T2" y="T3"/>
                  </a:cxn>
                  <a:cxn ang="T8">
                    <a:pos x="T4" y="T5"/>
                  </a:cxn>
                </a:cxnLst>
                <a:rect l="0" t="0" r="r" b="b"/>
                <a:pathLst>
                  <a:path w="31366" h="40502" fill="none" extrusionOk="0">
                    <a:moveTo>
                      <a:pt x="-1" y="2333"/>
                    </a:moveTo>
                    <a:cubicBezTo>
                      <a:pt x="3026" y="799"/>
                      <a:pt x="6372" y="-1"/>
                      <a:pt x="9766" y="0"/>
                    </a:cubicBezTo>
                    <a:cubicBezTo>
                      <a:pt x="21695" y="0"/>
                      <a:pt x="31366" y="9670"/>
                      <a:pt x="31366" y="21600"/>
                    </a:cubicBezTo>
                    <a:cubicBezTo>
                      <a:pt x="31366" y="29459"/>
                      <a:pt x="27097" y="36698"/>
                      <a:pt x="20219" y="40501"/>
                    </a:cubicBezTo>
                  </a:path>
                  <a:path w="31366" h="40502" stroke="0" extrusionOk="0">
                    <a:moveTo>
                      <a:pt x="-1" y="2333"/>
                    </a:moveTo>
                    <a:cubicBezTo>
                      <a:pt x="3026" y="799"/>
                      <a:pt x="6372" y="-1"/>
                      <a:pt x="9766" y="0"/>
                    </a:cubicBezTo>
                    <a:cubicBezTo>
                      <a:pt x="21695" y="0"/>
                      <a:pt x="31366" y="9670"/>
                      <a:pt x="31366" y="21600"/>
                    </a:cubicBezTo>
                    <a:cubicBezTo>
                      <a:pt x="31366" y="29459"/>
                      <a:pt x="27097" y="36698"/>
                      <a:pt x="20219" y="40501"/>
                    </a:cubicBezTo>
                    <a:lnTo>
                      <a:pt x="9766" y="21600"/>
                    </a:lnTo>
                    <a:lnTo>
                      <a:pt x="-1" y="2333"/>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07" name="Line 476"/>
              <p:cNvSpPr>
                <a:spLocks noChangeShapeType="1"/>
              </p:cNvSpPr>
              <p:nvPr/>
            </p:nvSpPr>
            <p:spPr bwMode="auto">
              <a:xfrm flipH="1">
                <a:off x="2718" y="1057"/>
                <a:ext cx="233" cy="1"/>
              </a:xfrm>
              <a:prstGeom prst="line">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08" name="Oval 478"/>
              <p:cNvSpPr>
                <a:spLocks noChangeAspect="1" noChangeArrowheads="1"/>
              </p:cNvSpPr>
              <p:nvPr/>
            </p:nvSpPr>
            <p:spPr bwMode="auto">
              <a:xfrm>
                <a:off x="2773" y="1028"/>
                <a:ext cx="63" cy="56"/>
              </a:xfrm>
              <a:prstGeom prst="ellipse">
                <a:avLst/>
              </a:prstGeom>
              <a:solidFill>
                <a:srgbClr val="FFC000"/>
              </a:solidFill>
              <a:ln w="9525">
                <a:solidFill>
                  <a:srgbClr val="FFC000"/>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409" name="Text Box 479"/>
              <p:cNvSpPr txBox="1">
                <a:spLocks noChangeAspect="1" noChangeArrowheads="1"/>
              </p:cNvSpPr>
              <p:nvPr/>
            </p:nvSpPr>
            <p:spPr bwMode="auto">
              <a:xfrm>
                <a:off x="2722" y="999"/>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a:spcBef>
                    <a:spcPct val="0"/>
                  </a:spcBef>
                  <a:buNone/>
                </a:pPr>
                <a:r>
                  <a:rPr lang="en-GB" altLang="en-US" sz="600" b="1" dirty="0"/>
                  <a:t>C</a:t>
                </a:r>
              </a:p>
            </p:txBody>
          </p:sp>
          <p:sp>
            <p:nvSpPr>
              <p:cNvPr id="167410" name="Oval 481"/>
              <p:cNvSpPr>
                <a:spLocks noChangeAspect="1" noChangeArrowheads="1"/>
              </p:cNvSpPr>
              <p:nvPr/>
            </p:nvSpPr>
            <p:spPr bwMode="auto">
              <a:xfrm>
                <a:off x="2773" y="1325"/>
                <a:ext cx="63" cy="56"/>
              </a:xfrm>
              <a:prstGeom prst="ellipse">
                <a:avLst/>
              </a:prstGeom>
              <a:solidFill>
                <a:srgbClr val="FFC000"/>
              </a:solidFill>
              <a:ln w="9525">
                <a:solidFill>
                  <a:srgbClr val="FFC000"/>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411" name="Text Box 482"/>
              <p:cNvSpPr txBox="1">
                <a:spLocks noChangeAspect="1" noChangeArrowheads="1"/>
              </p:cNvSpPr>
              <p:nvPr/>
            </p:nvSpPr>
            <p:spPr bwMode="auto">
              <a:xfrm>
                <a:off x="2722" y="1294"/>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t>C</a:t>
                </a:r>
              </a:p>
            </p:txBody>
          </p:sp>
          <p:sp>
            <p:nvSpPr>
              <p:cNvPr id="167412" name="Arc 483"/>
              <p:cNvSpPr>
                <a:spLocks noChangeAspect="1"/>
              </p:cNvSpPr>
              <p:nvPr/>
            </p:nvSpPr>
            <p:spPr bwMode="auto">
              <a:xfrm rot="1168837">
                <a:off x="2666" y="969"/>
                <a:ext cx="97" cy="86"/>
              </a:xfrm>
              <a:custGeom>
                <a:avLst/>
                <a:gdLst>
                  <a:gd name="T0" fmla="*/ 0 w 31366"/>
                  <a:gd name="T1" fmla="*/ 0 h 40502"/>
                  <a:gd name="T2" fmla="*/ 0 w 31366"/>
                  <a:gd name="T3" fmla="*/ 0 h 40502"/>
                  <a:gd name="T4" fmla="*/ 0 w 31366"/>
                  <a:gd name="T5" fmla="*/ 0 h 40502"/>
                  <a:gd name="T6" fmla="*/ 0 60000 65536"/>
                  <a:gd name="T7" fmla="*/ 0 60000 65536"/>
                  <a:gd name="T8" fmla="*/ 0 60000 65536"/>
                </a:gdLst>
                <a:ahLst/>
                <a:cxnLst>
                  <a:cxn ang="T6">
                    <a:pos x="T0" y="T1"/>
                  </a:cxn>
                  <a:cxn ang="T7">
                    <a:pos x="T2" y="T3"/>
                  </a:cxn>
                  <a:cxn ang="T8">
                    <a:pos x="T4" y="T5"/>
                  </a:cxn>
                </a:cxnLst>
                <a:rect l="0" t="0" r="r" b="b"/>
                <a:pathLst>
                  <a:path w="31366" h="40502" fill="none" extrusionOk="0">
                    <a:moveTo>
                      <a:pt x="-1" y="2333"/>
                    </a:moveTo>
                    <a:cubicBezTo>
                      <a:pt x="3026" y="799"/>
                      <a:pt x="6372" y="-1"/>
                      <a:pt x="9766" y="0"/>
                    </a:cubicBezTo>
                    <a:cubicBezTo>
                      <a:pt x="21695" y="0"/>
                      <a:pt x="31366" y="9670"/>
                      <a:pt x="31366" y="21600"/>
                    </a:cubicBezTo>
                    <a:cubicBezTo>
                      <a:pt x="31366" y="29459"/>
                      <a:pt x="27097" y="36698"/>
                      <a:pt x="20219" y="40501"/>
                    </a:cubicBezTo>
                  </a:path>
                  <a:path w="31366" h="40502" stroke="0" extrusionOk="0">
                    <a:moveTo>
                      <a:pt x="-1" y="2333"/>
                    </a:moveTo>
                    <a:cubicBezTo>
                      <a:pt x="3026" y="799"/>
                      <a:pt x="6372" y="-1"/>
                      <a:pt x="9766" y="0"/>
                    </a:cubicBezTo>
                    <a:cubicBezTo>
                      <a:pt x="21695" y="0"/>
                      <a:pt x="31366" y="9670"/>
                      <a:pt x="31366" y="21600"/>
                    </a:cubicBezTo>
                    <a:cubicBezTo>
                      <a:pt x="31366" y="29459"/>
                      <a:pt x="27097" y="36698"/>
                      <a:pt x="20219" y="40501"/>
                    </a:cubicBezTo>
                    <a:lnTo>
                      <a:pt x="9766" y="21600"/>
                    </a:lnTo>
                    <a:lnTo>
                      <a:pt x="-1" y="2333"/>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13" name="Arc 484"/>
              <p:cNvSpPr>
                <a:spLocks noChangeAspect="1"/>
              </p:cNvSpPr>
              <p:nvPr/>
            </p:nvSpPr>
            <p:spPr bwMode="auto">
              <a:xfrm rot="-5520000">
                <a:off x="2627" y="898"/>
                <a:ext cx="52" cy="78"/>
              </a:xfrm>
              <a:custGeom>
                <a:avLst/>
                <a:gdLst>
                  <a:gd name="T0" fmla="*/ 0 w 43200"/>
                  <a:gd name="T1" fmla="*/ 0 h 32887"/>
                  <a:gd name="T2" fmla="*/ 0 w 43200"/>
                  <a:gd name="T3" fmla="*/ 0 h 32887"/>
                  <a:gd name="T4" fmla="*/ 0 w 43200"/>
                  <a:gd name="T5" fmla="*/ 0 h 32887"/>
                  <a:gd name="T6" fmla="*/ 0 60000 65536"/>
                  <a:gd name="T7" fmla="*/ 0 60000 65536"/>
                  <a:gd name="T8" fmla="*/ 0 60000 65536"/>
                </a:gdLst>
                <a:ahLst/>
                <a:cxnLst>
                  <a:cxn ang="T6">
                    <a:pos x="T0" y="T1"/>
                  </a:cxn>
                  <a:cxn ang="T7">
                    <a:pos x="T2" y="T3"/>
                  </a:cxn>
                  <a:cxn ang="T8">
                    <a:pos x="T4" y="T5"/>
                  </a:cxn>
                </a:cxnLst>
                <a:rect l="0" t="0" r="r" b="b"/>
                <a:pathLst>
                  <a:path w="43200" h="32887" fill="none" extrusionOk="0">
                    <a:moveTo>
                      <a:pt x="3183" y="32886"/>
                    </a:moveTo>
                    <a:cubicBezTo>
                      <a:pt x="1101" y="29490"/>
                      <a:pt x="0" y="25583"/>
                      <a:pt x="0" y="21600"/>
                    </a:cubicBezTo>
                    <a:cubicBezTo>
                      <a:pt x="0" y="9670"/>
                      <a:pt x="9670" y="0"/>
                      <a:pt x="21600" y="0"/>
                    </a:cubicBezTo>
                    <a:cubicBezTo>
                      <a:pt x="33529" y="0"/>
                      <a:pt x="43200" y="9670"/>
                      <a:pt x="43200" y="21600"/>
                    </a:cubicBezTo>
                    <a:cubicBezTo>
                      <a:pt x="43200" y="24968"/>
                      <a:pt x="42412" y="28291"/>
                      <a:pt x="40898" y="31300"/>
                    </a:cubicBezTo>
                  </a:path>
                  <a:path w="43200" h="32887" stroke="0" extrusionOk="0">
                    <a:moveTo>
                      <a:pt x="3183" y="32886"/>
                    </a:moveTo>
                    <a:cubicBezTo>
                      <a:pt x="1101" y="29490"/>
                      <a:pt x="0" y="25583"/>
                      <a:pt x="0" y="21600"/>
                    </a:cubicBezTo>
                    <a:cubicBezTo>
                      <a:pt x="0" y="9670"/>
                      <a:pt x="9670" y="0"/>
                      <a:pt x="21600" y="0"/>
                    </a:cubicBezTo>
                    <a:cubicBezTo>
                      <a:pt x="33529" y="0"/>
                      <a:pt x="43200" y="9670"/>
                      <a:pt x="43200" y="21600"/>
                    </a:cubicBezTo>
                    <a:cubicBezTo>
                      <a:pt x="43200" y="24968"/>
                      <a:pt x="42412" y="28291"/>
                      <a:pt x="40898" y="31300"/>
                    </a:cubicBezTo>
                    <a:lnTo>
                      <a:pt x="21600" y="21600"/>
                    </a:lnTo>
                    <a:lnTo>
                      <a:pt x="3183" y="32886"/>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167414" name="Group 488"/>
              <p:cNvGrpSpPr>
                <a:grpSpLocks noChangeAspect="1"/>
              </p:cNvGrpSpPr>
              <p:nvPr/>
            </p:nvGrpSpPr>
            <p:grpSpPr bwMode="auto">
              <a:xfrm rot="-10758046">
                <a:off x="3064" y="1205"/>
                <a:ext cx="142" cy="96"/>
                <a:chOff x="576" y="1968"/>
                <a:chExt cx="1248" cy="912"/>
              </a:xfrm>
            </p:grpSpPr>
            <p:sp>
              <p:nvSpPr>
                <p:cNvPr id="167415" name="Line 485"/>
                <p:cNvSpPr>
                  <a:spLocks noChangeAspect="1" noChangeShapeType="1"/>
                </p:cNvSpPr>
                <p:nvPr/>
              </p:nvSpPr>
              <p:spPr bwMode="auto">
                <a:xfrm flipH="1">
                  <a:off x="1056" y="2400"/>
                  <a:ext cx="768" cy="0"/>
                </a:xfrm>
                <a:prstGeom prst="line">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16" name="Line 486"/>
                <p:cNvSpPr>
                  <a:spLocks noChangeAspect="1" noChangeShapeType="1"/>
                </p:cNvSpPr>
                <p:nvPr/>
              </p:nvSpPr>
              <p:spPr bwMode="auto">
                <a:xfrm flipH="1" flipV="1">
                  <a:off x="624" y="1968"/>
                  <a:ext cx="432" cy="432"/>
                </a:xfrm>
                <a:prstGeom prst="line">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17" name="Line 487"/>
                <p:cNvSpPr>
                  <a:spLocks noChangeAspect="1" noChangeShapeType="1"/>
                </p:cNvSpPr>
                <p:nvPr/>
              </p:nvSpPr>
              <p:spPr bwMode="auto">
                <a:xfrm flipH="1">
                  <a:off x="576" y="2400"/>
                  <a:ext cx="480" cy="480"/>
                </a:xfrm>
                <a:prstGeom prst="line">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nvGrpSpPr>
              <p:cNvPr id="167418" name="Group 489"/>
              <p:cNvGrpSpPr>
                <a:grpSpLocks noChangeAspect="1"/>
              </p:cNvGrpSpPr>
              <p:nvPr/>
            </p:nvGrpSpPr>
            <p:grpSpPr bwMode="auto">
              <a:xfrm rot="-2385951">
                <a:off x="3091" y="2504"/>
                <a:ext cx="142" cy="96"/>
                <a:chOff x="576" y="1968"/>
                <a:chExt cx="1248" cy="912"/>
              </a:xfrm>
            </p:grpSpPr>
            <p:sp>
              <p:nvSpPr>
                <p:cNvPr id="167419" name="Line 490"/>
                <p:cNvSpPr>
                  <a:spLocks noChangeAspect="1" noChangeShapeType="1"/>
                </p:cNvSpPr>
                <p:nvPr/>
              </p:nvSpPr>
              <p:spPr bwMode="auto">
                <a:xfrm flipH="1">
                  <a:off x="1056" y="2400"/>
                  <a:ext cx="768" cy="0"/>
                </a:xfrm>
                <a:prstGeom prst="line">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420" name="Line 491"/>
                <p:cNvSpPr>
                  <a:spLocks noChangeAspect="1" noChangeShapeType="1"/>
                </p:cNvSpPr>
                <p:nvPr/>
              </p:nvSpPr>
              <p:spPr bwMode="auto">
                <a:xfrm flipH="1" flipV="1">
                  <a:off x="624" y="1968"/>
                  <a:ext cx="432" cy="432"/>
                </a:xfrm>
                <a:prstGeom prst="line">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421" name="Line 492"/>
                <p:cNvSpPr>
                  <a:spLocks noChangeAspect="1" noChangeShapeType="1"/>
                </p:cNvSpPr>
                <p:nvPr/>
              </p:nvSpPr>
              <p:spPr bwMode="auto">
                <a:xfrm flipH="1">
                  <a:off x="576" y="2400"/>
                  <a:ext cx="480" cy="480"/>
                </a:xfrm>
                <a:prstGeom prst="line">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167422" name="Group 493"/>
              <p:cNvGrpSpPr>
                <a:grpSpLocks noChangeAspect="1"/>
              </p:cNvGrpSpPr>
              <p:nvPr/>
            </p:nvGrpSpPr>
            <p:grpSpPr bwMode="auto">
              <a:xfrm>
                <a:off x="2926" y="2309"/>
                <a:ext cx="142" cy="96"/>
                <a:chOff x="576" y="1968"/>
                <a:chExt cx="1248" cy="912"/>
              </a:xfrm>
            </p:grpSpPr>
            <p:sp>
              <p:nvSpPr>
                <p:cNvPr id="167423" name="Line 494"/>
                <p:cNvSpPr>
                  <a:spLocks noChangeAspect="1" noChangeShapeType="1"/>
                </p:cNvSpPr>
                <p:nvPr/>
              </p:nvSpPr>
              <p:spPr bwMode="auto">
                <a:xfrm flipH="1">
                  <a:off x="1056" y="2400"/>
                  <a:ext cx="768" cy="0"/>
                </a:xfrm>
                <a:prstGeom prst="line">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424" name="Line 495"/>
                <p:cNvSpPr>
                  <a:spLocks noChangeAspect="1" noChangeShapeType="1"/>
                </p:cNvSpPr>
                <p:nvPr/>
              </p:nvSpPr>
              <p:spPr bwMode="auto">
                <a:xfrm flipH="1" flipV="1">
                  <a:off x="624" y="1968"/>
                  <a:ext cx="432" cy="432"/>
                </a:xfrm>
                <a:prstGeom prst="line">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425" name="Line 496"/>
                <p:cNvSpPr>
                  <a:spLocks noChangeAspect="1" noChangeShapeType="1"/>
                </p:cNvSpPr>
                <p:nvPr/>
              </p:nvSpPr>
              <p:spPr bwMode="auto">
                <a:xfrm flipH="1">
                  <a:off x="576" y="2400"/>
                  <a:ext cx="480" cy="480"/>
                </a:xfrm>
                <a:prstGeom prst="line">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167426" name="Group 497"/>
              <p:cNvGrpSpPr>
                <a:grpSpLocks noChangeAspect="1"/>
              </p:cNvGrpSpPr>
              <p:nvPr/>
            </p:nvGrpSpPr>
            <p:grpSpPr bwMode="auto">
              <a:xfrm>
                <a:off x="3016" y="1925"/>
                <a:ext cx="142" cy="96"/>
                <a:chOff x="576" y="1968"/>
                <a:chExt cx="1248" cy="912"/>
              </a:xfrm>
            </p:grpSpPr>
            <p:sp>
              <p:nvSpPr>
                <p:cNvPr id="167427" name="Line 498"/>
                <p:cNvSpPr>
                  <a:spLocks noChangeAspect="1" noChangeShapeType="1"/>
                </p:cNvSpPr>
                <p:nvPr/>
              </p:nvSpPr>
              <p:spPr bwMode="auto">
                <a:xfrm flipH="1">
                  <a:off x="1056" y="2400"/>
                  <a:ext cx="768" cy="0"/>
                </a:xfrm>
                <a:prstGeom prst="line">
                  <a:avLst/>
                </a:prstGeom>
                <a:noFill/>
                <a:ln w="28575">
                  <a:solidFill>
                    <a:schemeClr val="accent2">
                      <a:lumMod val="75000"/>
                    </a:schemeClr>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428" name="Line 499"/>
                <p:cNvSpPr>
                  <a:spLocks noChangeAspect="1" noChangeShapeType="1"/>
                </p:cNvSpPr>
                <p:nvPr/>
              </p:nvSpPr>
              <p:spPr bwMode="auto">
                <a:xfrm flipH="1" flipV="1">
                  <a:off x="624" y="1968"/>
                  <a:ext cx="432" cy="432"/>
                </a:xfrm>
                <a:prstGeom prst="line">
                  <a:avLst/>
                </a:prstGeom>
                <a:noFill/>
                <a:ln w="28575">
                  <a:solidFill>
                    <a:schemeClr val="accent2">
                      <a:lumMod val="75000"/>
                    </a:schemeClr>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429" name="Line 500"/>
                <p:cNvSpPr>
                  <a:spLocks noChangeAspect="1" noChangeShapeType="1"/>
                </p:cNvSpPr>
                <p:nvPr/>
              </p:nvSpPr>
              <p:spPr bwMode="auto">
                <a:xfrm flipH="1">
                  <a:off x="576" y="2400"/>
                  <a:ext cx="480" cy="480"/>
                </a:xfrm>
                <a:prstGeom prst="line">
                  <a:avLst/>
                </a:prstGeom>
                <a:noFill/>
                <a:ln w="28575">
                  <a:solidFill>
                    <a:schemeClr val="accent2">
                      <a:lumMod val="75000"/>
                    </a:schemeClr>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dirty="0"/>
                </a:p>
              </p:txBody>
            </p:sp>
          </p:grpSp>
          <p:grpSp>
            <p:nvGrpSpPr>
              <p:cNvPr id="167430" name="Group 541"/>
              <p:cNvGrpSpPr>
                <a:grpSpLocks noChangeAspect="1"/>
              </p:cNvGrpSpPr>
              <p:nvPr/>
            </p:nvGrpSpPr>
            <p:grpSpPr bwMode="auto">
              <a:xfrm>
                <a:off x="3394" y="2213"/>
                <a:ext cx="535" cy="56"/>
                <a:chOff x="2880" y="2832"/>
                <a:chExt cx="658" cy="77"/>
              </a:xfrm>
            </p:grpSpPr>
            <p:sp>
              <p:nvSpPr>
                <p:cNvPr id="167431" name="Oval 542"/>
                <p:cNvSpPr>
                  <a:spLocks noChangeAspect="1" noChangeArrowheads="1"/>
                </p:cNvSpPr>
                <p:nvPr/>
              </p:nvSpPr>
              <p:spPr bwMode="auto">
                <a:xfrm>
                  <a:off x="3456"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432" name="Oval 543"/>
                <p:cNvSpPr>
                  <a:spLocks noChangeAspect="1" noChangeArrowheads="1"/>
                </p:cNvSpPr>
                <p:nvPr/>
              </p:nvSpPr>
              <p:spPr bwMode="auto">
                <a:xfrm>
                  <a:off x="3211"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433" name="Oval 544"/>
                <p:cNvSpPr>
                  <a:spLocks noChangeAspect="1" noChangeArrowheads="1"/>
                </p:cNvSpPr>
                <p:nvPr/>
              </p:nvSpPr>
              <p:spPr bwMode="auto">
                <a:xfrm>
                  <a:off x="2962"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434" name="Oval 545"/>
                <p:cNvSpPr>
                  <a:spLocks noChangeAspect="1" noChangeArrowheads="1"/>
                </p:cNvSpPr>
                <p:nvPr/>
              </p:nvSpPr>
              <p:spPr bwMode="auto">
                <a:xfrm>
                  <a:off x="3295"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435" name="Oval 546"/>
                <p:cNvSpPr>
                  <a:spLocks noChangeAspect="1" noChangeArrowheads="1"/>
                </p:cNvSpPr>
                <p:nvPr/>
              </p:nvSpPr>
              <p:spPr bwMode="auto">
                <a:xfrm>
                  <a:off x="2880"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436" name="Oval 547"/>
                <p:cNvSpPr>
                  <a:spLocks noChangeAspect="1" noChangeArrowheads="1"/>
                </p:cNvSpPr>
                <p:nvPr/>
              </p:nvSpPr>
              <p:spPr bwMode="auto">
                <a:xfrm>
                  <a:off x="3379"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437" name="Oval 548"/>
                <p:cNvSpPr>
                  <a:spLocks noChangeAspect="1" noChangeArrowheads="1"/>
                </p:cNvSpPr>
                <p:nvPr/>
              </p:nvSpPr>
              <p:spPr bwMode="auto">
                <a:xfrm>
                  <a:off x="3461"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438" name="Oval 549"/>
                <p:cNvSpPr>
                  <a:spLocks noChangeAspect="1" noChangeArrowheads="1"/>
                </p:cNvSpPr>
                <p:nvPr/>
              </p:nvSpPr>
              <p:spPr bwMode="auto">
                <a:xfrm>
                  <a:off x="3046"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439" name="Oval 550"/>
                <p:cNvSpPr>
                  <a:spLocks noChangeAspect="1" noChangeArrowheads="1"/>
                </p:cNvSpPr>
                <p:nvPr/>
              </p:nvSpPr>
              <p:spPr bwMode="auto">
                <a:xfrm>
                  <a:off x="3128" y="2832"/>
                  <a:ext cx="77" cy="77"/>
                </a:xfrm>
                <a:prstGeom prst="ellipse">
                  <a:avLst/>
                </a:prstGeom>
                <a:solidFill>
                  <a:srgbClr val="FFEBEB"/>
                </a:solidFill>
                <a:ln w="9525">
                  <a:solidFill>
                    <a:srgbClr val="FFEBEB"/>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grpSp>
          <p:sp>
            <p:nvSpPr>
              <p:cNvPr id="167440" name="Line 642"/>
              <p:cNvSpPr>
                <a:spLocks noChangeShapeType="1"/>
              </p:cNvSpPr>
              <p:nvPr/>
            </p:nvSpPr>
            <p:spPr bwMode="auto">
              <a:xfrm>
                <a:off x="2666" y="912"/>
                <a:ext cx="1040" cy="144"/>
              </a:xfrm>
              <a:prstGeom prst="line">
                <a:avLst/>
              </a:prstGeom>
              <a:noFill/>
              <a:ln w="28575">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41" name="Arc 643"/>
              <p:cNvSpPr>
                <a:spLocks noChangeAspect="1"/>
              </p:cNvSpPr>
              <p:nvPr/>
            </p:nvSpPr>
            <p:spPr bwMode="auto">
              <a:xfrm rot="1168837">
                <a:off x="3657" y="1061"/>
                <a:ext cx="97" cy="86"/>
              </a:xfrm>
              <a:custGeom>
                <a:avLst/>
                <a:gdLst>
                  <a:gd name="T0" fmla="*/ 0 w 31366"/>
                  <a:gd name="T1" fmla="*/ 0 h 40502"/>
                  <a:gd name="T2" fmla="*/ 0 w 31366"/>
                  <a:gd name="T3" fmla="*/ 0 h 40502"/>
                  <a:gd name="T4" fmla="*/ 0 w 31366"/>
                  <a:gd name="T5" fmla="*/ 0 h 40502"/>
                  <a:gd name="T6" fmla="*/ 0 60000 65536"/>
                  <a:gd name="T7" fmla="*/ 0 60000 65536"/>
                  <a:gd name="T8" fmla="*/ 0 60000 65536"/>
                </a:gdLst>
                <a:ahLst/>
                <a:cxnLst>
                  <a:cxn ang="T6">
                    <a:pos x="T0" y="T1"/>
                  </a:cxn>
                  <a:cxn ang="T7">
                    <a:pos x="T2" y="T3"/>
                  </a:cxn>
                  <a:cxn ang="T8">
                    <a:pos x="T4" y="T5"/>
                  </a:cxn>
                </a:cxnLst>
                <a:rect l="0" t="0" r="r" b="b"/>
                <a:pathLst>
                  <a:path w="31366" h="40502" fill="none" extrusionOk="0">
                    <a:moveTo>
                      <a:pt x="-1" y="2333"/>
                    </a:moveTo>
                    <a:cubicBezTo>
                      <a:pt x="3026" y="799"/>
                      <a:pt x="6372" y="-1"/>
                      <a:pt x="9766" y="0"/>
                    </a:cubicBezTo>
                    <a:cubicBezTo>
                      <a:pt x="21695" y="0"/>
                      <a:pt x="31366" y="9670"/>
                      <a:pt x="31366" y="21600"/>
                    </a:cubicBezTo>
                    <a:cubicBezTo>
                      <a:pt x="31366" y="29459"/>
                      <a:pt x="27097" y="36698"/>
                      <a:pt x="20219" y="40501"/>
                    </a:cubicBezTo>
                  </a:path>
                  <a:path w="31366" h="40502" stroke="0" extrusionOk="0">
                    <a:moveTo>
                      <a:pt x="-1" y="2333"/>
                    </a:moveTo>
                    <a:cubicBezTo>
                      <a:pt x="3026" y="799"/>
                      <a:pt x="6372" y="-1"/>
                      <a:pt x="9766" y="0"/>
                    </a:cubicBezTo>
                    <a:cubicBezTo>
                      <a:pt x="21695" y="0"/>
                      <a:pt x="31366" y="9670"/>
                      <a:pt x="31366" y="21600"/>
                    </a:cubicBezTo>
                    <a:cubicBezTo>
                      <a:pt x="31366" y="29459"/>
                      <a:pt x="27097" y="36698"/>
                      <a:pt x="20219" y="40501"/>
                    </a:cubicBezTo>
                    <a:lnTo>
                      <a:pt x="9766" y="21600"/>
                    </a:lnTo>
                    <a:lnTo>
                      <a:pt x="-1" y="2333"/>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42" name="Arc 644"/>
              <p:cNvSpPr>
                <a:spLocks noChangeAspect="1"/>
              </p:cNvSpPr>
              <p:nvPr/>
            </p:nvSpPr>
            <p:spPr bwMode="auto">
              <a:xfrm rot="-5520000">
                <a:off x="3538" y="1035"/>
                <a:ext cx="52" cy="286"/>
              </a:xfrm>
              <a:custGeom>
                <a:avLst/>
                <a:gdLst>
                  <a:gd name="T0" fmla="*/ 0 w 43200"/>
                  <a:gd name="T1" fmla="*/ 0 h 32887"/>
                  <a:gd name="T2" fmla="*/ 0 w 43200"/>
                  <a:gd name="T3" fmla="*/ 0 h 32887"/>
                  <a:gd name="T4" fmla="*/ 0 w 43200"/>
                  <a:gd name="T5" fmla="*/ 0 h 32887"/>
                  <a:gd name="T6" fmla="*/ 0 60000 65536"/>
                  <a:gd name="T7" fmla="*/ 0 60000 65536"/>
                  <a:gd name="T8" fmla="*/ 0 60000 65536"/>
                </a:gdLst>
                <a:ahLst/>
                <a:cxnLst>
                  <a:cxn ang="T6">
                    <a:pos x="T0" y="T1"/>
                  </a:cxn>
                  <a:cxn ang="T7">
                    <a:pos x="T2" y="T3"/>
                  </a:cxn>
                  <a:cxn ang="T8">
                    <a:pos x="T4" y="T5"/>
                  </a:cxn>
                </a:cxnLst>
                <a:rect l="0" t="0" r="r" b="b"/>
                <a:pathLst>
                  <a:path w="43200" h="32887" fill="none" extrusionOk="0">
                    <a:moveTo>
                      <a:pt x="3183" y="32886"/>
                    </a:moveTo>
                    <a:cubicBezTo>
                      <a:pt x="1101" y="29490"/>
                      <a:pt x="0" y="25583"/>
                      <a:pt x="0" y="21600"/>
                    </a:cubicBezTo>
                    <a:cubicBezTo>
                      <a:pt x="0" y="9670"/>
                      <a:pt x="9670" y="0"/>
                      <a:pt x="21600" y="0"/>
                    </a:cubicBezTo>
                    <a:cubicBezTo>
                      <a:pt x="33529" y="0"/>
                      <a:pt x="43200" y="9670"/>
                      <a:pt x="43200" y="21600"/>
                    </a:cubicBezTo>
                    <a:cubicBezTo>
                      <a:pt x="43200" y="25540"/>
                      <a:pt x="42122" y="29406"/>
                      <a:pt x="40082" y="32777"/>
                    </a:cubicBezTo>
                  </a:path>
                  <a:path w="43200" h="32887" stroke="0" extrusionOk="0">
                    <a:moveTo>
                      <a:pt x="3183" y="32886"/>
                    </a:moveTo>
                    <a:cubicBezTo>
                      <a:pt x="1101" y="29490"/>
                      <a:pt x="0" y="25583"/>
                      <a:pt x="0" y="21600"/>
                    </a:cubicBezTo>
                    <a:cubicBezTo>
                      <a:pt x="0" y="9670"/>
                      <a:pt x="9670" y="0"/>
                      <a:pt x="21600" y="0"/>
                    </a:cubicBezTo>
                    <a:cubicBezTo>
                      <a:pt x="33529" y="0"/>
                      <a:pt x="43200" y="9670"/>
                      <a:pt x="43200" y="21600"/>
                    </a:cubicBezTo>
                    <a:cubicBezTo>
                      <a:pt x="43200" y="25540"/>
                      <a:pt x="42122" y="29406"/>
                      <a:pt x="40082" y="32777"/>
                    </a:cubicBezTo>
                    <a:lnTo>
                      <a:pt x="21600" y="21600"/>
                    </a:lnTo>
                    <a:lnTo>
                      <a:pt x="3183" y="32886"/>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43" name="Oval 646"/>
              <p:cNvSpPr>
                <a:spLocks noChangeAspect="1" noChangeArrowheads="1"/>
              </p:cNvSpPr>
              <p:nvPr/>
            </p:nvSpPr>
            <p:spPr bwMode="auto">
              <a:xfrm>
                <a:off x="3605" y="1013"/>
                <a:ext cx="63" cy="56"/>
              </a:xfrm>
              <a:prstGeom prst="ellipse">
                <a:avLst/>
              </a:prstGeom>
              <a:solidFill>
                <a:srgbClr val="FFC000"/>
              </a:solidFill>
              <a:ln w="9525">
                <a:solidFill>
                  <a:srgbClr val="FFC000"/>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444" name="Text Box 647"/>
              <p:cNvSpPr txBox="1">
                <a:spLocks noChangeAspect="1" noChangeArrowheads="1"/>
              </p:cNvSpPr>
              <p:nvPr/>
            </p:nvSpPr>
            <p:spPr bwMode="auto">
              <a:xfrm>
                <a:off x="3554" y="982"/>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sp>
            <p:nvSpPr>
              <p:cNvPr id="167445" name="Arc 648"/>
              <p:cNvSpPr>
                <a:spLocks noChangeAspect="1"/>
              </p:cNvSpPr>
              <p:nvPr/>
            </p:nvSpPr>
            <p:spPr bwMode="auto">
              <a:xfrm rot="1168837">
                <a:off x="3686" y="1205"/>
                <a:ext cx="98" cy="92"/>
              </a:xfrm>
              <a:custGeom>
                <a:avLst/>
                <a:gdLst>
                  <a:gd name="T0" fmla="*/ 0 w 31366"/>
                  <a:gd name="T1" fmla="*/ 0 h 43111"/>
                  <a:gd name="T2" fmla="*/ 0 w 31366"/>
                  <a:gd name="T3" fmla="*/ 0 h 43111"/>
                  <a:gd name="T4" fmla="*/ 0 w 31366"/>
                  <a:gd name="T5" fmla="*/ 0 h 43111"/>
                  <a:gd name="T6" fmla="*/ 0 60000 65536"/>
                  <a:gd name="T7" fmla="*/ 0 60000 65536"/>
                  <a:gd name="T8" fmla="*/ 0 60000 65536"/>
                </a:gdLst>
                <a:ahLst/>
                <a:cxnLst>
                  <a:cxn ang="T6">
                    <a:pos x="T0" y="T1"/>
                  </a:cxn>
                  <a:cxn ang="T7">
                    <a:pos x="T2" y="T3"/>
                  </a:cxn>
                  <a:cxn ang="T8">
                    <a:pos x="T4" y="T5"/>
                  </a:cxn>
                </a:cxnLst>
                <a:rect l="0" t="0" r="r" b="b"/>
                <a:pathLst>
                  <a:path w="31366" h="43111" fill="none" extrusionOk="0">
                    <a:moveTo>
                      <a:pt x="-1" y="2333"/>
                    </a:moveTo>
                    <a:cubicBezTo>
                      <a:pt x="3026" y="799"/>
                      <a:pt x="6372" y="-1"/>
                      <a:pt x="9766" y="0"/>
                    </a:cubicBezTo>
                    <a:cubicBezTo>
                      <a:pt x="21695" y="0"/>
                      <a:pt x="31366" y="9670"/>
                      <a:pt x="31366" y="21600"/>
                    </a:cubicBezTo>
                    <a:cubicBezTo>
                      <a:pt x="31366" y="32769"/>
                      <a:pt x="22849" y="42097"/>
                      <a:pt x="11725" y="43110"/>
                    </a:cubicBezTo>
                  </a:path>
                  <a:path w="31366" h="43111" stroke="0" extrusionOk="0">
                    <a:moveTo>
                      <a:pt x="-1" y="2333"/>
                    </a:moveTo>
                    <a:cubicBezTo>
                      <a:pt x="3026" y="799"/>
                      <a:pt x="6372" y="-1"/>
                      <a:pt x="9766" y="0"/>
                    </a:cubicBezTo>
                    <a:cubicBezTo>
                      <a:pt x="21695" y="0"/>
                      <a:pt x="31366" y="9670"/>
                      <a:pt x="31366" y="21600"/>
                    </a:cubicBezTo>
                    <a:cubicBezTo>
                      <a:pt x="31366" y="32769"/>
                      <a:pt x="22849" y="42097"/>
                      <a:pt x="11725" y="43110"/>
                    </a:cubicBezTo>
                    <a:lnTo>
                      <a:pt x="9766" y="21600"/>
                    </a:lnTo>
                    <a:lnTo>
                      <a:pt x="-1" y="2333"/>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46" name="Arc 649"/>
              <p:cNvSpPr>
                <a:spLocks noChangeAspect="1"/>
              </p:cNvSpPr>
              <p:nvPr/>
            </p:nvSpPr>
            <p:spPr bwMode="auto">
              <a:xfrm rot="-5520000">
                <a:off x="3636" y="1298"/>
                <a:ext cx="91" cy="74"/>
              </a:xfrm>
              <a:custGeom>
                <a:avLst/>
                <a:gdLst>
                  <a:gd name="T0" fmla="*/ 0 w 38219"/>
                  <a:gd name="T1" fmla="*/ 0 h 31301"/>
                  <a:gd name="T2" fmla="*/ 0 w 38219"/>
                  <a:gd name="T3" fmla="*/ 0 h 31301"/>
                  <a:gd name="T4" fmla="*/ 0 w 38219"/>
                  <a:gd name="T5" fmla="*/ 0 h 31301"/>
                  <a:gd name="T6" fmla="*/ 0 60000 65536"/>
                  <a:gd name="T7" fmla="*/ 0 60000 65536"/>
                  <a:gd name="T8" fmla="*/ 0 60000 65536"/>
                </a:gdLst>
                <a:ahLst/>
                <a:cxnLst>
                  <a:cxn ang="T6">
                    <a:pos x="T0" y="T1"/>
                  </a:cxn>
                  <a:cxn ang="T7">
                    <a:pos x="T2" y="T3"/>
                  </a:cxn>
                  <a:cxn ang="T8">
                    <a:pos x="T4" y="T5"/>
                  </a:cxn>
                </a:cxnLst>
                <a:rect l="0" t="0" r="r" b="b"/>
                <a:pathLst>
                  <a:path w="38219" h="31301" fill="none" extrusionOk="0">
                    <a:moveTo>
                      <a:pt x="-1" y="7802"/>
                    </a:moveTo>
                    <a:cubicBezTo>
                      <a:pt x="4103" y="2859"/>
                      <a:pt x="10194" y="-1"/>
                      <a:pt x="16619" y="0"/>
                    </a:cubicBezTo>
                    <a:cubicBezTo>
                      <a:pt x="28548" y="0"/>
                      <a:pt x="38219" y="9670"/>
                      <a:pt x="38219" y="21600"/>
                    </a:cubicBezTo>
                    <a:cubicBezTo>
                      <a:pt x="38219" y="24968"/>
                      <a:pt x="37431" y="28291"/>
                      <a:pt x="35917" y="31300"/>
                    </a:cubicBezTo>
                  </a:path>
                  <a:path w="38219" h="31301" stroke="0" extrusionOk="0">
                    <a:moveTo>
                      <a:pt x="-1" y="7802"/>
                    </a:moveTo>
                    <a:cubicBezTo>
                      <a:pt x="4103" y="2859"/>
                      <a:pt x="10194" y="-1"/>
                      <a:pt x="16619" y="0"/>
                    </a:cubicBezTo>
                    <a:cubicBezTo>
                      <a:pt x="28548" y="0"/>
                      <a:pt x="38219" y="9670"/>
                      <a:pt x="38219" y="21600"/>
                    </a:cubicBezTo>
                    <a:cubicBezTo>
                      <a:pt x="38219" y="24968"/>
                      <a:pt x="37431" y="28291"/>
                      <a:pt x="35917" y="31300"/>
                    </a:cubicBezTo>
                    <a:lnTo>
                      <a:pt x="16619" y="21600"/>
                    </a:lnTo>
                    <a:lnTo>
                      <a:pt x="-1" y="7802"/>
                    </a:lnTo>
                    <a:close/>
                  </a:path>
                </a:pathLst>
              </a:custGeom>
              <a:noFill/>
              <a:ln w="28575">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47" name="Arc 651"/>
              <p:cNvSpPr>
                <a:spLocks noChangeAspect="1"/>
              </p:cNvSpPr>
              <p:nvPr/>
            </p:nvSpPr>
            <p:spPr bwMode="auto">
              <a:xfrm rot="3078910">
                <a:off x="3625" y="1395"/>
                <a:ext cx="90" cy="75"/>
              </a:xfrm>
              <a:custGeom>
                <a:avLst/>
                <a:gdLst>
                  <a:gd name="T0" fmla="*/ 0 w 31366"/>
                  <a:gd name="T1" fmla="*/ 0 h 32505"/>
                  <a:gd name="T2" fmla="*/ 0 w 31366"/>
                  <a:gd name="T3" fmla="*/ 0 h 32505"/>
                  <a:gd name="T4" fmla="*/ 0 w 31366"/>
                  <a:gd name="T5" fmla="*/ 0 h 32505"/>
                  <a:gd name="T6" fmla="*/ 0 60000 65536"/>
                  <a:gd name="T7" fmla="*/ 0 60000 65536"/>
                  <a:gd name="T8" fmla="*/ 0 60000 65536"/>
                </a:gdLst>
                <a:ahLst/>
                <a:cxnLst>
                  <a:cxn ang="T6">
                    <a:pos x="T0" y="T1"/>
                  </a:cxn>
                  <a:cxn ang="T7">
                    <a:pos x="T2" y="T3"/>
                  </a:cxn>
                  <a:cxn ang="T8">
                    <a:pos x="T4" y="T5"/>
                  </a:cxn>
                </a:cxnLst>
                <a:rect l="0" t="0" r="r" b="b"/>
                <a:pathLst>
                  <a:path w="31366" h="32505" fill="none" extrusionOk="0">
                    <a:moveTo>
                      <a:pt x="-1" y="2333"/>
                    </a:moveTo>
                    <a:cubicBezTo>
                      <a:pt x="3026" y="799"/>
                      <a:pt x="6372" y="-1"/>
                      <a:pt x="9766" y="0"/>
                    </a:cubicBezTo>
                    <a:cubicBezTo>
                      <a:pt x="21695" y="0"/>
                      <a:pt x="31366" y="9670"/>
                      <a:pt x="31366" y="21600"/>
                    </a:cubicBezTo>
                    <a:cubicBezTo>
                      <a:pt x="31366" y="25432"/>
                      <a:pt x="30346" y="29196"/>
                      <a:pt x="28411" y="32505"/>
                    </a:cubicBezTo>
                  </a:path>
                  <a:path w="31366" h="32505" stroke="0" extrusionOk="0">
                    <a:moveTo>
                      <a:pt x="-1" y="2333"/>
                    </a:moveTo>
                    <a:cubicBezTo>
                      <a:pt x="3026" y="799"/>
                      <a:pt x="6372" y="-1"/>
                      <a:pt x="9766" y="0"/>
                    </a:cubicBezTo>
                    <a:cubicBezTo>
                      <a:pt x="21695" y="0"/>
                      <a:pt x="31366" y="9670"/>
                      <a:pt x="31366" y="21600"/>
                    </a:cubicBezTo>
                    <a:cubicBezTo>
                      <a:pt x="31366" y="25432"/>
                      <a:pt x="30346" y="29196"/>
                      <a:pt x="28411" y="32505"/>
                    </a:cubicBezTo>
                    <a:lnTo>
                      <a:pt x="9766" y="21600"/>
                    </a:lnTo>
                    <a:lnTo>
                      <a:pt x="-1" y="2333"/>
                    </a:lnTo>
                    <a:close/>
                  </a:path>
                </a:pathLst>
              </a:custGeom>
              <a:noFill/>
              <a:ln w="38100">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48" name="Line 652"/>
              <p:cNvSpPr>
                <a:spLocks noChangeShapeType="1"/>
              </p:cNvSpPr>
              <p:nvPr/>
            </p:nvSpPr>
            <p:spPr bwMode="auto">
              <a:xfrm flipH="1">
                <a:off x="3512" y="1486"/>
                <a:ext cx="156" cy="0"/>
              </a:xfrm>
              <a:prstGeom prst="line">
                <a:avLst/>
              </a:prstGeom>
              <a:noFill/>
              <a:ln w="38100">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449" name="Arc 653"/>
              <p:cNvSpPr>
                <a:spLocks noChangeAspect="1"/>
              </p:cNvSpPr>
              <p:nvPr/>
            </p:nvSpPr>
            <p:spPr bwMode="auto">
              <a:xfrm rot="-5520000">
                <a:off x="3447" y="1482"/>
                <a:ext cx="69" cy="74"/>
              </a:xfrm>
              <a:custGeom>
                <a:avLst/>
                <a:gdLst>
                  <a:gd name="T0" fmla="*/ 0 w 43200"/>
                  <a:gd name="T1" fmla="*/ 0 h 31301"/>
                  <a:gd name="T2" fmla="*/ 0 w 43200"/>
                  <a:gd name="T3" fmla="*/ 0 h 31301"/>
                  <a:gd name="T4" fmla="*/ 0 w 43200"/>
                  <a:gd name="T5" fmla="*/ 0 h 31301"/>
                  <a:gd name="T6" fmla="*/ 0 60000 65536"/>
                  <a:gd name="T7" fmla="*/ 0 60000 65536"/>
                  <a:gd name="T8" fmla="*/ 0 60000 65536"/>
                </a:gdLst>
                <a:ahLst/>
                <a:cxnLst>
                  <a:cxn ang="T6">
                    <a:pos x="T0" y="T1"/>
                  </a:cxn>
                  <a:cxn ang="T7">
                    <a:pos x="T2" y="T3"/>
                  </a:cxn>
                  <a:cxn ang="T8">
                    <a:pos x="T4" y="T5"/>
                  </a:cxn>
                </a:cxnLst>
                <a:rect l="0" t="0" r="r" b="b"/>
                <a:pathLst>
                  <a:path w="43200" h="31301" fill="none" extrusionOk="0">
                    <a:moveTo>
                      <a:pt x="84" y="23506"/>
                    </a:moveTo>
                    <a:cubicBezTo>
                      <a:pt x="28" y="22872"/>
                      <a:pt x="0" y="22236"/>
                      <a:pt x="0" y="21600"/>
                    </a:cubicBezTo>
                    <a:cubicBezTo>
                      <a:pt x="0" y="9670"/>
                      <a:pt x="9670" y="0"/>
                      <a:pt x="21600" y="0"/>
                    </a:cubicBezTo>
                    <a:cubicBezTo>
                      <a:pt x="33529" y="0"/>
                      <a:pt x="43200" y="9670"/>
                      <a:pt x="43200" y="21600"/>
                    </a:cubicBezTo>
                    <a:cubicBezTo>
                      <a:pt x="43200" y="24968"/>
                      <a:pt x="42412" y="28291"/>
                      <a:pt x="40898" y="31300"/>
                    </a:cubicBezTo>
                  </a:path>
                  <a:path w="43200" h="31301" stroke="0" extrusionOk="0">
                    <a:moveTo>
                      <a:pt x="84" y="23506"/>
                    </a:moveTo>
                    <a:cubicBezTo>
                      <a:pt x="28" y="22872"/>
                      <a:pt x="0" y="22236"/>
                      <a:pt x="0" y="21600"/>
                    </a:cubicBezTo>
                    <a:cubicBezTo>
                      <a:pt x="0" y="9670"/>
                      <a:pt x="9670" y="0"/>
                      <a:pt x="21600" y="0"/>
                    </a:cubicBezTo>
                    <a:cubicBezTo>
                      <a:pt x="33529" y="0"/>
                      <a:pt x="43200" y="9670"/>
                      <a:pt x="43200" y="21600"/>
                    </a:cubicBezTo>
                    <a:cubicBezTo>
                      <a:pt x="43200" y="24968"/>
                      <a:pt x="42412" y="28291"/>
                      <a:pt x="40898" y="31300"/>
                    </a:cubicBezTo>
                    <a:lnTo>
                      <a:pt x="21600" y="21600"/>
                    </a:lnTo>
                    <a:lnTo>
                      <a:pt x="84" y="23506"/>
                    </a:lnTo>
                    <a:close/>
                  </a:path>
                </a:pathLst>
              </a:custGeom>
              <a:noFill/>
              <a:ln w="38100">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50" name="Arc 654"/>
              <p:cNvSpPr>
                <a:spLocks noChangeAspect="1"/>
              </p:cNvSpPr>
              <p:nvPr/>
            </p:nvSpPr>
            <p:spPr bwMode="auto">
              <a:xfrm rot="1168837">
                <a:off x="3481" y="1563"/>
                <a:ext cx="98" cy="92"/>
              </a:xfrm>
              <a:custGeom>
                <a:avLst/>
                <a:gdLst>
                  <a:gd name="T0" fmla="*/ 0 w 31366"/>
                  <a:gd name="T1" fmla="*/ 0 h 43031"/>
                  <a:gd name="T2" fmla="*/ 0 w 31366"/>
                  <a:gd name="T3" fmla="*/ 0 h 43031"/>
                  <a:gd name="T4" fmla="*/ 0 w 31366"/>
                  <a:gd name="T5" fmla="*/ 0 h 43031"/>
                  <a:gd name="T6" fmla="*/ 0 60000 65536"/>
                  <a:gd name="T7" fmla="*/ 0 60000 65536"/>
                  <a:gd name="T8" fmla="*/ 0 60000 65536"/>
                </a:gdLst>
                <a:ahLst/>
                <a:cxnLst>
                  <a:cxn ang="T6">
                    <a:pos x="T0" y="T1"/>
                  </a:cxn>
                  <a:cxn ang="T7">
                    <a:pos x="T2" y="T3"/>
                  </a:cxn>
                  <a:cxn ang="T8">
                    <a:pos x="T4" y="T5"/>
                  </a:cxn>
                </a:cxnLst>
                <a:rect l="0" t="0" r="r" b="b"/>
                <a:pathLst>
                  <a:path w="31366" h="43031" fill="none" extrusionOk="0">
                    <a:moveTo>
                      <a:pt x="-1" y="2333"/>
                    </a:moveTo>
                    <a:cubicBezTo>
                      <a:pt x="3026" y="799"/>
                      <a:pt x="6372" y="-1"/>
                      <a:pt x="9766" y="0"/>
                    </a:cubicBezTo>
                    <a:cubicBezTo>
                      <a:pt x="21695" y="0"/>
                      <a:pt x="31366" y="9670"/>
                      <a:pt x="31366" y="21600"/>
                    </a:cubicBezTo>
                    <a:cubicBezTo>
                      <a:pt x="31366" y="32486"/>
                      <a:pt x="23264" y="41671"/>
                      <a:pt x="12462" y="43030"/>
                    </a:cubicBezTo>
                  </a:path>
                  <a:path w="31366" h="43031" stroke="0" extrusionOk="0">
                    <a:moveTo>
                      <a:pt x="-1" y="2333"/>
                    </a:moveTo>
                    <a:cubicBezTo>
                      <a:pt x="3026" y="799"/>
                      <a:pt x="6372" y="-1"/>
                      <a:pt x="9766" y="0"/>
                    </a:cubicBezTo>
                    <a:cubicBezTo>
                      <a:pt x="21695" y="0"/>
                      <a:pt x="31366" y="9670"/>
                      <a:pt x="31366" y="21600"/>
                    </a:cubicBezTo>
                    <a:cubicBezTo>
                      <a:pt x="31366" y="32486"/>
                      <a:pt x="23264" y="41671"/>
                      <a:pt x="12462" y="43030"/>
                    </a:cubicBezTo>
                    <a:lnTo>
                      <a:pt x="9766" y="21600"/>
                    </a:lnTo>
                    <a:lnTo>
                      <a:pt x="-1" y="2333"/>
                    </a:lnTo>
                    <a:close/>
                  </a:path>
                </a:pathLst>
              </a:custGeom>
              <a:noFill/>
              <a:ln w="38100">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51" name="Arc 661"/>
              <p:cNvSpPr>
                <a:spLocks noChangeAspect="1"/>
              </p:cNvSpPr>
              <p:nvPr/>
            </p:nvSpPr>
            <p:spPr bwMode="auto">
              <a:xfrm rot="-5520000">
                <a:off x="3448" y="1647"/>
                <a:ext cx="69" cy="74"/>
              </a:xfrm>
              <a:custGeom>
                <a:avLst/>
                <a:gdLst>
                  <a:gd name="T0" fmla="*/ 0 w 43200"/>
                  <a:gd name="T1" fmla="*/ 0 h 31301"/>
                  <a:gd name="T2" fmla="*/ 0 w 43200"/>
                  <a:gd name="T3" fmla="*/ 0 h 31301"/>
                  <a:gd name="T4" fmla="*/ 0 w 43200"/>
                  <a:gd name="T5" fmla="*/ 0 h 31301"/>
                  <a:gd name="T6" fmla="*/ 0 60000 65536"/>
                  <a:gd name="T7" fmla="*/ 0 60000 65536"/>
                  <a:gd name="T8" fmla="*/ 0 60000 65536"/>
                </a:gdLst>
                <a:ahLst/>
                <a:cxnLst>
                  <a:cxn ang="T6">
                    <a:pos x="T0" y="T1"/>
                  </a:cxn>
                  <a:cxn ang="T7">
                    <a:pos x="T2" y="T3"/>
                  </a:cxn>
                  <a:cxn ang="T8">
                    <a:pos x="T4" y="T5"/>
                  </a:cxn>
                </a:cxnLst>
                <a:rect l="0" t="0" r="r" b="b"/>
                <a:pathLst>
                  <a:path w="43200" h="31301" fill="none" extrusionOk="0">
                    <a:moveTo>
                      <a:pt x="84" y="23506"/>
                    </a:moveTo>
                    <a:cubicBezTo>
                      <a:pt x="28" y="22872"/>
                      <a:pt x="0" y="22236"/>
                      <a:pt x="0" y="21600"/>
                    </a:cubicBezTo>
                    <a:cubicBezTo>
                      <a:pt x="0" y="9670"/>
                      <a:pt x="9670" y="0"/>
                      <a:pt x="21600" y="0"/>
                    </a:cubicBezTo>
                    <a:cubicBezTo>
                      <a:pt x="33529" y="0"/>
                      <a:pt x="43200" y="9670"/>
                      <a:pt x="43200" y="21600"/>
                    </a:cubicBezTo>
                    <a:cubicBezTo>
                      <a:pt x="43200" y="24968"/>
                      <a:pt x="42412" y="28291"/>
                      <a:pt x="40898" y="31300"/>
                    </a:cubicBezTo>
                  </a:path>
                  <a:path w="43200" h="31301" stroke="0" extrusionOk="0">
                    <a:moveTo>
                      <a:pt x="84" y="23506"/>
                    </a:moveTo>
                    <a:cubicBezTo>
                      <a:pt x="28" y="22872"/>
                      <a:pt x="0" y="22236"/>
                      <a:pt x="0" y="21600"/>
                    </a:cubicBezTo>
                    <a:cubicBezTo>
                      <a:pt x="0" y="9670"/>
                      <a:pt x="9670" y="0"/>
                      <a:pt x="21600" y="0"/>
                    </a:cubicBezTo>
                    <a:cubicBezTo>
                      <a:pt x="33529" y="0"/>
                      <a:pt x="43200" y="9670"/>
                      <a:pt x="43200" y="21600"/>
                    </a:cubicBezTo>
                    <a:cubicBezTo>
                      <a:pt x="43200" y="24968"/>
                      <a:pt x="42412" y="28291"/>
                      <a:pt x="40898" y="31300"/>
                    </a:cubicBezTo>
                    <a:lnTo>
                      <a:pt x="21600" y="21600"/>
                    </a:lnTo>
                    <a:lnTo>
                      <a:pt x="84" y="23506"/>
                    </a:lnTo>
                    <a:close/>
                  </a:path>
                </a:pathLst>
              </a:custGeom>
              <a:noFill/>
              <a:ln w="38100">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52" name="Arc 662"/>
              <p:cNvSpPr>
                <a:spLocks noChangeAspect="1"/>
              </p:cNvSpPr>
              <p:nvPr/>
            </p:nvSpPr>
            <p:spPr bwMode="auto">
              <a:xfrm rot="1168837">
                <a:off x="3446" y="1719"/>
                <a:ext cx="97" cy="92"/>
              </a:xfrm>
              <a:custGeom>
                <a:avLst/>
                <a:gdLst>
                  <a:gd name="T0" fmla="*/ 0 w 31366"/>
                  <a:gd name="T1" fmla="*/ 0 h 43031"/>
                  <a:gd name="T2" fmla="*/ 0 w 31366"/>
                  <a:gd name="T3" fmla="*/ 0 h 43031"/>
                  <a:gd name="T4" fmla="*/ 0 w 31366"/>
                  <a:gd name="T5" fmla="*/ 0 h 43031"/>
                  <a:gd name="T6" fmla="*/ 0 60000 65536"/>
                  <a:gd name="T7" fmla="*/ 0 60000 65536"/>
                  <a:gd name="T8" fmla="*/ 0 60000 65536"/>
                </a:gdLst>
                <a:ahLst/>
                <a:cxnLst>
                  <a:cxn ang="T6">
                    <a:pos x="T0" y="T1"/>
                  </a:cxn>
                  <a:cxn ang="T7">
                    <a:pos x="T2" y="T3"/>
                  </a:cxn>
                  <a:cxn ang="T8">
                    <a:pos x="T4" y="T5"/>
                  </a:cxn>
                </a:cxnLst>
                <a:rect l="0" t="0" r="r" b="b"/>
                <a:pathLst>
                  <a:path w="31366" h="43031" fill="none" extrusionOk="0">
                    <a:moveTo>
                      <a:pt x="-1" y="2333"/>
                    </a:moveTo>
                    <a:cubicBezTo>
                      <a:pt x="3026" y="799"/>
                      <a:pt x="6372" y="-1"/>
                      <a:pt x="9766" y="0"/>
                    </a:cubicBezTo>
                    <a:cubicBezTo>
                      <a:pt x="21695" y="0"/>
                      <a:pt x="31366" y="9670"/>
                      <a:pt x="31366" y="21600"/>
                    </a:cubicBezTo>
                    <a:cubicBezTo>
                      <a:pt x="31366" y="32486"/>
                      <a:pt x="23264" y="41671"/>
                      <a:pt x="12462" y="43030"/>
                    </a:cubicBezTo>
                  </a:path>
                  <a:path w="31366" h="43031" stroke="0" extrusionOk="0">
                    <a:moveTo>
                      <a:pt x="-1" y="2333"/>
                    </a:moveTo>
                    <a:cubicBezTo>
                      <a:pt x="3026" y="799"/>
                      <a:pt x="6372" y="-1"/>
                      <a:pt x="9766" y="0"/>
                    </a:cubicBezTo>
                    <a:cubicBezTo>
                      <a:pt x="21695" y="0"/>
                      <a:pt x="31366" y="9670"/>
                      <a:pt x="31366" y="21600"/>
                    </a:cubicBezTo>
                    <a:cubicBezTo>
                      <a:pt x="31366" y="32486"/>
                      <a:pt x="23264" y="41671"/>
                      <a:pt x="12462" y="43030"/>
                    </a:cubicBezTo>
                    <a:lnTo>
                      <a:pt x="9766" y="21600"/>
                    </a:lnTo>
                    <a:lnTo>
                      <a:pt x="-1" y="2333"/>
                    </a:lnTo>
                    <a:close/>
                  </a:path>
                </a:pathLst>
              </a:custGeom>
              <a:noFill/>
              <a:ln w="38100">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53" name="Arc 663"/>
              <p:cNvSpPr>
                <a:spLocks noChangeAspect="1"/>
              </p:cNvSpPr>
              <p:nvPr/>
            </p:nvSpPr>
            <p:spPr bwMode="auto">
              <a:xfrm rot="1168837">
                <a:off x="3440" y="1877"/>
                <a:ext cx="98" cy="81"/>
              </a:xfrm>
              <a:custGeom>
                <a:avLst/>
                <a:gdLst>
                  <a:gd name="T0" fmla="*/ 0 w 31366"/>
                  <a:gd name="T1" fmla="*/ 0 h 37948"/>
                  <a:gd name="T2" fmla="*/ 0 w 31366"/>
                  <a:gd name="T3" fmla="*/ 0 h 37948"/>
                  <a:gd name="T4" fmla="*/ 0 w 31366"/>
                  <a:gd name="T5" fmla="*/ 0 h 37948"/>
                  <a:gd name="T6" fmla="*/ 0 60000 65536"/>
                  <a:gd name="T7" fmla="*/ 0 60000 65536"/>
                  <a:gd name="T8" fmla="*/ 0 60000 65536"/>
                </a:gdLst>
                <a:ahLst/>
                <a:cxnLst>
                  <a:cxn ang="T6">
                    <a:pos x="T0" y="T1"/>
                  </a:cxn>
                  <a:cxn ang="T7">
                    <a:pos x="T2" y="T3"/>
                  </a:cxn>
                  <a:cxn ang="T8">
                    <a:pos x="T4" y="T5"/>
                  </a:cxn>
                </a:cxnLst>
                <a:rect l="0" t="0" r="r" b="b"/>
                <a:pathLst>
                  <a:path w="31366" h="37948" fill="none" extrusionOk="0">
                    <a:moveTo>
                      <a:pt x="-1" y="2333"/>
                    </a:moveTo>
                    <a:cubicBezTo>
                      <a:pt x="3026" y="799"/>
                      <a:pt x="6372" y="-1"/>
                      <a:pt x="9766" y="0"/>
                    </a:cubicBezTo>
                    <a:cubicBezTo>
                      <a:pt x="21695" y="0"/>
                      <a:pt x="31366" y="9670"/>
                      <a:pt x="31366" y="21600"/>
                    </a:cubicBezTo>
                    <a:cubicBezTo>
                      <a:pt x="31366" y="27877"/>
                      <a:pt x="28634" y="33845"/>
                      <a:pt x="23883" y="37948"/>
                    </a:cubicBezTo>
                  </a:path>
                  <a:path w="31366" h="37948" stroke="0" extrusionOk="0">
                    <a:moveTo>
                      <a:pt x="-1" y="2333"/>
                    </a:moveTo>
                    <a:cubicBezTo>
                      <a:pt x="3026" y="799"/>
                      <a:pt x="6372" y="-1"/>
                      <a:pt x="9766" y="0"/>
                    </a:cubicBezTo>
                    <a:cubicBezTo>
                      <a:pt x="21695" y="0"/>
                      <a:pt x="31366" y="9670"/>
                      <a:pt x="31366" y="21600"/>
                    </a:cubicBezTo>
                    <a:cubicBezTo>
                      <a:pt x="31366" y="27877"/>
                      <a:pt x="28634" y="33845"/>
                      <a:pt x="23883" y="37948"/>
                    </a:cubicBezTo>
                    <a:lnTo>
                      <a:pt x="9766" y="21600"/>
                    </a:lnTo>
                    <a:lnTo>
                      <a:pt x="-1" y="2333"/>
                    </a:lnTo>
                    <a:close/>
                  </a:path>
                </a:pathLst>
              </a:custGeom>
              <a:noFill/>
              <a:ln w="38100">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54" name="Arc 664"/>
              <p:cNvSpPr>
                <a:spLocks noChangeAspect="1"/>
              </p:cNvSpPr>
              <p:nvPr/>
            </p:nvSpPr>
            <p:spPr bwMode="auto">
              <a:xfrm rot="-5520000">
                <a:off x="3404" y="1800"/>
                <a:ext cx="69" cy="75"/>
              </a:xfrm>
              <a:custGeom>
                <a:avLst/>
                <a:gdLst>
                  <a:gd name="T0" fmla="*/ 0 w 43200"/>
                  <a:gd name="T1" fmla="*/ 0 h 31301"/>
                  <a:gd name="T2" fmla="*/ 0 w 43200"/>
                  <a:gd name="T3" fmla="*/ 0 h 31301"/>
                  <a:gd name="T4" fmla="*/ 0 w 43200"/>
                  <a:gd name="T5" fmla="*/ 0 h 31301"/>
                  <a:gd name="T6" fmla="*/ 0 60000 65536"/>
                  <a:gd name="T7" fmla="*/ 0 60000 65536"/>
                  <a:gd name="T8" fmla="*/ 0 60000 65536"/>
                </a:gdLst>
                <a:ahLst/>
                <a:cxnLst>
                  <a:cxn ang="T6">
                    <a:pos x="T0" y="T1"/>
                  </a:cxn>
                  <a:cxn ang="T7">
                    <a:pos x="T2" y="T3"/>
                  </a:cxn>
                  <a:cxn ang="T8">
                    <a:pos x="T4" y="T5"/>
                  </a:cxn>
                </a:cxnLst>
                <a:rect l="0" t="0" r="r" b="b"/>
                <a:pathLst>
                  <a:path w="43200" h="31301" fill="none" extrusionOk="0">
                    <a:moveTo>
                      <a:pt x="84" y="23506"/>
                    </a:moveTo>
                    <a:cubicBezTo>
                      <a:pt x="28" y="22872"/>
                      <a:pt x="0" y="22236"/>
                      <a:pt x="0" y="21600"/>
                    </a:cubicBezTo>
                    <a:cubicBezTo>
                      <a:pt x="0" y="9670"/>
                      <a:pt x="9670" y="0"/>
                      <a:pt x="21600" y="0"/>
                    </a:cubicBezTo>
                    <a:cubicBezTo>
                      <a:pt x="33529" y="0"/>
                      <a:pt x="43200" y="9670"/>
                      <a:pt x="43200" y="21600"/>
                    </a:cubicBezTo>
                    <a:cubicBezTo>
                      <a:pt x="43200" y="24968"/>
                      <a:pt x="42412" y="28291"/>
                      <a:pt x="40898" y="31300"/>
                    </a:cubicBezTo>
                  </a:path>
                  <a:path w="43200" h="31301" stroke="0" extrusionOk="0">
                    <a:moveTo>
                      <a:pt x="84" y="23506"/>
                    </a:moveTo>
                    <a:cubicBezTo>
                      <a:pt x="28" y="22872"/>
                      <a:pt x="0" y="22236"/>
                      <a:pt x="0" y="21600"/>
                    </a:cubicBezTo>
                    <a:cubicBezTo>
                      <a:pt x="0" y="9670"/>
                      <a:pt x="9670" y="0"/>
                      <a:pt x="21600" y="0"/>
                    </a:cubicBezTo>
                    <a:cubicBezTo>
                      <a:pt x="33529" y="0"/>
                      <a:pt x="43200" y="9670"/>
                      <a:pt x="43200" y="21600"/>
                    </a:cubicBezTo>
                    <a:cubicBezTo>
                      <a:pt x="43200" y="24968"/>
                      <a:pt x="42412" y="28291"/>
                      <a:pt x="40898" y="31300"/>
                    </a:cubicBezTo>
                    <a:lnTo>
                      <a:pt x="21600" y="21600"/>
                    </a:lnTo>
                    <a:lnTo>
                      <a:pt x="84" y="23506"/>
                    </a:lnTo>
                    <a:close/>
                  </a:path>
                </a:pathLst>
              </a:custGeom>
              <a:noFill/>
              <a:ln w="38100">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55" name="Arc 665"/>
              <p:cNvSpPr>
                <a:spLocks noChangeAspect="1"/>
              </p:cNvSpPr>
              <p:nvPr/>
            </p:nvSpPr>
            <p:spPr bwMode="auto">
              <a:xfrm rot="-5520000">
                <a:off x="3463" y="1968"/>
                <a:ext cx="67" cy="57"/>
              </a:xfrm>
              <a:custGeom>
                <a:avLst/>
                <a:gdLst>
                  <a:gd name="T0" fmla="*/ 0 w 42180"/>
                  <a:gd name="T1" fmla="*/ 0 h 23507"/>
                  <a:gd name="T2" fmla="*/ 0 w 42180"/>
                  <a:gd name="T3" fmla="*/ 0 h 23507"/>
                  <a:gd name="T4" fmla="*/ 0 w 42180"/>
                  <a:gd name="T5" fmla="*/ 0 h 23507"/>
                  <a:gd name="T6" fmla="*/ 0 60000 65536"/>
                  <a:gd name="T7" fmla="*/ 0 60000 65536"/>
                  <a:gd name="T8" fmla="*/ 0 60000 65536"/>
                </a:gdLst>
                <a:ahLst/>
                <a:cxnLst>
                  <a:cxn ang="T6">
                    <a:pos x="T0" y="T1"/>
                  </a:cxn>
                  <a:cxn ang="T7">
                    <a:pos x="T2" y="T3"/>
                  </a:cxn>
                  <a:cxn ang="T8">
                    <a:pos x="T4" y="T5"/>
                  </a:cxn>
                </a:cxnLst>
                <a:rect l="0" t="0" r="r" b="b"/>
                <a:pathLst>
                  <a:path w="42180" h="23507" fill="none" extrusionOk="0">
                    <a:moveTo>
                      <a:pt x="84" y="23506"/>
                    </a:moveTo>
                    <a:cubicBezTo>
                      <a:pt x="28" y="22872"/>
                      <a:pt x="0" y="22236"/>
                      <a:pt x="0" y="21600"/>
                    </a:cubicBezTo>
                    <a:cubicBezTo>
                      <a:pt x="0" y="9670"/>
                      <a:pt x="9670" y="0"/>
                      <a:pt x="21600" y="0"/>
                    </a:cubicBezTo>
                    <a:cubicBezTo>
                      <a:pt x="31002" y="-1"/>
                      <a:pt x="39324" y="6082"/>
                      <a:pt x="42180" y="15040"/>
                    </a:cubicBezTo>
                  </a:path>
                  <a:path w="42180" h="23507" stroke="0" extrusionOk="0">
                    <a:moveTo>
                      <a:pt x="84" y="23506"/>
                    </a:moveTo>
                    <a:cubicBezTo>
                      <a:pt x="28" y="22872"/>
                      <a:pt x="0" y="22236"/>
                      <a:pt x="0" y="21600"/>
                    </a:cubicBezTo>
                    <a:cubicBezTo>
                      <a:pt x="0" y="9670"/>
                      <a:pt x="9670" y="0"/>
                      <a:pt x="21600" y="0"/>
                    </a:cubicBezTo>
                    <a:cubicBezTo>
                      <a:pt x="31002" y="-1"/>
                      <a:pt x="39324" y="6082"/>
                      <a:pt x="42180" y="15040"/>
                    </a:cubicBezTo>
                    <a:lnTo>
                      <a:pt x="21600" y="21600"/>
                    </a:lnTo>
                    <a:lnTo>
                      <a:pt x="84" y="23506"/>
                    </a:lnTo>
                    <a:close/>
                  </a:path>
                </a:pathLst>
              </a:custGeom>
              <a:noFill/>
              <a:ln w="38100">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56" name="Arc 666"/>
              <p:cNvSpPr>
                <a:spLocks noChangeAspect="1"/>
              </p:cNvSpPr>
              <p:nvPr/>
            </p:nvSpPr>
            <p:spPr bwMode="auto">
              <a:xfrm rot="-615856">
                <a:off x="3494" y="2021"/>
                <a:ext cx="108" cy="98"/>
              </a:xfrm>
              <a:custGeom>
                <a:avLst/>
                <a:gdLst>
                  <a:gd name="T0" fmla="*/ 0 w 21600"/>
                  <a:gd name="T1" fmla="*/ 0 h 42892"/>
                  <a:gd name="T2" fmla="*/ 0 w 21600"/>
                  <a:gd name="T3" fmla="*/ 0 h 42892"/>
                  <a:gd name="T4" fmla="*/ 0 w 21600"/>
                  <a:gd name="T5" fmla="*/ 0 h 42892"/>
                  <a:gd name="T6" fmla="*/ 0 60000 65536"/>
                  <a:gd name="T7" fmla="*/ 0 60000 65536"/>
                  <a:gd name="T8" fmla="*/ 0 60000 65536"/>
                </a:gdLst>
                <a:ahLst/>
                <a:cxnLst>
                  <a:cxn ang="T6">
                    <a:pos x="T0" y="T1"/>
                  </a:cxn>
                  <a:cxn ang="T7">
                    <a:pos x="T2" y="T3"/>
                  </a:cxn>
                  <a:cxn ang="T8">
                    <a:pos x="T4" y="T5"/>
                  </a:cxn>
                </a:cxnLst>
                <a:rect l="0" t="0" r="r" b="b"/>
                <a:pathLst>
                  <a:path w="21600" h="42892" fill="none" extrusionOk="0">
                    <a:moveTo>
                      <a:pt x="2449" y="0"/>
                    </a:moveTo>
                    <a:cubicBezTo>
                      <a:pt x="13360" y="1245"/>
                      <a:pt x="21600" y="10479"/>
                      <a:pt x="21600" y="21461"/>
                    </a:cubicBezTo>
                    <a:cubicBezTo>
                      <a:pt x="21600" y="32347"/>
                      <a:pt x="13498" y="41532"/>
                      <a:pt x="2696" y="42891"/>
                    </a:cubicBezTo>
                  </a:path>
                  <a:path w="21600" h="42892" stroke="0" extrusionOk="0">
                    <a:moveTo>
                      <a:pt x="2449" y="0"/>
                    </a:moveTo>
                    <a:cubicBezTo>
                      <a:pt x="13360" y="1245"/>
                      <a:pt x="21600" y="10479"/>
                      <a:pt x="21600" y="21461"/>
                    </a:cubicBezTo>
                    <a:cubicBezTo>
                      <a:pt x="21600" y="32347"/>
                      <a:pt x="13498" y="41532"/>
                      <a:pt x="2696" y="42891"/>
                    </a:cubicBezTo>
                    <a:lnTo>
                      <a:pt x="0" y="21461"/>
                    </a:lnTo>
                    <a:lnTo>
                      <a:pt x="2449" y="0"/>
                    </a:lnTo>
                    <a:close/>
                  </a:path>
                </a:pathLst>
              </a:custGeom>
              <a:noFill/>
              <a:ln w="38100">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57" name="Arc 667"/>
              <p:cNvSpPr>
                <a:spLocks noChangeAspect="1"/>
              </p:cNvSpPr>
              <p:nvPr/>
            </p:nvSpPr>
            <p:spPr bwMode="auto">
              <a:xfrm rot="-5520000">
                <a:off x="3492" y="2123"/>
                <a:ext cx="67" cy="56"/>
              </a:xfrm>
              <a:custGeom>
                <a:avLst/>
                <a:gdLst>
                  <a:gd name="T0" fmla="*/ 0 w 42180"/>
                  <a:gd name="T1" fmla="*/ 0 h 23507"/>
                  <a:gd name="T2" fmla="*/ 0 w 42180"/>
                  <a:gd name="T3" fmla="*/ 0 h 23507"/>
                  <a:gd name="T4" fmla="*/ 0 w 42180"/>
                  <a:gd name="T5" fmla="*/ 0 h 23507"/>
                  <a:gd name="T6" fmla="*/ 0 60000 65536"/>
                  <a:gd name="T7" fmla="*/ 0 60000 65536"/>
                  <a:gd name="T8" fmla="*/ 0 60000 65536"/>
                </a:gdLst>
                <a:ahLst/>
                <a:cxnLst>
                  <a:cxn ang="T6">
                    <a:pos x="T0" y="T1"/>
                  </a:cxn>
                  <a:cxn ang="T7">
                    <a:pos x="T2" y="T3"/>
                  </a:cxn>
                  <a:cxn ang="T8">
                    <a:pos x="T4" y="T5"/>
                  </a:cxn>
                </a:cxnLst>
                <a:rect l="0" t="0" r="r" b="b"/>
                <a:pathLst>
                  <a:path w="42180" h="23507" fill="none" extrusionOk="0">
                    <a:moveTo>
                      <a:pt x="84" y="23506"/>
                    </a:moveTo>
                    <a:cubicBezTo>
                      <a:pt x="28" y="22872"/>
                      <a:pt x="0" y="22236"/>
                      <a:pt x="0" y="21600"/>
                    </a:cubicBezTo>
                    <a:cubicBezTo>
                      <a:pt x="0" y="9670"/>
                      <a:pt x="9670" y="0"/>
                      <a:pt x="21600" y="0"/>
                    </a:cubicBezTo>
                    <a:cubicBezTo>
                      <a:pt x="31002" y="-1"/>
                      <a:pt x="39324" y="6082"/>
                      <a:pt x="42180" y="15040"/>
                    </a:cubicBezTo>
                  </a:path>
                  <a:path w="42180" h="23507" stroke="0" extrusionOk="0">
                    <a:moveTo>
                      <a:pt x="84" y="23506"/>
                    </a:moveTo>
                    <a:cubicBezTo>
                      <a:pt x="28" y="22872"/>
                      <a:pt x="0" y="22236"/>
                      <a:pt x="0" y="21600"/>
                    </a:cubicBezTo>
                    <a:cubicBezTo>
                      <a:pt x="0" y="9670"/>
                      <a:pt x="9670" y="0"/>
                      <a:pt x="21600" y="0"/>
                    </a:cubicBezTo>
                    <a:cubicBezTo>
                      <a:pt x="31002" y="-1"/>
                      <a:pt x="39324" y="6082"/>
                      <a:pt x="42180" y="15040"/>
                    </a:cubicBezTo>
                    <a:lnTo>
                      <a:pt x="21600" y="21600"/>
                    </a:lnTo>
                    <a:lnTo>
                      <a:pt x="84" y="23506"/>
                    </a:lnTo>
                    <a:close/>
                  </a:path>
                </a:pathLst>
              </a:custGeom>
              <a:noFill/>
              <a:ln w="38100">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58" name="Arc 668"/>
              <p:cNvSpPr>
                <a:spLocks noChangeAspect="1"/>
              </p:cNvSpPr>
              <p:nvPr/>
            </p:nvSpPr>
            <p:spPr bwMode="auto">
              <a:xfrm rot="-615856">
                <a:off x="3548" y="2175"/>
                <a:ext cx="107" cy="98"/>
              </a:xfrm>
              <a:custGeom>
                <a:avLst/>
                <a:gdLst>
                  <a:gd name="T0" fmla="*/ 0 w 21600"/>
                  <a:gd name="T1" fmla="*/ 0 h 42892"/>
                  <a:gd name="T2" fmla="*/ 0 w 21600"/>
                  <a:gd name="T3" fmla="*/ 0 h 42892"/>
                  <a:gd name="T4" fmla="*/ 0 w 21600"/>
                  <a:gd name="T5" fmla="*/ 0 h 42892"/>
                  <a:gd name="T6" fmla="*/ 0 60000 65536"/>
                  <a:gd name="T7" fmla="*/ 0 60000 65536"/>
                  <a:gd name="T8" fmla="*/ 0 60000 65536"/>
                </a:gdLst>
                <a:ahLst/>
                <a:cxnLst>
                  <a:cxn ang="T6">
                    <a:pos x="T0" y="T1"/>
                  </a:cxn>
                  <a:cxn ang="T7">
                    <a:pos x="T2" y="T3"/>
                  </a:cxn>
                  <a:cxn ang="T8">
                    <a:pos x="T4" y="T5"/>
                  </a:cxn>
                </a:cxnLst>
                <a:rect l="0" t="0" r="r" b="b"/>
                <a:pathLst>
                  <a:path w="21600" h="42892" fill="none" extrusionOk="0">
                    <a:moveTo>
                      <a:pt x="2449" y="0"/>
                    </a:moveTo>
                    <a:cubicBezTo>
                      <a:pt x="13360" y="1245"/>
                      <a:pt x="21600" y="10479"/>
                      <a:pt x="21600" y="21461"/>
                    </a:cubicBezTo>
                    <a:cubicBezTo>
                      <a:pt x="21600" y="32347"/>
                      <a:pt x="13498" y="41532"/>
                      <a:pt x="2696" y="42891"/>
                    </a:cubicBezTo>
                  </a:path>
                  <a:path w="21600" h="42892" stroke="0" extrusionOk="0">
                    <a:moveTo>
                      <a:pt x="2449" y="0"/>
                    </a:moveTo>
                    <a:cubicBezTo>
                      <a:pt x="13360" y="1245"/>
                      <a:pt x="21600" y="10479"/>
                      <a:pt x="21600" y="21461"/>
                    </a:cubicBezTo>
                    <a:cubicBezTo>
                      <a:pt x="21600" y="32347"/>
                      <a:pt x="13498" y="41532"/>
                      <a:pt x="2696" y="42891"/>
                    </a:cubicBezTo>
                    <a:lnTo>
                      <a:pt x="0" y="21461"/>
                    </a:lnTo>
                    <a:lnTo>
                      <a:pt x="2449" y="0"/>
                    </a:lnTo>
                    <a:close/>
                  </a:path>
                </a:pathLst>
              </a:custGeom>
              <a:noFill/>
              <a:ln w="38100">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59" name="Arc 669"/>
              <p:cNvSpPr>
                <a:spLocks noChangeAspect="1"/>
              </p:cNvSpPr>
              <p:nvPr/>
            </p:nvSpPr>
            <p:spPr bwMode="auto">
              <a:xfrm rot="-5520000">
                <a:off x="3540" y="2281"/>
                <a:ext cx="68" cy="57"/>
              </a:xfrm>
              <a:custGeom>
                <a:avLst/>
                <a:gdLst>
                  <a:gd name="T0" fmla="*/ 0 w 42180"/>
                  <a:gd name="T1" fmla="*/ 0 h 23507"/>
                  <a:gd name="T2" fmla="*/ 0 w 42180"/>
                  <a:gd name="T3" fmla="*/ 0 h 23507"/>
                  <a:gd name="T4" fmla="*/ 0 w 42180"/>
                  <a:gd name="T5" fmla="*/ 0 h 23507"/>
                  <a:gd name="T6" fmla="*/ 0 60000 65536"/>
                  <a:gd name="T7" fmla="*/ 0 60000 65536"/>
                  <a:gd name="T8" fmla="*/ 0 60000 65536"/>
                </a:gdLst>
                <a:ahLst/>
                <a:cxnLst>
                  <a:cxn ang="T6">
                    <a:pos x="T0" y="T1"/>
                  </a:cxn>
                  <a:cxn ang="T7">
                    <a:pos x="T2" y="T3"/>
                  </a:cxn>
                  <a:cxn ang="T8">
                    <a:pos x="T4" y="T5"/>
                  </a:cxn>
                </a:cxnLst>
                <a:rect l="0" t="0" r="r" b="b"/>
                <a:pathLst>
                  <a:path w="42180" h="23507" fill="none" extrusionOk="0">
                    <a:moveTo>
                      <a:pt x="84" y="23506"/>
                    </a:moveTo>
                    <a:cubicBezTo>
                      <a:pt x="28" y="22872"/>
                      <a:pt x="0" y="22236"/>
                      <a:pt x="0" y="21600"/>
                    </a:cubicBezTo>
                    <a:cubicBezTo>
                      <a:pt x="0" y="9670"/>
                      <a:pt x="9670" y="0"/>
                      <a:pt x="21600" y="0"/>
                    </a:cubicBezTo>
                    <a:cubicBezTo>
                      <a:pt x="31002" y="-1"/>
                      <a:pt x="39324" y="6082"/>
                      <a:pt x="42180" y="15040"/>
                    </a:cubicBezTo>
                  </a:path>
                  <a:path w="42180" h="23507" stroke="0" extrusionOk="0">
                    <a:moveTo>
                      <a:pt x="84" y="23506"/>
                    </a:moveTo>
                    <a:cubicBezTo>
                      <a:pt x="28" y="22872"/>
                      <a:pt x="0" y="22236"/>
                      <a:pt x="0" y="21600"/>
                    </a:cubicBezTo>
                    <a:cubicBezTo>
                      <a:pt x="0" y="9670"/>
                      <a:pt x="9670" y="0"/>
                      <a:pt x="21600" y="0"/>
                    </a:cubicBezTo>
                    <a:cubicBezTo>
                      <a:pt x="31002" y="-1"/>
                      <a:pt x="39324" y="6082"/>
                      <a:pt x="42180" y="15040"/>
                    </a:cubicBezTo>
                    <a:lnTo>
                      <a:pt x="21600" y="21600"/>
                    </a:lnTo>
                    <a:lnTo>
                      <a:pt x="84" y="23506"/>
                    </a:lnTo>
                    <a:close/>
                  </a:path>
                </a:pathLst>
              </a:custGeom>
              <a:noFill/>
              <a:ln w="38100">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60" name="Arc 670"/>
              <p:cNvSpPr>
                <a:spLocks noChangeAspect="1"/>
              </p:cNvSpPr>
              <p:nvPr/>
            </p:nvSpPr>
            <p:spPr bwMode="auto">
              <a:xfrm rot="-615856">
                <a:off x="3592" y="2336"/>
                <a:ext cx="107" cy="53"/>
              </a:xfrm>
              <a:custGeom>
                <a:avLst/>
                <a:gdLst>
                  <a:gd name="T0" fmla="*/ 0 w 21600"/>
                  <a:gd name="T1" fmla="*/ 0 h 23230"/>
                  <a:gd name="T2" fmla="*/ 0 w 21600"/>
                  <a:gd name="T3" fmla="*/ 0 h 23230"/>
                  <a:gd name="T4" fmla="*/ 0 w 21600"/>
                  <a:gd name="T5" fmla="*/ 0 h 23230"/>
                  <a:gd name="T6" fmla="*/ 0 60000 65536"/>
                  <a:gd name="T7" fmla="*/ 0 60000 65536"/>
                  <a:gd name="T8" fmla="*/ 0 60000 65536"/>
                </a:gdLst>
                <a:ahLst/>
                <a:cxnLst>
                  <a:cxn ang="T6">
                    <a:pos x="T0" y="T1"/>
                  </a:cxn>
                  <a:cxn ang="T7">
                    <a:pos x="T2" y="T3"/>
                  </a:cxn>
                  <a:cxn ang="T8">
                    <a:pos x="T4" y="T5"/>
                  </a:cxn>
                </a:cxnLst>
                <a:rect l="0" t="0" r="r" b="b"/>
                <a:pathLst>
                  <a:path w="21600" h="23230" fill="none" extrusionOk="0">
                    <a:moveTo>
                      <a:pt x="2449" y="0"/>
                    </a:moveTo>
                    <a:cubicBezTo>
                      <a:pt x="13360" y="1245"/>
                      <a:pt x="21600" y="10479"/>
                      <a:pt x="21600" y="21461"/>
                    </a:cubicBezTo>
                    <a:cubicBezTo>
                      <a:pt x="21600" y="22051"/>
                      <a:pt x="21575" y="22641"/>
                      <a:pt x="21527" y="23230"/>
                    </a:cubicBezTo>
                  </a:path>
                  <a:path w="21600" h="23230" stroke="0" extrusionOk="0">
                    <a:moveTo>
                      <a:pt x="2449" y="0"/>
                    </a:moveTo>
                    <a:cubicBezTo>
                      <a:pt x="13360" y="1245"/>
                      <a:pt x="21600" y="10479"/>
                      <a:pt x="21600" y="21461"/>
                    </a:cubicBezTo>
                    <a:cubicBezTo>
                      <a:pt x="21600" y="22051"/>
                      <a:pt x="21575" y="22641"/>
                      <a:pt x="21527" y="23230"/>
                    </a:cubicBezTo>
                    <a:lnTo>
                      <a:pt x="0" y="21461"/>
                    </a:lnTo>
                    <a:lnTo>
                      <a:pt x="2449" y="0"/>
                    </a:lnTo>
                    <a:close/>
                  </a:path>
                </a:pathLst>
              </a:custGeom>
              <a:noFill/>
              <a:ln w="38100">
                <a:solidFill>
                  <a:srgbClr val="FFC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167461" name="Group 671"/>
              <p:cNvGrpSpPr>
                <a:grpSpLocks noChangeAspect="1"/>
              </p:cNvGrpSpPr>
              <p:nvPr/>
            </p:nvGrpSpPr>
            <p:grpSpPr bwMode="auto">
              <a:xfrm rot="-10758046">
                <a:off x="3545" y="1877"/>
                <a:ext cx="142" cy="96"/>
                <a:chOff x="576" y="1968"/>
                <a:chExt cx="1248" cy="912"/>
              </a:xfrm>
            </p:grpSpPr>
            <p:sp>
              <p:nvSpPr>
                <p:cNvPr id="167462" name="Line 672"/>
                <p:cNvSpPr>
                  <a:spLocks noChangeAspect="1" noChangeShapeType="1"/>
                </p:cNvSpPr>
                <p:nvPr/>
              </p:nvSpPr>
              <p:spPr bwMode="auto">
                <a:xfrm flipH="1">
                  <a:off x="1056" y="2400"/>
                  <a:ext cx="768" cy="0"/>
                </a:xfrm>
                <a:prstGeom prst="line">
                  <a:avLst/>
                </a:prstGeom>
                <a:noFill/>
                <a:ln w="38100">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63" name="Line 673"/>
                <p:cNvSpPr>
                  <a:spLocks noChangeAspect="1" noChangeShapeType="1"/>
                </p:cNvSpPr>
                <p:nvPr/>
              </p:nvSpPr>
              <p:spPr bwMode="auto">
                <a:xfrm flipH="1" flipV="1">
                  <a:off x="624" y="1968"/>
                  <a:ext cx="432" cy="432"/>
                </a:xfrm>
                <a:prstGeom prst="line">
                  <a:avLst/>
                </a:prstGeom>
                <a:noFill/>
                <a:ln w="38100">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7464" name="Line 674"/>
                <p:cNvSpPr>
                  <a:spLocks noChangeAspect="1" noChangeShapeType="1"/>
                </p:cNvSpPr>
                <p:nvPr/>
              </p:nvSpPr>
              <p:spPr bwMode="auto">
                <a:xfrm flipH="1">
                  <a:off x="576" y="2400"/>
                  <a:ext cx="480" cy="480"/>
                </a:xfrm>
                <a:prstGeom prst="line">
                  <a:avLst/>
                </a:prstGeom>
                <a:noFill/>
                <a:ln w="38100">
                  <a:solidFill>
                    <a:srgbClr val="FFC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167465" name="Text Box 675"/>
              <p:cNvSpPr txBox="1">
                <a:spLocks noChangeArrowheads="1"/>
              </p:cNvSpPr>
              <p:nvPr/>
            </p:nvSpPr>
            <p:spPr bwMode="auto">
              <a:xfrm>
                <a:off x="3667" y="2301"/>
                <a:ext cx="298"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COOH</a:t>
                </a:r>
              </a:p>
            </p:txBody>
          </p:sp>
          <p:sp>
            <p:nvSpPr>
              <p:cNvPr id="167466" name="Oval 676"/>
              <p:cNvSpPr>
                <a:spLocks noChangeAspect="1" noChangeArrowheads="1"/>
              </p:cNvSpPr>
              <p:nvPr/>
            </p:nvSpPr>
            <p:spPr bwMode="auto">
              <a:xfrm>
                <a:off x="3446" y="1613"/>
                <a:ext cx="61" cy="57"/>
              </a:xfrm>
              <a:prstGeom prst="ellipse">
                <a:avLst/>
              </a:prstGeom>
              <a:solidFill>
                <a:srgbClr val="FFC000"/>
              </a:solidFill>
              <a:ln w="9525">
                <a:solidFill>
                  <a:srgbClr val="FFC000"/>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467" name="Oval 677"/>
              <p:cNvSpPr>
                <a:spLocks noChangeAspect="1" noChangeArrowheads="1"/>
              </p:cNvSpPr>
              <p:nvPr/>
            </p:nvSpPr>
            <p:spPr bwMode="auto">
              <a:xfrm>
                <a:off x="3516" y="1608"/>
                <a:ext cx="62" cy="57"/>
              </a:xfrm>
              <a:prstGeom prst="ellipse">
                <a:avLst/>
              </a:prstGeom>
              <a:solidFill>
                <a:srgbClr val="FFC000"/>
              </a:solidFill>
              <a:ln w="9525">
                <a:solidFill>
                  <a:srgbClr val="FFC000"/>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468" name="Oval 678"/>
              <p:cNvSpPr>
                <a:spLocks noChangeAspect="1" noChangeArrowheads="1"/>
              </p:cNvSpPr>
              <p:nvPr/>
            </p:nvSpPr>
            <p:spPr bwMode="auto">
              <a:xfrm>
                <a:off x="3446" y="1781"/>
                <a:ext cx="61" cy="57"/>
              </a:xfrm>
              <a:prstGeom prst="ellipse">
                <a:avLst/>
              </a:prstGeom>
              <a:solidFill>
                <a:srgbClr val="FFC000"/>
              </a:solidFill>
              <a:ln w="9525">
                <a:solidFill>
                  <a:srgbClr val="FFC000"/>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469" name="Oval 679"/>
              <p:cNvSpPr>
                <a:spLocks noChangeAspect="1" noChangeArrowheads="1"/>
              </p:cNvSpPr>
              <p:nvPr/>
            </p:nvSpPr>
            <p:spPr bwMode="auto">
              <a:xfrm>
                <a:off x="3602" y="2309"/>
                <a:ext cx="61" cy="57"/>
              </a:xfrm>
              <a:prstGeom prst="ellipse">
                <a:avLst/>
              </a:prstGeom>
              <a:solidFill>
                <a:srgbClr val="FFC000"/>
              </a:solidFill>
              <a:ln w="9525">
                <a:solidFill>
                  <a:srgbClr val="FFC000"/>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470" name="Oval 680"/>
              <p:cNvSpPr>
                <a:spLocks noChangeAspect="1" noChangeArrowheads="1"/>
              </p:cNvSpPr>
              <p:nvPr/>
            </p:nvSpPr>
            <p:spPr bwMode="auto">
              <a:xfrm>
                <a:off x="3570" y="2236"/>
                <a:ext cx="62" cy="57"/>
              </a:xfrm>
              <a:prstGeom prst="ellipse">
                <a:avLst/>
              </a:prstGeom>
              <a:solidFill>
                <a:srgbClr val="FFC000"/>
              </a:solidFill>
              <a:ln w="9525">
                <a:solidFill>
                  <a:srgbClr val="FFC000"/>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471" name="Text Box 681"/>
              <p:cNvSpPr txBox="1">
                <a:spLocks noChangeArrowheads="1"/>
              </p:cNvSpPr>
              <p:nvPr/>
            </p:nvSpPr>
            <p:spPr bwMode="auto">
              <a:xfrm>
                <a:off x="3394" y="1581"/>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t>C</a:t>
                </a:r>
              </a:p>
            </p:txBody>
          </p:sp>
          <p:sp>
            <p:nvSpPr>
              <p:cNvPr id="167472" name="Text Box 682"/>
              <p:cNvSpPr txBox="1">
                <a:spLocks noChangeArrowheads="1"/>
              </p:cNvSpPr>
              <p:nvPr/>
            </p:nvSpPr>
            <p:spPr bwMode="auto">
              <a:xfrm>
                <a:off x="3466" y="1576"/>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sp>
            <p:nvSpPr>
              <p:cNvPr id="167473" name="Text Box 683"/>
              <p:cNvSpPr txBox="1">
                <a:spLocks noChangeArrowheads="1"/>
              </p:cNvSpPr>
              <p:nvPr/>
            </p:nvSpPr>
            <p:spPr bwMode="auto">
              <a:xfrm>
                <a:off x="3390" y="1749"/>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sp>
            <p:nvSpPr>
              <p:cNvPr id="167474" name="Text Box 684"/>
              <p:cNvSpPr txBox="1">
                <a:spLocks noChangeArrowheads="1"/>
              </p:cNvSpPr>
              <p:nvPr/>
            </p:nvSpPr>
            <p:spPr bwMode="auto">
              <a:xfrm>
                <a:off x="3519" y="2206"/>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sp>
            <p:nvSpPr>
              <p:cNvPr id="167475" name="Text Box 685"/>
              <p:cNvSpPr txBox="1">
                <a:spLocks noChangeArrowheads="1"/>
              </p:cNvSpPr>
              <p:nvPr/>
            </p:nvSpPr>
            <p:spPr bwMode="auto">
              <a:xfrm>
                <a:off x="3550" y="2277"/>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sp>
            <p:nvSpPr>
              <p:cNvPr id="167476" name="Line 686"/>
              <p:cNvSpPr>
                <a:spLocks noChangeShapeType="1"/>
              </p:cNvSpPr>
              <p:nvPr/>
            </p:nvSpPr>
            <p:spPr bwMode="auto">
              <a:xfrm>
                <a:off x="2614" y="2261"/>
                <a:ext cx="312"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477" name="Text Box 687"/>
              <p:cNvSpPr txBox="1">
                <a:spLocks noChangeArrowheads="1"/>
              </p:cNvSpPr>
              <p:nvPr/>
            </p:nvSpPr>
            <p:spPr bwMode="auto">
              <a:xfrm>
                <a:off x="1962" y="2174"/>
                <a:ext cx="626"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spcAft>
                    <a:spcPts val="0"/>
                  </a:spcAft>
                  <a:buNone/>
                </a:pPr>
                <a:r>
                  <a:rPr lang="en-GB" altLang="en-US" sz="600" b="1" dirty="0">
                    <a:latin typeface="Verdana" panose="020B0604030504040204" pitchFamily="34" charset="0"/>
                    <a:ea typeface="Verdana" panose="020B0604030504040204" pitchFamily="34" charset="0"/>
                    <a:cs typeface="Verdana" panose="020B0604030504040204" pitchFamily="34" charset="0"/>
                  </a:rPr>
                  <a:t>KEL-18 [R130W]</a:t>
                </a:r>
              </a:p>
              <a:p>
                <a:pPr>
                  <a:spcBef>
                    <a:spcPct val="0"/>
                  </a:spcBef>
                  <a:spcAft>
                    <a:spcPts val="0"/>
                  </a:spcAft>
                  <a:buNone/>
                </a:pPr>
                <a:r>
                  <a:rPr lang="en-GB" altLang="en-US" sz="600" b="1" dirty="0">
                    <a:latin typeface="Verdana" panose="020B0604030504040204" pitchFamily="34" charset="0"/>
                    <a:ea typeface="Verdana" panose="020B0604030504040204" pitchFamily="34" charset="0"/>
                    <a:cs typeface="Verdana" panose="020B0604030504040204" pitchFamily="34" charset="0"/>
                  </a:rPr>
                  <a:t>             [R130Q]</a:t>
                </a:r>
                <a:r>
                  <a:rPr lang="en-GB" altLang="en-US" sz="600" b="1" dirty="0">
                    <a:solidFill>
                      <a:schemeClr val="tx2"/>
                    </a:solidFill>
                    <a:latin typeface="Verdana" panose="020B0604030504040204" pitchFamily="34" charset="0"/>
                    <a:ea typeface="Verdana" panose="020B0604030504040204" pitchFamily="34" charset="0"/>
                    <a:cs typeface="Verdana" panose="020B0604030504040204" pitchFamily="34" charset="0"/>
                  </a:rPr>
                  <a:t> </a:t>
                </a:r>
              </a:p>
            </p:txBody>
          </p:sp>
          <p:cxnSp>
            <p:nvCxnSpPr>
              <p:cNvPr id="167478" name="AutoShape 688"/>
              <p:cNvCxnSpPr>
                <a:cxnSpLocks noChangeShapeType="1"/>
              </p:cNvCxnSpPr>
              <p:nvPr/>
            </p:nvCxnSpPr>
            <p:spPr bwMode="auto">
              <a:xfrm rot="10800000">
                <a:off x="2671" y="2073"/>
                <a:ext cx="240" cy="48"/>
              </a:xfrm>
              <a:prstGeom prst="curvedConnector3">
                <a:avLst>
                  <a:gd name="adj1" fmla="val 50000"/>
                </a:avLst>
              </a:prstGeom>
              <a:noFill/>
              <a:ln w="9525">
                <a:solidFill>
                  <a:schemeClr val="tx1"/>
                </a:solidFill>
                <a:miter lim="800000"/>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7479" name="Text Box 689"/>
              <p:cNvSpPr txBox="1">
                <a:spLocks noChangeArrowheads="1"/>
              </p:cNvSpPr>
              <p:nvPr/>
            </p:nvSpPr>
            <p:spPr bwMode="auto">
              <a:xfrm>
                <a:off x="2095" y="2013"/>
                <a:ext cx="577"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KEL24 [R180P]</a:t>
                </a:r>
              </a:p>
            </p:txBody>
          </p:sp>
          <p:cxnSp>
            <p:nvCxnSpPr>
              <p:cNvPr id="167480" name="AutoShape 690"/>
              <p:cNvCxnSpPr>
                <a:cxnSpLocks noChangeShapeType="1"/>
              </p:cNvCxnSpPr>
              <p:nvPr/>
            </p:nvCxnSpPr>
            <p:spPr bwMode="auto">
              <a:xfrm rot="10800000" flipV="1">
                <a:off x="2677" y="1909"/>
                <a:ext cx="347" cy="86"/>
              </a:xfrm>
              <a:prstGeom prst="curvedConnector3">
                <a:avLst>
                  <a:gd name="adj1" fmla="val 49856"/>
                </a:avLst>
              </a:prstGeom>
              <a:noFill/>
              <a:ln w="9525">
                <a:solidFill>
                  <a:schemeClr val="tx1"/>
                </a:solidFill>
                <a:miter lim="800000"/>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7481" name="Text Box 691"/>
              <p:cNvSpPr txBox="1">
                <a:spLocks noChangeArrowheads="1"/>
              </p:cNvSpPr>
              <p:nvPr/>
            </p:nvSpPr>
            <p:spPr bwMode="auto">
              <a:xfrm>
                <a:off x="2129" y="1920"/>
                <a:ext cx="545" cy="116"/>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solidFill>
                      <a:schemeClr val="bg1"/>
                    </a:solidFill>
                    <a:latin typeface="Verdana" panose="020B0604030504040204" pitchFamily="34" charset="0"/>
                    <a:ea typeface="Verdana" panose="020B0604030504040204" pitchFamily="34" charset="0"/>
                    <a:cs typeface="Verdana" panose="020B0604030504040204" pitchFamily="34" charset="0"/>
                  </a:rPr>
                  <a:t>KEL1 [T193M]</a:t>
                </a:r>
              </a:p>
            </p:txBody>
          </p:sp>
          <p:sp>
            <p:nvSpPr>
              <p:cNvPr id="167482" name="Text Box 692"/>
              <p:cNvSpPr txBox="1">
                <a:spLocks noChangeArrowheads="1"/>
              </p:cNvSpPr>
              <p:nvPr/>
            </p:nvSpPr>
            <p:spPr bwMode="auto">
              <a:xfrm>
                <a:off x="2081" y="1537"/>
                <a:ext cx="583" cy="2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KEL3 [R281W]</a:t>
                </a:r>
              </a:p>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KEL21 [R281Q]</a:t>
                </a:r>
              </a:p>
            </p:txBody>
          </p:sp>
          <p:sp>
            <p:nvSpPr>
              <p:cNvPr id="167483" name="Line 693"/>
              <p:cNvSpPr>
                <a:spLocks noChangeShapeType="1"/>
              </p:cNvSpPr>
              <p:nvPr/>
            </p:nvSpPr>
            <p:spPr bwMode="auto">
              <a:xfrm flipH="1">
                <a:off x="2677" y="1397"/>
                <a:ext cx="509" cy="243"/>
              </a:xfrm>
              <a:prstGeom prst="line">
                <a:avLst/>
              </a:prstGeom>
              <a:noFill/>
              <a:ln w="9525">
                <a:solidFill>
                  <a:schemeClr val="tx1"/>
                </a:solidFill>
                <a:miter lim="800000"/>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484" name="Text Box 694"/>
              <p:cNvSpPr txBox="1">
                <a:spLocks noChangeArrowheads="1"/>
              </p:cNvSpPr>
              <p:nvPr/>
            </p:nvSpPr>
            <p:spPr bwMode="auto">
              <a:xfrm>
                <a:off x="2104" y="1430"/>
                <a:ext cx="578"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KEL17 [V302A]</a:t>
                </a:r>
              </a:p>
            </p:txBody>
          </p:sp>
          <p:sp>
            <p:nvSpPr>
              <p:cNvPr id="167485" name="Line 695"/>
              <p:cNvSpPr>
                <a:spLocks noChangeShapeType="1"/>
              </p:cNvSpPr>
              <p:nvPr/>
            </p:nvSpPr>
            <p:spPr bwMode="auto">
              <a:xfrm flipV="1">
                <a:off x="2623" y="1358"/>
                <a:ext cx="312" cy="144"/>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486" name="Text Box 696"/>
              <p:cNvSpPr txBox="1">
                <a:spLocks noChangeArrowheads="1"/>
              </p:cNvSpPr>
              <p:nvPr/>
            </p:nvSpPr>
            <p:spPr bwMode="auto">
              <a:xfrm>
                <a:off x="2021" y="1304"/>
                <a:ext cx="603"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KEL-22 [A322V]</a:t>
                </a:r>
              </a:p>
            </p:txBody>
          </p:sp>
          <p:sp>
            <p:nvSpPr>
              <p:cNvPr id="167487" name="Line 698"/>
              <p:cNvSpPr>
                <a:spLocks noChangeShapeType="1"/>
              </p:cNvSpPr>
              <p:nvPr/>
            </p:nvSpPr>
            <p:spPr bwMode="auto">
              <a:xfrm flipV="1">
                <a:off x="2586" y="1348"/>
                <a:ext cx="126" cy="21"/>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488" name="Text Box 699"/>
              <p:cNvSpPr txBox="1">
                <a:spLocks noChangeArrowheads="1"/>
              </p:cNvSpPr>
              <p:nvPr/>
            </p:nvSpPr>
            <p:spPr bwMode="auto">
              <a:xfrm>
                <a:off x="2061" y="1051"/>
                <a:ext cx="583"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KEL23 [Q382R]</a:t>
                </a:r>
              </a:p>
            </p:txBody>
          </p:sp>
          <p:sp>
            <p:nvSpPr>
              <p:cNvPr id="167489" name="Line 701"/>
              <p:cNvSpPr>
                <a:spLocks noChangeShapeType="1"/>
              </p:cNvSpPr>
              <p:nvPr/>
            </p:nvSpPr>
            <p:spPr bwMode="auto">
              <a:xfrm>
                <a:off x="2614" y="1109"/>
                <a:ext cx="364"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490" name="Text Box 702"/>
              <p:cNvSpPr txBox="1">
                <a:spLocks noChangeArrowheads="1"/>
              </p:cNvSpPr>
              <p:nvPr/>
            </p:nvSpPr>
            <p:spPr bwMode="auto">
              <a:xfrm>
                <a:off x="1809" y="940"/>
                <a:ext cx="722"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Weak KEL2 [A423V]</a:t>
                </a:r>
              </a:p>
            </p:txBody>
          </p:sp>
          <p:sp>
            <p:nvSpPr>
              <p:cNvPr id="167491" name="Line 703"/>
              <p:cNvSpPr>
                <a:spLocks noChangeShapeType="1"/>
              </p:cNvSpPr>
              <p:nvPr/>
            </p:nvSpPr>
            <p:spPr bwMode="auto">
              <a:xfrm>
                <a:off x="2479" y="999"/>
                <a:ext cx="260"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492" name="Text Box 704"/>
              <p:cNvSpPr txBox="1">
                <a:spLocks noChangeArrowheads="1"/>
              </p:cNvSpPr>
              <p:nvPr/>
            </p:nvSpPr>
            <p:spPr bwMode="auto">
              <a:xfrm>
                <a:off x="3027" y="981"/>
                <a:ext cx="381"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spcAft>
                    <a:spcPts val="0"/>
                  </a:spcAft>
                  <a:buNone/>
                </a:pPr>
                <a:r>
                  <a:rPr lang="en-GB" altLang="en-US" sz="600" b="1" dirty="0">
                    <a:latin typeface="Verdana" panose="020B0604030504040204" pitchFamily="34" charset="0"/>
                    <a:ea typeface="Verdana" panose="020B0604030504040204" pitchFamily="34" charset="0"/>
                    <a:cs typeface="Verdana" panose="020B0604030504040204" pitchFamily="34" charset="0"/>
                  </a:rPr>
                  <a:t>KEL-26</a:t>
                </a:r>
              </a:p>
              <a:p>
                <a:pPr>
                  <a:spcBef>
                    <a:spcPct val="0"/>
                  </a:spcBef>
                  <a:spcAft>
                    <a:spcPts val="0"/>
                  </a:spcAft>
                  <a:buNone/>
                </a:pPr>
                <a:r>
                  <a:rPr lang="en-GB" altLang="en-US" sz="600" b="1" dirty="0">
                    <a:latin typeface="Verdana" panose="020B0604030504040204" pitchFamily="34" charset="0"/>
                    <a:ea typeface="Verdana" panose="020B0604030504040204" pitchFamily="34" charset="0"/>
                    <a:cs typeface="Verdana" panose="020B0604030504040204" pitchFamily="34" charset="0"/>
                  </a:rPr>
                  <a:t>[R406Q]</a:t>
                </a:r>
              </a:p>
            </p:txBody>
          </p:sp>
          <p:sp>
            <p:nvSpPr>
              <p:cNvPr id="167493" name="Line 706"/>
              <p:cNvSpPr>
                <a:spLocks noChangeShapeType="1"/>
              </p:cNvSpPr>
              <p:nvPr/>
            </p:nvSpPr>
            <p:spPr bwMode="auto">
              <a:xfrm flipH="1">
                <a:off x="2978" y="1061"/>
                <a:ext cx="104"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494" name="Text Box 707"/>
              <p:cNvSpPr txBox="1">
                <a:spLocks noChangeArrowheads="1"/>
              </p:cNvSpPr>
              <p:nvPr/>
            </p:nvSpPr>
            <p:spPr bwMode="auto">
              <a:xfrm>
                <a:off x="2906" y="725"/>
                <a:ext cx="608"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KEL-19 [R492Q]</a:t>
                </a:r>
              </a:p>
            </p:txBody>
          </p:sp>
          <p:sp>
            <p:nvSpPr>
              <p:cNvPr id="167495" name="Line 708"/>
              <p:cNvSpPr>
                <a:spLocks noChangeShapeType="1"/>
              </p:cNvSpPr>
              <p:nvPr/>
            </p:nvSpPr>
            <p:spPr bwMode="auto">
              <a:xfrm>
                <a:off x="3395" y="818"/>
                <a:ext cx="0" cy="192"/>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496" name="Text Box 709"/>
              <p:cNvSpPr txBox="1">
                <a:spLocks noChangeArrowheads="1"/>
              </p:cNvSpPr>
              <p:nvPr/>
            </p:nvSpPr>
            <p:spPr bwMode="auto">
              <a:xfrm>
                <a:off x="3602" y="773"/>
                <a:ext cx="573"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KEL10 (E494V]</a:t>
                </a:r>
              </a:p>
            </p:txBody>
          </p:sp>
          <p:sp>
            <p:nvSpPr>
              <p:cNvPr id="167497" name="Line 710"/>
              <p:cNvSpPr>
                <a:spLocks noChangeShapeType="1"/>
              </p:cNvSpPr>
              <p:nvPr/>
            </p:nvSpPr>
            <p:spPr bwMode="auto">
              <a:xfrm flipH="1">
                <a:off x="3498" y="869"/>
                <a:ext cx="156" cy="144"/>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498" name="Text Box 711"/>
              <p:cNvSpPr txBox="1">
                <a:spLocks noChangeArrowheads="1"/>
              </p:cNvSpPr>
              <p:nvPr/>
            </p:nvSpPr>
            <p:spPr bwMode="auto">
              <a:xfrm>
                <a:off x="3813" y="1118"/>
                <a:ext cx="607"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KEL-12 [H548R]</a:t>
                </a:r>
              </a:p>
            </p:txBody>
          </p:sp>
          <p:sp>
            <p:nvSpPr>
              <p:cNvPr id="167499" name="Line 712"/>
              <p:cNvSpPr>
                <a:spLocks noChangeShapeType="1"/>
              </p:cNvSpPr>
              <p:nvPr/>
            </p:nvSpPr>
            <p:spPr bwMode="auto">
              <a:xfrm flipH="1">
                <a:off x="3595" y="1178"/>
                <a:ext cx="260"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500" name="Text Box 717"/>
              <p:cNvSpPr txBox="1">
                <a:spLocks noChangeArrowheads="1"/>
              </p:cNvSpPr>
              <p:nvPr/>
            </p:nvSpPr>
            <p:spPr bwMode="auto">
              <a:xfrm>
                <a:off x="3550" y="1685"/>
                <a:ext cx="532"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KEL6 [L597P]</a:t>
                </a:r>
              </a:p>
            </p:txBody>
          </p:sp>
          <p:sp>
            <p:nvSpPr>
              <p:cNvPr id="167501" name="Line 719"/>
              <p:cNvSpPr>
                <a:spLocks noChangeShapeType="1"/>
              </p:cNvSpPr>
              <p:nvPr/>
            </p:nvSpPr>
            <p:spPr bwMode="auto">
              <a:xfrm flipH="1" flipV="1">
                <a:off x="3524" y="1658"/>
                <a:ext cx="52" cy="96"/>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502" name="Oval 2"/>
              <p:cNvSpPr>
                <a:spLocks noChangeAspect="1" noChangeArrowheads="1"/>
              </p:cNvSpPr>
              <p:nvPr/>
            </p:nvSpPr>
            <p:spPr bwMode="auto">
              <a:xfrm>
                <a:off x="3484" y="2993"/>
                <a:ext cx="61" cy="56"/>
              </a:xfrm>
              <a:prstGeom prst="ellipse">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503" name="AutoShape 38"/>
              <p:cNvSpPr>
                <a:spLocks noChangeAspect="1" noChangeArrowheads="1"/>
              </p:cNvSpPr>
              <p:nvPr/>
            </p:nvSpPr>
            <p:spPr bwMode="auto">
              <a:xfrm>
                <a:off x="3532" y="2633"/>
                <a:ext cx="56" cy="493"/>
              </a:xfrm>
              <a:prstGeom prst="can">
                <a:avLst>
                  <a:gd name="adj" fmla="val 108740"/>
                </a:avLst>
              </a:prstGeom>
              <a:solidFill>
                <a:srgbClr val="66FF33"/>
              </a:solidFill>
              <a:ln w="9525">
                <a:solidFill>
                  <a:schemeClr val="tx1"/>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504" name="AutoShape 39"/>
              <p:cNvSpPr>
                <a:spLocks noChangeAspect="1" noChangeArrowheads="1"/>
              </p:cNvSpPr>
              <p:nvPr/>
            </p:nvSpPr>
            <p:spPr bwMode="auto">
              <a:xfrm>
                <a:off x="3564" y="2739"/>
                <a:ext cx="55" cy="492"/>
              </a:xfrm>
              <a:prstGeom prst="can">
                <a:avLst>
                  <a:gd name="adj" fmla="val 110493"/>
                </a:avLst>
              </a:prstGeom>
              <a:solidFill>
                <a:srgbClr val="66FF33"/>
              </a:solidFill>
              <a:ln w="9525">
                <a:solidFill>
                  <a:schemeClr val="tx1"/>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505" name="Text Box 368"/>
              <p:cNvSpPr txBox="1">
                <a:spLocks noChangeAspect="1" noChangeArrowheads="1"/>
              </p:cNvSpPr>
              <p:nvPr/>
            </p:nvSpPr>
            <p:spPr bwMode="auto">
              <a:xfrm>
                <a:off x="3507" y="2885"/>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cxnSp>
            <p:nvCxnSpPr>
              <p:cNvPr id="5" name="Straight Arrow Connector 4"/>
              <p:cNvCxnSpPr>
                <a:cxnSpLocks noChangeShapeType="1"/>
              </p:cNvCxnSpPr>
              <p:nvPr/>
            </p:nvCxnSpPr>
            <p:spPr bwMode="auto">
              <a:xfrm flipH="1" flipV="1">
                <a:off x="3805" y="3071"/>
                <a:ext cx="328" cy="212"/>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 name="Straight Arrow Connector 6"/>
              <p:cNvCxnSpPr>
                <a:cxnSpLocks noChangeShapeType="1"/>
              </p:cNvCxnSpPr>
              <p:nvPr/>
            </p:nvCxnSpPr>
            <p:spPr bwMode="auto">
              <a:xfrm flipV="1">
                <a:off x="2309" y="2436"/>
                <a:ext cx="551" cy="371"/>
              </a:xfrm>
              <a:prstGeom prst="straightConnector1">
                <a:avLst/>
              </a:prstGeom>
              <a:noFill/>
              <a:ln w="9525" algn="ctr">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67508" name="Text Box 448"/>
              <p:cNvSpPr txBox="1">
                <a:spLocks noChangeAspect="1" noChangeArrowheads="1"/>
              </p:cNvSpPr>
              <p:nvPr/>
            </p:nvSpPr>
            <p:spPr bwMode="auto">
              <a:xfrm>
                <a:off x="3429" y="3220"/>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sp>
            <p:nvSpPr>
              <p:cNvPr id="167509" name="Oval 434"/>
              <p:cNvSpPr>
                <a:spLocks noChangeAspect="1" noChangeArrowheads="1"/>
              </p:cNvSpPr>
              <p:nvPr/>
            </p:nvSpPr>
            <p:spPr bwMode="auto">
              <a:xfrm>
                <a:off x="3301" y="2523"/>
                <a:ext cx="63" cy="57"/>
              </a:xfrm>
              <a:prstGeom prst="ellipse">
                <a:avLst/>
              </a:prstGeom>
              <a:solidFill>
                <a:srgbClr val="FFC000"/>
              </a:solidFill>
              <a:ln w="9525">
                <a:solidFill>
                  <a:srgbClr val="FFC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510" name="Text Box 435"/>
              <p:cNvSpPr txBox="1">
                <a:spLocks noChangeAspect="1" noChangeArrowheads="1"/>
              </p:cNvSpPr>
              <p:nvPr/>
            </p:nvSpPr>
            <p:spPr bwMode="auto">
              <a:xfrm>
                <a:off x="3253" y="2495"/>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grpSp>
            <p:nvGrpSpPr>
              <p:cNvPr id="167511" name="Group 599"/>
              <p:cNvGrpSpPr>
                <a:grpSpLocks/>
              </p:cNvGrpSpPr>
              <p:nvPr/>
            </p:nvGrpSpPr>
            <p:grpSpPr bwMode="auto">
              <a:xfrm>
                <a:off x="3481" y="2034"/>
                <a:ext cx="164" cy="116"/>
                <a:chOff x="3747" y="1993"/>
                <a:chExt cx="164" cy="116"/>
              </a:xfrm>
            </p:grpSpPr>
            <p:sp>
              <p:nvSpPr>
                <p:cNvPr id="167512" name="Oval 680"/>
                <p:cNvSpPr>
                  <a:spLocks noChangeAspect="1" noChangeArrowheads="1"/>
                </p:cNvSpPr>
                <p:nvPr/>
              </p:nvSpPr>
              <p:spPr bwMode="auto">
                <a:xfrm>
                  <a:off x="3800" y="2024"/>
                  <a:ext cx="62" cy="57"/>
                </a:xfrm>
                <a:prstGeom prst="ellipse">
                  <a:avLst/>
                </a:prstGeom>
                <a:solidFill>
                  <a:srgbClr val="FFC000"/>
                </a:solidFill>
                <a:ln w="9525">
                  <a:solidFill>
                    <a:srgbClr val="FFC000"/>
                  </a:solidFill>
                  <a:miter lim="800000"/>
                  <a:headEnd/>
                  <a:tailEnd/>
                </a:ln>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endParaRPr lang="en-US" altLang="en-US" sz="1800">
                    <a:latin typeface="Times New Roman" panose="02020603050405020304" pitchFamily="18" charset="0"/>
                  </a:endParaRPr>
                </a:p>
              </p:txBody>
            </p:sp>
            <p:sp>
              <p:nvSpPr>
                <p:cNvPr id="167513" name="Text Box 684"/>
                <p:cNvSpPr txBox="1">
                  <a:spLocks noChangeArrowheads="1"/>
                </p:cNvSpPr>
                <p:nvPr/>
              </p:nvSpPr>
              <p:spPr bwMode="auto">
                <a:xfrm>
                  <a:off x="3747" y="1993"/>
                  <a:ext cx="164"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spcBef>
                      <a:spcPct val="0"/>
                    </a:spcBef>
                    <a:buNone/>
                  </a:pPr>
                  <a:r>
                    <a:rPr lang="en-GB" altLang="en-US" sz="600" b="1" dirty="0">
                      <a:latin typeface="Verdana" panose="020B0604030504040204" pitchFamily="34" charset="0"/>
                      <a:ea typeface="Verdana" panose="020B0604030504040204" pitchFamily="34" charset="0"/>
                      <a:cs typeface="Verdana" panose="020B0604030504040204" pitchFamily="34" charset="0"/>
                    </a:rPr>
                    <a:t>C</a:t>
                  </a:r>
                </a:p>
              </p:txBody>
            </p:sp>
          </p:grpSp>
          <p:sp>
            <p:nvSpPr>
              <p:cNvPr id="167514" name="Line 602"/>
              <p:cNvSpPr>
                <a:spLocks noChangeShapeType="1"/>
              </p:cNvSpPr>
              <p:nvPr/>
            </p:nvSpPr>
            <p:spPr bwMode="auto">
              <a:xfrm flipV="1">
                <a:off x="2530" y="2659"/>
                <a:ext cx="862" cy="590"/>
              </a:xfrm>
              <a:prstGeom prst="line">
                <a:avLst/>
              </a:prstGeom>
              <a:noFill/>
              <a:ln w="9525">
                <a:solidFill>
                  <a:srgbClr val="0066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67515" name="Text Box 603"/>
              <p:cNvSpPr txBox="1">
                <a:spLocks noChangeArrowheads="1"/>
              </p:cNvSpPr>
              <p:nvPr/>
            </p:nvSpPr>
            <p:spPr bwMode="auto">
              <a:xfrm>
                <a:off x="2349" y="3203"/>
                <a:ext cx="27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altLang="en-US" sz="1200" b="1" dirty="0">
                    <a:solidFill>
                      <a:srgbClr val="0066CC"/>
                    </a:solidFill>
                    <a:latin typeface="Verdana" panose="020B0604030504040204" pitchFamily="34" charset="0"/>
                    <a:ea typeface="Verdana" panose="020B0604030504040204" pitchFamily="34" charset="0"/>
                    <a:cs typeface="Verdana" panose="020B0604030504040204" pitchFamily="34" charset="0"/>
                  </a:rPr>
                  <a:t>72</a:t>
                </a:r>
              </a:p>
            </p:txBody>
          </p:sp>
          <p:sp>
            <p:nvSpPr>
              <p:cNvPr id="167516" name="Line 604"/>
              <p:cNvSpPr>
                <a:spLocks noChangeShapeType="1"/>
              </p:cNvSpPr>
              <p:nvPr/>
            </p:nvSpPr>
            <p:spPr bwMode="auto">
              <a:xfrm flipH="1">
                <a:off x="3536" y="2627"/>
                <a:ext cx="1679" cy="0"/>
              </a:xfrm>
              <a:prstGeom prst="line">
                <a:avLst/>
              </a:prstGeom>
              <a:noFill/>
              <a:ln w="9525">
                <a:solidFill>
                  <a:srgbClr val="0066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517" name="Text Box 605"/>
              <p:cNvSpPr txBox="1">
                <a:spLocks noChangeArrowheads="1"/>
              </p:cNvSpPr>
              <p:nvPr/>
            </p:nvSpPr>
            <p:spPr bwMode="auto">
              <a:xfrm>
                <a:off x="5191" y="2539"/>
                <a:ext cx="34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GB" altLang="en-US" sz="1200" b="1" dirty="0">
                    <a:solidFill>
                      <a:srgbClr val="0066CC"/>
                    </a:solidFill>
                    <a:latin typeface="Verdana" panose="020B0604030504040204" pitchFamily="34" charset="0"/>
                    <a:ea typeface="Verdana" panose="020B0604030504040204" pitchFamily="34" charset="0"/>
                    <a:cs typeface="Verdana" panose="020B0604030504040204" pitchFamily="34" charset="0"/>
                  </a:rPr>
                  <a:t>347</a:t>
                </a:r>
              </a:p>
            </p:txBody>
          </p:sp>
        </p:grpSp>
        <p:cxnSp>
          <p:nvCxnSpPr>
            <p:cNvPr id="3" name="Straight Arrow Connector 2">
              <a:extLst>
                <a:ext uri="{FF2B5EF4-FFF2-40B4-BE49-F238E27FC236}">
                  <a16:creationId xmlns:a16="http://schemas.microsoft.com/office/drawing/2014/main" id="{F8014B3A-2F16-4BFC-8374-09732FDAB63E}"/>
                </a:ext>
              </a:extLst>
            </p:cNvPr>
            <p:cNvCxnSpPr>
              <a:cxnSpLocks/>
            </p:cNvCxnSpPr>
            <p:nvPr/>
          </p:nvCxnSpPr>
          <p:spPr>
            <a:xfrm flipH="1">
              <a:off x="6125060" y="2892324"/>
              <a:ext cx="1800000" cy="0"/>
            </a:xfrm>
            <a:prstGeom prst="straightConnector1">
              <a:avLst/>
            </a:prstGeom>
            <a:ln w="44450">
              <a:solidFill>
                <a:srgbClr val="996633"/>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CCB28ACB-C4E5-4B17-9C8A-A6DC8CACFFA9}"/>
                </a:ext>
              </a:extLst>
            </p:cNvPr>
            <p:cNvSpPr txBox="1"/>
            <p:nvPr/>
          </p:nvSpPr>
          <p:spPr>
            <a:xfrm>
              <a:off x="7848497" y="2712150"/>
              <a:ext cx="1011815" cy="369332"/>
            </a:xfrm>
            <a:prstGeom prst="rect">
              <a:avLst/>
            </a:prstGeom>
            <a:noFill/>
          </p:spPr>
          <p:txBody>
            <a:bodyPr wrap="none" rtlCol="0">
              <a:spAutoFit/>
            </a:bodyPr>
            <a:lstStyle/>
            <a:p>
              <a:r>
                <a:rPr lang="en-GB" b="1" dirty="0">
                  <a:solidFill>
                    <a:srgbClr val="996633"/>
                  </a:solidFill>
                  <a:latin typeface="Verdana" panose="020B0604030504040204" pitchFamily="34" charset="0"/>
                  <a:ea typeface="Verdana" panose="020B0604030504040204" pitchFamily="34" charset="0"/>
                </a:rPr>
                <a:t>A574T</a:t>
              </a:r>
            </a:p>
          </p:txBody>
        </p:sp>
      </p:grpSp>
      <p:grpSp>
        <p:nvGrpSpPr>
          <p:cNvPr id="609" name="Group 608">
            <a:extLst>
              <a:ext uri="{FF2B5EF4-FFF2-40B4-BE49-F238E27FC236}">
                <a16:creationId xmlns:a16="http://schemas.microsoft.com/office/drawing/2014/main" id="{592FBCDD-FFA9-4CD9-893B-12003AF5BF7D}"/>
              </a:ext>
            </a:extLst>
          </p:cNvPr>
          <p:cNvGrpSpPr/>
          <p:nvPr/>
        </p:nvGrpSpPr>
        <p:grpSpPr>
          <a:xfrm>
            <a:off x="0" y="5607698"/>
            <a:ext cx="12192000" cy="1250302"/>
            <a:chOff x="0" y="5607698"/>
            <a:chExt cx="12192000" cy="1250302"/>
          </a:xfrm>
        </p:grpSpPr>
        <p:sp>
          <p:nvSpPr>
            <p:cNvPr id="610" name="Rectangle 609">
              <a:extLst>
                <a:ext uri="{FF2B5EF4-FFF2-40B4-BE49-F238E27FC236}">
                  <a16:creationId xmlns:a16="http://schemas.microsoft.com/office/drawing/2014/main" id="{70B90726-C794-433A-9BAC-BF39C4877DBB}"/>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11" name="Oval 610">
              <a:extLst>
                <a:ext uri="{FF2B5EF4-FFF2-40B4-BE49-F238E27FC236}">
                  <a16:creationId xmlns:a16="http://schemas.microsoft.com/office/drawing/2014/main" id="{3F33E488-85AB-43C4-A8A5-FE9E725318AC}"/>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12" name="Group 7">
              <a:extLst>
                <a:ext uri="{FF2B5EF4-FFF2-40B4-BE49-F238E27FC236}">
                  <a16:creationId xmlns:a16="http://schemas.microsoft.com/office/drawing/2014/main" id="{3A5BE175-65BC-4A5A-BB71-EFBE49EA97AF}"/>
                </a:ext>
              </a:extLst>
            </p:cNvPr>
            <p:cNvGrpSpPr>
              <a:grpSpLocks noChangeAspect="1"/>
            </p:cNvGrpSpPr>
            <p:nvPr/>
          </p:nvGrpSpPr>
          <p:grpSpPr bwMode="auto">
            <a:xfrm>
              <a:off x="1446003" y="6071153"/>
              <a:ext cx="463617" cy="516607"/>
              <a:chOff x="2839" y="1944"/>
              <a:chExt cx="596" cy="664"/>
            </a:xfrm>
          </p:grpSpPr>
          <p:sp>
            <p:nvSpPr>
              <p:cNvPr id="884" name="Line 8">
                <a:extLst>
                  <a:ext uri="{FF2B5EF4-FFF2-40B4-BE49-F238E27FC236}">
                    <a16:creationId xmlns:a16="http://schemas.microsoft.com/office/drawing/2014/main" id="{F9B45B69-4A60-4F78-B3B3-C0CD5DEDCD64}"/>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85" name="Line 9">
                <a:extLst>
                  <a:ext uri="{FF2B5EF4-FFF2-40B4-BE49-F238E27FC236}">
                    <a16:creationId xmlns:a16="http://schemas.microsoft.com/office/drawing/2014/main" id="{D89FB4A0-BA48-41EA-8475-62C840AC8235}"/>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86" name="Line 10">
                <a:extLst>
                  <a:ext uri="{FF2B5EF4-FFF2-40B4-BE49-F238E27FC236}">
                    <a16:creationId xmlns:a16="http://schemas.microsoft.com/office/drawing/2014/main" id="{5539EE9F-1FD1-4BE0-A30C-007130F0BA53}"/>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87" name="Line 11">
                <a:extLst>
                  <a:ext uri="{FF2B5EF4-FFF2-40B4-BE49-F238E27FC236}">
                    <a16:creationId xmlns:a16="http://schemas.microsoft.com/office/drawing/2014/main" id="{C993EA45-C048-4C99-A4C7-8B061727FF80}"/>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88" name="Rectangle 12">
                <a:extLst>
                  <a:ext uri="{FF2B5EF4-FFF2-40B4-BE49-F238E27FC236}">
                    <a16:creationId xmlns:a16="http://schemas.microsoft.com/office/drawing/2014/main" id="{F62A5CE4-8C82-4729-8633-869663524BE4}"/>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89" name="Rectangle 13">
                <a:extLst>
                  <a:ext uri="{FF2B5EF4-FFF2-40B4-BE49-F238E27FC236}">
                    <a16:creationId xmlns:a16="http://schemas.microsoft.com/office/drawing/2014/main" id="{CD8DF92B-BB1D-43B6-8914-887A884C9E04}"/>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890" name="Rectangle 14">
                <a:extLst>
                  <a:ext uri="{FF2B5EF4-FFF2-40B4-BE49-F238E27FC236}">
                    <a16:creationId xmlns:a16="http://schemas.microsoft.com/office/drawing/2014/main" id="{3CC9957D-5310-4A92-85C2-0D37E8B21651}"/>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91" name="Rectangle 15">
                <a:extLst>
                  <a:ext uri="{FF2B5EF4-FFF2-40B4-BE49-F238E27FC236}">
                    <a16:creationId xmlns:a16="http://schemas.microsoft.com/office/drawing/2014/main" id="{D2CD2123-8005-4439-B6CE-BF3127EB1071}"/>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92" name="Rectangle 16">
                <a:extLst>
                  <a:ext uri="{FF2B5EF4-FFF2-40B4-BE49-F238E27FC236}">
                    <a16:creationId xmlns:a16="http://schemas.microsoft.com/office/drawing/2014/main" id="{8B3D77B6-13B0-41E0-888D-604609D3C480}"/>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93" name="Rectangle 17">
                <a:extLst>
                  <a:ext uri="{FF2B5EF4-FFF2-40B4-BE49-F238E27FC236}">
                    <a16:creationId xmlns:a16="http://schemas.microsoft.com/office/drawing/2014/main" id="{AFA98E7C-17EA-431D-859C-4A78D399F222}"/>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94" name="Rectangle 18">
                <a:extLst>
                  <a:ext uri="{FF2B5EF4-FFF2-40B4-BE49-F238E27FC236}">
                    <a16:creationId xmlns:a16="http://schemas.microsoft.com/office/drawing/2014/main" id="{2D06CB16-3D06-47C0-97E8-C6448F062506}"/>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95" name="Rectangle 19">
                <a:extLst>
                  <a:ext uri="{FF2B5EF4-FFF2-40B4-BE49-F238E27FC236}">
                    <a16:creationId xmlns:a16="http://schemas.microsoft.com/office/drawing/2014/main" id="{A9EE845C-398E-4953-AD9F-EA03268B2C04}"/>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96" name="AutoShape 20">
                <a:extLst>
                  <a:ext uri="{FF2B5EF4-FFF2-40B4-BE49-F238E27FC236}">
                    <a16:creationId xmlns:a16="http://schemas.microsoft.com/office/drawing/2014/main" id="{4C0B0958-0A0D-4CE3-AB0C-F75CF471E300}"/>
                  </a:ext>
                </a:extLst>
              </p:cNvPr>
              <p:cNvCxnSpPr>
                <a:cxnSpLocks noChangeAspect="1" noChangeShapeType="1"/>
                <a:stCxn id="895" idx="3"/>
                <a:endCxn id="895"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7" name="AutoShape 21">
                <a:extLst>
                  <a:ext uri="{FF2B5EF4-FFF2-40B4-BE49-F238E27FC236}">
                    <a16:creationId xmlns:a16="http://schemas.microsoft.com/office/drawing/2014/main" id="{65930E64-180B-4E1B-94B0-A0F356D158B7}"/>
                  </a:ext>
                </a:extLst>
              </p:cNvPr>
              <p:cNvCxnSpPr>
                <a:cxnSpLocks noChangeAspect="1" noChangeShapeType="1"/>
                <a:stCxn id="895" idx="1"/>
                <a:endCxn id="89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8" name="AutoShape 22">
                <a:extLst>
                  <a:ext uri="{FF2B5EF4-FFF2-40B4-BE49-F238E27FC236}">
                    <a16:creationId xmlns:a16="http://schemas.microsoft.com/office/drawing/2014/main" id="{EEBF968D-9B11-4F64-8554-1B60FB434856}"/>
                  </a:ext>
                </a:extLst>
              </p:cNvPr>
              <p:cNvCxnSpPr>
                <a:cxnSpLocks noChangeAspect="1" noChangeShapeType="1"/>
                <a:stCxn id="895" idx="1"/>
                <a:endCxn id="89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9" name="AutoShape 23">
                <a:extLst>
                  <a:ext uri="{FF2B5EF4-FFF2-40B4-BE49-F238E27FC236}">
                    <a16:creationId xmlns:a16="http://schemas.microsoft.com/office/drawing/2014/main" id="{3C6630DA-AA53-4BF8-BD95-71474C7D3BC9}"/>
                  </a:ext>
                </a:extLst>
              </p:cNvPr>
              <p:cNvCxnSpPr>
                <a:cxnSpLocks noChangeAspect="1" noChangeShapeType="1"/>
                <a:stCxn id="895" idx="1"/>
                <a:endCxn id="89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0" name="AutoShape 24">
                <a:extLst>
                  <a:ext uri="{FF2B5EF4-FFF2-40B4-BE49-F238E27FC236}">
                    <a16:creationId xmlns:a16="http://schemas.microsoft.com/office/drawing/2014/main" id="{81AF354E-12BE-43D6-9C28-1DF576403612}"/>
                  </a:ext>
                </a:extLst>
              </p:cNvPr>
              <p:cNvCxnSpPr>
                <a:cxnSpLocks noChangeAspect="1" noChangeShapeType="1"/>
                <a:stCxn id="895" idx="1"/>
                <a:endCxn id="89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1" name="AutoShape 25">
                <a:extLst>
                  <a:ext uri="{FF2B5EF4-FFF2-40B4-BE49-F238E27FC236}">
                    <a16:creationId xmlns:a16="http://schemas.microsoft.com/office/drawing/2014/main" id="{47A6BE89-A0CF-4AD9-AC00-6226A47D6F81}"/>
                  </a:ext>
                </a:extLst>
              </p:cNvPr>
              <p:cNvCxnSpPr>
                <a:cxnSpLocks noChangeAspect="1" noChangeShapeType="1"/>
                <a:stCxn id="889" idx="3"/>
                <a:endCxn id="889"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2" name="AutoShape 26">
                <a:extLst>
                  <a:ext uri="{FF2B5EF4-FFF2-40B4-BE49-F238E27FC236}">
                    <a16:creationId xmlns:a16="http://schemas.microsoft.com/office/drawing/2014/main" id="{82263565-4476-4323-A7CC-988DF5AAA44F}"/>
                  </a:ext>
                </a:extLst>
              </p:cNvPr>
              <p:cNvCxnSpPr>
                <a:cxnSpLocks noChangeAspect="1" noChangeShapeType="1"/>
                <a:stCxn id="895" idx="1"/>
                <a:endCxn id="89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3" name="AutoShape 27">
                <a:extLst>
                  <a:ext uri="{FF2B5EF4-FFF2-40B4-BE49-F238E27FC236}">
                    <a16:creationId xmlns:a16="http://schemas.microsoft.com/office/drawing/2014/main" id="{E9799B62-FBE2-4BDB-B896-594B243AC230}"/>
                  </a:ext>
                </a:extLst>
              </p:cNvPr>
              <p:cNvCxnSpPr>
                <a:cxnSpLocks noChangeAspect="1" noChangeShapeType="1"/>
                <a:stCxn id="895" idx="1"/>
                <a:endCxn id="89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4" name="AutoShape 28">
                <a:extLst>
                  <a:ext uri="{FF2B5EF4-FFF2-40B4-BE49-F238E27FC236}">
                    <a16:creationId xmlns:a16="http://schemas.microsoft.com/office/drawing/2014/main" id="{130E2758-079F-465C-99BC-F92109DD572C}"/>
                  </a:ext>
                </a:extLst>
              </p:cNvPr>
              <p:cNvCxnSpPr>
                <a:cxnSpLocks noChangeAspect="1" noChangeShapeType="1"/>
                <a:stCxn id="895" idx="1"/>
                <a:endCxn id="89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5" name="AutoShape 29">
                <a:extLst>
                  <a:ext uri="{FF2B5EF4-FFF2-40B4-BE49-F238E27FC236}">
                    <a16:creationId xmlns:a16="http://schemas.microsoft.com/office/drawing/2014/main" id="{2CC3FB7E-312E-4D5F-B649-15371EA10967}"/>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6" name="AutoShape 30">
                <a:extLst>
                  <a:ext uri="{FF2B5EF4-FFF2-40B4-BE49-F238E27FC236}">
                    <a16:creationId xmlns:a16="http://schemas.microsoft.com/office/drawing/2014/main" id="{CE821EC4-2ECC-4235-AEDA-7BAC71BE62F3}"/>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7" name="AutoShape 31">
                <a:extLst>
                  <a:ext uri="{FF2B5EF4-FFF2-40B4-BE49-F238E27FC236}">
                    <a16:creationId xmlns:a16="http://schemas.microsoft.com/office/drawing/2014/main" id="{AA94C7CC-8EB0-4C30-8297-3D49291E4D66}"/>
                  </a:ext>
                </a:extLst>
              </p:cNvPr>
              <p:cNvCxnSpPr>
                <a:cxnSpLocks noChangeAspect="1" noChangeShapeType="1"/>
                <a:stCxn id="889" idx="1"/>
                <a:endCxn id="889"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08" name="Line 32">
                <a:extLst>
                  <a:ext uri="{FF2B5EF4-FFF2-40B4-BE49-F238E27FC236}">
                    <a16:creationId xmlns:a16="http://schemas.microsoft.com/office/drawing/2014/main" id="{40B3822C-E40B-4F3B-B1F1-5927325FD3EF}"/>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09" name="Line 33">
                <a:extLst>
                  <a:ext uri="{FF2B5EF4-FFF2-40B4-BE49-F238E27FC236}">
                    <a16:creationId xmlns:a16="http://schemas.microsoft.com/office/drawing/2014/main" id="{F49AF595-388A-42EA-80F5-341E6214E28E}"/>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10" name="Line 34">
                <a:extLst>
                  <a:ext uri="{FF2B5EF4-FFF2-40B4-BE49-F238E27FC236}">
                    <a16:creationId xmlns:a16="http://schemas.microsoft.com/office/drawing/2014/main" id="{E1681F0F-429D-4846-97F1-208B44F29FDA}"/>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11" name="Line 35">
                <a:extLst>
                  <a:ext uri="{FF2B5EF4-FFF2-40B4-BE49-F238E27FC236}">
                    <a16:creationId xmlns:a16="http://schemas.microsoft.com/office/drawing/2014/main" id="{7FBBC13F-ED3D-47DA-A57A-95DAB8A08050}"/>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12" name="Line 36">
                <a:extLst>
                  <a:ext uri="{FF2B5EF4-FFF2-40B4-BE49-F238E27FC236}">
                    <a16:creationId xmlns:a16="http://schemas.microsoft.com/office/drawing/2014/main" id="{E55137AC-404A-47FC-8A29-7F7E1305113A}"/>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13" name="Line 37">
                <a:extLst>
                  <a:ext uri="{FF2B5EF4-FFF2-40B4-BE49-F238E27FC236}">
                    <a16:creationId xmlns:a16="http://schemas.microsoft.com/office/drawing/2014/main" id="{A6FCB2D6-F63A-4214-BB86-6E483FAA34CA}"/>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14" name="Line 38">
                <a:extLst>
                  <a:ext uri="{FF2B5EF4-FFF2-40B4-BE49-F238E27FC236}">
                    <a16:creationId xmlns:a16="http://schemas.microsoft.com/office/drawing/2014/main" id="{57CCC476-15C7-4D51-BC90-1B26A3FB55BE}"/>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15" name="Line 39">
                <a:extLst>
                  <a:ext uri="{FF2B5EF4-FFF2-40B4-BE49-F238E27FC236}">
                    <a16:creationId xmlns:a16="http://schemas.microsoft.com/office/drawing/2014/main" id="{CA751D77-9490-4C07-B821-6D91DEE6A016}"/>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16" name="Line 40">
                <a:extLst>
                  <a:ext uri="{FF2B5EF4-FFF2-40B4-BE49-F238E27FC236}">
                    <a16:creationId xmlns:a16="http://schemas.microsoft.com/office/drawing/2014/main" id="{54A81155-D8F7-45C6-8D29-CCD8EBA8CD0B}"/>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17" name="Line 41">
                <a:extLst>
                  <a:ext uri="{FF2B5EF4-FFF2-40B4-BE49-F238E27FC236}">
                    <a16:creationId xmlns:a16="http://schemas.microsoft.com/office/drawing/2014/main" id="{06C0CB1E-9983-4590-B35A-C4091984315F}"/>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18" name="Line 42">
                <a:extLst>
                  <a:ext uri="{FF2B5EF4-FFF2-40B4-BE49-F238E27FC236}">
                    <a16:creationId xmlns:a16="http://schemas.microsoft.com/office/drawing/2014/main" id="{F2D27438-FD86-40A6-AB71-6DB732C9A633}"/>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19" name="Line 43">
                <a:extLst>
                  <a:ext uri="{FF2B5EF4-FFF2-40B4-BE49-F238E27FC236}">
                    <a16:creationId xmlns:a16="http://schemas.microsoft.com/office/drawing/2014/main" id="{317FF8D2-1F70-4DB1-B189-49CD18CBFB0C}"/>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20" name="Oval 44">
                <a:extLst>
                  <a:ext uri="{FF2B5EF4-FFF2-40B4-BE49-F238E27FC236}">
                    <a16:creationId xmlns:a16="http://schemas.microsoft.com/office/drawing/2014/main" id="{0CF7A87E-EC30-4875-90FA-80E4CC5966E0}"/>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21" name="Oval 45">
                <a:extLst>
                  <a:ext uri="{FF2B5EF4-FFF2-40B4-BE49-F238E27FC236}">
                    <a16:creationId xmlns:a16="http://schemas.microsoft.com/office/drawing/2014/main" id="{A0B5CD6D-DF66-483D-A971-6D932B56C9F8}"/>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613" name="Group 397">
              <a:extLst>
                <a:ext uri="{FF2B5EF4-FFF2-40B4-BE49-F238E27FC236}">
                  <a16:creationId xmlns:a16="http://schemas.microsoft.com/office/drawing/2014/main" id="{39F986D9-7965-4C11-B7D6-F989B72E674C}"/>
                </a:ext>
              </a:extLst>
            </p:cNvPr>
            <p:cNvGrpSpPr>
              <a:grpSpLocks noChangeAspect="1"/>
            </p:cNvGrpSpPr>
            <p:nvPr/>
          </p:nvGrpSpPr>
          <p:grpSpPr bwMode="auto">
            <a:xfrm>
              <a:off x="1982621" y="5735053"/>
              <a:ext cx="1024036" cy="1019723"/>
              <a:chOff x="3600" y="1632"/>
              <a:chExt cx="1594" cy="1587"/>
            </a:xfrm>
          </p:grpSpPr>
          <p:sp>
            <p:nvSpPr>
              <p:cNvPr id="614" name="Line 141">
                <a:extLst>
                  <a:ext uri="{FF2B5EF4-FFF2-40B4-BE49-F238E27FC236}">
                    <a16:creationId xmlns:a16="http://schemas.microsoft.com/office/drawing/2014/main" id="{B786025B-0B22-4AC1-83CD-0F25DF9AB409}"/>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15" name="Line 142">
                <a:extLst>
                  <a:ext uri="{FF2B5EF4-FFF2-40B4-BE49-F238E27FC236}">
                    <a16:creationId xmlns:a16="http://schemas.microsoft.com/office/drawing/2014/main" id="{610956A7-DD84-4B1B-87F8-899AA90AAC38}"/>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16" name="Rectangle 126">
                <a:extLst>
                  <a:ext uri="{FF2B5EF4-FFF2-40B4-BE49-F238E27FC236}">
                    <a16:creationId xmlns:a16="http://schemas.microsoft.com/office/drawing/2014/main" id="{10A83BC7-2CA5-45B1-96D2-3E1EAF3960D2}"/>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7" name="Rectangle 127">
                <a:extLst>
                  <a:ext uri="{FF2B5EF4-FFF2-40B4-BE49-F238E27FC236}">
                    <a16:creationId xmlns:a16="http://schemas.microsoft.com/office/drawing/2014/main" id="{30220ADE-C928-4134-A5EE-3FE341A4E208}"/>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8" name="Rectangle 128">
                <a:extLst>
                  <a:ext uri="{FF2B5EF4-FFF2-40B4-BE49-F238E27FC236}">
                    <a16:creationId xmlns:a16="http://schemas.microsoft.com/office/drawing/2014/main" id="{136962D4-6D9A-4437-8DED-5D2F78370C71}"/>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619" name="Line 129">
                <a:extLst>
                  <a:ext uri="{FF2B5EF4-FFF2-40B4-BE49-F238E27FC236}">
                    <a16:creationId xmlns:a16="http://schemas.microsoft.com/office/drawing/2014/main" id="{452AC6D2-2883-451B-9E02-D1CB15D56086}"/>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20" name="Line 130">
                <a:extLst>
                  <a:ext uri="{FF2B5EF4-FFF2-40B4-BE49-F238E27FC236}">
                    <a16:creationId xmlns:a16="http://schemas.microsoft.com/office/drawing/2014/main" id="{6A580A83-BD6A-43D7-B544-8E0BC2A0F043}"/>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1" name="Line 131">
                <a:extLst>
                  <a:ext uri="{FF2B5EF4-FFF2-40B4-BE49-F238E27FC236}">
                    <a16:creationId xmlns:a16="http://schemas.microsoft.com/office/drawing/2014/main" id="{5469A358-870D-4E52-824A-FFFCBC363644}"/>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22" name="Line 132">
                <a:extLst>
                  <a:ext uri="{FF2B5EF4-FFF2-40B4-BE49-F238E27FC236}">
                    <a16:creationId xmlns:a16="http://schemas.microsoft.com/office/drawing/2014/main" id="{47E5AC0A-E0EF-4277-B796-D367FEB741D7}"/>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23" name="Line 133">
                <a:extLst>
                  <a:ext uri="{FF2B5EF4-FFF2-40B4-BE49-F238E27FC236}">
                    <a16:creationId xmlns:a16="http://schemas.microsoft.com/office/drawing/2014/main" id="{0AB9DC2E-CB99-4CAA-88C0-21BAFDD5C43B}"/>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24" name="Line 134">
                <a:extLst>
                  <a:ext uri="{FF2B5EF4-FFF2-40B4-BE49-F238E27FC236}">
                    <a16:creationId xmlns:a16="http://schemas.microsoft.com/office/drawing/2014/main" id="{21F367FC-DBB4-455A-AF8C-46B1EFC894EF}"/>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5" name="Line 135">
                <a:extLst>
                  <a:ext uri="{FF2B5EF4-FFF2-40B4-BE49-F238E27FC236}">
                    <a16:creationId xmlns:a16="http://schemas.microsoft.com/office/drawing/2014/main" id="{D9CBFADE-5B1E-4C2E-B1AC-024A7A4FA78F}"/>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6" name="Line 136">
                <a:extLst>
                  <a:ext uri="{FF2B5EF4-FFF2-40B4-BE49-F238E27FC236}">
                    <a16:creationId xmlns:a16="http://schemas.microsoft.com/office/drawing/2014/main" id="{E956636B-6AD4-4902-B729-9677F87F2416}"/>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27" name="Line 137">
                <a:extLst>
                  <a:ext uri="{FF2B5EF4-FFF2-40B4-BE49-F238E27FC236}">
                    <a16:creationId xmlns:a16="http://schemas.microsoft.com/office/drawing/2014/main" id="{C3A04E41-1E0B-4784-AD90-D8A12961638A}"/>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28" name="Line 138">
                <a:extLst>
                  <a:ext uri="{FF2B5EF4-FFF2-40B4-BE49-F238E27FC236}">
                    <a16:creationId xmlns:a16="http://schemas.microsoft.com/office/drawing/2014/main" id="{0032BCA4-6082-42F1-A48C-A11CBBA8BB99}"/>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29" name="Line 139">
                <a:extLst>
                  <a:ext uri="{FF2B5EF4-FFF2-40B4-BE49-F238E27FC236}">
                    <a16:creationId xmlns:a16="http://schemas.microsoft.com/office/drawing/2014/main" id="{A9BE84D8-609B-4418-8EAA-2D9ABFC4BD5F}"/>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30" name="Line 140">
                <a:extLst>
                  <a:ext uri="{FF2B5EF4-FFF2-40B4-BE49-F238E27FC236}">
                    <a16:creationId xmlns:a16="http://schemas.microsoft.com/office/drawing/2014/main" id="{08F15536-CB41-419B-8811-5CDF6E5DBCC3}"/>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631" name="AutoShape 143">
                <a:extLst>
                  <a:ext uri="{FF2B5EF4-FFF2-40B4-BE49-F238E27FC236}">
                    <a16:creationId xmlns:a16="http://schemas.microsoft.com/office/drawing/2014/main" id="{87CDF2F6-FE73-460C-A0DC-63C0B9EF1D16}"/>
                  </a:ext>
                </a:extLst>
              </p:cNvPr>
              <p:cNvCxnSpPr>
                <a:cxnSpLocks noChangeAspect="1" noChangeShapeType="1"/>
                <a:stCxn id="638" idx="0"/>
                <a:endCxn id="635"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32" name="Rectangle 144">
                <a:extLst>
                  <a:ext uri="{FF2B5EF4-FFF2-40B4-BE49-F238E27FC236}">
                    <a16:creationId xmlns:a16="http://schemas.microsoft.com/office/drawing/2014/main" id="{D41AEE04-F017-4D76-A399-3F65E6A18125}"/>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3" name="Rectangle 145">
                <a:extLst>
                  <a:ext uri="{FF2B5EF4-FFF2-40B4-BE49-F238E27FC236}">
                    <a16:creationId xmlns:a16="http://schemas.microsoft.com/office/drawing/2014/main" id="{91C71CB4-BE12-4A1C-BDFA-99F3EA7DE2CE}"/>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634" name="Rectangle 146">
                <a:extLst>
                  <a:ext uri="{FF2B5EF4-FFF2-40B4-BE49-F238E27FC236}">
                    <a16:creationId xmlns:a16="http://schemas.microsoft.com/office/drawing/2014/main" id="{8BDB39EC-91E4-4BB5-824D-4C3B5391B037}"/>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5" name="Rectangle 147">
                <a:extLst>
                  <a:ext uri="{FF2B5EF4-FFF2-40B4-BE49-F238E27FC236}">
                    <a16:creationId xmlns:a16="http://schemas.microsoft.com/office/drawing/2014/main" id="{3C3441FD-5014-4A7F-A0A1-B322BB57C435}"/>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6" name="Rectangle 148">
                <a:extLst>
                  <a:ext uri="{FF2B5EF4-FFF2-40B4-BE49-F238E27FC236}">
                    <a16:creationId xmlns:a16="http://schemas.microsoft.com/office/drawing/2014/main" id="{FF99AB78-224F-41BC-8930-F2F468CAB7AB}"/>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7" name="Rectangle 149">
                <a:extLst>
                  <a:ext uri="{FF2B5EF4-FFF2-40B4-BE49-F238E27FC236}">
                    <a16:creationId xmlns:a16="http://schemas.microsoft.com/office/drawing/2014/main" id="{84882930-9A6A-44E7-9CCE-80151816470A}"/>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8" name="Rectangle 150">
                <a:extLst>
                  <a:ext uri="{FF2B5EF4-FFF2-40B4-BE49-F238E27FC236}">
                    <a16:creationId xmlns:a16="http://schemas.microsoft.com/office/drawing/2014/main" id="{8E215A34-4065-4888-B2A3-057C21E53ACF}"/>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9" name="Rectangle 151">
                <a:extLst>
                  <a:ext uri="{FF2B5EF4-FFF2-40B4-BE49-F238E27FC236}">
                    <a16:creationId xmlns:a16="http://schemas.microsoft.com/office/drawing/2014/main" id="{C18E55BE-11B7-4AE7-9548-7A4A29E06E43}"/>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40" name="AutoShape 152">
                <a:extLst>
                  <a:ext uri="{FF2B5EF4-FFF2-40B4-BE49-F238E27FC236}">
                    <a16:creationId xmlns:a16="http://schemas.microsoft.com/office/drawing/2014/main" id="{2AFC9F71-A717-41EB-A4A2-613E0D150637}"/>
                  </a:ext>
                </a:extLst>
              </p:cNvPr>
              <p:cNvCxnSpPr>
                <a:cxnSpLocks noChangeAspect="1" noChangeShapeType="1"/>
                <a:stCxn id="639" idx="3"/>
                <a:endCxn id="639"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1" name="AutoShape 153">
                <a:extLst>
                  <a:ext uri="{FF2B5EF4-FFF2-40B4-BE49-F238E27FC236}">
                    <a16:creationId xmlns:a16="http://schemas.microsoft.com/office/drawing/2014/main" id="{435DD912-82B6-48B9-B7FB-092789808B3D}"/>
                  </a:ext>
                </a:extLst>
              </p:cNvPr>
              <p:cNvCxnSpPr>
                <a:cxnSpLocks noChangeAspect="1" noChangeShapeType="1"/>
                <a:stCxn id="639" idx="1"/>
                <a:endCxn id="63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2" name="AutoShape 154">
                <a:extLst>
                  <a:ext uri="{FF2B5EF4-FFF2-40B4-BE49-F238E27FC236}">
                    <a16:creationId xmlns:a16="http://schemas.microsoft.com/office/drawing/2014/main" id="{A7383BE4-E3D6-4A0B-98E5-CE71981FCC4B}"/>
                  </a:ext>
                </a:extLst>
              </p:cNvPr>
              <p:cNvCxnSpPr>
                <a:cxnSpLocks noChangeAspect="1" noChangeShapeType="1"/>
                <a:stCxn id="639" idx="1"/>
                <a:endCxn id="63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3" name="AutoShape 155">
                <a:extLst>
                  <a:ext uri="{FF2B5EF4-FFF2-40B4-BE49-F238E27FC236}">
                    <a16:creationId xmlns:a16="http://schemas.microsoft.com/office/drawing/2014/main" id="{A6E16827-7FF9-4DA9-AA11-42E687B15282}"/>
                  </a:ext>
                </a:extLst>
              </p:cNvPr>
              <p:cNvCxnSpPr>
                <a:cxnSpLocks noChangeAspect="1" noChangeShapeType="1"/>
                <a:stCxn id="639" idx="1"/>
                <a:endCxn id="63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4" name="AutoShape 156">
                <a:extLst>
                  <a:ext uri="{FF2B5EF4-FFF2-40B4-BE49-F238E27FC236}">
                    <a16:creationId xmlns:a16="http://schemas.microsoft.com/office/drawing/2014/main" id="{062C47EC-8F1B-4E25-8026-26D87AD33BE6}"/>
                  </a:ext>
                </a:extLst>
              </p:cNvPr>
              <p:cNvCxnSpPr>
                <a:cxnSpLocks noChangeAspect="1" noChangeShapeType="1"/>
                <a:stCxn id="639" idx="1"/>
                <a:endCxn id="63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5" name="AutoShape 157">
                <a:extLst>
                  <a:ext uri="{FF2B5EF4-FFF2-40B4-BE49-F238E27FC236}">
                    <a16:creationId xmlns:a16="http://schemas.microsoft.com/office/drawing/2014/main" id="{DA9FD8A2-F4B8-4BCD-92D8-3AD4EB46A792}"/>
                  </a:ext>
                </a:extLst>
              </p:cNvPr>
              <p:cNvCxnSpPr>
                <a:cxnSpLocks noChangeAspect="1" noChangeShapeType="1"/>
                <a:stCxn id="633" idx="3"/>
                <a:endCxn id="633"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6" name="AutoShape 158">
                <a:extLst>
                  <a:ext uri="{FF2B5EF4-FFF2-40B4-BE49-F238E27FC236}">
                    <a16:creationId xmlns:a16="http://schemas.microsoft.com/office/drawing/2014/main" id="{457B7F99-1E7D-4137-8511-E8AFDD144448}"/>
                  </a:ext>
                </a:extLst>
              </p:cNvPr>
              <p:cNvCxnSpPr>
                <a:cxnSpLocks noChangeAspect="1" noChangeShapeType="1"/>
                <a:stCxn id="639" idx="1"/>
                <a:endCxn id="63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7" name="AutoShape 159">
                <a:extLst>
                  <a:ext uri="{FF2B5EF4-FFF2-40B4-BE49-F238E27FC236}">
                    <a16:creationId xmlns:a16="http://schemas.microsoft.com/office/drawing/2014/main" id="{0FAB02F1-08A5-4719-8530-C9C85A327476}"/>
                  </a:ext>
                </a:extLst>
              </p:cNvPr>
              <p:cNvCxnSpPr>
                <a:cxnSpLocks noChangeAspect="1" noChangeShapeType="1"/>
                <a:stCxn id="639" idx="1"/>
                <a:endCxn id="63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8" name="AutoShape 160">
                <a:extLst>
                  <a:ext uri="{FF2B5EF4-FFF2-40B4-BE49-F238E27FC236}">
                    <a16:creationId xmlns:a16="http://schemas.microsoft.com/office/drawing/2014/main" id="{8D1C803E-A34D-4C05-8264-0FE77F9D787E}"/>
                  </a:ext>
                </a:extLst>
              </p:cNvPr>
              <p:cNvCxnSpPr>
                <a:cxnSpLocks noChangeAspect="1" noChangeShapeType="1"/>
                <a:stCxn id="639" idx="1"/>
                <a:endCxn id="63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9" name="AutoShape 161">
                <a:extLst>
                  <a:ext uri="{FF2B5EF4-FFF2-40B4-BE49-F238E27FC236}">
                    <a16:creationId xmlns:a16="http://schemas.microsoft.com/office/drawing/2014/main" id="{4DFEE9CD-2382-48C7-A06F-37ECBFA8767C}"/>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50" name="AutoShape 162">
                <a:extLst>
                  <a:ext uri="{FF2B5EF4-FFF2-40B4-BE49-F238E27FC236}">
                    <a16:creationId xmlns:a16="http://schemas.microsoft.com/office/drawing/2014/main" id="{4F6C0A93-5062-4159-BD2E-8D10D52DE97C}"/>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51" name="AutoShape 163">
                <a:extLst>
                  <a:ext uri="{FF2B5EF4-FFF2-40B4-BE49-F238E27FC236}">
                    <a16:creationId xmlns:a16="http://schemas.microsoft.com/office/drawing/2014/main" id="{E492B365-356E-43A6-9E18-85816586F573}"/>
                  </a:ext>
                </a:extLst>
              </p:cNvPr>
              <p:cNvCxnSpPr>
                <a:cxnSpLocks noChangeAspect="1" noChangeShapeType="1"/>
                <a:stCxn id="633" idx="1"/>
                <a:endCxn id="633"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2" name="Line 164">
                <a:extLst>
                  <a:ext uri="{FF2B5EF4-FFF2-40B4-BE49-F238E27FC236}">
                    <a16:creationId xmlns:a16="http://schemas.microsoft.com/office/drawing/2014/main" id="{1715478A-481A-4787-83A5-E2FE5CEA90CF}"/>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3" name="Line 165">
                <a:extLst>
                  <a:ext uri="{FF2B5EF4-FFF2-40B4-BE49-F238E27FC236}">
                    <a16:creationId xmlns:a16="http://schemas.microsoft.com/office/drawing/2014/main" id="{708D81AE-B846-4E82-A3C5-D005D3AF3D8B}"/>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4" name="Line 166">
                <a:extLst>
                  <a:ext uri="{FF2B5EF4-FFF2-40B4-BE49-F238E27FC236}">
                    <a16:creationId xmlns:a16="http://schemas.microsoft.com/office/drawing/2014/main" id="{4FAB71A5-0114-4C84-91CF-B964C397A3F8}"/>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5" name="Line 167">
                <a:extLst>
                  <a:ext uri="{FF2B5EF4-FFF2-40B4-BE49-F238E27FC236}">
                    <a16:creationId xmlns:a16="http://schemas.microsoft.com/office/drawing/2014/main" id="{73AE71F5-7AFB-49D9-A52C-89E495CEA852}"/>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6" name="Line 168">
                <a:extLst>
                  <a:ext uri="{FF2B5EF4-FFF2-40B4-BE49-F238E27FC236}">
                    <a16:creationId xmlns:a16="http://schemas.microsoft.com/office/drawing/2014/main" id="{F0E15086-B457-4C5F-8868-342B4A235867}"/>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7" name="Line 169">
                <a:extLst>
                  <a:ext uri="{FF2B5EF4-FFF2-40B4-BE49-F238E27FC236}">
                    <a16:creationId xmlns:a16="http://schemas.microsoft.com/office/drawing/2014/main" id="{736F3966-F65F-4F49-A472-49D404A43A0F}"/>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8" name="Line 170">
                <a:extLst>
                  <a:ext uri="{FF2B5EF4-FFF2-40B4-BE49-F238E27FC236}">
                    <a16:creationId xmlns:a16="http://schemas.microsoft.com/office/drawing/2014/main" id="{4DBCB8BC-8247-4488-84CE-BC93B60FCCB7}"/>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9" name="Line 171">
                <a:extLst>
                  <a:ext uri="{FF2B5EF4-FFF2-40B4-BE49-F238E27FC236}">
                    <a16:creationId xmlns:a16="http://schemas.microsoft.com/office/drawing/2014/main" id="{CDA66BA9-9EC1-4E13-A3F1-3C2CE63E2B6F}"/>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60" name="Line 172">
                <a:extLst>
                  <a:ext uri="{FF2B5EF4-FFF2-40B4-BE49-F238E27FC236}">
                    <a16:creationId xmlns:a16="http://schemas.microsoft.com/office/drawing/2014/main" id="{8BCC2B01-9B76-46F2-82AD-1C22B8395A77}"/>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61" name="Line 173">
                <a:extLst>
                  <a:ext uri="{FF2B5EF4-FFF2-40B4-BE49-F238E27FC236}">
                    <a16:creationId xmlns:a16="http://schemas.microsoft.com/office/drawing/2014/main" id="{EDF6F221-04B7-49DA-B5F4-FC7B63752526}"/>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62" name="Line 174">
                <a:extLst>
                  <a:ext uri="{FF2B5EF4-FFF2-40B4-BE49-F238E27FC236}">
                    <a16:creationId xmlns:a16="http://schemas.microsoft.com/office/drawing/2014/main" id="{0818DBE5-C892-48EC-81E4-C8FFEC3EB816}"/>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63" name="Line 175">
                <a:extLst>
                  <a:ext uri="{FF2B5EF4-FFF2-40B4-BE49-F238E27FC236}">
                    <a16:creationId xmlns:a16="http://schemas.microsoft.com/office/drawing/2014/main" id="{758924FB-AD43-4157-A3E4-E0318525EE18}"/>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64" name="Line 176">
                <a:extLst>
                  <a:ext uri="{FF2B5EF4-FFF2-40B4-BE49-F238E27FC236}">
                    <a16:creationId xmlns:a16="http://schemas.microsoft.com/office/drawing/2014/main" id="{00B437AF-E449-4FD0-B1F7-8521404CE009}"/>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65" name="Line 177">
                <a:extLst>
                  <a:ext uri="{FF2B5EF4-FFF2-40B4-BE49-F238E27FC236}">
                    <a16:creationId xmlns:a16="http://schemas.microsoft.com/office/drawing/2014/main" id="{C8B2C0FA-9756-4084-B3CC-F4862138CC2B}"/>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66" name="Oval 178">
                <a:extLst>
                  <a:ext uri="{FF2B5EF4-FFF2-40B4-BE49-F238E27FC236}">
                    <a16:creationId xmlns:a16="http://schemas.microsoft.com/office/drawing/2014/main" id="{7837D977-9006-476B-B329-8A13707CB353}"/>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7" name="Oval 179">
                <a:extLst>
                  <a:ext uri="{FF2B5EF4-FFF2-40B4-BE49-F238E27FC236}">
                    <a16:creationId xmlns:a16="http://schemas.microsoft.com/office/drawing/2014/main" id="{1AB15648-CD6E-43A0-B102-818F2AB31F3E}"/>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8" name="Oval 180">
                <a:extLst>
                  <a:ext uri="{FF2B5EF4-FFF2-40B4-BE49-F238E27FC236}">
                    <a16:creationId xmlns:a16="http://schemas.microsoft.com/office/drawing/2014/main" id="{60EFDE7B-7D37-42E3-98CC-CFC7DEDCE856}"/>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9" name="Oval 181">
                <a:extLst>
                  <a:ext uri="{FF2B5EF4-FFF2-40B4-BE49-F238E27FC236}">
                    <a16:creationId xmlns:a16="http://schemas.microsoft.com/office/drawing/2014/main" id="{56670001-47A0-46FC-BA7F-76A9CA8F8051}"/>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0" name="Oval 182">
                <a:extLst>
                  <a:ext uri="{FF2B5EF4-FFF2-40B4-BE49-F238E27FC236}">
                    <a16:creationId xmlns:a16="http://schemas.microsoft.com/office/drawing/2014/main" id="{2B675FB3-8CA1-4761-9024-5E021188A491}"/>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1" name="Oval 183">
                <a:extLst>
                  <a:ext uri="{FF2B5EF4-FFF2-40B4-BE49-F238E27FC236}">
                    <a16:creationId xmlns:a16="http://schemas.microsoft.com/office/drawing/2014/main" id="{C631DE64-3CA1-47F2-8220-516552006EF7}"/>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2" name="Oval 184">
                <a:extLst>
                  <a:ext uri="{FF2B5EF4-FFF2-40B4-BE49-F238E27FC236}">
                    <a16:creationId xmlns:a16="http://schemas.microsoft.com/office/drawing/2014/main" id="{38E6856E-7194-4F37-B53E-D057E24FB0A4}"/>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3" name="Oval 185">
                <a:extLst>
                  <a:ext uri="{FF2B5EF4-FFF2-40B4-BE49-F238E27FC236}">
                    <a16:creationId xmlns:a16="http://schemas.microsoft.com/office/drawing/2014/main" id="{895271A6-08EF-4482-9397-064CC7E89196}"/>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4" name="Oval 186">
                <a:extLst>
                  <a:ext uri="{FF2B5EF4-FFF2-40B4-BE49-F238E27FC236}">
                    <a16:creationId xmlns:a16="http://schemas.microsoft.com/office/drawing/2014/main" id="{766A35DD-A759-4C87-B53F-721D6232F2A2}"/>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5" name="Oval 187">
                <a:extLst>
                  <a:ext uri="{FF2B5EF4-FFF2-40B4-BE49-F238E27FC236}">
                    <a16:creationId xmlns:a16="http://schemas.microsoft.com/office/drawing/2014/main" id="{72AB23F6-2097-4F2E-A7FA-6623CA685E5A}"/>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6" name="Line 188">
                <a:extLst>
                  <a:ext uri="{FF2B5EF4-FFF2-40B4-BE49-F238E27FC236}">
                    <a16:creationId xmlns:a16="http://schemas.microsoft.com/office/drawing/2014/main" id="{91880B1C-7222-422D-9422-914E5199D275}"/>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7" name="Line 189">
                <a:extLst>
                  <a:ext uri="{FF2B5EF4-FFF2-40B4-BE49-F238E27FC236}">
                    <a16:creationId xmlns:a16="http://schemas.microsoft.com/office/drawing/2014/main" id="{639FE2BC-6734-4C18-B6A3-A016E344E656}"/>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8" name="Line 190">
                <a:extLst>
                  <a:ext uri="{FF2B5EF4-FFF2-40B4-BE49-F238E27FC236}">
                    <a16:creationId xmlns:a16="http://schemas.microsoft.com/office/drawing/2014/main" id="{6DDFE157-774B-4301-B2E6-3809AD850626}"/>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679" name="AutoShape 191">
                <a:extLst>
                  <a:ext uri="{FF2B5EF4-FFF2-40B4-BE49-F238E27FC236}">
                    <a16:creationId xmlns:a16="http://schemas.microsoft.com/office/drawing/2014/main" id="{AFD2E1F4-E3E9-4203-BD04-461E9349117F}"/>
                  </a:ext>
                </a:extLst>
              </p:cNvPr>
              <p:cNvCxnSpPr>
                <a:cxnSpLocks noChangeAspect="1" noChangeShapeType="1"/>
                <a:stCxn id="688" idx="0"/>
                <a:endCxn id="684"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0" name="Rectangle 192">
                <a:extLst>
                  <a:ext uri="{FF2B5EF4-FFF2-40B4-BE49-F238E27FC236}">
                    <a16:creationId xmlns:a16="http://schemas.microsoft.com/office/drawing/2014/main" id="{83C68245-E230-4A9E-844C-53C9EFD1C882}"/>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1" name="Rectangle 193">
                <a:extLst>
                  <a:ext uri="{FF2B5EF4-FFF2-40B4-BE49-F238E27FC236}">
                    <a16:creationId xmlns:a16="http://schemas.microsoft.com/office/drawing/2014/main" id="{7F876140-F1B0-4A05-A757-ABD8E61E7778}"/>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2" name="Rectangle 194">
                <a:extLst>
                  <a:ext uri="{FF2B5EF4-FFF2-40B4-BE49-F238E27FC236}">
                    <a16:creationId xmlns:a16="http://schemas.microsoft.com/office/drawing/2014/main" id="{E371F89E-56A2-4CF8-AC60-1AAB4ED362E2}"/>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683" name="Rectangle 195">
                <a:extLst>
                  <a:ext uri="{FF2B5EF4-FFF2-40B4-BE49-F238E27FC236}">
                    <a16:creationId xmlns:a16="http://schemas.microsoft.com/office/drawing/2014/main" id="{545795EE-0335-426E-B226-3F47E5D23129}"/>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4" name="Rectangle 196">
                <a:extLst>
                  <a:ext uri="{FF2B5EF4-FFF2-40B4-BE49-F238E27FC236}">
                    <a16:creationId xmlns:a16="http://schemas.microsoft.com/office/drawing/2014/main" id="{3BF767C1-A6DE-44B9-81DE-767A10D651D3}"/>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5" name="Rectangle 197">
                <a:extLst>
                  <a:ext uri="{FF2B5EF4-FFF2-40B4-BE49-F238E27FC236}">
                    <a16:creationId xmlns:a16="http://schemas.microsoft.com/office/drawing/2014/main" id="{11014183-D2AA-425E-8785-9100654FAFEC}"/>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6" name="Rectangle 198">
                <a:extLst>
                  <a:ext uri="{FF2B5EF4-FFF2-40B4-BE49-F238E27FC236}">
                    <a16:creationId xmlns:a16="http://schemas.microsoft.com/office/drawing/2014/main" id="{5F6172F0-E522-4186-B526-AACFCDF00685}"/>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7" name="Rectangle 199">
                <a:extLst>
                  <a:ext uri="{FF2B5EF4-FFF2-40B4-BE49-F238E27FC236}">
                    <a16:creationId xmlns:a16="http://schemas.microsoft.com/office/drawing/2014/main" id="{2F867F21-3856-4256-9ABB-EF3159EBE68B}"/>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8" name="Rectangle 200">
                <a:extLst>
                  <a:ext uri="{FF2B5EF4-FFF2-40B4-BE49-F238E27FC236}">
                    <a16:creationId xmlns:a16="http://schemas.microsoft.com/office/drawing/2014/main" id="{EE70E9B2-02CA-4766-93A3-39A8AF4FA30D}"/>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9" name="Rectangle 201">
                <a:extLst>
                  <a:ext uri="{FF2B5EF4-FFF2-40B4-BE49-F238E27FC236}">
                    <a16:creationId xmlns:a16="http://schemas.microsoft.com/office/drawing/2014/main" id="{13E607AA-BEF7-46C2-94FA-8E594D596CD8}"/>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90" name="AutoShape 202">
                <a:extLst>
                  <a:ext uri="{FF2B5EF4-FFF2-40B4-BE49-F238E27FC236}">
                    <a16:creationId xmlns:a16="http://schemas.microsoft.com/office/drawing/2014/main" id="{05A31CCE-C8B7-4D7E-B4C3-B113E8910BFE}"/>
                  </a:ext>
                </a:extLst>
              </p:cNvPr>
              <p:cNvCxnSpPr>
                <a:cxnSpLocks noChangeAspect="1" noChangeShapeType="1"/>
                <a:stCxn id="689" idx="3"/>
                <a:endCxn id="689"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1" name="AutoShape 203">
                <a:extLst>
                  <a:ext uri="{FF2B5EF4-FFF2-40B4-BE49-F238E27FC236}">
                    <a16:creationId xmlns:a16="http://schemas.microsoft.com/office/drawing/2014/main" id="{F2FFAADD-9BE8-46C4-8901-4F7BC0BDDDD7}"/>
                  </a:ext>
                </a:extLst>
              </p:cNvPr>
              <p:cNvCxnSpPr>
                <a:cxnSpLocks noChangeAspect="1" noChangeShapeType="1"/>
                <a:stCxn id="689" idx="1"/>
                <a:endCxn id="68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2" name="AutoShape 204">
                <a:extLst>
                  <a:ext uri="{FF2B5EF4-FFF2-40B4-BE49-F238E27FC236}">
                    <a16:creationId xmlns:a16="http://schemas.microsoft.com/office/drawing/2014/main" id="{1E40027C-850F-47B7-8774-D4AD4CE4DF2C}"/>
                  </a:ext>
                </a:extLst>
              </p:cNvPr>
              <p:cNvCxnSpPr>
                <a:cxnSpLocks noChangeAspect="1" noChangeShapeType="1"/>
                <a:stCxn id="689" idx="1"/>
                <a:endCxn id="68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3" name="AutoShape 205">
                <a:extLst>
                  <a:ext uri="{FF2B5EF4-FFF2-40B4-BE49-F238E27FC236}">
                    <a16:creationId xmlns:a16="http://schemas.microsoft.com/office/drawing/2014/main" id="{6CECF414-19ED-4F0A-B1F0-4000AC41E432}"/>
                  </a:ext>
                </a:extLst>
              </p:cNvPr>
              <p:cNvCxnSpPr>
                <a:cxnSpLocks noChangeAspect="1" noChangeShapeType="1"/>
                <a:stCxn id="689" idx="1"/>
                <a:endCxn id="68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4" name="AutoShape 206">
                <a:extLst>
                  <a:ext uri="{FF2B5EF4-FFF2-40B4-BE49-F238E27FC236}">
                    <a16:creationId xmlns:a16="http://schemas.microsoft.com/office/drawing/2014/main" id="{F652797A-6E33-420F-9F5C-1A173B20C016}"/>
                  </a:ext>
                </a:extLst>
              </p:cNvPr>
              <p:cNvCxnSpPr>
                <a:cxnSpLocks noChangeAspect="1" noChangeShapeType="1"/>
                <a:stCxn id="689" idx="1"/>
                <a:endCxn id="68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5" name="AutoShape 207">
                <a:extLst>
                  <a:ext uri="{FF2B5EF4-FFF2-40B4-BE49-F238E27FC236}">
                    <a16:creationId xmlns:a16="http://schemas.microsoft.com/office/drawing/2014/main" id="{8A4D76B0-295F-4C3D-8F6C-0F7FAE329399}"/>
                  </a:ext>
                </a:extLst>
              </p:cNvPr>
              <p:cNvCxnSpPr>
                <a:cxnSpLocks noChangeAspect="1" noChangeShapeType="1"/>
                <a:stCxn id="682" idx="3"/>
                <a:endCxn id="682"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6" name="AutoShape 208">
                <a:extLst>
                  <a:ext uri="{FF2B5EF4-FFF2-40B4-BE49-F238E27FC236}">
                    <a16:creationId xmlns:a16="http://schemas.microsoft.com/office/drawing/2014/main" id="{9C324B9D-10CD-4AD9-8A68-3D71ABD2A2E6}"/>
                  </a:ext>
                </a:extLst>
              </p:cNvPr>
              <p:cNvCxnSpPr>
                <a:cxnSpLocks noChangeAspect="1" noChangeShapeType="1"/>
                <a:stCxn id="689" idx="1"/>
                <a:endCxn id="68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7" name="AutoShape 209">
                <a:extLst>
                  <a:ext uri="{FF2B5EF4-FFF2-40B4-BE49-F238E27FC236}">
                    <a16:creationId xmlns:a16="http://schemas.microsoft.com/office/drawing/2014/main" id="{A85898C0-F814-4078-9105-C5FF2B815A7B}"/>
                  </a:ext>
                </a:extLst>
              </p:cNvPr>
              <p:cNvCxnSpPr>
                <a:cxnSpLocks noChangeAspect="1" noChangeShapeType="1"/>
                <a:stCxn id="689" idx="1"/>
                <a:endCxn id="68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8" name="AutoShape 210">
                <a:extLst>
                  <a:ext uri="{FF2B5EF4-FFF2-40B4-BE49-F238E27FC236}">
                    <a16:creationId xmlns:a16="http://schemas.microsoft.com/office/drawing/2014/main" id="{EEA00046-BBE1-4728-AA0A-203F354B7A0C}"/>
                  </a:ext>
                </a:extLst>
              </p:cNvPr>
              <p:cNvCxnSpPr>
                <a:cxnSpLocks noChangeAspect="1" noChangeShapeType="1"/>
                <a:stCxn id="689" idx="1"/>
                <a:endCxn id="68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9" name="AutoShape 211">
                <a:extLst>
                  <a:ext uri="{FF2B5EF4-FFF2-40B4-BE49-F238E27FC236}">
                    <a16:creationId xmlns:a16="http://schemas.microsoft.com/office/drawing/2014/main" id="{16D0013E-0578-422C-B754-3659631693D5}"/>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0" name="AutoShape 212">
                <a:extLst>
                  <a:ext uri="{FF2B5EF4-FFF2-40B4-BE49-F238E27FC236}">
                    <a16:creationId xmlns:a16="http://schemas.microsoft.com/office/drawing/2014/main" id="{C4930227-7ECD-4255-8904-CD09BCC211A9}"/>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1" name="AutoShape 213">
                <a:extLst>
                  <a:ext uri="{FF2B5EF4-FFF2-40B4-BE49-F238E27FC236}">
                    <a16:creationId xmlns:a16="http://schemas.microsoft.com/office/drawing/2014/main" id="{44F27A6E-53D0-41D3-90F6-26DC3984CDDA}"/>
                  </a:ext>
                </a:extLst>
              </p:cNvPr>
              <p:cNvCxnSpPr>
                <a:cxnSpLocks noChangeAspect="1" noChangeShapeType="1"/>
                <a:stCxn id="682" idx="1"/>
                <a:endCxn id="682"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02" name="Line 214">
                <a:extLst>
                  <a:ext uri="{FF2B5EF4-FFF2-40B4-BE49-F238E27FC236}">
                    <a16:creationId xmlns:a16="http://schemas.microsoft.com/office/drawing/2014/main" id="{20D84158-0411-46FD-8C87-A03E76529F62}"/>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3" name="Line 215">
                <a:extLst>
                  <a:ext uri="{FF2B5EF4-FFF2-40B4-BE49-F238E27FC236}">
                    <a16:creationId xmlns:a16="http://schemas.microsoft.com/office/drawing/2014/main" id="{6A41F4A5-D602-4708-B99C-2B0F1CFA362C}"/>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4" name="Line 216">
                <a:extLst>
                  <a:ext uri="{FF2B5EF4-FFF2-40B4-BE49-F238E27FC236}">
                    <a16:creationId xmlns:a16="http://schemas.microsoft.com/office/drawing/2014/main" id="{92C27BAC-9DC0-4E7A-AFDF-E45F0161D6D0}"/>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5" name="Line 217">
                <a:extLst>
                  <a:ext uri="{FF2B5EF4-FFF2-40B4-BE49-F238E27FC236}">
                    <a16:creationId xmlns:a16="http://schemas.microsoft.com/office/drawing/2014/main" id="{4397898E-261D-424D-866A-2E40E27981EE}"/>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6" name="Line 218">
                <a:extLst>
                  <a:ext uri="{FF2B5EF4-FFF2-40B4-BE49-F238E27FC236}">
                    <a16:creationId xmlns:a16="http://schemas.microsoft.com/office/drawing/2014/main" id="{666B4E29-561A-4ACE-A5E7-DE3441977A82}"/>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7" name="Line 219">
                <a:extLst>
                  <a:ext uri="{FF2B5EF4-FFF2-40B4-BE49-F238E27FC236}">
                    <a16:creationId xmlns:a16="http://schemas.microsoft.com/office/drawing/2014/main" id="{A989AC68-0526-45C4-9A10-6B7B910C0625}"/>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8" name="Line 220">
                <a:extLst>
                  <a:ext uri="{FF2B5EF4-FFF2-40B4-BE49-F238E27FC236}">
                    <a16:creationId xmlns:a16="http://schemas.microsoft.com/office/drawing/2014/main" id="{DF8A4140-003E-4266-8419-4C211EE05681}"/>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9" name="Line 221">
                <a:extLst>
                  <a:ext uri="{FF2B5EF4-FFF2-40B4-BE49-F238E27FC236}">
                    <a16:creationId xmlns:a16="http://schemas.microsoft.com/office/drawing/2014/main" id="{250E5C17-CDBC-442E-878F-DF0FF7E4E7B6}"/>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0" name="Line 222">
                <a:extLst>
                  <a:ext uri="{FF2B5EF4-FFF2-40B4-BE49-F238E27FC236}">
                    <a16:creationId xmlns:a16="http://schemas.microsoft.com/office/drawing/2014/main" id="{E871D605-7669-4244-A9BD-8911E71C2FC5}"/>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1" name="Line 223">
                <a:extLst>
                  <a:ext uri="{FF2B5EF4-FFF2-40B4-BE49-F238E27FC236}">
                    <a16:creationId xmlns:a16="http://schemas.microsoft.com/office/drawing/2014/main" id="{5C2867F4-F9E0-47DC-968A-78F716F335FE}"/>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2" name="Line 224">
                <a:extLst>
                  <a:ext uri="{FF2B5EF4-FFF2-40B4-BE49-F238E27FC236}">
                    <a16:creationId xmlns:a16="http://schemas.microsoft.com/office/drawing/2014/main" id="{15715F7D-92DD-42AC-B2AE-804DA1330C21}"/>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3" name="Line 225">
                <a:extLst>
                  <a:ext uri="{FF2B5EF4-FFF2-40B4-BE49-F238E27FC236}">
                    <a16:creationId xmlns:a16="http://schemas.microsoft.com/office/drawing/2014/main" id="{097E5F0F-48E5-4D26-BB59-ED377C8F18B0}"/>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4" name="Line 226">
                <a:extLst>
                  <a:ext uri="{FF2B5EF4-FFF2-40B4-BE49-F238E27FC236}">
                    <a16:creationId xmlns:a16="http://schemas.microsoft.com/office/drawing/2014/main" id="{C2D3A6F9-DEBC-4E82-B70C-DF644577A9E5}"/>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5" name="Line 227">
                <a:extLst>
                  <a:ext uri="{FF2B5EF4-FFF2-40B4-BE49-F238E27FC236}">
                    <a16:creationId xmlns:a16="http://schemas.microsoft.com/office/drawing/2014/main" id="{A27D127D-C0AF-4CB9-A46A-8AE75A5139FD}"/>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6" name="Oval 228">
                <a:extLst>
                  <a:ext uri="{FF2B5EF4-FFF2-40B4-BE49-F238E27FC236}">
                    <a16:creationId xmlns:a16="http://schemas.microsoft.com/office/drawing/2014/main" id="{B7425541-7B12-4D81-A77F-EB92C8822061}"/>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7" name="Oval 229">
                <a:extLst>
                  <a:ext uri="{FF2B5EF4-FFF2-40B4-BE49-F238E27FC236}">
                    <a16:creationId xmlns:a16="http://schemas.microsoft.com/office/drawing/2014/main" id="{1E0F6395-907B-4293-9E6F-83A10CA7200E}"/>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8" name="Oval 230">
                <a:extLst>
                  <a:ext uri="{FF2B5EF4-FFF2-40B4-BE49-F238E27FC236}">
                    <a16:creationId xmlns:a16="http://schemas.microsoft.com/office/drawing/2014/main" id="{612C8313-B110-4622-B3F4-F76FF60AC104}"/>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9" name="Oval 231">
                <a:extLst>
                  <a:ext uri="{FF2B5EF4-FFF2-40B4-BE49-F238E27FC236}">
                    <a16:creationId xmlns:a16="http://schemas.microsoft.com/office/drawing/2014/main" id="{B855255A-CEF2-41D1-911E-F92A02313D26}"/>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20" name="Oval 232">
                <a:extLst>
                  <a:ext uri="{FF2B5EF4-FFF2-40B4-BE49-F238E27FC236}">
                    <a16:creationId xmlns:a16="http://schemas.microsoft.com/office/drawing/2014/main" id="{22FB5559-C85F-4C48-AA17-620EE3C02A54}"/>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21" name="Oval 233">
                <a:extLst>
                  <a:ext uri="{FF2B5EF4-FFF2-40B4-BE49-F238E27FC236}">
                    <a16:creationId xmlns:a16="http://schemas.microsoft.com/office/drawing/2014/main" id="{950A52D4-5B16-41AB-957D-A1601D69AF5C}"/>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22" name="Oval 234">
                <a:extLst>
                  <a:ext uri="{FF2B5EF4-FFF2-40B4-BE49-F238E27FC236}">
                    <a16:creationId xmlns:a16="http://schemas.microsoft.com/office/drawing/2014/main" id="{22312B4C-E066-4F34-A08C-A46B9DB9A7F7}"/>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23" name="Oval 235">
                <a:extLst>
                  <a:ext uri="{FF2B5EF4-FFF2-40B4-BE49-F238E27FC236}">
                    <a16:creationId xmlns:a16="http://schemas.microsoft.com/office/drawing/2014/main" id="{19B9B112-372D-411D-9E8B-F188E5B5A801}"/>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24" name="Oval 236">
                <a:extLst>
                  <a:ext uri="{FF2B5EF4-FFF2-40B4-BE49-F238E27FC236}">
                    <a16:creationId xmlns:a16="http://schemas.microsoft.com/office/drawing/2014/main" id="{1B2B5814-813C-4A72-A1D9-C18B252AA70A}"/>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25" name="Oval 237">
                <a:extLst>
                  <a:ext uri="{FF2B5EF4-FFF2-40B4-BE49-F238E27FC236}">
                    <a16:creationId xmlns:a16="http://schemas.microsoft.com/office/drawing/2014/main" id="{76613EC8-F960-41D8-9775-479BF9413531}"/>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26" name="Line 238">
                <a:extLst>
                  <a:ext uri="{FF2B5EF4-FFF2-40B4-BE49-F238E27FC236}">
                    <a16:creationId xmlns:a16="http://schemas.microsoft.com/office/drawing/2014/main" id="{2C8EACB1-866A-43B6-8578-CB4F90F53BF3}"/>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27" name="Line 239">
                <a:extLst>
                  <a:ext uri="{FF2B5EF4-FFF2-40B4-BE49-F238E27FC236}">
                    <a16:creationId xmlns:a16="http://schemas.microsoft.com/office/drawing/2014/main" id="{34A66191-D244-4CCD-B1AE-890F2110FB6C}"/>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28" name="Line 240">
                <a:extLst>
                  <a:ext uri="{FF2B5EF4-FFF2-40B4-BE49-F238E27FC236}">
                    <a16:creationId xmlns:a16="http://schemas.microsoft.com/office/drawing/2014/main" id="{C0B43B12-24C7-4A46-8DFD-A5D8165E3C57}"/>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729" name="AutoShape 241">
                <a:extLst>
                  <a:ext uri="{FF2B5EF4-FFF2-40B4-BE49-F238E27FC236}">
                    <a16:creationId xmlns:a16="http://schemas.microsoft.com/office/drawing/2014/main" id="{CAE5ACD6-B583-41B3-9EF2-BFFF3724C38B}"/>
                  </a:ext>
                </a:extLst>
              </p:cNvPr>
              <p:cNvCxnSpPr>
                <a:cxnSpLocks noChangeAspect="1" noChangeShapeType="1"/>
                <a:stCxn id="738" idx="0"/>
                <a:endCxn id="734"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30" name="Rectangle 242">
                <a:extLst>
                  <a:ext uri="{FF2B5EF4-FFF2-40B4-BE49-F238E27FC236}">
                    <a16:creationId xmlns:a16="http://schemas.microsoft.com/office/drawing/2014/main" id="{5D28FCBE-B3B5-49C6-859B-7C5EE6C853DE}"/>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31" name="Rectangle 243">
                <a:extLst>
                  <a:ext uri="{FF2B5EF4-FFF2-40B4-BE49-F238E27FC236}">
                    <a16:creationId xmlns:a16="http://schemas.microsoft.com/office/drawing/2014/main" id="{ED6272C3-0A48-410A-AD32-A015C902DDB9}"/>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32" name="Rectangle 244">
                <a:extLst>
                  <a:ext uri="{FF2B5EF4-FFF2-40B4-BE49-F238E27FC236}">
                    <a16:creationId xmlns:a16="http://schemas.microsoft.com/office/drawing/2014/main" id="{564182CA-89DC-4E9C-9635-6722A3096991}"/>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33" name="Rectangle 245">
                <a:extLst>
                  <a:ext uri="{FF2B5EF4-FFF2-40B4-BE49-F238E27FC236}">
                    <a16:creationId xmlns:a16="http://schemas.microsoft.com/office/drawing/2014/main" id="{0B28B68E-7592-4D8D-9228-35432BB39CD4}"/>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34" name="Rectangle 246">
                <a:extLst>
                  <a:ext uri="{FF2B5EF4-FFF2-40B4-BE49-F238E27FC236}">
                    <a16:creationId xmlns:a16="http://schemas.microsoft.com/office/drawing/2014/main" id="{37CC90CE-401E-4D18-BD2A-3C7D0EB03F69}"/>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35" name="Rectangle 247">
                <a:extLst>
                  <a:ext uri="{FF2B5EF4-FFF2-40B4-BE49-F238E27FC236}">
                    <a16:creationId xmlns:a16="http://schemas.microsoft.com/office/drawing/2014/main" id="{21022269-6A09-4B2F-BEF2-FA734686DD4B}"/>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36" name="Rectangle 248">
                <a:extLst>
                  <a:ext uri="{FF2B5EF4-FFF2-40B4-BE49-F238E27FC236}">
                    <a16:creationId xmlns:a16="http://schemas.microsoft.com/office/drawing/2014/main" id="{AA2160C2-A583-46CC-8E01-E615D42D4BFF}"/>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37" name="Rectangle 249">
                <a:extLst>
                  <a:ext uri="{FF2B5EF4-FFF2-40B4-BE49-F238E27FC236}">
                    <a16:creationId xmlns:a16="http://schemas.microsoft.com/office/drawing/2014/main" id="{3CE67C76-4E57-4E32-92F7-1C93769F4085}"/>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38" name="Rectangle 250">
                <a:extLst>
                  <a:ext uri="{FF2B5EF4-FFF2-40B4-BE49-F238E27FC236}">
                    <a16:creationId xmlns:a16="http://schemas.microsoft.com/office/drawing/2014/main" id="{554F87D4-C2DA-40EA-B32B-736FD1526ACF}"/>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39" name="Rectangle 251">
                <a:extLst>
                  <a:ext uri="{FF2B5EF4-FFF2-40B4-BE49-F238E27FC236}">
                    <a16:creationId xmlns:a16="http://schemas.microsoft.com/office/drawing/2014/main" id="{BF955010-C7BD-4C8F-B43D-91510BDC758D}"/>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740" name="AutoShape 252">
                <a:extLst>
                  <a:ext uri="{FF2B5EF4-FFF2-40B4-BE49-F238E27FC236}">
                    <a16:creationId xmlns:a16="http://schemas.microsoft.com/office/drawing/2014/main" id="{DA3EA528-02BF-4C66-A561-9F104EAB7910}"/>
                  </a:ext>
                </a:extLst>
              </p:cNvPr>
              <p:cNvCxnSpPr>
                <a:cxnSpLocks noChangeAspect="1" noChangeShapeType="1"/>
                <a:stCxn id="739" idx="3"/>
                <a:endCxn id="739"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1" name="AutoShape 253">
                <a:extLst>
                  <a:ext uri="{FF2B5EF4-FFF2-40B4-BE49-F238E27FC236}">
                    <a16:creationId xmlns:a16="http://schemas.microsoft.com/office/drawing/2014/main" id="{9792A813-7359-4D19-BB96-976669E3EDEE}"/>
                  </a:ext>
                </a:extLst>
              </p:cNvPr>
              <p:cNvCxnSpPr>
                <a:cxnSpLocks noChangeAspect="1" noChangeShapeType="1"/>
                <a:stCxn id="739" idx="1"/>
                <a:endCxn id="73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2" name="AutoShape 254">
                <a:extLst>
                  <a:ext uri="{FF2B5EF4-FFF2-40B4-BE49-F238E27FC236}">
                    <a16:creationId xmlns:a16="http://schemas.microsoft.com/office/drawing/2014/main" id="{F3D41ED9-5A03-4283-94DC-68BB812D77B9}"/>
                  </a:ext>
                </a:extLst>
              </p:cNvPr>
              <p:cNvCxnSpPr>
                <a:cxnSpLocks noChangeAspect="1" noChangeShapeType="1"/>
                <a:stCxn id="739" idx="1"/>
                <a:endCxn id="73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3" name="AutoShape 255">
                <a:extLst>
                  <a:ext uri="{FF2B5EF4-FFF2-40B4-BE49-F238E27FC236}">
                    <a16:creationId xmlns:a16="http://schemas.microsoft.com/office/drawing/2014/main" id="{DE2AAD66-47C0-42E5-9623-FE01896247B9}"/>
                  </a:ext>
                </a:extLst>
              </p:cNvPr>
              <p:cNvCxnSpPr>
                <a:cxnSpLocks noChangeAspect="1" noChangeShapeType="1"/>
                <a:stCxn id="739" idx="1"/>
                <a:endCxn id="73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4" name="AutoShape 256">
                <a:extLst>
                  <a:ext uri="{FF2B5EF4-FFF2-40B4-BE49-F238E27FC236}">
                    <a16:creationId xmlns:a16="http://schemas.microsoft.com/office/drawing/2014/main" id="{998F06DA-D598-4302-AA72-8E0A32306830}"/>
                  </a:ext>
                </a:extLst>
              </p:cNvPr>
              <p:cNvCxnSpPr>
                <a:cxnSpLocks noChangeAspect="1" noChangeShapeType="1"/>
                <a:stCxn id="739" idx="1"/>
                <a:endCxn id="73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5" name="AutoShape 257">
                <a:extLst>
                  <a:ext uri="{FF2B5EF4-FFF2-40B4-BE49-F238E27FC236}">
                    <a16:creationId xmlns:a16="http://schemas.microsoft.com/office/drawing/2014/main" id="{8E0AA34A-5528-440E-B6A5-0865ED547852}"/>
                  </a:ext>
                </a:extLst>
              </p:cNvPr>
              <p:cNvCxnSpPr>
                <a:cxnSpLocks noChangeAspect="1" noChangeShapeType="1"/>
                <a:stCxn id="732" idx="3"/>
                <a:endCxn id="732"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6" name="AutoShape 258">
                <a:extLst>
                  <a:ext uri="{FF2B5EF4-FFF2-40B4-BE49-F238E27FC236}">
                    <a16:creationId xmlns:a16="http://schemas.microsoft.com/office/drawing/2014/main" id="{667952E1-3DEF-4FEB-9720-5740DA15D308}"/>
                  </a:ext>
                </a:extLst>
              </p:cNvPr>
              <p:cNvCxnSpPr>
                <a:cxnSpLocks noChangeAspect="1" noChangeShapeType="1"/>
                <a:stCxn id="739" idx="1"/>
                <a:endCxn id="73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7" name="AutoShape 259">
                <a:extLst>
                  <a:ext uri="{FF2B5EF4-FFF2-40B4-BE49-F238E27FC236}">
                    <a16:creationId xmlns:a16="http://schemas.microsoft.com/office/drawing/2014/main" id="{10A9E947-DE95-4EF0-AB63-D583F681FE0E}"/>
                  </a:ext>
                </a:extLst>
              </p:cNvPr>
              <p:cNvCxnSpPr>
                <a:cxnSpLocks noChangeAspect="1" noChangeShapeType="1"/>
                <a:stCxn id="739" idx="1"/>
                <a:endCxn id="73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8" name="AutoShape 260">
                <a:extLst>
                  <a:ext uri="{FF2B5EF4-FFF2-40B4-BE49-F238E27FC236}">
                    <a16:creationId xmlns:a16="http://schemas.microsoft.com/office/drawing/2014/main" id="{AFE16A7B-7DB7-447D-8D38-C8B621F24912}"/>
                  </a:ext>
                </a:extLst>
              </p:cNvPr>
              <p:cNvCxnSpPr>
                <a:cxnSpLocks noChangeAspect="1" noChangeShapeType="1"/>
                <a:stCxn id="739" idx="1"/>
                <a:endCxn id="73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9" name="AutoShape 261">
                <a:extLst>
                  <a:ext uri="{FF2B5EF4-FFF2-40B4-BE49-F238E27FC236}">
                    <a16:creationId xmlns:a16="http://schemas.microsoft.com/office/drawing/2014/main" id="{87CD7A9F-65B9-43A6-8924-33D9D810EF00}"/>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0" name="AutoShape 262">
                <a:extLst>
                  <a:ext uri="{FF2B5EF4-FFF2-40B4-BE49-F238E27FC236}">
                    <a16:creationId xmlns:a16="http://schemas.microsoft.com/office/drawing/2014/main" id="{9A0D8E12-C600-4F04-81DF-DA725EFB4344}"/>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1" name="AutoShape 263">
                <a:extLst>
                  <a:ext uri="{FF2B5EF4-FFF2-40B4-BE49-F238E27FC236}">
                    <a16:creationId xmlns:a16="http://schemas.microsoft.com/office/drawing/2014/main" id="{AC129398-4726-48D5-A283-5A6DD2BE9D89}"/>
                  </a:ext>
                </a:extLst>
              </p:cNvPr>
              <p:cNvCxnSpPr>
                <a:cxnSpLocks noChangeAspect="1" noChangeShapeType="1"/>
                <a:stCxn id="732" idx="1"/>
                <a:endCxn id="732"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2" name="Line 264">
                <a:extLst>
                  <a:ext uri="{FF2B5EF4-FFF2-40B4-BE49-F238E27FC236}">
                    <a16:creationId xmlns:a16="http://schemas.microsoft.com/office/drawing/2014/main" id="{E5177B74-1AC1-44CC-ACB9-E2F1D19C7C88}"/>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53" name="Line 265">
                <a:extLst>
                  <a:ext uri="{FF2B5EF4-FFF2-40B4-BE49-F238E27FC236}">
                    <a16:creationId xmlns:a16="http://schemas.microsoft.com/office/drawing/2014/main" id="{AED54DCF-BF8D-418F-A130-FAD20F2C64D3}"/>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54" name="Line 266">
                <a:extLst>
                  <a:ext uri="{FF2B5EF4-FFF2-40B4-BE49-F238E27FC236}">
                    <a16:creationId xmlns:a16="http://schemas.microsoft.com/office/drawing/2014/main" id="{DC8AA034-B461-4B8C-8501-E4D3F68EE21B}"/>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55" name="Line 267">
                <a:extLst>
                  <a:ext uri="{FF2B5EF4-FFF2-40B4-BE49-F238E27FC236}">
                    <a16:creationId xmlns:a16="http://schemas.microsoft.com/office/drawing/2014/main" id="{FA344580-D989-46AE-B7A1-85835E778080}"/>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56" name="Line 268">
                <a:extLst>
                  <a:ext uri="{FF2B5EF4-FFF2-40B4-BE49-F238E27FC236}">
                    <a16:creationId xmlns:a16="http://schemas.microsoft.com/office/drawing/2014/main" id="{34D00377-0D54-4C9A-BEBD-1F69214EB3E3}"/>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57" name="Line 269">
                <a:extLst>
                  <a:ext uri="{FF2B5EF4-FFF2-40B4-BE49-F238E27FC236}">
                    <a16:creationId xmlns:a16="http://schemas.microsoft.com/office/drawing/2014/main" id="{09C27BED-EA76-4D20-A7FC-65B44D14B3E0}"/>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58" name="Line 270">
                <a:extLst>
                  <a:ext uri="{FF2B5EF4-FFF2-40B4-BE49-F238E27FC236}">
                    <a16:creationId xmlns:a16="http://schemas.microsoft.com/office/drawing/2014/main" id="{C6A572E3-0E38-44A0-8582-8D5E3D4817BC}"/>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59" name="Line 271">
                <a:extLst>
                  <a:ext uri="{FF2B5EF4-FFF2-40B4-BE49-F238E27FC236}">
                    <a16:creationId xmlns:a16="http://schemas.microsoft.com/office/drawing/2014/main" id="{05CEB069-B56F-4CBC-BB57-D7F33B0CBFB8}"/>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60" name="Line 272">
                <a:extLst>
                  <a:ext uri="{FF2B5EF4-FFF2-40B4-BE49-F238E27FC236}">
                    <a16:creationId xmlns:a16="http://schemas.microsoft.com/office/drawing/2014/main" id="{F0B2B66F-755E-4DF0-9270-3BE4B3E9A513}"/>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61" name="Line 273">
                <a:extLst>
                  <a:ext uri="{FF2B5EF4-FFF2-40B4-BE49-F238E27FC236}">
                    <a16:creationId xmlns:a16="http://schemas.microsoft.com/office/drawing/2014/main" id="{1AE11DE3-2284-43D3-B2F1-32FFC5647D26}"/>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62" name="Line 274">
                <a:extLst>
                  <a:ext uri="{FF2B5EF4-FFF2-40B4-BE49-F238E27FC236}">
                    <a16:creationId xmlns:a16="http://schemas.microsoft.com/office/drawing/2014/main" id="{29291927-5E73-4C34-9CB0-7D290413234E}"/>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63" name="Line 275">
                <a:extLst>
                  <a:ext uri="{FF2B5EF4-FFF2-40B4-BE49-F238E27FC236}">
                    <a16:creationId xmlns:a16="http://schemas.microsoft.com/office/drawing/2014/main" id="{E325F31B-796B-4BE4-97C8-D1AB69E94385}"/>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64" name="Line 276">
                <a:extLst>
                  <a:ext uri="{FF2B5EF4-FFF2-40B4-BE49-F238E27FC236}">
                    <a16:creationId xmlns:a16="http://schemas.microsoft.com/office/drawing/2014/main" id="{CF221F0B-9C5E-4355-A41A-E85617453165}"/>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65" name="Line 277">
                <a:extLst>
                  <a:ext uri="{FF2B5EF4-FFF2-40B4-BE49-F238E27FC236}">
                    <a16:creationId xmlns:a16="http://schemas.microsoft.com/office/drawing/2014/main" id="{393B40F6-DD5D-4B68-9E7E-F86E6F49C047}"/>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66" name="Oval 278">
                <a:extLst>
                  <a:ext uri="{FF2B5EF4-FFF2-40B4-BE49-F238E27FC236}">
                    <a16:creationId xmlns:a16="http://schemas.microsoft.com/office/drawing/2014/main" id="{2C13456C-1939-4381-8BB3-AAD71B9F16F1}"/>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7" name="Oval 279">
                <a:extLst>
                  <a:ext uri="{FF2B5EF4-FFF2-40B4-BE49-F238E27FC236}">
                    <a16:creationId xmlns:a16="http://schemas.microsoft.com/office/drawing/2014/main" id="{961FEDBD-D7D7-4A1F-A555-16F0F445DAC6}"/>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8" name="Oval 280">
                <a:extLst>
                  <a:ext uri="{FF2B5EF4-FFF2-40B4-BE49-F238E27FC236}">
                    <a16:creationId xmlns:a16="http://schemas.microsoft.com/office/drawing/2014/main" id="{A11C4A5D-C18F-47E9-856F-B41AF9D6AD63}"/>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9" name="Oval 281">
                <a:extLst>
                  <a:ext uri="{FF2B5EF4-FFF2-40B4-BE49-F238E27FC236}">
                    <a16:creationId xmlns:a16="http://schemas.microsoft.com/office/drawing/2014/main" id="{35867657-A7BF-4E1B-B9EE-303BAEAAE0E5}"/>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0" name="Oval 282">
                <a:extLst>
                  <a:ext uri="{FF2B5EF4-FFF2-40B4-BE49-F238E27FC236}">
                    <a16:creationId xmlns:a16="http://schemas.microsoft.com/office/drawing/2014/main" id="{D9243D23-3155-4F21-ABE5-8F675C93EBE0}"/>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1" name="Oval 283">
                <a:extLst>
                  <a:ext uri="{FF2B5EF4-FFF2-40B4-BE49-F238E27FC236}">
                    <a16:creationId xmlns:a16="http://schemas.microsoft.com/office/drawing/2014/main" id="{B1FA2D60-A5AB-4C86-B124-C9E0961BC975}"/>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2" name="Oval 284">
                <a:extLst>
                  <a:ext uri="{FF2B5EF4-FFF2-40B4-BE49-F238E27FC236}">
                    <a16:creationId xmlns:a16="http://schemas.microsoft.com/office/drawing/2014/main" id="{407E8025-65F5-4BC5-BFC6-5E4E435D9BEA}"/>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3" name="Oval 285">
                <a:extLst>
                  <a:ext uri="{FF2B5EF4-FFF2-40B4-BE49-F238E27FC236}">
                    <a16:creationId xmlns:a16="http://schemas.microsoft.com/office/drawing/2014/main" id="{F87E607F-10E9-420B-A20F-90502052184D}"/>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4" name="Oval 286">
                <a:extLst>
                  <a:ext uri="{FF2B5EF4-FFF2-40B4-BE49-F238E27FC236}">
                    <a16:creationId xmlns:a16="http://schemas.microsoft.com/office/drawing/2014/main" id="{69B0D2F7-5A85-4282-93AE-3407843EB369}"/>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5" name="Oval 287">
                <a:extLst>
                  <a:ext uri="{FF2B5EF4-FFF2-40B4-BE49-F238E27FC236}">
                    <a16:creationId xmlns:a16="http://schemas.microsoft.com/office/drawing/2014/main" id="{EE5FA8D9-D0E1-4924-9B2C-3203043C95E2}"/>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6" name="Line 288">
                <a:extLst>
                  <a:ext uri="{FF2B5EF4-FFF2-40B4-BE49-F238E27FC236}">
                    <a16:creationId xmlns:a16="http://schemas.microsoft.com/office/drawing/2014/main" id="{6CFBA3E8-6B54-4525-8450-554CB3003827}"/>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77" name="Line 289">
                <a:extLst>
                  <a:ext uri="{FF2B5EF4-FFF2-40B4-BE49-F238E27FC236}">
                    <a16:creationId xmlns:a16="http://schemas.microsoft.com/office/drawing/2014/main" id="{2CEEB167-84D0-46E7-B6E7-B00B6D427C65}"/>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78" name="Line 290">
                <a:extLst>
                  <a:ext uri="{FF2B5EF4-FFF2-40B4-BE49-F238E27FC236}">
                    <a16:creationId xmlns:a16="http://schemas.microsoft.com/office/drawing/2014/main" id="{8861529F-D729-453B-B6D1-AD94A9A02C4F}"/>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79" name="AutoShape 291">
                <a:extLst>
                  <a:ext uri="{FF2B5EF4-FFF2-40B4-BE49-F238E27FC236}">
                    <a16:creationId xmlns:a16="http://schemas.microsoft.com/office/drawing/2014/main" id="{225ECD71-254B-4021-87B0-2875826CB632}"/>
                  </a:ext>
                </a:extLst>
              </p:cNvPr>
              <p:cNvCxnSpPr>
                <a:cxnSpLocks noChangeAspect="1" noChangeShapeType="1"/>
                <a:stCxn id="788" idx="0"/>
                <a:endCxn id="784"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0" name="Rectangle 292">
                <a:extLst>
                  <a:ext uri="{FF2B5EF4-FFF2-40B4-BE49-F238E27FC236}">
                    <a16:creationId xmlns:a16="http://schemas.microsoft.com/office/drawing/2014/main" id="{92B4024E-7567-4250-A8D1-7680C33DA571}"/>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1" name="Rectangle 293">
                <a:extLst>
                  <a:ext uri="{FF2B5EF4-FFF2-40B4-BE49-F238E27FC236}">
                    <a16:creationId xmlns:a16="http://schemas.microsoft.com/office/drawing/2014/main" id="{0D03EE30-0396-460C-8320-05B8137C47E5}"/>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2" name="Rectangle 294">
                <a:extLst>
                  <a:ext uri="{FF2B5EF4-FFF2-40B4-BE49-F238E27FC236}">
                    <a16:creationId xmlns:a16="http://schemas.microsoft.com/office/drawing/2014/main" id="{EE9A7BD3-9880-499C-A4B1-A84AD793600D}"/>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3" name="Rectangle 295">
                <a:extLst>
                  <a:ext uri="{FF2B5EF4-FFF2-40B4-BE49-F238E27FC236}">
                    <a16:creationId xmlns:a16="http://schemas.microsoft.com/office/drawing/2014/main" id="{BFFED787-65A2-41E5-A81B-C0DF37936C4C}"/>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4" name="Rectangle 296">
                <a:extLst>
                  <a:ext uri="{FF2B5EF4-FFF2-40B4-BE49-F238E27FC236}">
                    <a16:creationId xmlns:a16="http://schemas.microsoft.com/office/drawing/2014/main" id="{9B29A21F-4912-415B-9F6C-C21F10341FBB}"/>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5" name="Rectangle 297">
                <a:extLst>
                  <a:ext uri="{FF2B5EF4-FFF2-40B4-BE49-F238E27FC236}">
                    <a16:creationId xmlns:a16="http://schemas.microsoft.com/office/drawing/2014/main" id="{E00DF9A5-953F-4E07-B207-A79697B60A64}"/>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6" name="Rectangle 298">
                <a:extLst>
                  <a:ext uri="{FF2B5EF4-FFF2-40B4-BE49-F238E27FC236}">
                    <a16:creationId xmlns:a16="http://schemas.microsoft.com/office/drawing/2014/main" id="{439505E6-1292-49D3-945C-3745DB8EEA65}"/>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7" name="Rectangle 299">
                <a:extLst>
                  <a:ext uri="{FF2B5EF4-FFF2-40B4-BE49-F238E27FC236}">
                    <a16:creationId xmlns:a16="http://schemas.microsoft.com/office/drawing/2014/main" id="{13D98057-C89F-4709-9C3A-BF2E2DB38426}"/>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8" name="Rectangle 300">
                <a:extLst>
                  <a:ext uri="{FF2B5EF4-FFF2-40B4-BE49-F238E27FC236}">
                    <a16:creationId xmlns:a16="http://schemas.microsoft.com/office/drawing/2014/main" id="{2A35B2A4-6F6C-4F18-9995-72A73CF78A18}"/>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9" name="Rectangle 301">
                <a:extLst>
                  <a:ext uri="{FF2B5EF4-FFF2-40B4-BE49-F238E27FC236}">
                    <a16:creationId xmlns:a16="http://schemas.microsoft.com/office/drawing/2014/main" id="{7E810D21-998F-4A37-B3BA-E9C3126DB542}"/>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790" name="AutoShape 302">
                <a:extLst>
                  <a:ext uri="{FF2B5EF4-FFF2-40B4-BE49-F238E27FC236}">
                    <a16:creationId xmlns:a16="http://schemas.microsoft.com/office/drawing/2014/main" id="{FFCF0226-F671-40EC-8726-E20E0BE8101C}"/>
                  </a:ext>
                </a:extLst>
              </p:cNvPr>
              <p:cNvCxnSpPr>
                <a:cxnSpLocks noChangeAspect="1" noChangeShapeType="1"/>
                <a:stCxn id="789" idx="3"/>
                <a:endCxn id="789"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91" name="AutoShape 303">
                <a:extLst>
                  <a:ext uri="{FF2B5EF4-FFF2-40B4-BE49-F238E27FC236}">
                    <a16:creationId xmlns:a16="http://schemas.microsoft.com/office/drawing/2014/main" id="{B507C183-B766-4290-AAA4-B644325F649C}"/>
                  </a:ext>
                </a:extLst>
              </p:cNvPr>
              <p:cNvCxnSpPr>
                <a:cxnSpLocks noChangeAspect="1" noChangeShapeType="1"/>
                <a:stCxn id="789" idx="1"/>
                <a:endCxn id="78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92" name="AutoShape 304">
                <a:extLst>
                  <a:ext uri="{FF2B5EF4-FFF2-40B4-BE49-F238E27FC236}">
                    <a16:creationId xmlns:a16="http://schemas.microsoft.com/office/drawing/2014/main" id="{E8130EC5-8495-4C26-9422-950C5E21EE76}"/>
                  </a:ext>
                </a:extLst>
              </p:cNvPr>
              <p:cNvCxnSpPr>
                <a:cxnSpLocks noChangeAspect="1" noChangeShapeType="1"/>
                <a:stCxn id="789" idx="1"/>
                <a:endCxn id="78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93" name="AutoShape 305">
                <a:extLst>
                  <a:ext uri="{FF2B5EF4-FFF2-40B4-BE49-F238E27FC236}">
                    <a16:creationId xmlns:a16="http://schemas.microsoft.com/office/drawing/2014/main" id="{550CD953-70CA-4D70-915D-C16EDCA5D866}"/>
                  </a:ext>
                </a:extLst>
              </p:cNvPr>
              <p:cNvCxnSpPr>
                <a:cxnSpLocks noChangeAspect="1" noChangeShapeType="1"/>
                <a:stCxn id="789" idx="1"/>
                <a:endCxn id="78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94" name="AutoShape 306">
                <a:extLst>
                  <a:ext uri="{FF2B5EF4-FFF2-40B4-BE49-F238E27FC236}">
                    <a16:creationId xmlns:a16="http://schemas.microsoft.com/office/drawing/2014/main" id="{D75BA286-9D04-4AC6-8CDD-C3EFBE866146}"/>
                  </a:ext>
                </a:extLst>
              </p:cNvPr>
              <p:cNvCxnSpPr>
                <a:cxnSpLocks noChangeAspect="1" noChangeShapeType="1"/>
                <a:stCxn id="789" idx="1"/>
                <a:endCxn id="78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95" name="AutoShape 307">
                <a:extLst>
                  <a:ext uri="{FF2B5EF4-FFF2-40B4-BE49-F238E27FC236}">
                    <a16:creationId xmlns:a16="http://schemas.microsoft.com/office/drawing/2014/main" id="{70A98D49-2A6F-414B-82F3-FA34A62AA73E}"/>
                  </a:ext>
                </a:extLst>
              </p:cNvPr>
              <p:cNvCxnSpPr>
                <a:cxnSpLocks noChangeAspect="1" noChangeShapeType="1"/>
                <a:stCxn id="782" idx="3"/>
                <a:endCxn id="782"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96" name="AutoShape 308">
                <a:extLst>
                  <a:ext uri="{FF2B5EF4-FFF2-40B4-BE49-F238E27FC236}">
                    <a16:creationId xmlns:a16="http://schemas.microsoft.com/office/drawing/2014/main" id="{AF251220-1B8C-402E-B358-C975F0AFF633}"/>
                  </a:ext>
                </a:extLst>
              </p:cNvPr>
              <p:cNvCxnSpPr>
                <a:cxnSpLocks noChangeAspect="1" noChangeShapeType="1"/>
                <a:stCxn id="789" idx="1"/>
                <a:endCxn id="78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97" name="AutoShape 309">
                <a:extLst>
                  <a:ext uri="{FF2B5EF4-FFF2-40B4-BE49-F238E27FC236}">
                    <a16:creationId xmlns:a16="http://schemas.microsoft.com/office/drawing/2014/main" id="{83EAFB50-F73A-48CD-A8B2-54FFF7D36179}"/>
                  </a:ext>
                </a:extLst>
              </p:cNvPr>
              <p:cNvCxnSpPr>
                <a:cxnSpLocks noChangeAspect="1" noChangeShapeType="1"/>
                <a:stCxn id="789" idx="1"/>
                <a:endCxn id="78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98" name="AutoShape 310">
                <a:extLst>
                  <a:ext uri="{FF2B5EF4-FFF2-40B4-BE49-F238E27FC236}">
                    <a16:creationId xmlns:a16="http://schemas.microsoft.com/office/drawing/2014/main" id="{A674C18E-B9D5-4A96-96B5-8E6017B5B4EB}"/>
                  </a:ext>
                </a:extLst>
              </p:cNvPr>
              <p:cNvCxnSpPr>
                <a:cxnSpLocks noChangeAspect="1" noChangeShapeType="1"/>
                <a:stCxn id="789" idx="1"/>
                <a:endCxn id="78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99" name="AutoShape 311">
                <a:extLst>
                  <a:ext uri="{FF2B5EF4-FFF2-40B4-BE49-F238E27FC236}">
                    <a16:creationId xmlns:a16="http://schemas.microsoft.com/office/drawing/2014/main" id="{78019D04-0F79-4638-A353-B57ED9D9252B}"/>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00" name="AutoShape 312">
                <a:extLst>
                  <a:ext uri="{FF2B5EF4-FFF2-40B4-BE49-F238E27FC236}">
                    <a16:creationId xmlns:a16="http://schemas.microsoft.com/office/drawing/2014/main" id="{A45442ED-92DC-4021-BE48-0C479F7633FE}"/>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01" name="AutoShape 313">
                <a:extLst>
                  <a:ext uri="{FF2B5EF4-FFF2-40B4-BE49-F238E27FC236}">
                    <a16:creationId xmlns:a16="http://schemas.microsoft.com/office/drawing/2014/main" id="{5BB94F37-FF25-4E71-95B0-0DF97D0B2BC6}"/>
                  </a:ext>
                </a:extLst>
              </p:cNvPr>
              <p:cNvCxnSpPr>
                <a:cxnSpLocks noChangeAspect="1" noChangeShapeType="1"/>
                <a:stCxn id="782" idx="1"/>
                <a:endCxn id="782"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02" name="Line 314">
                <a:extLst>
                  <a:ext uri="{FF2B5EF4-FFF2-40B4-BE49-F238E27FC236}">
                    <a16:creationId xmlns:a16="http://schemas.microsoft.com/office/drawing/2014/main" id="{9CCAF265-AF50-434F-ABA8-87C609B0AAE1}"/>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03" name="Line 315">
                <a:extLst>
                  <a:ext uri="{FF2B5EF4-FFF2-40B4-BE49-F238E27FC236}">
                    <a16:creationId xmlns:a16="http://schemas.microsoft.com/office/drawing/2014/main" id="{345E2868-6F71-4E7C-8524-2459E4766E5E}"/>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04" name="Line 316">
                <a:extLst>
                  <a:ext uri="{FF2B5EF4-FFF2-40B4-BE49-F238E27FC236}">
                    <a16:creationId xmlns:a16="http://schemas.microsoft.com/office/drawing/2014/main" id="{672FF5BE-519B-4B41-97F5-96C3C250D9B9}"/>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05" name="Line 317">
                <a:extLst>
                  <a:ext uri="{FF2B5EF4-FFF2-40B4-BE49-F238E27FC236}">
                    <a16:creationId xmlns:a16="http://schemas.microsoft.com/office/drawing/2014/main" id="{FA3881CE-0247-489F-87D4-E5D60CFEBE65}"/>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06" name="Line 318">
                <a:extLst>
                  <a:ext uri="{FF2B5EF4-FFF2-40B4-BE49-F238E27FC236}">
                    <a16:creationId xmlns:a16="http://schemas.microsoft.com/office/drawing/2014/main" id="{59131DE2-8AB6-41C5-8584-8446C7208501}"/>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07" name="Line 319">
                <a:extLst>
                  <a:ext uri="{FF2B5EF4-FFF2-40B4-BE49-F238E27FC236}">
                    <a16:creationId xmlns:a16="http://schemas.microsoft.com/office/drawing/2014/main" id="{1B130280-7493-457A-A93E-22D900C631B3}"/>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08" name="Line 320">
                <a:extLst>
                  <a:ext uri="{FF2B5EF4-FFF2-40B4-BE49-F238E27FC236}">
                    <a16:creationId xmlns:a16="http://schemas.microsoft.com/office/drawing/2014/main" id="{48898636-D96C-4A3A-8867-C5D6F6A76676}"/>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09" name="Line 321">
                <a:extLst>
                  <a:ext uri="{FF2B5EF4-FFF2-40B4-BE49-F238E27FC236}">
                    <a16:creationId xmlns:a16="http://schemas.microsoft.com/office/drawing/2014/main" id="{D6EBDF1E-0A93-4C73-AB20-40AAA29E61F4}"/>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10" name="Line 322">
                <a:extLst>
                  <a:ext uri="{FF2B5EF4-FFF2-40B4-BE49-F238E27FC236}">
                    <a16:creationId xmlns:a16="http://schemas.microsoft.com/office/drawing/2014/main" id="{1FCA6139-256E-4D28-83F9-17F0D6CE6662}"/>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11" name="Line 323">
                <a:extLst>
                  <a:ext uri="{FF2B5EF4-FFF2-40B4-BE49-F238E27FC236}">
                    <a16:creationId xmlns:a16="http://schemas.microsoft.com/office/drawing/2014/main" id="{BAC56A21-FB4A-45D3-BDBD-5EB4056C171B}"/>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12" name="Line 324">
                <a:extLst>
                  <a:ext uri="{FF2B5EF4-FFF2-40B4-BE49-F238E27FC236}">
                    <a16:creationId xmlns:a16="http://schemas.microsoft.com/office/drawing/2014/main" id="{BF084A18-4237-420B-9B4D-B890749D01B0}"/>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13" name="Line 325">
                <a:extLst>
                  <a:ext uri="{FF2B5EF4-FFF2-40B4-BE49-F238E27FC236}">
                    <a16:creationId xmlns:a16="http://schemas.microsoft.com/office/drawing/2014/main" id="{85D4BAA9-BE46-42EF-ACAF-FF78F0FF55CA}"/>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14" name="Line 326">
                <a:extLst>
                  <a:ext uri="{FF2B5EF4-FFF2-40B4-BE49-F238E27FC236}">
                    <a16:creationId xmlns:a16="http://schemas.microsoft.com/office/drawing/2014/main" id="{97107EBA-8A6E-48D6-A42B-563DB4527D58}"/>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15" name="Line 327">
                <a:extLst>
                  <a:ext uri="{FF2B5EF4-FFF2-40B4-BE49-F238E27FC236}">
                    <a16:creationId xmlns:a16="http://schemas.microsoft.com/office/drawing/2014/main" id="{DE5D1EA3-2BFB-4A71-907D-B7864E439943}"/>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16" name="Oval 328">
                <a:extLst>
                  <a:ext uri="{FF2B5EF4-FFF2-40B4-BE49-F238E27FC236}">
                    <a16:creationId xmlns:a16="http://schemas.microsoft.com/office/drawing/2014/main" id="{6B3754F4-9CBD-4A73-A8ED-CF8FC2D9CF91}"/>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7" name="Oval 329">
                <a:extLst>
                  <a:ext uri="{FF2B5EF4-FFF2-40B4-BE49-F238E27FC236}">
                    <a16:creationId xmlns:a16="http://schemas.microsoft.com/office/drawing/2014/main" id="{CC9A6958-2DC9-42D9-916F-B7D0B3A22D10}"/>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8" name="Oval 330">
                <a:extLst>
                  <a:ext uri="{FF2B5EF4-FFF2-40B4-BE49-F238E27FC236}">
                    <a16:creationId xmlns:a16="http://schemas.microsoft.com/office/drawing/2014/main" id="{6AD07FCD-A1C6-4948-834F-770B2FC53EAC}"/>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9" name="Oval 331">
                <a:extLst>
                  <a:ext uri="{FF2B5EF4-FFF2-40B4-BE49-F238E27FC236}">
                    <a16:creationId xmlns:a16="http://schemas.microsoft.com/office/drawing/2014/main" id="{AFD9991E-2ADF-480B-AA4E-1A4FF7A5DB5B}"/>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0" name="Oval 332">
                <a:extLst>
                  <a:ext uri="{FF2B5EF4-FFF2-40B4-BE49-F238E27FC236}">
                    <a16:creationId xmlns:a16="http://schemas.microsoft.com/office/drawing/2014/main" id="{B6FAF661-C651-4743-B9A9-BEA23D0F721D}"/>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1" name="Oval 333">
                <a:extLst>
                  <a:ext uri="{FF2B5EF4-FFF2-40B4-BE49-F238E27FC236}">
                    <a16:creationId xmlns:a16="http://schemas.microsoft.com/office/drawing/2014/main" id="{D6399A95-5548-4710-9C4A-C25C5FC67FB3}"/>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2" name="Oval 334">
                <a:extLst>
                  <a:ext uri="{FF2B5EF4-FFF2-40B4-BE49-F238E27FC236}">
                    <a16:creationId xmlns:a16="http://schemas.microsoft.com/office/drawing/2014/main" id="{943D74E9-B749-4D8B-9AFA-6867DCDB0FE5}"/>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3" name="Oval 335">
                <a:extLst>
                  <a:ext uri="{FF2B5EF4-FFF2-40B4-BE49-F238E27FC236}">
                    <a16:creationId xmlns:a16="http://schemas.microsoft.com/office/drawing/2014/main" id="{9C6318F4-65FC-4349-B7F5-B996CBD0591A}"/>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4" name="Oval 336">
                <a:extLst>
                  <a:ext uri="{FF2B5EF4-FFF2-40B4-BE49-F238E27FC236}">
                    <a16:creationId xmlns:a16="http://schemas.microsoft.com/office/drawing/2014/main" id="{0111B015-9303-490F-AA99-FE32CBE8C56A}"/>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5" name="Oval 337">
                <a:extLst>
                  <a:ext uri="{FF2B5EF4-FFF2-40B4-BE49-F238E27FC236}">
                    <a16:creationId xmlns:a16="http://schemas.microsoft.com/office/drawing/2014/main" id="{4315EBC5-E7E6-4800-A10E-8C5FFC58AD40}"/>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6" name="Line 338">
                <a:extLst>
                  <a:ext uri="{FF2B5EF4-FFF2-40B4-BE49-F238E27FC236}">
                    <a16:creationId xmlns:a16="http://schemas.microsoft.com/office/drawing/2014/main" id="{F3E7723A-4F05-4546-89AC-34806E2B560F}"/>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827" name="Line 339">
                <a:extLst>
                  <a:ext uri="{FF2B5EF4-FFF2-40B4-BE49-F238E27FC236}">
                    <a16:creationId xmlns:a16="http://schemas.microsoft.com/office/drawing/2014/main" id="{575B2720-29D8-44E6-8BFD-E2F7EC3ADDEB}"/>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828" name="Line 340">
                <a:extLst>
                  <a:ext uri="{FF2B5EF4-FFF2-40B4-BE49-F238E27FC236}">
                    <a16:creationId xmlns:a16="http://schemas.microsoft.com/office/drawing/2014/main" id="{0B293B55-3613-4335-8D41-BEBFE729866C}"/>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829" name="AutoShape 341">
                <a:extLst>
                  <a:ext uri="{FF2B5EF4-FFF2-40B4-BE49-F238E27FC236}">
                    <a16:creationId xmlns:a16="http://schemas.microsoft.com/office/drawing/2014/main" id="{FED56D8D-02C5-43C3-A534-0227C597E23C}"/>
                  </a:ext>
                </a:extLst>
              </p:cNvPr>
              <p:cNvCxnSpPr>
                <a:cxnSpLocks noChangeAspect="1" noChangeShapeType="1"/>
                <a:stCxn id="838" idx="0"/>
                <a:endCxn id="834"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30" name="Rectangle 342">
                <a:extLst>
                  <a:ext uri="{FF2B5EF4-FFF2-40B4-BE49-F238E27FC236}">
                    <a16:creationId xmlns:a16="http://schemas.microsoft.com/office/drawing/2014/main" id="{710115FB-F96E-4336-BF4A-C006448F430C}"/>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1" name="Rectangle 343">
                <a:extLst>
                  <a:ext uri="{FF2B5EF4-FFF2-40B4-BE49-F238E27FC236}">
                    <a16:creationId xmlns:a16="http://schemas.microsoft.com/office/drawing/2014/main" id="{4198EBD3-C9B6-47EE-8693-65A3FC231526}"/>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2" name="Rectangle 344">
                <a:extLst>
                  <a:ext uri="{FF2B5EF4-FFF2-40B4-BE49-F238E27FC236}">
                    <a16:creationId xmlns:a16="http://schemas.microsoft.com/office/drawing/2014/main" id="{FA2D4DFE-E30E-4759-8CBE-8082FCCF1EAB}"/>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833" name="Rectangle 345">
                <a:extLst>
                  <a:ext uri="{FF2B5EF4-FFF2-40B4-BE49-F238E27FC236}">
                    <a16:creationId xmlns:a16="http://schemas.microsoft.com/office/drawing/2014/main" id="{42C9BA2A-1833-40BF-A75E-811B13C2CEA3}"/>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4" name="Rectangle 346">
                <a:extLst>
                  <a:ext uri="{FF2B5EF4-FFF2-40B4-BE49-F238E27FC236}">
                    <a16:creationId xmlns:a16="http://schemas.microsoft.com/office/drawing/2014/main" id="{9CBD49B7-0A65-4BFF-B50C-1E10297BDFD9}"/>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5" name="Rectangle 347">
                <a:extLst>
                  <a:ext uri="{FF2B5EF4-FFF2-40B4-BE49-F238E27FC236}">
                    <a16:creationId xmlns:a16="http://schemas.microsoft.com/office/drawing/2014/main" id="{ABD16976-43B7-4DB9-8B02-706C54A8675E}"/>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6" name="Rectangle 348">
                <a:extLst>
                  <a:ext uri="{FF2B5EF4-FFF2-40B4-BE49-F238E27FC236}">
                    <a16:creationId xmlns:a16="http://schemas.microsoft.com/office/drawing/2014/main" id="{D01D11B3-1205-4CD2-8A21-7E6AEC10966F}"/>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7" name="Rectangle 349">
                <a:extLst>
                  <a:ext uri="{FF2B5EF4-FFF2-40B4-BE49-F238E27FC236}">
                    <a16:creationId xmlns:a16="http://schemas.microsoft.com/office/drawing/2014/main" id="{83F8C1BF-72AF-47E6-B480-99F08ECFA26D}"/>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8" name="Rectangle 350">
                <a:extLst>
                  <a:ext uri="{FF2B5EF4-FFF2-40B4-BE49-F238E27FC236}">
                    <a16:creationId xmlns:a16="http://schemas.microsoft.com/office/drawing/2014/main" id="{740A227E-4C2A-4DB9-BF54-2008C6468418}"/>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9" name="Rectangle 351">
                <a:extLst>
                  <a:ext uri="{FF2B5EF4-FFF2-40B4-BE49-F238E27FC236}">
                    <a16:creationId xmlns:a16="http://schemas.microsoft.com/office/drawing/2014/main" id="{00046EE1-E573-4BEC-892A-A7442DB7BE85}"/>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0" name="AutoShape 352">
                <a:extLst>
                  <a:ext uri="{FF2B5EF4-FFF2-40B4-BE49-F238E27FC236}">
                    <a16:creationId xmlns:a16="http://schemas.microsoft.com/office/drawing/2014/main" id="{34B6F68E-F3CC-4DE7-8FDE-B12E90B95812}"/>
                  </a:ext>
                </a:extLst>
              </p:cNvPr>
              <p:cNvCxnSpPr>
                <a:cxnSpLocks noChangeAspect="1" noChangeShapeType="1"/>
                <a:stCxn id="839" idx="3"/>
                <a:endCxn id="839"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41" name="AutoShape 353">
                <a:extLst>
                  <a:ext uri="{FF2B5EF4-FFF2-40B4-BE49-F238E27FC236}">
                    <a16:creationId xmlns:a16="http://schemas.microsoft.com/office/drawing/2014/main" id="{A5313544-1196-4934-AD0F-64EF83BF584C}"/>
                  </a:ext>
                </a:extLst>
              </p:cNvPr>
              <p:cNvCxnSpPr>
                <a:cxnSpLocks noChangeAspect="1" noChangeShapeType="1"/>
                <a:stCxn id="839" idx="1"/>
                <a:endCxn id="83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42" name="AutoShape 354">
                <a:extLst>
                  <a:ext uri="{FF2B5EF4-FFF2-40B4-BE49-F238E27FC236}">
                    <a16:creationId xmlns:a16="http://schemas.microsoft.com/office/drawing/2014/main" id="{03E49C90-3535-4825-9593-CB9634E6B425}"/>
                  </a:ext>
                </a:extLst>
              </p:cNvPr>
              <p:cNvCxnSpPr>
                <a:cxnSpLocks noChangeAspect="1" noChangeShapeType="1"/>
                <a:stCxn id="839" idx="1"/>
                <a:endCxn id="83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43" name="AutoShape 355">
                <a:extLst>
                  <a:ext uri="{FF2B5EF4-FFF2-40B4-BE49-F238E27FC236}">
                    <a16:creationId xmlns:a16="http://schemas.microsoft.com/office/drawing/2014/main" id="{4392A3F1-1D28-4CA4-88A5-845FBCDE4815}"/>
                  </a:ext>
                </a:extLst>
              </p:cNvPr>
              <p:cNvCxnSpPr>
                <a:cxnSpLocks noChangeAspect="1" noChangeShapeType="1"/>
                <a:stCxn id="839" idx="1"/>
                <a:endCxn id="83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44" name="AutoShape 356">
                <a:extLst>
                  <a:ext uri="{FF2B5EF4-FFF2-40B4-BE49-F238E27FC236}">
                    <a16:creationId xmlns:a16="http://schemas.microsoft.com/office/drawing/2014/main" id="{8794D248-DC56-411A-A832-91183CF62AAA}"/>
                  </a:ext>
                </a:extLst>
              </p:cNvPr>
              <p:cNvCxnSpPr>
                <a:cxnSpLocks noChangeAspect="1" noChangeShapeType="1"/>
                <a:stCxn id="839" idx="1"/>
                <a:endCxn id="83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45" name="AutoShape 357">
                <a:extLst>
                  <a:ext uri="{FF2B5EF4-FFF2-40B4-BE49-F238E27FC236}">
                    <a16:creationId xmlns:a16="http://schemas.microsoft.com/office/drawing/2014/main" id="{57F741BA-DD45-487D-A716-992D44F7DB06}"/>
                  </a:ext>
                </a:extLst>
              </p:cNvPr>
              <p:cNvCxnSpPr>
                <a:cxnSpLocks noChangeAspect="1" noChangeShapeType="1"/>
                <a:stCxn id="832" idx="3"/>
                <a:endCxn id="832"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46" name="AutoShape 358">
                <a:extLst>
                  <a:ext uri="{FF2B5EF4-FFF2-40B4-BE49-F238E27FC236}">
                    <a16:creationId xmlns:a16="http://schemas.microsoft.com/office/drawing/2014/main" id="{A24B5E81-848B-4372-8009-1B4A8A1E6F7B}"/>
                  </a:ext>
                </a:extLst>
              </p:cNvPr>
              <p:cNvCxnSpPr>
                <a:cxnSpLocks noChangeAspect="1" noChangeShapeType="1"/>
                <a:stCxn id="839" idx="1"/>
                <a:endCxn id="83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47" name="AutoShape 359">
                <a:extLst>
                  <a:ext uri="{FF2B5EF4-FFF2-40B4-BE49-F238E27FC236}">
                    <a16:creationId xmlns:a16="http://schemas.microsoft.com/office/drawing/2014/main" id="{42B414A6-588E-47C4-8820-B8CC1CA0114D}"/>
                  </a:ext>
                </a:extLst>
              </p:cNvPr>
              <p:cNvCxnSpPr>
                <a:cxnSpLocks noChangeAspect="1" noChangeShapeType="1"/>
                <a:stCxn id="839" idx="1"/>
                <a:endCxn id="83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48" name="AutoShape 360">
                <a:extLst>
                  <a:ext uri="{FF2B5EF4-FFF2-40B4-BE49-F238E27FC236}">
                    <a16:creationId xmlns:a16="http://schemas.microsoft.com/office/drawing/2014/main" id="{5E0B31EF-5522-480B-8E6A-7339252A3F7E}"/>
                  </a:ext>
                </a:extLst>
              </p:cNvPr>
              <p:cNvCxnSpPr>
                <a:cxnSpLocks noChangeAspect="1" noChangeShapeType="1"/>
                <a:stCxn id="839" idx="1"/>
                <a:endCxn id="83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49" name="AutoShape 361">
                <a:extLst>
                  <a:ext uri="{FF2B5EF4-FFF2-40B4-BE49-F238E27FC236}">
                    <a16:creationId xmlns:a16="http://schemas.microsoft.com/office/drawing/2014/main" id="{CF6F241B-15FC-46BE-913B-1C43E76DD5E6}"/>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0" name="AutoShape 362">
                <a:extLst>
                  <a:ext uri="{FF2B5EF4-FFF2-40B4-BE49-F238E27FC236}">
                    <a16:creationId xmlns:a16="http://schemas.microsoft.com/office/drawing/2014/main" id="{2AC19A34-CC92-4181-BBE4-C6C04B4CC4BD}"/>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1" name="AutoShape 363">
                <a:extLst>
                  <a:ext uri="{FF2B5EF4-FFF2-40B4-BE49-F238E27FC236}">
                    <a16:creationId xmlns:a16="http://schemas.microsoft.com/office/drawing/2014/main" id="{F7667804-6BFC-408F-A23E-EEA240DAA77E}"/>
                  </a:ext>
                </a:extLst>
              </p:cNvPr>
              <p:cNvCxnSpPr>
                <a:cxnSpLocks noChangeAspect="1" noChangeShapeType="1"/>
                <a:stCxn id="832" idx="1"/>
                <a:endCxn id="832"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52" name="Line 364">
                <a:extLst>
                  <a:ext uri="{FF2B5EF4-FFF2-40B4-BE49-F238E27FC236}">
                    <a16:creationId xmlns:a16="http://schemas.microsoft.com/office/drawing/2014/main" id="{AC5A4A21-B5F8-4B3F-8B3D-538E93845C2B}"/>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53" name="Line 365">
                <a:extLst>
                  <a:ext uri="{FF2B5EF4-FFF2-40B4-BE49-F238E27FC236}">
                    <a16:creationId xmlns:a16="http://schemas.microsoft.com/office/drawing/2014/main" id="{4FFCE823-5C47-40A8-808E-2FDD4940ADD5}"/>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54" name="Line 366">
                <a:extLst>
                  <a:ext uri="{FF2B5EF4-FFF2-40B4-BE49-F238E27FC236}">
                    <a16:creationId xmlns:a16="http://schemas.microsoft.com/office/drawing/2014/main" id="{7E2299EF-737B-4A72-B697-611DCA782EEF}"/>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55" name="Line 367">
                <a:extLst>
                  <a:ext uri="{FF2B5EF4-FFF2-40B4-BE49-F238E27FC236}">
                    <a16:creationId xmlns:a16="http://schemas.microsoft.com/office/drawing/2014/main" id="{8813494E-B37C-43EA-8E18-1F5833A24571}"/>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56" name="Line 368">
                <a:extLst>
                  <a:ext uri="{FF2B5EF4-FFF2-40B4-BE49-F238E27FC236}">
                    <a16:creationId xmlns:a16="http://schemas.microsoft.com/office/drawing/2014/main" id="{A73EC068-6492-4665-88A8-F53FA07DAB28}"/>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57" name="Line 369">
                <a:extLst>
                  <a:ext uri="{FF2B5EF4-FFF2-40B4-BE49-F238E27FC236}">
                    <a16:creationId xmlns:a16="http://schemas.microsoft.com/office/drawing/2014/main" id="{9A33EBCC-0BFB-4901-AABB-FD504AE38493}"/>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58" name="Line 370">
                <a:extLst>
                  <a:ext uri="{FF2B5EF4-FFF2-40B4-BE49-F238E27FC236}">
                    <a16:creationId xmlns:a16="http://schemas.microsoft.com/office/drawing/2014/main" id="{7974BA34-EB67-4A65-B849-A3B241C1FA3B}"/>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59" name="Line 371">
                <a:extLst>
                  <a:ext uri="{FF2B5EF4-FFF2-40B4-BE49-F238E27FC236}">
                    <a16:creationId xmlns:a16="http://schemas.microsoft.com/office/drawing/2014/main" id="{FC3DDC5C-1204-4144-A3C0-1055000FE827}"/>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60" name="Line 372">
                <a:extLst>
                  <a:ext uri="{FF2B5EF4-FFF2-40B4-BE49-F238E27FC236}">
                    <a16:creationId xmlns:a16="http://schemas.microsoft.com/office/drawing/2014/main" id="{AC24071C-B7D8-4EC4-A699-AF8D4A8316F2}"/>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61" name="Line 373">
                <a:extLst>
                  <a:ext uri="{FF2B5EF4-FFF2-40B4-BE49-F238E27FC236}">
                    <a16:creationId xmlns:a16="http://schemas.microsoft.com/office/drawing/2014/main" id="{84F654E1-323A-4EBD-8FDA-1F37131BA2CB}"/>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62" name="Line 374">
                <a:extLst>
                  <a:ext uri="{FF2B5EF4-FFF2-40B4-BE49-F238E27FC236}">
                    <a16:creationId xmlns:a16="http://schemas.microsoft.com/office/drawing/2014/main" id="{93C1DD9F-4103-473B-8ECA-1FC928188240}"/>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63" name="Line 375">
                <a:extLst>
                  <a:ext uri="{FF2B5EF4-FFF2-40B4-BE49-F238E27FC236}">
                    <a16:creationId xmlns:a16="http://schemas.microsoft.com/office/drawing/2014/main" id="{6388A5D2-FD98-44CA-9C8D-2C12FFF1FFEA}"/>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64" name="Line 376">
                <a:extLst>
                  <a:ext uri="{FF2B5EF4-FFF2-40B4-BE49-F238E27FC236}">
                    <a16:creationId xmlns:a16="http://schemas.microsoft.com/office/drawing/2014/main" id="{919D9820-2B0F-453A-BA7D-259A23FE89D6}"/>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65" name="Line 377">
                <a:extLst>
                  <a:ext uri="{FF2B5EF4-FFF2-40B4-BE49-F238E27FC236}">
                    <a16:creationId xmlns:a16="http://schemas.microsoft.com/office/drawing/2014/main" id="{20A704D3-E67A-4F76-AA79-8F4CBF541B3E}"/>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66" name="Oval 378">
                <a:extLst>
                  <a:ext uri="{FF2B5EF4-FFF2-40B4-BE49-F238E27FC236}">
                    <a16:creationId xmlns:a16="http://schemas.microsoft.com/office/drawing/2014/main" id="{9C331EFA-A44D-4020-88AE-434B7CE8294A}"/>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67" name="Oval 379">
                <a:extLst>
                  <a:ext uri="{FF2B5EF4-FFF2-40B4-BE49-F238E27FC236}">
                    <a16:creationId xmlns:a16="http://schemas.microsoft.com/office/drawing/2014/main" id="{0B7DD1D7-4E74-4756-B4A0-2A363E2D0F2F}"/>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68" name="Oval 380">
                <a:extLst>
                  <a:ext uri="{FF2B5EF4-FFF2-40B4-BE49-F238E27FC236}">
                    <a16:creationId xmlns:a16="http://schemas.microsoft.com/office/drawing/2014/main" id="{443A999F-C776-4894-A9EF-A9842521A576}"/>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69" name="Oval 381">
                <a:extLst>
                  <a:ext uri="{FF2B5EF4-FFF2-40B4-BE49-F238E27FC236}">
                    <a16:creationId xmlns:a16="http://schemas.microsoft.com/office/drawing/2014/main" id="{F6A9DDE6-DF4B-4EA8-A6B6-9B93A2E1726C}"/>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70" name="Oval 382">
                <a:extLst>
                  <a:ext uri="{FF2B5EF4-FFF2-40B4-BE49-F238E27FC236}">
                    <a16:creationId xmlns:a16="http://schemas.microsoft.com/office/drawing/2014/main" id="{AC93F19E-EE63-4689-A10E-CBACA8882686}"/>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71" name="Oval 383">
                <a:extLst>
                  <a:ext uri="{FF2B5EF4-FFF2-40B4-BE49-F238E27FC236}">
                    <a16:creationId xmlns:a16="http://schemas.microsoft.com/office/drawing/2014/main" id="{F26685CA-50B9-40F4-A03D-36F779D4AA93}"/>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72" name="Oval 384">
                <a:extLst>
                  <a:ext uri="{FF2B5EF4-FFF2-40B4-BE49-F238E27FC236}">
                    <a16:creationId xmlns:a16="http://schemas.microsoft.com/office/drawing/2014/main" id="{DDBB84BF-032A-40D0-AF70-20B65D8AB66B}"/>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73" name="Oval 385">
                <a:extLst>
                  <a:ext uri="{FF2B5EF4-FFF2-40B4-BE49-F238E27FC236}">
                    <a16:creationId xmlns:a16="http://schemas.microsoft.com/office/drawing/2014/main" id="{A4CCF8A4-6380-4766-92D7-595B1677EE57}"/>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74" name="Oval 386">
                <a:extLst>
                  <a:ext uri="{FF2B5EF4-FFF2-40B4-BE49-F238E27FC236}">
                    <a16:creationId xmlns:a16="http://schemas.microsoft.com/office/drawing/2014/main" id="{F10D3BD0-5254-40E2-9598-4202EE6A301A}"/>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75" name="Oval 387">
                <a:extLst>
                  <a:ext uri="{FF2B5EF4-FFF2-40B4-BE49-F238E27FC236}">
                    <a16:creationId xmlns:a16="http://schemas.microsoft.com/office/drawing/2014/main" id="{08318C88-B335-4436-BEEC-47745FB36150}"/>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76" name="Line 388">
                <a:extLst>
                  <a:ext uri="{FF2B5EF4-FFF2-40B4-BE49-F238E27FC236}">
                    <a16:creationId xmlns:a16="http://schemas.microsoft.com/office/drawing/2014/main" id="{3BA72A95-B797-4ED7-84B5-DF50268CC704}"/>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77" name="Line 389">
                <a:extLst>
                  <a:ext uri="{FF2B5EF4-FFF2-40B4-BE49-F238E27FC236}">
                    <a16:creationId xmlns:a16="http://schemas.microsoft.com/office/drawing/2014/main" id="{90B69CBB-965A-484E-B7B4-B17DF486A666}"/>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78" name="Text Box 391">
                <a:extLst>
                  <a:ext uri="{FF2B5EF4-FFF2-40B4-BE49-F238E27FC236}">
                    <a16:creationId xmlns:a16="http://schemas.microsoft.com/office/drawing/2014/main" id="{1D6183B8-1C74-4236-84BD-FA9E4E9F4CDB}"/>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879" name="Text Box 392">
                <a:extLst>
                  <a:ext uri="{FF2B5EF4-FFF2-40B4-BE49-F238E27FC236}">
                    <a16:creationId xmlns:a16="http://schemas.microsoft.com/office/drawing/2014/main" id="{DC017FC2-54D5-473E-92C9-7C9E9F87A4AA}"/>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880" name="Text Box 393">
                <a:extLst>
                  <a:ext uri="{FF2B5EF4-FFF2-40B4-BE49-F238E27FC236}">
                    <a16:creationId xmlns:a16="http://schemas.microsoft.com/office/drawing/2014/main" id="{93A81D15-9EE4-4ECE-A751-2A5E6D3C07E0}"/>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881" name="Text Box 394">
                <a:extLst>
                  <a:ext uri="{FF2B5EF4-FFF2-40B4-BE49-F238E27FC236}">
                    <a16:creationId xmlns:a16="http://schemas.microsoft.com/office/drawing/2014/main" id="{2FECDBA2-6D7B-4F55-9349-6644984FF092}"/>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882" name="Text Box 395">
                <a:extLst>
                  <a:ext uri="{FF2B5EF4-FFF2-40B4-BE49-F238E27FC236}">
                    <a16:creationId xmlns:a16="http://schemas.microsoft.com/office/drawing/2014/main" id="{12B0F2A8-3C18-4167-8BD0-72112CBB2236}"/>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883" name="Arc 396">
                <a:extLst>
                  <a:ext uri="{FF2B5EF4-FFF2-40B4-BE49-F238E27FC236}">
                    <a16:creationId xmlns:a16="http://schemas.microsoft.com/office/drawing/2014/main" id="{E7E6B494-901A-457D-8B79-260E58271A73}"/>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071047152"/>
      </p:ext>
    </p:extLst>
  </p:cSld>
  <p:clrMapOvr>
    <a:masterClrMapping/>
  </p:clrMapOvr>
  <p:transition>
    <p:blinds dir="vert"/>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4">
            <a:extLst>
              <a:ext uri="{FF2B5EF4-FFF2-40B4-BE49-F238E27FC236}">
                <a16:creationId xmlns:a16="http://schemas.microsoft.com/office/drawing/2014/main" id="{C1B87479-5A87-4E2F-B804-DAE98823CD4F}"/>
              </a:ext>
            </a:extLst>
          </p:cNvPr>
          <p:cNvSpPr>
            <a:spLocks noGrp="1"/>
          </p:cNvSpPr>
          <p:nvPr>
            <p:ph type="title" idx="4294967295"/>
          </p:nvPr>
        </p:nvSpPr>
        <p:spPr>
          <a:xfrm>
            <a:off x="2606675" y="2419350"/>
            <a:ext cx="6978650" cy="1155700"/>
          </a:xfrm>
        </p:spPr>
        <p:txBody>
          <a:bodyPr>
            <a:noAutofit/>
          </a:bodyPr>
          <a:lstStyle/>
          <a:p>
            <a:pPr algn="ctr" eaLnBrk="1" hangingPunct="1"/>
            <a:r>
              <a:rPr lang="en-GB" altLang="en-US" sz="3600" b="1" dirty="0">
                <a:latin typeface="Verdana" panose="020B0604030504040204" pitchFamily="34" charset="0"/>
                <a:ea typeface="Verdana" panose="020B0604030504040204" pitchFamily="34" charset="0"/>
              </a:rPr>
              <a:t>It is known that the K11 antigen is weakly expressed on red cells that are either KANT Negative or KETI Negative, and that both KANT and KETI are geographically remote from K11 on the Kell protein</a:t>
            </a:r>
            <a:r>
              <a:rPr lang="en-GB" altLang="en-US" sz="3600" b="1" baseline="30000" dirty="0">
                <a:latin typeface="Verdana" panose="020B0604030504040204" pitchFamily="34" charset="0"/>
                <a:ea typeface="Verdana" panose="020B0604030504040204" pitchFamily="34" charset="0"/>
              </a:rPr>
              <a:t>2</a:t>
            </a:r>
            <a:r>
              <a:rPr lang="en-GB" altLang="en-US" sz="3600" b="1" dirty="0">
                <a:latin typeface="Verdana" panose="020B0604030504040204" pitchFamily="34" charset="0"/>
                <a:ea typeface="Verdana" panose="020B0604030504040204" pitchFamily="34" charset="0"/>
              </a:rPr>
              <a:t>.</a:t>
            </a:r>
          </a:p>
        </p:txBody>
      </p:sp>
      <p:grpSp>
        <p:nvGrpSpPr>
          <p:cNvPr id="3" name="Group 2">
            <a:extLst>
              <a:ext uri="{FF2B5EF4-FFF2-40B4-BE49-F238E27FC236}">
                <a16:creationId xmlns:a16="http://schemas.microsoft.com/office/drawing/2014/main" id="{3BFB478A-0985-4B39-83C4-0C417C1E5E34}"/>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6D6D56C0-5D45-4FA9-A726-AA1C2CB80D6F}"/>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A01890D1-447C-459C-813A-588C26A9AB10}"/>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2B74AB2B-176F-42A3-896A-C24D501687F4}"/>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FCB390E3-E781-4795-B409-0679B4CA9E25}"/>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B2DAF7CD-7486-4875-822A-69B7D08A3368}"/>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06FD6B12-5E03-4FD2-BA1D-11A969FD78D4}"/>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AE8DB0BB-9C0F-498C-B306-FE5AE9A9DD0F}"/>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9CE2B139-A312-40D1-BE81-B642DD3561CE}"/>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C6F9DD82-FB18-40E8-AB4B-97380E973F55}"/>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FA4B802F-4A5E-4441-9085-0027235EF832}"/>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ACFC67E9-611B-44B4-A6A2-99D7DD305F4E}"/>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6E3B12AE-CCF8-4D81-AAE3-E3CFC589EE4B}"/>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D946C1B0-5368-40A2-8820-3EC596B06BED}"/>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74379E32-0D17-49DF-83BB-D9AB9ECEE450}"/>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6E14B398-5433-44D2-9F1F-1822BBED6BDF}"/>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645BE350-34B7-4573-B076-7AA2EE8968AE}"/>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B88BC04F-5651-4518-AFDC-D58A63FE50B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F52860F1-420F-48F9-9312-BDEBD81F545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5CD97716-9FB5-4B4C-B2EF-CE406014C82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5AA26E08-4D53-4E28-A0A4-E0BF39903E8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D2BBD9ED-95F2-4BBC-87CE-F08080EA9EEB}"/>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3EC13169-4E9B-4E28-B1B7-B2FBA7CA884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C0AF37D1-C4A6-4E83-A193-4CA2FFF62EC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9BBD0E2F-FFC0-4ADE-B8C1-4EEB1B50621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3F79542D-5276-4324-9A76-DDB8ACD19831}"/>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1F8CECDA-2699-4489-BD83-FAB5B496CF19}"/>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2C4533E9-AF69-49E2-B677-DCBE8F88CA17}"/>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F441DCE9-8A16-4161-8B4E-111A566E558A}"/>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3034C038-3FF6-4A92-809C-6CD49DE0C037}"/>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686D761C-DE94-4056-9040-1F20B42F5C4A}"/>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D2109B7D-CEAA-4B3B-B192-25BC575A5412}"/>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CEDC8CD2-CE17-4C31-B8CC-4529B85D68D2}"/>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7A293B0A-E531-4A2C-A60F-65E4B978F419}"/>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35860054-356F-4990-8536-68E2D75B37EA}"/>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8BC0E7F4-51A0-4045-BFAF-E06BCE6812A9}"/>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41A49B60-59F6-4655-9A5B-14919F464BDC}"/>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9B1091F3-E388-4FDE-98D6-0A5095D444D8}"/>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CFE9BBA1-44D0-4E78-9370-901E0C00DC49}"/>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67CA4C49-007C-47A2-B41A-86ED551DE9F0}"/>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B895ABE6-BBD2-4264-ADE3-0531BE5CAA67}"/>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27083150-2193-4BC1-8ED0-48B8A2830EA0}"/>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64B0F6ED-73DA-4759-98EE-ED682A3E1882}"/>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695F356B-EF99-423E-B9E7-79A86CF1C56E}"/>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2116E64E-9899-48BB-9CA4-0C735E2663B6}"/>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D38B937E-2FA0-4BBA-9743-791122C77BC4}"/>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44FDC84C-D62C-4F97-80D9-D18F73058377}"/>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EAE799D8-9D8D-4604-94CC-4A69D0E446A3}"/>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36EC6BDE-A23B-48D7-8A15-2AD97C52F671}"/>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23102E7A-8348-4D6C-9EED-A3E70B0289AC}"/>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D4D0C09F-3784-432D-871A-822BCB7E9732}"/>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CFF6F57C-0185-4A23-9802-0046CD37081B}"/>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87D73BA8-6592-4020-A6EA-037601E2E803}"/>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14E33373-1015-46FE-9DFA-D57B84162667}"/>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A4D42E86-6B4A-458B-9BD2-DCFF274DE9C5}"/>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AEF42999-75EE-40A4-9FDF-4E2EC2129EB1}"/>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DA379C98-3439-4E64-9E67-B741104F64F8}"/>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0FE20552-6D5A-46B3-A57F-32FFFABCBEDA}"/>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19C9A8EC-ABEA-4855-BA67-CB510B26EAAC}"/>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E8615D73-FA89-4420-90EF-A11385047A74}"/>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F9DA998C-A019-4355-962B-D47D740E2DBA}"/>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B111238C-1900-4A10-A496-5F96618D8EB2}"/>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73C5D52B-4B10-49D9-907F-9CA5C8D2D51F}"/>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E042FD66-0378-4F66-9AA2-7C9EED9C4461}"/>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0F067F3F-008B-4FB1-8361-AA641C6634C0}"/>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94564314-EE54-4CEA-BEFC-A6BD54237CA0}"/>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0B7ADDE7-31A7-4722-82B9-CE03D42787A8}"/>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EAA11560-D683-4C83-82B8-9CE5B52478F1}"/>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DF40B196-3AD8-43BA-861D-E0D7797A9E89}"/>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DDFAE1B8-657A-4875-8BC9-2DC164058842}"/>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21244CBE-314A-4D30-98DC-9817D9B7FDA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82C164AB-43A4-4D8B-94DF-30F5A65B8D8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172B633C-2EFA-4A91-B312-E2D2CD26B7D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142BF427-ACB0-4691-BA14-DAB57634215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5CE5E7D8-25E3-47DC-A7DC-205BCF8863D1}"/>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3CF9F64B-C560-470E-A998-811DDBEED26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CF6A4E22-7B11-4BA4-BDB8-B4FE0E0C5F1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27366542-1951-4FF4-91E9-E3F533C0730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3DCA0778-FC60-4007-91F6-6F11B69B4A6F}"/>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AC848EAD-15CF-4C98-927A-51D4B6CF5F48}"/>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8C722C82-69EE-4128-9595-B3BFF74092C4}"/>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6252ED5E-ED03-4544-984D-4A1954CD86E3}"/>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9ED2FA3E-E2AB-4218-ACAE-6E13A8DA2B2E}"/>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EF402007-22DE-4511-BB57-3F7A32C4615B}"/>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D422E40F-D184-48EC-A738-A3DAEAF1E17D}"/>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2403E197-B245-43BD-8F2A-EDABEE0332ED}"/>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0EC18F97-A787-4958-95A4-A6C37FAAAF00}"/>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104E127D-8BBD-40ED-943E-7D11BE43A7F4}"/>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97EE9F28-583D-4DEF-8CCB-A4371577BFB1}"/>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FE032A98-AB42-4731-B474-F5C037852051}"/>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78A040D2-12D1-4BB7-85AF-E66757BFF53C}"/>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385DB503-4F6C-4396-B163-C268804D4F4D}"/>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D82D4B15-7F5C-4CF9-BD0A-ADA265393377}"/>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151A9397-CEFB-41F4-8FCA-BEDE0B4F9F76}"/>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5D725BBD-D976-49D9-8103-378342662068}"/>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5E86517C-757E-4987-9DD2-DF270F72178C}"/>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EE106F69-C6A0-45F0-A467-E7AC4C586844}"/>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7BCE98EF-6A96-400F-AE73-BAA3E23441EB}"/>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328A2F55-51D8-4A84-881A-D15EEB0A9626}"/>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3D8D8F9A-BF96-463E-A2A7-052C0C288158}"/>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ABDFE5AE-D948-45FF-8138-D5DE7B272C7E}"/>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5AA4DA63-9849-4885-9220-40C76AF6DFA0}"/>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BD3E5E32-B62B-4A34-8B2F-B1E5F292B60B}"/>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F0DFC92C-FB57-4286-9C0A-C2B06A871E89}"/>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65AF1E33-0324-402E-B9A9-882DA1B9FE51}"/>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0B93FD06-9FA3-4515-BAFA-E8AB18935977}"/>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FF0A14E2-EF7B-489D-972A-7E8B24F806E5}"/>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718D49B7-D7F0-4C96-92D0-43C67AEFBD4F}"/>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89C65712-73FD-41A1-AAAE-21467D9871ED}"/>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D350436A-3DD3-464F-9989-AB0520941AD0}"/>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89DBB1C5-1E55-4D61-9F52-A5F1772F2CCA}"/>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C0DF8CA7-6C72-4799-9ABE-88261B8B0471}"/>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0B57FDE8-D37F-48D3-8281-CDAFC84F663F}"/>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7FC6F5C6-A79F-4179-8454-26281915FFFE}"/>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6DCAB887-F125-4497-A041-11973EFC7E45}"/>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3EDBFC66-7B98-4A4E-BF9F-F450A240C019}"/>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21CBCB62-2ADE-42C4-9793-765ADE491C32}"/>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C39CE667-3483-487A-B95C-60DADB7EE838}"/>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A82CE8C6-F28E-4F52-9234-A2389E4FC3E6}"/>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D2D5C313-FF55-4E61-93B2-52F8F95922AC}"/>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546638C8-C860-4A6A-A2C0-ABAA7B02E67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0B9AF026-58A6-4562-B13F-84FD29C0096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83B99E6B-D3C3-4AE2-9BB1-05F75D1FEB1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26E7733C-1A4F-43AC-9FA8-F6A0C024189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942B5C72-68E3-45BB-A4A2-A6E15FA3ACB0}"/>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7DE2D0FB-36D0-4631-9E38-65F2A0BCA61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81332658-C262-43B1-A7F8-2DECE95ED72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E02B6C1B-8A0E-47AA-86EB-F9DD4ECB3FB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8BDB31A8-B5C2-40FD-A96A-C529528924C6}"/>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4C75DC3D-96D9-4E8F-93BE-AAC28D9C63F1}"/>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58E1E245-A5AD-4EF3-9F95-FCDDD0590F20}"/>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88982325-3E85-43CD-B5B7-28AE183C3E4F}"/>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E332C635-31FD-4DCB-840A-2FA912E1266A}"/>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5AD55765-6A34-4809-8585-02E76540EBC8}"/>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29CF8B91-D883-48BC-9B33-AB526A596CD0}"/>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4EF8F043-BF4C-41F0-8C9B-194867EE7D9F}"/>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FB25E31A-C3AB-44CA-ACB0-51EBD36A0927}"/>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584F4874-A9C3-443B-955D-DDFBC67C6D48}"/>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D0CAF2CF-8337-4572-8DFE-D69595E11CF0}"/>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26134290-266C-4082-A105-C328CBBEAB96}"/>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E57CD3CB-BEE7-4885-83A6-B4CD2E06E6AA}"/>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B9360907-8F44-475C-87DB-1FB1F5AEF418}"/>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6196DB3E-545C-4817-84ED-AD2617454B20}"/>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6D7FD545-76C8-4A2D-8FBC-E24F9D6A3E57}"/>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94E523AC-1211-4A82-9C89-0496520A1E3E}"/>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0A1C5C0D-BE50-4367-B444-BAC5C4421942}"/>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50CC4178-5E50-4A74-9C9B-6FA0FC4B20F6}"/>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3F73A3B6-451A-4B03-85E4-68A3EB0B3A13}"/>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E2F7CA6E-1CE7-4A39-8BD2-9A6672960144}"/>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94A35C65-1216-4059-8706-23D2FA5A3CD4}"/>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ADA966BB-0388-4CB5-ACA9-0AFF75FF40EC}"/>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82C38BD7-2C33-4917-AC90-60BEDBBD7489}"/>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B4A01EC9-CF9A-4E73-9B49-64D30DCBDE9E}"/>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A5870CAC-5808-4B26-A8FB-3E5B642F71A8}"/>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56615441-EEBC-4D1C-BCBF-5714F1779357}"/>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1E0F4EFD-6892-4535-8679-50EE0958051D}"/>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69310E32-E4E6-4CCD-B199-CB3307B7C38E}"/>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AD9CCAA0-E9AB-4418-8182-92F8A0F2BFA8}"/>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6BF6C5CC-55E1-4779-BE62-AB298528AF33}"/>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6421A4FC-740F-4E95-BB56-454AAE829B8E}"/>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7A549283-4D01-4691-9896-40622FF8B942}"/>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9A6279FF-45A9-45DD-9E2C-342BEBEADD5E}"/>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99F06EBD-9C07-421D-9D97-50D06257FC6C}"/>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D3B6A5E2-DE84-4AD5-9906-259637B08C38}"/>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E434D556-FC92-4C33-BC58-312EDAF5535B}"/>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D4AEF448-E031-479D-863E-574C4DB078D3}"/>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F41FA627-CD6A-40F3-8026-130BB3682F5A}"/>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3A2244C1-9434-4FC3-AE08-63F806B676F5}"/>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3547B651-5AAB-4096-B8E3-9D7AF3838932}"/>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4B6B32E5-3153-4165-A6E4-E966366467A3}"/>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7EC79616-299D-4D9E-8ED1-B4A475824F5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DA6196E5-4F77-480C-9609-267D057FDC2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AF9A769C-7605-4329-BC1E-F5AFCE35479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F5C4CAD8-8700-42D3-9745-7CA41956B2C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0C9530FD-1F8F-4E9E-B1AF-9404E66E1BC5}"/>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68AB6FB7-9106-4920-B5FD-8CF33844388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B54BD007-7745-4CE0-AACC-433659623AE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8B6C34B2-A304-4823-9832-F4C89AB3462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762C9759-8142-47EC-AA5F-5D5AF0D7FB8B}"/>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E4C15CE1-A695-4B4C-906C-ADE943EAB915}"/>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AE54792A-2E8D-4AA6-9C9B-0A29F832EEE3}"/>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D1381439-7B4C-492C-B22E-084E49B2AB26}"/>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EB089012-A8AE-4032-981F-C892B8BDE55B}"/>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BCB15939-B02E-4B7E-A5BE-1009843D15B0}"/>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19048E05-28DB-49F8-8D45-284405156CA9}"/>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778ABAA9-D378-4E15-94F8-5CD5120995F1}"/>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AF1C53D0-CBF8-41AA-86EE-FCB7ED00F4AE}"/>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451E9FB5-A1F5-473D-996D-59FAE52D164B}"/>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C52F92FA-7DE0-475B-9B5B-2096E3B0D359}"/>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7632CB03-D4B6-4D00-A922-1DD0DE1E55DD}"/>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F55F153A-8BE6-492D-BB0D-67B8EF42C960}"/>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23BDE13E-D822-4E91-B450-20EA0340E921}"/>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253B9CA7-5C9C-492C-B92D-D74688C4A9DF}"/>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93FD3D33-C090-4784-8171-A28D19755C10}"/>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B2E17366-3B0A-433E-98FC-5E38786002A5}"/>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BE70315E-04AD-463F-BC74-85E8556E4EA1}"/>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328A6F6D-F9A9-4B0F-9CEE-BB720B4065AD}"/>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17136BB6-68FD-4386-AF0D-893CA0FEDABA}"/>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A12549FD-2C01-481C-86A7-8C959CBFCCDD}"/>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3FBE1D8A-7C2A-4279-AD00-3BC151898D98}"/>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7278A57C-12FF-495D-85BF-1331D685F36F}"/>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879DEA1F-4720-4C86-B4C9-0408CA64C2B2}"/>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9F3A62FE-FBD5-482B-A6AD-9DA1F4DC01B1}"/>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8FA9E13A-195B-4316-A7A2-0BADFB760AED}"/>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AF4F7041-78AE-4111-82BD-46BE84D34A18}"/>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17F27FE7-B083-499C-B222-D9BC17B61485}"/>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32A7739E-9BD7-4235-9EA8-CC910BA53076}"/>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764AF046-98DF-4E39-B47B-AD595BBA6864}"/>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EC1A430D-17E5-4242-BEB9-6FDD31CDA782}"/>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A59FA442-EF43-437D-A88C-C3FE35AF4E77}"/>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99953023-E3F3-4A6B-A85E-417395687E3E}"/>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00D84309-1705-4ACD-83F4-EDA539754E36}"/>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8CF24799-1E3E-4136-A80B-51BAB62B0595}"/>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0387DCF6-DF84-400B-9E69-F206ABA5D40A}"/>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075C2167-D88D-437C-814E-F2767406155E}"/>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B305783C-DF4C-47AF-8AAD-4E064AE50349}"/>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05A6ED9D-3A5E-4B9C-83B9-1C19F928E7F1}"/>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F8AEC99E-22A8-4204-8B5E-C32E214AE3EC}"/>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DA9C46D9-5003-47FB-B2D4-8F8C3EB8B583}"/>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653AF158-53DA-4920-8FE4-58C00C00B4E5}"/>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6261BEB4-3FE1-409F-8AC1-5E51887AFBC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11540F0A-97EC-48F3-BFD9-D2BE0A508CC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16A278A6-323C-4D31-8EB2-BB2642DE143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1EB642A3-90A6-4537-BC1E-979B0C54451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1EB0A2B1-EAA4-45E5-B319-1E5B35171F44}"/>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7462D5EC-C302-4083-BA4E-437CE32B29C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1D2574BF-B2A0-4E58-9983-9E724389CBD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F51CE472-8152-4C47-A99A-A7D98024E3F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5CB26EF0-1C8A-476C-9833-30499DD48DC3}"/>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026CE7EE-F219-4324-84A3-2E62A43BD58B}"/>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A8701E5D-1291-4D82-BB2D-5EB514DD5EC3}"/>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75826220-3932-48BA-9023-E9950E9CB17D}"/>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6FB83FD7-CB94-4F01-9E67-DC7DD023703D}"/>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D9B8487D-4008-4FD9-A442-5CA7710277BF}"/>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D3F3AF26-669A-4797-918C-D5F4137F30DB}"/>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0022C809-6C2D-47D6-BCDF-4CB48767A094}"/>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8680B1D7-BE89-4041-A3F3-BC41366AFA07}"/>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C9561B7F-C1AB-4DCF-AAF5-A270CE5A2114}"/>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9D783545-887A-4319-8FDF-810573B37306}"/>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279B3A41-3F78-455C-8AB1-D8FE45BD7842}"/>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3BE59AF1-510D-4D7E-9D28-849F4C229F34}"/>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9B556431-ACC3-4351-AD18-95848ED7BAEF}"/>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40489F66-95C4-439E-A172-CA492CFF52E0}"/>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F6CDA5DB-F90B-41C5-B627-8F537DABE27F}"/>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C25D0E21-30A9-40D9-BBA0-93E1AB4DC48A}"/>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18E47669-A1C5-4E71-80F5-65603C3CD4CD}"/>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5DD4E451-6105-4400-9C70-2716E6D5667B}"/>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C1EDAF4C-F74F-483F-92FD-D8A16D5D8557}"/>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6F1C8FF6-08B1-4B36-9D24-7B3771EE91FE}"/>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FB9FFB99-F46F-4B4D-BAB3-B03E7B0F555B}"/>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82EE84C1-A43C-485A-A72B-961CCDDBC7DD}"/>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B0E6FCEB-C033-4251-8A42-13A61527DAA1}"/>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34D58861-AF46-4275-AFC9-569DADB9A955}"/>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91B96F10-D424-42B1-A7FA-84CCF57B7D91}"/>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DA005C81-50B5-45D3-B922-0023127A4498}"/>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3E70DE49-01DA-4204-9518-26333EAF9E68}"/>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76BE5867-0233-4923-BCE6-EBA4872DACFA}"/>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40A1314F-F118-4D60-869A-90615D4E2286}"/>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5598F779-941C-439C-ADDF-6A141C5561C1}"/>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51E7006B-65C8-4C2F-B3B0-7A3DE8F4B2EC}"/>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6977D873-F347-4047-8B70-CE58728772ED}"/>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022A3A2E-B2DA-4A9F-A054-CB65D250C312}"/>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CD18A36E-01C0-4536-82B1-93294126C04D}"/>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A5FD35D4-8AD3-49B8-ABAC-789CC47D974E}"/>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A58A2443-334E-4253-B161-63CA73BC5518}"/>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62D6F88E-FF0D-4375-811C-3DE5CF1EE551}"/>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A45A1926-DDDD-4C54-9BAD-2A898580522E}"/>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214E64D9-BE21-4772-804D-9F82B88CE66A}"/>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277646A8-25EF-4403-BA1C-8C46815A86A5}"/>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ABAAB473-A6D7-40D0-8DDA-FBC6B1C9CA6F}"/>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A661D979-7B98-4FCA-B1FA-025A04BDFFA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066CABAC-18C9-4DFD-83E7-02A736247B2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47C7632B-FF69-4CBF-9875-D0A6724184A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292E9A71-35AB-4E21-ADA8-D33E67B97D6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2A4B2669-1518-4DEF-AA76-908D4566BFA2}"/>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20DCB405-11EB-4E09-B92A-402E42FEF1E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3B1E87AF-7EA5-4B04-937A-EB0332E8370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0320D6FA-6859-412B-98BE-1076CCA5110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A6587EEA-7116-4045-BDC5-3E9024801090}"/>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C28CBAFE-EE78-415C-BD83-F5AFDF0F1387}"/>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4375EAA1-81E2-4CE4-9BEB-683D470D8F0C}"/>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59DF71B8-EF83-4DD9-B5BB-ECD7893D5ABF}"/>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569B13C6-BC7A-4FCB-ABCC-2B0494E408B7}"/>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BE760C75-1575-4B12-A8B4-129095F64388}"/>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8DCBE657-B87F-4787-AFE4-80B11360172F}"/>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D569756A-4CB2-4547-8FAD-C7C8735C4BE3}"/>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7CC7AE03-83B7-4FE9-8164-2050D724881A}"/>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A009037B-D23F-4F58-91D4-A98D6A0BB0A6}"/>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D923FC34-40C6-4077-83AD-8E637C81C2DA}"/>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7EC2B1F4-216B-46FC-B665-6C375B02EBD3}"/>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83BBE8AC-0461-49E0-BF10-28DE609EDD9C}"/>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386A054C-B8C3-4648-A46E-6D45A42FF215}"/>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480A750C-9D33-4ED4-A84A-360F96B6EC49}"/>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4B3CF8E7-9C6B-440D-B8F5-1F53AE2C4831}"/>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E3DFBB8E-B27A-46FD-A6DF-64CD5CC3A048}"/>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DF2E0EB2-244A-469E-BF69-AEBED16243FA}"/>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DDB4FF5B-2F8B-4B9B-8B6E-D602F1B3A87C}"/>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5DB1DF35-2E61-4ACD-93B1-EAE0C838AB69}"/>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0390CB4C-F9A9-40C0-B5C7-5049F0A27157}"/>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8F67141A-9D15-4FEB-BBC4-E65A9943A8C3}"/>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FFFBC944-D3D8-4B45-993C-21C7A96A68C2}"/>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BAAFFC73-C36E-4BC0-A43C-02B268A9DC36}"/>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5F4532FE-29AA-4767-B14E-D5AAF631A880}"/>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73BCB61E-6E45-489A-A43B-E72FFBEE776C}"/>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B66470B0-4ECC-456B-88ED-0306DD441914}"/>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962CF29A-B367-4E3E-A761-695858A34091}"/>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67F9B4E4-63A3-47F8-B2AB-BFF3ADDECC74}"/>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D40E70DC-36F6-4A4A-9200-8085E85F7565}"/>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75365254-9626-4145-BA89-EB15F0C3AA74}"/>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6735773F-A45C-4C1E-8B3A-E26F4F62148C}"/>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CF8B3501-E285-4E1F-BF74-06368869D622}"/>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8CFD0497-414C-4A74-8147-108F620AEA56}"/>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889528E7-7035-453D-A1E0-03FEE80FDEF7}"/>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4">
            <a:extLst>
              <a:ext uri="{FF2B5EF4-FFF2-40B4-BE49-F238E27FC236}">
                <a16:creationId xmlns:a16="http://schemas.microsoft.com/office/drawing/2014/main" id="{3B5D3A7B-452A-47FD-A3AB-A300CCE8EE8B}"/>
              </a:ext>
            </a:extLst>
          </p:cNvPr>
          <p:cNvSpPr>
            <a:spLocks noGrp="1"/>
          </p:cNvSpPr>
          <p:nvPr>
            <p:ph type="title" idx="4294967295"/>
          </p:nvPr>
        </p:nvSpPr>
        <p:spPr>
          <a:xfrm>
            <a:off x="2606675" y="2419350"/>
            <a:ext cx="6978650" cy="1155700"/>
          </a:xfrm>
        </p:spPr>
        <p:txBody>
          <a:bodyPr>
            <a:noAutofit/>
          </a:bodyPr>
          <a:lstStyle/>
          <a:p>
            <a:pPr algn="ctr" eaLnBrk="1" hangingPunct="1"/>
            <a:r>
              <a:rPr lang="en-GB" altLang="en-US" sz="4000" b="1" dirty="0">
                <a:latin typeface="Verdana" panose="020B0604030504040204" pitchFamily="34" charset="0"/>
                <a:ea typeface="Verdana" panose="020B0604030504040204" pitchFamily="34" charset="0"/>
              </a:rPr>
              <a:t>It may be, therefore, that the novel mutation detected in the baby’s </a:t>
            </a:r>
            <a:r>
              <a:rPr lang="en-GB" altLang="en-US" sz="4000" b="1" i="1" dirty="0">
                <a:latin typeface="Verdana" panose="020B0604030504040204" pitchFamily="34" charset="0"/>
                <a:ea typeface="Verdana" panose="020B0604030504040204" pitchFamily="34" charset="0"/>
              </a:rPr>
              <a:t>KEL</a:t>
            </a:r>
            <a:r>
              <a:rPr lang="en-GB" altLang="en-US" sz="4000" b="1" dirty="0">
                <a:latin typeface="Verdana" panose="020B0604030504040204" pitchFamily="34" charset="0"/>
                <a:ea typeface="Verdana" panose="020B0604030504040204" pitchFamily="34" charset="0"/>
              </a:rPr>
              <a:t> gene affected the expression of the k antigen on the baby’s red cells.  Sadly, we were never able to prove this.</a:t>
            </a:r>
          </a:p>
        </p:txBody>
      </p:sp>
      <p:grpSp>
        <p:nvGrpSpPr>
          <p:cNvPr id="3" name="Group 2">
            <a:extLst>
              <a:ext uri="{FF2B5EF4-FFF2-40B4-BE49-F238E27FC236}">
                <a16:creationId xmlns:a16="http://schemas.microsoft.com/office/drawing/2014/main" id="{F28BE999-C3D3-4560-B2FD-77CD4EBC2B99}"/>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04D5141F-A891-426E-8CA7-980DECD9AAEE}"/>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D0F51504-D165-46CC-94A9-6C542B4CAEF1}"/>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051F04E4-E3AA-44AD-A49A-CD4210A46BC2}"/>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55690678-4E38-4735-B996-2626B57A6658}"/>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B883A983-4ACA-4C28-8266-4E6E7BAEB666}"/>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B6FDFDF4-2763-4CEC-9C45-10C80A1B568B}"/>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CA7C5227-13A0-4A2D-BFD4-76E3EE859D57}"/>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E7E690E8-1166-411C-A3F9-B0749DF3E5A6}"/>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AD5D09F6-E061-4E97-8205-EAB898FC1A76}"/>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984D1FF4-A423-40EC-A548-7A490C858137}"/>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092A11D5-2A81-48F3-843B-78B7E9CDA20C}"/>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578A7A34-491A-4182-933D-042DFECAA74F}"/>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8C946C61-0DD2-4766-BB48-0F00BD306531}"/>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DB9D6C06-4FDF-4CB8-BFE4-0254550A3030}"/>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BD74E774-5472-4C8D-9814-25D96500BD80}"/>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4299EE04-D003-46DF-BF4B-06F110A46217}"/>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A019C344-5BC5-4D1F-B289-28739545075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0AAD5917-EB3F-4DD6-8356-385BCCE2D1C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DD2F85BE-40DE-4144-8E34-084740056F4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238216A9-DF2A-4231-8BE4-BB87FB1173B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46C4EE8C-DA3A-41C2-AF25-D70445C96205}"/>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8AB39DAE-C4BE-4A70-B699-839680D9A76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8EAF7C8E-7027-4287-B5DB-891C1973258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63B2FA6D-0068-461A-8003-70E20AE1283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28425DC5-4932-40CA-8389-BEEB76DE4A7B}"/>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4493C64D-154A-4321-AF9F-EBF4E8548EC4}"/>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AC84F500-91A9-4DB0-9437-72FA686A32D4}"/>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92B2A45B-0E1B-4133-A477-F74629A2E387}"/>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65895159-F831-4D54-A5E1-2720B6ADB852}"/>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348CF579-A799-4C8B-B8E9-5C70C369D0F7}"/>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6C1EE56A-690E-4CF5-A39A-982AEA1DBADF}"/>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B0099C9A-5DFB-4BDD-90A2-2AAED74D5EAD}"/>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875563E5-5A24-446F-9DB5-CD72D9C9145B}"/>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8A3D7AB7-48C6-49A4-8467-BE7E1B9D42F4}"/>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7ED8E663-8D41-477F-8C5D-CB8AD335DE29}"/>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FC06059E-D503-46F9-ACFB-6D18888B515B}"/>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42229C4A-2720-4EC5-BB85-810C6F3FC1D3}"/>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821E9C23-4D41-448B-827C-8D919436F1E6}"/>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CD0AD63D-4E02-4F86-83FF-ED0B978F06EB}"/>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B471DCEA-4633-466B-9BB0-66D8C1319B48}"/>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413849C6-464B-462F-A6DB-9FE5D9F495F2}"/>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94F2F8B7-3E1D-453A-ABE0-36FC2B2943C1}"/>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254FACCE-9CE7-4775-9C25-A0ADBA114CEE}"/>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907E55E4-6755-44FE-BCE4-94C94DC42FFF}"/>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71CB9BD0-A6A6-4576-A85B-168B665CA528}"/>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B092EEC3-6140-4E5A-9492-686CE0B45E58}"/>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2DF8479F-7A03-458F-85C2-11E713C7D5B2}"/>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B1C3016D-4F55-4A7D-A35A-6E3EA2196B00}"/>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21872075-01C6-4738-A7AB-A9BEB94FF793}"/>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6F3473CF-A8B5-49D9-8418-06E711044149}"/>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1EC2CFC2-27CA-4D6B-827E-FC0596A96993}"/>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94A9CB61-1283-4E7C-8CC4-419C2E52D1C0}"/>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F17D0A7E-9C94-4725-A83C-BE3E11466D7F}"/>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13946398-FA04-4DB6-8B8A-E56F707ECC7D}"/>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0E6462FE-0705-4CD7-8C22-899609E46BA9}"/>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1F38106C-816B-42F7-A0DB-568D39ECA1E6}"/>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DBCA4B89-4098-4DC9-8FF4-A82ABC038FE4}"/>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5C5DC680-9593-4EC1-8D32-6CDBD4083B7D}"/>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1BFE555B-0A4F-4DC3-9628-8D2F88A9883F}"/>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45E167E1-6D81-4E2D-A8D7-D63E351F2424}"/>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0303CB6C-3DC5-4AC0-91E9-B23D1F50998E}"/>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07276E6E-A673-42BC-919B-C99DA60B705F}"/>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F31FBB53-5FE1-492C-A836-09981AE93BBC}"/>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2C2FB248-20AB-4F36-A628-92F810511903}"/>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270D3963-83F4-4A93-9030-1A7984443466}"/>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64D9B2EC-18E8-4B38-A83E-03EBBD229BAA}"/>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856F8AD9-E5CC-4846-880C-84CAF03679D3}"/>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01C02578-9476-499A-AEAC-FA243FCA6BF5}"/>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A22E9DAD-9E29-4F7A-88E5-1CD7241631DC}"/>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CD41E39B-DA1C-4F4C-823E-1DF3DF2CDD3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8D61A06E-F98C-4E1C-92D7-2F9AC9F0F81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2EEA5BE1-97EC-4DCF-92EF-8EC84E4698A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34B4A0C6-BEF4-4D33-B3F6-A1CAC91591D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95DE3C83-B079-402C-8565-40C57D62A1EF}"/>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C5994FD9-4B46-4B9A-8B17-22FCD7E26FF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5A921AF7-FD51-4780-82AB-8ECB5441314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CBA73B38-E41C-4E66-9E09-218169EE794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7EA5E7B7-BC90-4429-ADA1-AB1E93CFA948}"/>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5C552E7E-9552-43F0-AD02-8E87A2707A21}"/>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C8C03961-38D8-4425-8191-6361B39362ED}"/>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05031B61-6C35-4F8B-A282-65FFEBC023BD}"/>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3EDA96C5-04B9-4093-B70C-CEAAA6CEDEE7}"/>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5EBF9855-0C07-43E4-9500-9415CB021453}"/>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16468223-E481-45D3-8B93-0FE42AE8DEFD}"/>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7C7B195B-5D2A-4675-95C7-9872BC4CACAC}"/>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255814A2-ACAA-4AB0-8F95-E2AA8FB50094}"/>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452A3941-E10F-4ED0-BB56-1BB3713A3A98}"/>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598E619F-6CD4-4BB8-AD08-D6180C2CFBA9}"/>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A67EE5C8-4898-4D84-B0CB-EE91ADA06E15}"/>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11C205CC-441F-4822-966C-DC74A5540464}"/>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F70DB327-211E-44A9-9EBB-5DEA14D4A037}"/>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BB4C475B-3732-4922-85A8-2745F64D5F49}"/>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9912445A-3F7F-4858-852F-14700C5ADC4B}"/>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11DC570C-9BB0-4B52-A4DA-1616AD58D756}"/>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1CC5BF6F-DC2B-4E87-8C4A-26496F37154F}"/>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2A7A42D1-5175-4A17-850D-447347AB1FB5}"/>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B6E5C014-EE3E-4263-9847-4C707B13C529}"/>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DF30C44D-65E7-421E-A88D-BC20648D61AC}"/>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EF616ED2-06F6-4D88-8A2F-64A513AB4451}"/>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98140E0E-F66C-402C-90CF-F030384136B7}"/>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CB2A9EEF-477D-4697-BEC4-97C85F9923EF}"/>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587D3970-5EE7-48E5-9218-B7DE0A8E9916}"/>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B93648BE-D406-4038-BC1D-56860CA289FE}"/>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479A074D-AA3B-445D-A17A-9CF861EEE722}"/>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1FA9F9A5-D32C-4D14-B71E-8E0056524C94}"/>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0F774B5E-E155-4BAE-9A33-8F5A6630F225}"/>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0AF3B8A4-FB1D-43CE-B958-91BA06E36DF5}"/>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7F90EE4C-8D2C-4B27-968A-ACDFFFDB24BA}"/>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503393BD-C0A2-4E4F-955F-1730830872BB}"/>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3146CC0E-F5C5-413B-9C27-5938ACC3240C}"/>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240E4F98-B99C-46E0-8A24-49BEE0273F90}"/>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7D28D0DF-A139-40D7-98B6-8B624DA8A9F3}"/>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79866250-7D48-4E66-8EE9-636A97E9C0CB}"/>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B7600E9E-F5CC-4E09-85A4-9C1CC0CCEDD3}"/>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AD39D3C8-7CD3-4A48-870E-954544A5F41B}"/>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F96CB587-D00D-4CEE-98A6-9183FFB07C2E}"/>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BD2B9C16-42EB-4F62-A10A-7E8C66291D79}"/>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E6000FCB-091C-4BB8-9BE0-B2B241713738}"/>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9CAA57C3-E1D5-41DD-B812-D7B03F04A8FE}"/>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2DD7BAC2-5C0F-4DFE-9E60-4242D131086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EA49940C-190C-447E-996A-0A400405ED5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12ECDCD9-EF9A-4ABE-AA20-6A06D9C212A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267B60E6-0A57-4CFD-A038-5A4356E3589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B8CC8CEF-1433-493E-BF43-35D0AD41B0B2}"/>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E84A0234-545D-4A4A-9CC6-FD12B92DB9E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E7D846A0-3F6B-4EED-9451-37DB13F22D5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4C3504E6-10E5-4DE6-9063-DE3B354D9E3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64661264-EF9D-43BE-BE5C-76F9E1DD1B40}"/>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6B4EC902-8DF9-4BE8-9936-5DBFD0C44BF3}"/>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DE3F6EF2-F912-454B-9294-5534D16DAB51}"/>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58EF34DE-6CD8-4FD4-BD83-3C999F9CEA47}"/>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4FFA33EB-3A0A-4EA9-8B56-C0558187A5B6}"/>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668DA508-F821-401A-8683-1FDC01CCD70B}"/>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2E297F9D-8AAD-4382-BBED-FE99128FB930}"/>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1D310DF8-F4E8-4198-B280-2604578627F9}"/>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DB006823-D706-4FE7-AB96-4FE8852AA0D2}"/>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A89846C3-0060-42E3-851A-F4146B06D002}"/>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89D55808-F669-492A-A5C1-73A3C6BB2CD1}"/>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38DCEACE-E414-4D98-A9D7-0F11D2B16A88}"/>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AE3425F7-7247-4FBD-B39C-9B5BD4D9FC6D}"/>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00198138-54FB-4CF2-A71E-4EAA8AE3EFF1}"/>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EEF47F59-6065-4BDB-AFE8-77BFB8C0E842}"/>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92DB6602-7B53-4244-867E-DFD43E107969}"/>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F66008E0-F973-4487-B029-57CC19FE71A4}"/>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9593BD70-B8FA-4807-A2DD-3D2A7DF09A56}"/>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9AA51670-A9A9-483B-BD6F-DA5369450270}"/>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F8208BBE-503C-44D7-B3B1-C3CD031B32B4}"/>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20BD72F4-031D-4A77-A848-C7C9EABEE9AB}"/>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33C7CEB7-8660-4D3C-8F3B-C49D0614F5F2}"/>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D0DEFFCD-6EB1-43AE-8CCF-7DD93FCE33D8}"/>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5537B513-2241-41D3-9A6F-BFA9ECBB5994}"/>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6487A8CB-80F1-4D7D-98A2-BB7D6C72662D}"/>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8AE222F6-44D8-405B-AADC-E11020ADB0E4}"/>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AB034361-780A-40D3-89AD-EC63DA8D7402}"/>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8EC8D511-36D5-4445-AED7-CBCC9EF17F3E}"/>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D352EA84-F001-415A-8FE9-E28AD68783A4}"/>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27BD8486-E69B-4789-9563-DDD131C1143F}"/>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11E5AB12-2645-4D5C-8E6B-3599E9377929}"/>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27E821C9-4209-412E-87F0-B3614AB03473}"/>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C8DA61C0-13E1-4086-B1B4-A56E37318564}"/>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7094D3E1-9C96-4DEC-AF60-E02EEFD808F7}"/>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CFEB7BD5-05B1-4526-B101-6B419C61418C}"/>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14E4CD58-7614-4BFF-A27F-D9AB0A017D62}"/>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314A11A7-000F-45E3-BB41-859235F17E31}"/>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6788358E-C98A-4E47-8EB7-5CBA16019E7E}"/>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D455E243-2999-4871-9FDF-CC228A62F47E}"/>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C2CBA058-280B-4A6C-B72B-7279FD7974D8}"/>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E0B6C66C-B934-4052-B829-D7A9E44ABA29}"/>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35DF0183-2DD6-48FC-A8B1-D11316D675E0}"/>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78F281D2-06CD-49A0-B258-6EA8A8BA15B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DC1AE2DF-2144-4C45-ABBA-223BB1A2578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155F0871-BECC-4B45-B208-3BD56F97F23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1BC65BBD-B3C5-4820-BBA6-F8E6D79CCC1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36A06996-8B4F-4D40-AFC0-991B015279D1}"/>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36DA70AF-1FC5-4A6A-971A-4FD361875C7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6F737466-4772-4591-9E88-54C1851A7D2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0E1584ED-85DE-4964-B780-73CC9DBBFCC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7B8DE10D-D794-44D1-BDE4-2FA3D8808844}"/>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0F9C7055-C2FE-496E-80E2-C82D4F777BCF}"/>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12A230E4-360C-4CA5-BD7F-3A4195528768}"/>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64C2BDE3-765D-4B0B-BA52-327AE35C53B6}"/>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05A2DC5B-6D7A-4CFE-8D23-5710B3966C08}"/>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E03CE46D-814B-4C14-893A-F6774E18DE00}"/>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54B90F53-97CD-46FB-A3A8-6218C23247BE}"/>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BCC1E909-672A-46DF-83ED-83798DB37A1C}"/>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2564FDE7-5E42-47F1-9508-32F2714BFC72}"/>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E188ABE5-9C21-4968-9685-ED5ED2A606EB}"/>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47376D3B-B9C9-4E11-82B9-101C76BFDCF8}"/>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73710577-3C6B-4130-9BAF-FDD094B40AC5}"/>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4ABA9275-755A-40ED-96F7-C1CE2118EB1F}"/>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0C1E9EF3-EF8F-4454-947B-238F40CA90CF}"/>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8E41EBD4-80AD-465A-BB51-8FCEBC9485EA}"/>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8DA88334-93BD-4974-A77D-D8784FB66513}"/>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138C739C-36A2-430A-B137-406E11DFF9FD}"/>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A1C6DD8C-877A-4427-966D-CAFDD68954F4}"/>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A1B8B1E4-0AFB-4E8C-8394-FEE94F368205}"/>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B8C79A13-A62A-456D-B3E2-645FE57D598B}"/>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DB7836F7-7412-4C3D-882C-09D3B451A677}"/>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34D198C6-5345-4C0C-A2D4-F2D1D3481845}"/>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15E862DB-2D7B-446C-BF57-E3E9A47954FE}"/>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AFD138FF-03E1-418D-9E62-4698B06578E7}"/>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2AA365AE-A3A2-4E38-9C21-1D62FC40DDD7}"/>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0036CB8F-7508-4365-B2EC-BEEB0DF4BAB8}"/>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83116C8D-D87F-476B-8BFD-28B40A7DC398}"/>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39A54479-C47E-442C-AED3-8C047E9F56EA}"/>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5C5708B2-7998-4431-B8C3-570002A7BF81}"/>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8AFE39E1-97F4-4571-A409-B880324D2540}"/>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524D0D71-DC0B-4EFE-A86D-30D1502A61BE}"/>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0A2EB03B-274B-4EC9-92B7-448173F64187}"/>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28EC7D7D-44D4-4945-BAE4-20FF6A06044E}"/>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54644C9D-AB2A-4E28-AD3A-75DF93E02424}"/>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E4E72E75-A753-4258-9E19-4CAF5062DA64}"/>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1CCD8C61-F00F-43A4-A298-222D887A6080}"/>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1D0BD4DD-55D2-49D7-8C8B-EB4B1BAE76CB}"/>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F78285CC-2AB6-4609-AB91-23F8A244D1D4}"/>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13FAE538-D7D3-4F77-8980-D97E2670ABBA}"/>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F6BDE713-A2FF-4A9B-A4C7-0D9EE0B67EC1}"/>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BF490DE1-789E-478F-8CB5-2E707BFF342F}"/>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15FB6A45-B2A0-43F4-B98C-A6C79660C437}"/>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6CB3D38A-E8ED-499E-948F-65286619B65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B5185D05-ACCE-41CB-9CE0-7E6D9DBE483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3F3F855E-1F60-4B54-9973-ECA7F9F9CEE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BCC602A8-C61F-4401-8558-2D3FC064987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D244C247-BB59-42F1-B062-654E4475D600}"/>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6ADDE6C7-36BE-46E3-8354-58E4044F802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D4916859-7B89-4FA3-95EF-DB9D8934693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C5A0F560-60D2-43A7-81CA-F741EA9303A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8FE6A9B1-D1F9-4349-8333-381ADDFB2338}"/>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B4E9DC61-3B41-48BA-8712-163695FB272C}"/>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FCDE1373-98B1-4B52-AFBE-512991F17686}"/>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F74C073A-C61C-4C1D-9569-FDFB43EE2F16}"/>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FB936249-1523-46AE-A0DA-CC83407F1D89}"/>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ACE7FB26-D8EF-4A97-B7AA-761596E539F1}"/>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E8A29BAE-B176-4340-8348-67DEC5D61ED1}"/>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8B2BB43A-0021-419B-9D84-D593744EA660}"/>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2BD83ECA-F817-483B-B006-246064E537DE}"/>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B6AC681B-C5E5-4F8C-98BB-8E4BA5DE1822}"/>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AD9A2714-2D9C-47C7-8743-D79C4C061821}"/>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8D66C715-A304-43BF-A373-C61DBE7835B4}"/>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E5D07734-C4EA-4793-AA03-D9716B77C1B8}"/>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BFFFC346-19F0-4EC4-8F48-248BB63CBC60}"/>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CEABBA1D-CAC9-49F4-9D97-D4510D64C903}"/>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8C7294E4-3D68-4625-8D93-318248522287}"/>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379A0E86-9671-4223-B5AF-2142870B0FBE}"/>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2CA0D891-B901-4607-A0C0-5CBBBEA95845}"/>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E4373CD3-BDA4-4657-AB93-87B7BC5DD320}"/>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208452F1-EDF9-4742-9BA2-C931D919B882}"/>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E23B3E4F-A124-4DD9-A412-97C6585BA1D6}"/>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0BCAF074-D135-4676-AE0F-8E9B501143FB}"/>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C81F4812-E9C8-4841-B244-8216E760F98D}"/>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0B7CDB34-5BF0-4C73-83FA-9E6BE8CAF76E}"/>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180395DA-2904-4063-88B8-BF26E8DD1994}"/>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101C0E75-4DA0-494C-BAD7-E464C74319D9}"/>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B2494EC5-F17D-4632-9D3F-29ECF179E497}"/>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524D18F8-534D-404A-B9C4-14FD383EF0AB}"/>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B60CF08A-1E94-4A7E-A6C1-6A629B42AF75}"/>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4BD85E08-786F-4E9A-8A57-35A48E417941}"/>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45D5EF06-CB4A-4F8F-B391-ADE90768A700}"/>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0B15AD87-0920-4E2A-8D05-2377E3A686F1}"/>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DF6B888D-ABFA-4108-AB30-8B3921CB653A}"/>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127376E8-71C4-49CE-A7D1-334381095201}"/>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08DD260D-5D3D-4288-B1C7-79B8D05055B2}"/>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63FFED95-4529-4D2F-AC8D-03634FB13A2C}"/>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E2FA6547-38B1-4D0D-B514-D81B69D7E617}"/>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E0F31556-8A68-41D1-8C60-5DBBCA35F7DB}"/>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A5410A09-BBC0-4470-A709-EBF25B71BD0A}"/>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7F426BC7-0A1D-4672-A069-BD88B85EE714}"/>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DDE450FC-488D-4C93-9C7D-97684C34BD15}"/>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13C5B4A5-936D-46B0-846D-7104D1574290}"/>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A01C3489-9552-4F23-BDE7-5974B1551D9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91206C07-7644-41E1-921A-4BFB90E5685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664A3817-3BE8-4C4B-AB3C-3608664F6DA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A0387483-58B6-4469-AE09-8517BC4BFA2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9A95817B-DDE8-4986-AE77-879D3029F9E1}"/>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F1D92C56-91F6-46EB-BDB4-ACE7B561A17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36FA4A42-30FF-4DB4-9AE6-91A5248777C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E02A3844-4F9B-4183-8E2F-F9A61A21B57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ABAFE723-BBC1-40CF-BEA6-5983F289CDB1}"/>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6C8415C8-BF8B-4DF1-ACF3-0EC2C0FC16EE}"/>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C794E2D6-4185-4F5F-85A2-22DFB933D53E}"/>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B504CFC4-0FFD-48A2-9149-2DE0648BB97A}"/>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2327C26E-45D1-4BE0-93A9-872BE9242E79}"/>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03621856-6352-440A-BE04-6E919A35FB55}"/>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3DD2D453-AEBB-4E14-B73C-CE57CF3C1A3F}"/>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44335D1C-5F31-4E91-A7F9-3D1F3BFB30E0}"/>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DAB7330E-443F-48F6-AF56-A8BC9D0CACFE}"/>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EF7010B0-BC56-4618-B2F6-17D64AF96A55}"/>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15C9C134-82FF-47CD-BF7E-66A4ABB75420}"/>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8F8BE014-D3F5-4EDA-AD09-0025B536DFE7}"/>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D28466C4-A2A4-42AF-99AE-F59A3DB3F9D6}"/>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409CA6AF-0B54-4773-BA79-DCA818FBE1E5}"/>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BB91E6B0-AE82-4263-99C4-CE36DA6B3F57}"/>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49048639-C3F2-4E61-9D04-A176AF4D6BDE}"/>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35EC3C49-C72D-42C5-B267-FEAC8C13578E}"/>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439427BC-A28C-4B3E-B283-601330D784C3}"/>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56BCAF50-8DA8-44B1-BA3B-C86EF058CDD8}"/>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84BAC148-9B9F-4374-AB90-CF4B98C2B58F}"/>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9D459B25-7BEB-4087-ADFB-EB3183A126BF}"/>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E3F98E32-24DC-4DBB-9678-1237B4DDFBF0}"/>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BF392288-A4D8-4151-B6A6-7EC323C7C6A0}"/>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EC3AE4DC-C246-46C5-9BC2-A3EF5F082B85}"/>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E6FDCAF7-3577-49EA-9447-00A3B2B3BBB8}"/>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686B2A6D-EFB9-4A26-B3A4-742D3195FB07}"/>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FE7C1DC3-BBFA-444D-B371-45A1911B91B9}"/>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F682352D-5FF0-4C0A-B432-5B5693B67C93}"/>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F65CA2BC-9987-4F52-9B53-11BDD6B962A3}"/>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515545C6-AC2A-4A54-BA57-C2AEC3EBABE1}"/>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5371E484-349F-4B18-9A20-25621A9A3F8D}"/>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5AE6525B-CCA6-4124-8072-54DCB59B9BB2}"/>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64D803C5-6425-429F-8050-B7A256E42F9D}"/>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1C4E7D82-FE03-4E59-B87A-0BC85E3618D5}"/>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2FA2CB36-357A-4416-98B2-DC1A49DA5FFE}"/>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2">
            <a:extLst>
              <a:ext uri="{FF2B5EF4-FFF2-40B4-BE49-F238E27FC236}">
                <a16:creationId xmlns:a16="http://schemas.microsoft.com/office/drawing/2014/main" id="{BB7F26D5-17BE-447A-8882-0EF5015C527A}"/>
              </a:ext>
            </a:extLst>
          </p:cNvPr>
          <p:cNvPicPr>
            <a:picLocks noChangeAspect="1" noChangeArrowheads="1"/>
          </p:cNvPicPr>
          <p:nvPr/>
        </p:nvPicPr>
        <p:blipFill>
          <a:blip r:embed="rId2">
            <a:lum bright="10000" contrast="32000"/>
            <a:extLst>
              <a:ext uri="{28A0092B-C50C-407E-A947-70E740481C1C}">
                <a14:useLocalDpi xmlns:a14="http://schemas.microsoft.com/office/drawing/2010/main" val="0"/>
              </a:ext>
            </a:extLst>
          </a:blip>
          <a:srcRect l="5190" t="48657" r="11121" b="19913"/>
          <a:stretch>
            <a:fillRect/>
          </a:stretch>
        </p:blipFill>
        <p:spPr bwMode="auto">
          <a:xfrm>
            <a:off x="2971800" y="1181894"/>
            <a:ext cx="6248400" cy="36306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2771" name="Rectangle 3">
            <a:extLst>
              <a:ext uri="{FF2B5EF4-FFF2-40B4-BE49-F238E27FC236}">
                <a16:creationId xmlns:a16="http://schemas.microsoft.com/office/drawing/2014/main" id="{0D3B180A-248D-483D-8A18-1C866724A98D}"/>
              </a:ext>
            </a:extLst>
          </p:cNvPr>
          <p:cNvSpPr>
            <a:spLocks noChangeArrowheads="1"/>
          </p:cNvSpPr>
          <p:nvPr/>
        </p:nvSpPr>
        <p:spPr bwMode="auto">
          <a:xfrm>
            <a:off x="4832351" y="1773238"/>
            <a:ext cx="4187825" cy="9144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sp>
        <p:nvSpPr>
          <p:cNvPr id="32772" name="Rectangle 4">
            <a:extLst>
              <a:ext uri="{FF2B5EF4-FFF2-40B4-BE49-F238E27FC236}">
                <a16:creationId xmlns:a16="http://schemas.microsoft.com/office/drawing/2014/main" id="{CB0413CE-3341-4A0F-B121-07CA50F41481}"/>
              </a:ext>
            </a:extLst>
          </p:cNvPr>
          <p:cNvSpPr>
            <a:spLocks noChangeArrowheads="1"/>
          </p:cNvSpPr>
          <p:nvPr/>
        </p:nvSpPr>
        <p:spPr bwMode="auto">
          <a:xfrm>
            <a:off x="3768725" y="2060575"/>
            <a:ext cx="1176338" cy="6477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sp>
        <p:nvSpPr>
          <p:cNvPr id="153605" name="Line 5">
            <a:extLst>
              <a:ext uri="{FF2B5EF4-FFF2-40B4-BE49-F238E27FC236}">
                <a16:creationId xmlns:a16="http://schemas.microsoft.com/office/drawing/2014/main" id="{5B2B3142-34A5-4E3E-91DB-0F3445073458}"/>
              </a:ext>
            </a:extLst>
          </p:cNvPr>
          <p:cNvSpPr>
            <a:spLocks noChangeShapeType="1"/>
          </p:cNvSpPr>
          <p:nvPr/>
        </p:nvSpPr>
        <p:spPr bwMode="auto">
          <a:xfrm flipH="1">
            <a:off x="5108575" y="3295650"/>
            <a:ext cx="3074988" cy="0"/>
          </a:xfrm>
          <a:prstGeom prst="line">
            <a:avLst/>
          </a:prstGeom>
          <a:noFill/>
          <a:ln w="571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 name="TextBox 1">
            <a:extLst>
              <a:ext uri="{FF2B5EF4-FFF2-40B4-BE49-F238E27FC236}">
                <a16:creationId xmlns:a16="http://schemas.microsoft.com/office/drawing/2014/main" id="{CC0C3DA1-9C6B-4E91-9BC7-857AD6B4DA29}"/>
              </a:ext>
            </a:extLst>
          </p:cNvPr>
          <p:cNvSpPr txBox="1"/>
          <p:nvPr/>
        </p:nvSpPr>
        <p:spPr>
          <a:xfrm>
            <a:off x="1469573" y="580451"/>
            <a:ext cx="9252854" cy="584775"/>
          </a:xfrm>
          <a:prstGeom prst="rect">
            <a:avLst/>
          </a:prstGeom>
          <a:noFill/>
        </p:spPr>
        <p:txBody>
          <a:bodyPr wrap="none" rtlCol="0">
            <a:spAutoFit/>
          </a:bodyPr>
          <a:lstStyle/>
          <a:p>
            <a:r>
              <a:rPr lang="en-GB" sz="3200" b="1" dirty="0">
                <a:latin typeface="Verdana" panose="020B0604030504040204" pitchFamily="34" charset="0"/>
                <a:ea typeface="Verdana" panose="020B0604030504040204" pitchFamily="34" charset="0"/>
              </a:rPr>
              <a:t>But I did receive this letter from Joyce!</a:t>
            </a:r>
          </a:p>
        </p:txBody>
      </p:sp>
      <p:grpSp>
        <p:nvGrpSpPr>
          <p:cNvPr id="7" name="Group 6">
            <a:extLst>
              <a:ext uri="{FF2B5EF4-FFF2-40B4-BE49-F238E27FC236}">
                <a16:creationId xmlns:a16="http://schemas.microsoft.com/office/drawing/2014/main" id="{C8F5A09F-C8CC-450C-8A88-4383ACE3860C}"/>
              </a:ext>
            </a:extLst>
          </p:cNvPr>
          <p:cNvGrpSpPr/>
          <p:nvPr/>
        </p:nvGrpSpPr>
        <p:grpSpPr>
          <a:xfrm>
            <a:off x="0" y="5607698"/>
            <a:ext cx="12192000" cy="1250302"/>
            <a:chOff x="0" y="5607698"/>
            <a:chExt cx="12192000" cy="1250302"/>
          </a:xfrm>
        </p:grpSpPr>
        <p:sp>
          <p:nvSpPr>
            <p:cNvPr id="8" name="Rectangle 7">
              <a:extLst>
                <a:ext uri="{FF2B5EF4-FFF2-40B4-BE49-F238E27FC236}">
                  <a16:creationId xmlns:a16="http://schemas.microsoft.com/office/drawing/2014/main" id="{DD9021E7-31DC-413E-BCFB-EA8B805300B5}"/>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9" name="Oval 8">
              <a:extLst>
                <a:ext uri="{FF2B5EF4-FFF2-40B4-BE49-F238E27FC236}">
                  <a16:creationId xmlns:a16="http://schemas.microsoft.com/office/drawing/2014/main" id="{95890ECD-4602-42DB-98C7-2A1B48F5C45E}"/>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10" name="Group 7">
              <a:extLst>
                <a:ext uri="{FF2B5EF4-FFF2-40B4-BE49-F238E27FC236}">
                  <a16:creationId xmlns:a16="http://schemas.microsoft.com/office/drawing/2014/main" id="{71986262-BF2B-471B-9F02-E8E245164FC7}"/>
                </a:ext>
              </a:extLst>
            </p:cNvPr>
            <p:cNvGrpSpPr>
              <a:grpSpLocks noChangeAspect="1"/>
            </p:cNvGrpSpPr>
            <p:nvPr/>
          </p:nvGrpSpPr>
          <p:grpSpPr bwMode="auto">
            <a:xfrm>
              <a:off x="1446003" y="6071153"/>
              <a:ext cx="463617" cy="516607"/>
              <a:chOff x="2839" y="1944"/>
              <a:chExt cx="596" cy="664"/>
            </a:xfrm>
          </p:grpSpPr>
          <p:sp>
            <p:nvSpPr>
              <p:cNvPr id="282" name="Line 8">
                <a:extLst>
                  <a:ext uri="{FF2B5EF4-FFF2-40B4-BE49-F238E27FC236}">
                    <a16:creationId xmlns:a16="http://schemas.microsoft.com/office/drawing/2014/main" id="{50D7DFFC-9403-44F7-83D4-B641C74A99E4}"/>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Line 9">
                <a:extLst>
                  <a:ext uri="{FF2B5EF4-FFF2-40B4-BE49-F238E27FC236}">
                    <a16:creationId xmlns:a16="http://schemas.microsoft.com/office/drawing/2014/main" id="{9036AF43-A324-416A-95B4-7FD135C044E9}"/>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4" name="Line 10">
                <a:extLst>
                  <a:ext uri="{FF2B5EF4-FFF2-40B4-BE49-F238E27FC236}">
                    <a16:creationId xmlns:a16="http://schemas.microsoft.com/office/drawing/2014/main" id="{91DE4005-1D32-4E59-97C3-0E4C46B64367}"/>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5" name="Line 11">
                <a:extLst>
                  <a:ext uri="{FF2B5EF4-FFF2-40B4-BE49-F238E27FC236}">
                    <a16:creationId xmlns:a16="http://schemas.microsoft.com/office/drawing/2014/main" id="{2CADC442-1275-48BA-9487-AEE8A5A0AA27}"/>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6" name="Rectangle 12">
                <a:extLst>
                  <a:ext uri="{FF2B5EF4-FFF2-40B4-BE49-F238E27FC236}">
                    <a16:creationId xmlns:a16="http://schemas.microsoft.com/office/drawing/2014/main" id="{D5C3E6EE-C0D2-42AC-B1FA-32993E1F7F75}"/>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3">
                <a:extLst>
                  <a:ext uri="{FF2B5EF4-FFF2-40B4-BE49-F238E27FC236}">
                    <a16:creationId xmlns:a16="http://schemas.microsoft.com/office/drawing/2014/main" id="{C1B77DF8-3327-4686-8072-CA3FDF8C0723}"/>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8" name="Rectangle 14">
                <a:extLst>
                  <a:ext uri="{FF2B5EF4-FFF2-40B4-BE49-F238E27FC236}">
                    <a16:creationId xmlns:a16="http://schemas.microsoft.com/office/drawing/2014/main" id="{F0DC69B4-3553-479D-840C-10EE10548092}"/>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5">
                <a:extLst>
                  <a:ext uri="{FF2B5EF4-FFF2-40B4-BE49-F238E27FC236}">
                    <a16:creationId xmlns:a16="http://schemas.microsoft.com/office/drawing/2014/main" id="{9EF2ED97-0FD2-47BB-84DD-E734AF41D463}"/>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6">
                <a:extLst>
                  <a:ext uri="{FF2B5EF4-FFF2-40B4-BE49-F238E27FC236}">
                    <a16:creationId xmlns:a16="http://schemas.microsoft.com/office/drawing/2014/main" id="{1B76F8CB-F63F-4981-A76A-EF29EC2AD3E2}"/>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1" name="Rectangle 17">
                <a:extLst>
                  <a:ext uri="{FF2B5EF4-FFF2-40B4-BE49-F238E27FC236}">
                    <a16:creationId xmlns:a16="http://schemas.microsoft.com/office/drawing/2014/main" id="{BF9B02F4-DC33-4314-8404-1D6D62187040}"/>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2" name="Rectangle 18">
                <a:extLst>
                  <a:ext uri="{FF2B5EF4-FFF2-40B4-BE49-F238E27FC236}">
                    <a16:creationId xmlns:a16="http://schemas.microsoft.com/office/drawing/2014/main" id="{C8782426-CB16-4500-AA76-BA509EF9B559}"/>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3" name="Rectangle 19">
                <a:extLst>
                  <a:ext uri="{FF2B5EF4-FFF2-40B4-BE49-F238E27FC236}">
                    <a16:creationId xmlns:a16="http://schemas.microsoft.com/office/drawing/2014/main" id="{70CDD7B2-90F4-4CB1-83A7-5987D517281A}"/>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4" name="AutoShape 20">
                <a:extLst>
                  <a:ext uri="{FF2B5EF4-FFF2-40B4-BE49-F238E27FC236}">
                    <a16:creationId xmlns:a16="http://schemas.microsoft.com/office/drawing/2014/main" id="{7F6B7BBF-31BC-4E67-9CEF-3CDE2FBCD15B}"/>
                  </a:ext>
                </a:extLst>
              </p:cNvPr>
              <p:cNvCxnSpPr>
                <a:cxnSpLocks noChangeAspect="1" noChangeShapeType="1"/>
                <a:stCxn id="293" idx="3"/>
                <a:endCxn id="293"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1">
                <a:extLst>
                  <a:ext uri="{FF2B5EF4-FFF2-40B4-BE49-F238E27FC236}">
                    <a16:creationId xmlns:a16="http://schemas.microsoft.com/office/drawing/2014/main" id="{C0873078-4A34-412F-85B6-901ECFFA74DF}"/>
                  </a:ext>
                </a:extLst>
              </p:cNvPr>
              <p:cNvCxnSpPr>
                <a:cxnSpLocks noChangeAspect="1" noChangeShapeType="1"/>
                <a:stCxn id="293" idx="1"/>
                <a:endCxn id="2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2">
                <a:extLst>
                  <a:ext uri="{FF2B5EF4-FFF2-40B4-BE49-F238E27FC236}">
                    <a16:creationId xmlns:a16="http://schemas.microsoft.com/office/drawing/2014/main" id="{E52360BE-718C-4CAD-BAAC-5AEFDEC37562}"/>
                  </a:ext>
                </a:extLst>
              </p:cNvPr>
              <p:cNvCxnSpPr>
                <a:cxnSpLocks noChangeAspect="1" noChangeShapeType="1"/>
                <a:stCxn id="293" idx="1"/>
                <a:endCxn id="2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3">
                <a:extLst>
                  <a:ext uri="{FF2B5EF4-FFF2-40B4-BE49-F238E27FC236}">
                    <a16:creationId xmlns:a16="http://schemas.microsoft.com/office/drawing/2014/main" id="{341D4443-E29D-426C-9396-0F43A8FA580C}"/>
                  </a:ext>
                </a:extLst>
              </p:cNvPr>
              <p:cNvCxnSpPr>
                <a:cxnSpLocks noChangeAspect="1" noChangeShapeType="1"/>
                <a:stCxn id="293" idx="1"/>
                <a:endCxn id="2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4">
                <a:extLst>
                  <a:ext uri="{FF2B5EF4-FFF2-40B4-BE49-F238E27FC236}">
                    <a16:creationId xmlns:a16="http://schemas.microsoft.com/office/drawing/2014/main" id="{7AF484DF-5332-48D6-9D49-054F8C0038D4}"/>
                  </a:ext>
                </a:extLst>
              </p:cNvPr>
              <p:cNvCxnSpPr>
                <a:cxnSpLocks noChangeAspect="1" noChangeShapeType="1"/>
                <a:stCxn id="293" idx="1"/>
                <a:endCxn id="2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5">
                <a:extLst>
                  <a:ext uri="{FF2B5EF4-FFF2-40B4-BE49-F238E27FC236}">
                    <a16:creationId xmlns:a16="http://schemas.microsoft.com/office/drawing/2014/main" id="{C2E4D4C2-70AC-4E43-B171-094CF0AC49F0}"/>
                  </a:ext>
                </a:extLst>
              </p:cNvPr>
              <p:cNvCxnSpPr>
                <a:cxnSpLocks noChangeAspect="1" noChangeShapeType="1"/>
                <a:stCxn id="287" idx="3"/>
                <a:endCxn id="287"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6">
                <a:extLst>
                  <a:ext uri="{FF2B5EF4-FFF2-40B4-BE49-F238E27FC236}">
                    <a16:creationId xmlns:a16="http://schemas.microsoft.com/office/drawing/2014/main" id="{324DCFC1-2E51-4EF5-A0B2-7266EBFA5279}"/>
                  </a:ext>
                </a:extLst>
              </p:cNvPr>
              <p:cNvCxnSpPr>
                <a:cxnSpLocks noChangeAspect="1" noChangeShapeType="1"/>
                <a:stCxn id="293" idx="1"/>
                <a:endCxn id="2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27">
                <a:extLst>
                  <a:ext uri="{FF2B5EF4-FFF2-40B4-BE49-F238E27FC236}">
                    <a16:creationId xmlns:a16="http://schemas.microsoft.com/office/drawing/2014/main" id="{C8F8B3FB-161B-4750-9231-E564238E7A04}"/>
                  </a:ext>
                </a:extLst>
              </p:cNvPr>
              <p:cNvCxnSpPr>
                <a:cxnSpLocks noChangeAspect="1" noChangeShapeType="1"/>
                <a:stCxn id="293" idx="1"/>
                <a:endCxn id="2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28">
                <a:extLst>
                  <a:ext uri="{FF2B5EF4-FFF2-40B4-BE49-F238E27FC236}">
                    <a16:creationId xmlns:a16="http://schemas.microsoft.com/office/drawing/2014/main" id="{2894BF89-3C17-492C-9371-7AC13182A402}"/>
                  </a:ext>
                </a:extLst>
              </p:cNvPr>
              <p:cNvCxnSpPr>
                <a:cxnSpLocks noChangeAspect="1" noChangeShapeType="1"/>
                <a:stCxn id="293" idx="1"/>
                <a:endCxn id="29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AutoShape 29">
                <a:extLst>
                  <a:ext uri="{FF2B5EF4-FFF2-40B4-BE49-F238E27FC236}">
                    <a16:creationId xmlns:a16="http://schemas.microsoft.com/office/drawing/2014/main" id="{C471D2EF-FFD9-44E1-9DF3-560C5B3C6A35}"/>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4" name="AutoShape 30">
                <a:extLst>
                  <a:ext uri="{FF2B5EF4-FFF2-40B4-BE49-F238E27FC236}">
                    <a16:creationId xmlns:a16="http://schemas.microsoft.com/office/drawing/2014/main" id="{74085453-9776-4334-88AB-06B3D9640FD7}"/>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5" name="AutoShape 31">
                <a:extLst>
                  <a:ext uri="{FF2B5EF4-FFF2-40B4-BE49-F238E27FC236}">
                    <a16:creationId xmlns:a16="http://schemas.microsoft.com/office/drawing/2014/main" id="{0458ED37-48D8-4597-8D45-EC83E8B15A05}"/>
                  </a:ext>
                </a:extLst>
              </p:cNvPr>
              <p:cNvCxnSpPr>
                <a:cxnSpLocks noChangeAspect="1" noChangeShapeType="1"/>
                <a:stCxn id="287" idx="1"/>
                <a:endCxn id="287"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6" name="Line 32">
                <a:extLst>
                  <a:ext uri="{FF2B5EF4-FFF2-40B4-BE49-F238E27FC236}">
                    <a16:creationId xmlns:a16="http://schemas.microsoft.com/office/drawing/2014/main" id="{4FCF5B92-ECEA-4927-9EEE-869E028C8AF7}"/>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3">
                <a:extLst>
                  <a:ext uri="{FF2B5EF4-FFF2-40B4-BE49-F238E27FC236}">
                    <a16:creationId xmlns:a16="http://schemas.microsoft.com/office/drawing/2014/main" id="{6A55A6DA-D035-4A57-BD64-D9BB10C60076}"/>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4">
                <a:extLst>
                  <a:ext uri="{FF2B5EF4-FFF2-40B4-BE49-F238E27FC236}">
                    <a16:creationId xmlns:a16="http://schemas.microsoft.com/office/drawing/2014/main" id="{D398010A-C71F-4EB7-8C5E-A11F2B4C0103}"/>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5">
                <a:extLst>
                  <a:ext uri="{FF2B5EF4-FFF2-40B4-BE49-F238E27FC236}">
                    <a16:creationId xmlns:a16="http://schemas.microsoft.com/office/drawing/2014/main" id="{A1C2FF62-D81F-4FF5-AE77-849551AEB188}"/>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6">
                <a:extLst>
                  <a:ext uri="{FF2B5EF4-FFF2-40B4-BE49-F238E27FC236}">
                    <a16:creationId xmlns:a16="http://schemas.microsoft.com/office/drawing/2014/main" id="{A15EF017-F880-49D3-AD74-1BF10B16B975}"/>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37">
                <a:extLst>
                  <a:ext uri="{FF2B5EF4-FFF2-40B4-BE49-F238E27FC236}">
                    <a16:creationId xmlns:a16="http://schemas.microsoft.com/office/drawing/2014/main" id="{9E6A4B11-B4C1-47DA-A293-9C8BB1889F7E}"/>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38">
                <a:extLst>
                  <a:ext uri="{FF2B5EF4-FFF2-40B4-BE49-F238E27FC236}">
                    <a16:creationId xmlns:a16="http://schemas.microsoft.com/office/drawing/2014/main" id="{6D80AC65-03BF-4B63-BCBB-3EB26A8EFFEC}"/>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39">
                <a:extLst>
                  <a:ext uri="{FF2B5EF4-FFF2-40B4-BE49-F238E27FC236}">
                    <a16:creationId xmlns:a16="http://schemas.microsoft.com/office/drawing/2014/main" id="{3528578A-E192-4384-B5A1-9129C626266D}"/>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0">
                <a:extLst>
                  <a:ext uri="{FF2B5EF4-FFF2-40B4-BE49-F238E27FC236}">
                    <a16:creationId xmlns:a16="http://schemas.microsoft.com/office/drawing/2014/main" id="{E69D0028-CFA1-4B57-A9A1-4E3B550AF6B1}"/>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Line 41">
                <a:extLst>
                  <a:ext uri="{FF2B5EF4-FFF2-40B4-BE49-F238E27FC236}">
                    <a16:creationId xmlns:a16="http://schemas.microsoft.com/office/drawing/2014/main" id="{41760CF0-14F0-4008-B14A-29E7FD4C64EC}"/>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6" name="Line 42">
                <a:extLst>
                  <a:ext uri="{FF2B5EF4-FFF2-40B4-BE49-F238E27FC236}">
                    <a16:creationId xmlns:a16="http://schemas.microsoft.com/office/drawing/2014/main" id="{E544CEE8-233C-4710-8A87-FC97C6507B5F}"/>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7" name="Line 43">
                <a:extLst>
                  <a:ext uri="{FF2B5EF4-FFF2-40B4-BE49-F238E27FC236}">
                    <a16:creationId xmlns:a16="http://schemas.microsoft.com/office/drawing/2014/main" id="{DF02265D-70DE-4370-86AE-CB8F84734892}"/>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8" name="Oval 44">
                <a:extLst>
                  <a:ext uri="{FF2B5EF4-FFF2-40B4-BE49-F238E27FC236}">
                    <a16:creationId xmlns:a16="http://schemas.microsoft.com/office/drawing/2014/main" id="{A6C47BCB-68A6-4A4F-91DC-853980C5000E}"/>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9" name="Oval 45">
                <a:extLst>
                  <a:ext uri="{FF2B5EF4-FFF2-40B4-BE49-F238E27FC236}">
                    <a16:creationId xmlns:a16="http://schemas.microsoft.com/office/drawing/2014/main" id="{209E1D09-6545-4B17-AB50-7BB6236AC6EA}"/>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11" name="Group 397">
              <a:extLst>
                <a:ext uri="{FF2B5EF4-FFF2-40B4-BE49-F238E27FC236}">
                  <a16:creationId xmlns:a16="http://schemas.microsoft.com/office/drawing/2014/main" id="{34EE6BB0-D1B0-4EE3-A445-7F2AFBEA97F1}"/>
                </a:ext>
              </a:extLst>
            </p:cNvPr>
            <p:cNvGrpSpPr>
              <a:grpSpLocks noChangeAspect="1"/>
            </p:cNvGrpSpPr>
            <p:nvPr/>
          </p:nvGrpSpPr>
          <p:grpSpPr bwMode="auto">
            <a:xfrm>
              <a:off x="1982621" y="5735053"/>
              <a:ext cx="1024036" cy="1019723"/>
              <a:chOff x="3600" y="1632"/>
              <a:chExt cx="1594" cy="1587"/>
            </a:xfrm>
          </p:grpSpPr>
          <p:sp>
            <p:nvSpPr>
              <p:cNvPr id="12" name="Line 141">
                <a:extLst>
                  <a:ext uri="{FF2B5EF4-FFF2-40B4-BE49-F238E27FC236}">
                    <a16:creationId xmlns:a16="http://schemas.microsoft.com/office/drawing/2014/main" id="{81671A7B-1786-459F-BFB3-0638C06DCE6D}"/>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3" name="Line 142">
                <a:extLst>
                  <a:ext uri="{FF2B5EF4-FFF2-40B4-BE49-F238E27FC236}">
                    <a16:creationId xmlns:a16="http://schemas.microsoft.com/office/drawing/2014/main" id="{08E13887-9509-4C0F-B901-7BB43510CAE1}"/>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Rectangle 126">
                <a:extLst>
                  <a:ext uri="{FF2B5EF4-FFF2-40B4-BE49-F238E27FC236}">
                    <a16:creationId xmlns:a16="http://schemas.microsoft.com/office/drawing/2014/main" id="{2ABCB7F1-2428-46B5-9F15-39CA2F68228B}"/>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 name="Rectangle 127">
                <a:extLst>
                  <a:ext uri="{FF2B5EF4-FFF2-40B4-BE49-F238E27FC236}">
                    <a16:creationId xmlns:a16="http://schemas.microsoft.com/office/drawing/2014/main" id="{F7B67C42-B823-4218-A1C1-EFD10E3FE291}"/>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 name="Rectangle 128">
                <a:extLst>
                  <a:ext uri="{FF2B5EF4-FFF2-40B4-BE49-F238E27FC236}">
                    <a16:creationId xmlns:a16="http://schemas.microsoft.com/office/drawing/2014/main" id="{323D5DD8-2C5C-4697-8627-78865553E965}"/>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7" name="Line 129">
                <a:extLst>
                  <a:ext uri="{FF2B5EF4-FFF2-40B4-BE49-F238E27FC236}">
                    <a16:creationId xmlns:a16="http://schemas.microsoft.com/office/drawing/2014/main" id="{42546AEB-FD64-4B5B-9CC0-A53186063E53}"/>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0">
                <a:extLst>
                  <a:ext uri="{FF2B5EF4-FFF2-40B4-BE49-F238E27FC236}">
                    <a16:creationId xmlns:a16="http://schemas.microsoft.com/office/drawing/2014/main" id="{261E1FB0-51F7-4D10-B372-729F5F94017C}"/>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1">
                <a:extLst>
                  <a:ext uri="{FF2B5EF4-FFF2-40B4-BE49-F238E27FC236}">
                    <a16:creationId xmlns:a16="http://schemas.microsoft.com/office/drawing/2014/main" id="{DEA3DF68-16AD-480E-8570-00C2A425B765}"/>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 name="Line 132">
                <a:extLst>
                  <a:ext uri="{FF2B5EF4-FFF2-40B4-BE49-F238E27FC236}">
                    <a16:creationId xmlns:a16="http://schemas.microsoft.com/office/drawing/2014/main" id="{09B93499-4B29-4117-B0B1-E3FC103EE3F4}"/>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3">
                <a:extLst>
                  <a:ext uri="{FF2B5EF4-FFF2-40B4-BE49-F238E27FC236}">
                    <a16:creationId xmlns:a16="http://schemas.microsoft.com/office/drawing/2014/main" id="{25E0F1DC-CCAC-47C0-A618-1006A2923AEB}"/>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4">
                <a:extLst>
                  <a:ext uri="{FF2B5EF4-FFF2-40B4-BE49-F238E27FC236}">
                    <a16:creationId xmlns:a16="http://schemas.microsoft.com/office/drawing/2014/main" id="{0A9DFB28-0E75-4CC5-A214-38AB5689E095}"/>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 name="Line 135">
                <a:extLst>
                  <a:ext uri="{FF2B5EF4-FFF2-40B4-BE49-F238E27FC236}">
                    <a16:creationId xmlns:a16="http://schemas.microsoft.com/office/drawing/2014/main" id="{AD5E2879-550B-48E6-88EA-E9E6A9570195}"/>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 name="Line 136">
                <a:extLst>
                  <a:ext uri="{FF2B5EF4-FFF2-40B4-BE49-F238E27FC236}">
                    <a16:creationId xmlns:a16="http://schemas.microsoft.com/office/drawing/2014/main" id="{E51C0D5B-5F42-4A61-B9C1-243BF4210D6E}"/>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37">
                <a:extLst>
                  <a:ext uri="{FF2B5EF4-FFF2-40B4-BE49-F238E27FC236}">
                    <a16:creationId xmlns:a16="http://schemas.microsoft.com/office/drawing/2014/main" id="{0731E595-FAD8-4E2D-9E2B-3E8553DF1733}"/>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 name="Line 138">
                <a:extLst>
                  <a:ext uri="{FF2B5EF4-FFF2-40B4-BE49-F238E27FC236}">
                    <a16:creationId xmlns:a16="http://schemas.microsoft.com/office/drawing/2014/main" id="{B1014D4F-7421-45BA-9A07-0CDAEABF9B5E}"/>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7" name="Line 139">
                <a:extLst>
                  <a:ext uri="{FF2B5EF4-FFF2-40B4-BE49-F238E27FC236}">
                    <a16:creationId xmlns:a16="http://schemas.microsoft.com/office/drawing/2014/main" id="{11421AD6-5171-4C6E-A408-F5AFB947B12E}"/>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 name="Line 140">
                <a:extLst>
                  <a:ext uri="{FF2B5EF4-FFF2-40B4-BE49-F238E27FC236}">
                    <a16:creationId xmlns:a16="http://schemas.microsoft.com/office/drawing/2014/main" id="{2844A262-0251-497C-9729-0840C572F500}"/>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9" name="AutoShape 143">
                <a:extLst>
                  <a:ext uri="{FF2B5EF4-FFF2-40B4-BE49-F238E27FC236}">
                    <a16:creationId xmlns:a16="http://schemas.microsoft.com/office/drawing/2014/main" id="{44DBF2EF-837C-4457-B03C-EE3FA10E92EF}"/>
                  </a:ext>
                </a:extLst>
              </p:cNvPr>
              <p:cNvCxnSpPr>
                <a:cxnSpLocks noChangeAspect="1" noChangeShapeType="1"/>
                <a:stCxn id="36" idx="0"/>
                <a:endCxn id="33"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 name="Rectangle 144">
                <a:extLst>
                  <a:ext uri="{FF2B5EF4-FFF2-40B4-BE49-F238E27FC236}">
                    <a16:creationId xmlns:a16="http://schemas.microsoft.com/office/drawing/2014/main" id="{BAB36A86-D72C-4AB0-8B94-BE2ACCE7EC98}"/>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5">
                <a:extLst>
                  <a:ext uri="{FF2B5EF4-FFF2-40B4-BE49-F238E27FC236}">
                    <a16:creationId xmlns:a16="http://schemas.microsoft.com/office/drawing/2014/main" id="{E0E058D2-DB15-43F3-B57B-2D96F7F10683}"/>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2" name="Rectangle 146">
                <a:extLst>
                  <a:ext uri="{FF2B5EF4-FFF2-40B4-BE49-F238E27FC236}">
                    <a16:creationId xmlns:a16="http://schemas.microsoft.com/office/drawing/2014/main" id="{405A6F57-4299-4F90-89BB-B7123C0A1CD0}"/>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47">
                <a:extLst>
                  <a:ext uri="{FF2B5EF4-FFF2-40B4-BE49-F238E27FC236}">
                    <a16:creationId xmlns:a16="http://schemas.microsoft.com/office/drawing/2014/main" id="{97B83C13-C7F1-4DCB-B59B-E1A0C139EAE5}"/>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48">
                <a:extLst>
                  <a:ext uri="{FF2B5EF4-FFF2-40B4-BE49-F238E27FC236}">
                    <a16:creationId xmlns:a16="http://schemas.microsoft.com/office/drawing/2014/main" id="{C44C4544-917A-4DB4-85D2-351F8378F6A0}"/>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 name="Rectangle 149">
                <a:extLst>
                  <a:ext uri="{FF2B5EF4-FFF2-40B4-BE49-F238E27FC236}">
                    <a16:creationId xmlns:a16="http://schemas.microsoft.com/office/drawing/2014/main" id="{2C49A5DD-4F9D-4639-83C2-ED5C4BCBCC1B}"/>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 name="Rectangle 150">
                <a:extLst>
                  <a:ext uri="{FF2B5EF4-FFF2-40B4-BE49-F238E27FC236}">
                    <a16:creationId xmlns:a16="http://schemas.microsoft.com/office/drawing/2014/main" id="{23C1634F-62D4-4B1C-9E25-AF62242BB471}"/>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7" name="Rectangle 151">
                <a:extLst>
                  <a:ext uri="{FF2B5EF4-FFF2-40B4-BE49-F238E27FC236}">
                    <a16:creationId xmlns:a16="http://schemas.microsoft.com/office/drawing/2014/main" id="{2F462188-031D-4302-848F-EC7A96C8F2D8}"/>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8" name="AutoShape 152">
                <a:extLst>
                  <a:ext uri="{FF2B5EF4-FFF2-40B4-BE49-F238E27FC236}">
                    <a16:creationId xmlns:a16="http://schemas.microsoft.com/office/drawing/2014/main" id="{F1687208-D551-457D-B634-3ACD8E887966}"/>
                  </a:ext>
                </a:extLst>
              </p:cNvPr>
              <p:cNvCxnSpPr>
                <a:cxnSpLocks noChangeAspect="1" noChangeShapeType="1"/>
                <a:stCxn id="37" idx="3"/>
                <a:endCxn id="37"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3">
                <a:extLst>
                  <a:ext uri="{FF2B5EF4-FFF2-40B4-BE49-F238E27FC236}">
                    <a16:creationId xmlns:a16="http://schemas.microsoft.com/office/drawing/2014/main" id="{B205AFEF-CE0D-49E9-B0D6-87725152AD48}"/>
                  </a:ext>
                </a:extLst>
              </p:cNvPr>
              <p:cNvCxnSpPr>
                <a:cxnSpLocks noChangeAspect="1" noChangeShapeType="1"/>
                <a:stCxn id="37" idx="1"/>
                <a:endCxn id="3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4">
                <a:extLst>
                  <a:ext uri="{FF2B5EF4-FFF2-40B4-BE49-F238E27FC236}">
                    <a16:creationId xmlns:a16="http://schemas.microsoft.com/office/drawing/2014/main" id="{55DFAB68-A279-4BE1-AABD-C76724B31057}"/>
                  </a:ext>
                </a:extLst>
              </p:cNvPr>
              <p:cNvCxnSpPr>
                <a:cxnSpLocks noChangeAspect="1" noChangeShapeType="1"/>
                <a:stCxn id="37" idx="1"/>
                <a:endCxn id="3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5">
                <a:extLst>
                  <a:ext uri="{FF2B5EF4-FFF2-40B4-BE49-F238E27FC236}">
                    <a16:creationId xmlns:a16="http://schemas.microsoft.com/office/drawing/2014/main" id="{6E8F353B-BD76-4A62-A99A-60215DF2CE5B}"/>
                  </a:ext>
                </a:extLst>
              </p:cNvPr>
              <p:cNvCxnSpPr>
                <a:cxnSpLocks noChangeAspect="1" noChangeShapeType="1"/>
                <a:stCxn id="37" idx="1"/>
                <a:endCxn id="3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6">
                <a:extLst>
                  <a:ext uri="{FF2B5EF4-FFF2-40B4-BE49-F238E27FC236}">
                    <a16:creationId xmlns:a16="http://schemas.microsoft.com/office/drawing/2014/main" id="{B98F1B9B-FF9D-4A44-99FD-F2A8FBB438C6}"/>
                  </a:ext>
                </a:extLst>
              </p:cNvPr>
              <p:cNvCxnSpPr>
                <a:cxnSpLocks noChangeAspect="1" noChangeShapeType="1"/>
                <a:stCxn id="37" idx="1"/>
                <a:endCxn id="3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57">
                <a:extLst>
                  <a:ext uri="{FF2B5EF4-FFF2-40B4-BE49-F238E27FC236}">
                    <a16:creationId xmlns:a16="http://schemas.microsoft.com/office/drawing/2014/main" id="{E75E4BDF-B7E4-4F93-9CC1-384A0AEB9383}"/>
                  </a:ext>
                </a:extLst>
              </p:cNvPr>
              <p:cNvCxnSpPr>
                <a:cxnSpLocks noChangeAspect="1" noChangeShapeType="1"/>
                <a:stCxn id="31" idx="3"/>
                <a:endCxn id="31"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58">
                <a:extLst>
                  <a:ext uri="{FF2B5EF4-FFF2-40B4-BE49-F238E27FC236}">
                    <a16:creationId xmlns:a16="http://schemas.microsoft.com/office/drawing/2014/main" id="{2CA7FC22-1CD0-414D-A292-D98676978ECF}"/>
                  </a:ext>
                </a:extLst>
              </p:cNvPr>
              <p:cNvCxnSpPr>
                <a:cxnSpLocks noChangeAspect="1" noChangeShapeType="1"/>
                <a:stCxn id="37" idx="1"/>
                <a:endCxn id="3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59">
                <a:extLst>
                  <a:ext uri="{FF2B5EF4-FFF2-40B4-BE49-F238E27FC236}">
                    <a16:creationId xmlns:a16="http://schemas.microsoft.com/office/drawing/2014/main" id="{78A2F1EA-055E-43F2-B3BA-30F07CF28CAC}"/>
                  </a:ext>
                </a:extLst>
              </p:cNvPr>
              <p:cNvCxnSpPr>
                <a:cxnSpLocks noChangeAspect="1" noChangeShapeType="1"/>
                <a:stCxn id="37" idx="1"/>
                <a:endCxn id="3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0">
                <a:extLst>
                  <a:ext uri="{FF2B5EF4-FFF2-40B4-BE49-F238E27FC236}">
                    <a16:creationId xmlns:a16="http://schemas.microsoft.com/office/drawing/2014/main" id="{B565A21C-5A6B-440F-A7FF-199187E25241}"/>
                  </a:ext>
                </a:extLst>
              </p:cNvPr>
              <p:cNvCxnSpPr>
                <a:cxnSpLocks noChangeAspect="1" noChangeShapeType="1"/>
                <a:stCxn id="37" idx="1"/>
                <a:endCxn id="3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AutoShape 161">
                <a:extLst>
                  <a:ext uri="{FF2B5EF4-FFF2-40B4-BE49-F238E27FC236}">
                    <a16:creationId xmlns:a16="http://schemas.microsoft.com/office/drawing/2014/main" id="{02D17CDA-A692-401D-A7D4-7464269E71DD}"/>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AutoShape 162">
                <a:extLst>
                  <a:ext uri="{FF2B5EF4-FFF2-40B4-BE49-F238E27FC236}">
                    <a16:creationId xmlns:a16="http://schemas.microsoft.com/office/drawing/2014/main" id="{5CB7F5AE-E0DD-43B6-A102-03687D650E7F}"/>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AutoShape 163">
                <a:extLst>
                  <a:ext uri="{FF2B5EF4-FFF2-40B4-BE49-F238E27FC236}">
                    <a16:creationId xmlns:a16="http://schemas.microsoft.com/office/drawing/2014/main" id="{8BF5D49C-2196-4C46-A7A9-6CC26C2FADBE}"/>
                  </a:ext>
                </a:extLst>
              </p:cNvPr>
              <p:cNvCxnSpPr>
                <a:cxnSpLocks noChangeAspect="1" noChangeShapeType="1"/>
                <a:stCxn id="31" idx="1"/>
                <a:endCxn id="31"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0" name="Line 164">
                <a:extLst>
                  <a:ext uri="{FF2B5EF4-FFF2-40B4-BE49-F238E27FC236}">
                    <a16:creationId xmlns:a16="http://schemas.microsoft.com/office/drawing/2014/main" id="{F46CD56D-645E-4E9F-9351-344A097FB9F3}"/>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5">
                <a:extLst>
                  <a:ext uri="{FF2B5EF4-FFF2-40B4-BE49-F238E27FC236}">
                    <a16:creationId xmlns:a16="http://schemas.microsoft.com/office/drawing/2014/main" id="{9E73A2AC-5C80-4410-BFCA-9B2BEF3A3759}"/>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6">
                <a:extLst>
                  <a:ext uri="{FF2B5EF4-FFF2-40B4-BE49-F238E27FC236}">
                    <a16:creationId xmlns:a16="http://schemas.microsoft.com/office/drawing/2014/main" id="{272BDAA3-E787-430C-8563-CF56AF76C099}"/>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67">
                <a:extLst>
                  <a:ext uri="{FF2B5EF4-FFF2-40B4-BE49-F238E27FC236}">
                    <a16:creationId xmlns:a16="http://schemas.microsoft.com/office/drawing/2014/main" id="{AEB2740B-4A54-4F1B-B4D5-592779D5ACE5}"/>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68">
                <a:extLst>
                  <a:ext uri="{FF2B5EF4-FFF2-40B4-BE49-F238E27FC236}">
                    <a16:creationId xmlns:a16="http://schemas.microsoft.com/office/drawing/2014/main" id="{4C4278FB-F5D2-454F-8824-BD361349DDC2}"/>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69">
                <a:extLst>
                  <a:ext uri="{FF2B5EF4-FFF2-40B4-BE49-F238E27FC236}">
                    <a16:creationId xmlns:a16="http://schemas.microsoft.com/office/drawing/2014/main" id="{3C446BD9-6C57-4FB8-A34A-2377B075CF91}"/>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0">
                <a:extLst>
                  <a:ext uri="{FF2B5EF4-FFF2-40B4-BE49-F238E27FC236}">
                    <a16:creationId xmlns:a16="http://schemas.microsoft.com/office/drawing/2014/main" id="{3C8F25A0-0149-4367-821B-2597F65EA789}"/>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1">
                <a:extLst>
                  <a:ext uri="{FF2B5EF4-FFF2-40B4-BE49-F238E27FC236}">
                    <a16:creationId xmlns:a16="http://schemas.microsoft.com/office/drawing/2014/main" id="{C5A20C74-D495-44C1-861C-CE1241CC7BD3}"/>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2">
                <a:extLst>
                  <a:ext uri="{FF2B5EF4-FFF2-40B4-BE49-F238E27FC236}">
                    <a16:creationId xmlns:a16="http://schemas.microsoft.com/office/drawing/2014/main" id="{F0F95334-EE53-43B8-BD24-04F2F43CA83B}"/>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3">
                <a:extLst>
                  <a:ext uri="{FF2B5EF4-FFF2-40B4-BE49-F238E27FC236}">
                    <a16:creationId xmlns:a16="http://schemas.microsoft.com/office/drawing/2014/main" id="{A838A0AB-91A2-453B-85CD-FBCE0B9FF37C}"/>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4">
                <a:extLst>
                  <a:ext uri="{FF2B5EF4-FFF2-40B4-BE49-F238E27FC236}">
                    <a16:creationId xmlns:a16="http://schemas.microsoft.com/office/drawing/2014/main" id="{764576A8-EEC0-4B17-993F-08B43BFE6F39}"/>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Line 175">
                <a:extLst>
                  <a:ext uri="{FF2B5EF4-FFF2-40B4-BE49-F238E27FC236}">
                    <a16:creationId xmlns:a16="http://schemas.microsoft.com/office/drawing/2014/main" id="{C5DB887E-0336-4106-9742-42E02A594F0E}"/>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 name="Line 176">
                <a:extLst>
                  <a:ext uri="{FF2B5EF4-FFF2-40B4-BE49-F238E27FC236}">
                    <a16:creationId xmlns:a16="http://schemas.microsoft.com/office/drawing/2014/main" id="{C70044A8-ED57-4162-B50E-2B76F0F5198B}"/>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 name="Line 177">
                <a:extLst>
                  <a:ext uri="{FF2B5EF4-FFF2-40B4-BE49-F238E27FC236}">
                    <a16:creationId xmlns:a16="http://schemas.microsoft.com/office/drawing/2014/main" id="{286DFA20-AA66-4FF1-8B78-4958EEEDCB93}"/>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 name="Oval 178">
                <a:extLst>
                  <a:ext uri="{FF2B5EF4-FFF2-40B4-BE49-F238E27FC236}">
                    <a16:creationId xmlns:a16="http://schemas.microsoft.com/office/drawing/2014/main" id="{24FAF3D4-D131-4F3E-B9FB-7913E3EFE262}"/>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79">
                <a:extLst>
                  <a:ext uri="{FF2B5EF4-FFF2-40B4-BE49-F238E27FC236}">
                    <a16:creationId xmlns:a16="http://schemas.microsoft.com/office/drawing/2014/main" id="{2564EA9F-626C-4968-A492-CDC9A475019F}"/>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0">
                <a:extLst>
                  <a:ext uri="{FF2B5EF4-FFF2-40B4-BE49-F238E27FC236}">
                    <a16:creationId xmlns:a16="http://schemas.microsoft.com/office/drawing/2014/main" id="{48448899-061D-4B12-B942-0CAE3DE43B99}"/>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1">
                <a:extLst>
                  <a:ext uri="{FF2B5EF4-FFF2-40B4-BE49-F238E27FC236}">
                    <a16:creationId xmlns:a16="http://schemas.microsoft.com/office/drawing/2014/main" id="{01024740-5F7D-4691-95F5-1C9D2D466B0A}"/>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2">
                <a:extLst>
                  <a:ext uri="{FF2B5EF4-FFF2-40B4-BE49-F238E27FC236}">
                    <a16:creationId xmlns:a16="http://schemas.microsoft.com/office/drawing/2014/main" id="{D14FC9D6-C414-4007-90B9-61BA8B66564E}"/>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3">
                <a:extLst>
                  <a:ext uri="{FF2B5EF4-FFF2-40B4-BE49-F238E27FC236}">
                    <a16:creationId xmlns:a16="http://schemas.microsoft.com/office/drawing/2014/main" id="{ACF27620-D02F-4492-8F30-B333C94F0963}"/>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4">
                <a:extLst>
                  <a:ext uri="{FF2B5EF4-FFF2-40B4-BE49-F238E27FC236}">
                    <a16:creationId xmlns:a16="http://schemas.microsoft.com/office/drawing/2014/main" id="{D21012B8-4A55-4F78-B9C3-45F81CB8AE91}"/>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Oval 185">
                <a:extLst>
                  <a:ext uri="{FF2B5EF4-FFF2-40B4-BE49-F238E27FC236}">
                    <a16:creationId xmlns:a16="http://schemas.microsoft.com/office/drawing/2014/main" id="{9B73B539-18B6-48B7-B59F-3B3E2865CBB9}"/>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2" name="Oval 186">
                <a:extLst>
                  <a:ext uri="{FF2B5EF4-FFF2-40B4-BE49-F238E27FC236}">
                    <a16:creationId xmlns:a16="http://schemas.microsoft.com/office/drawing/2014/main" id="{61DD12ED-3E55-4CC2-BBE0-6D70BA1F2271}"/>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3" name="Oval 187">
                <a:extLst>
                  <a:ext uri="{FF2B5EF4-FFF2-40B4-BE49-F238E27FC236}">
                    <a16:creationId xmlns:a16="http://schemas.microsoft.com/office/drawing/2014/main" id="{B2430A01-0C56-4C24-BE5D-1316069E4F07}"/>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4" name="Line 188">
                <a:extLst>
                  <a:ext uri="{FF2B5EF4-FFF2-40B4-BE49-F238E27FC236}">
                    <a16:creationId xmlns:a16="http://schemas.microsoft.com/office/drawing/2014/main" id="{C21B10F6-B6DF-4D94-BB2A-AD6B10CF3790}"/>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5" name="Line 189">
                <a:extLst>
                  <a:ext uri="{FF2B5EF4-FFF2-40B4-BE49-F238E27FC236}">
                    <a16:creationId xmlns:a16="http://schemas.microsoft.com/office/drawing/2014/main" id="{F71F5184-8B6E-4FC1-BA6C-53934A9B53BB}"/>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6" name="Line 190">
                <a:extLst>
                  <a:ext uri="{FF2B5EF4-FFF2-40B4-BE49-F238E27FC236}">
                    <a16:creationId xmlns:a16="http://schemas.microsoft.com/office/drawing/2014/main" id="{D6DF2DC6-8EB9-4B29-8757-EDAF5AC448D5}"/>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7" name="AutoShape 191">
                <a:extLst>
                  <a:ext uri="{FF2B5EF4-FFF2-40B4-BE49-F238E27FC236}">
                    <a16:creationId xmlns:a16="http://schemas.microsoft.com/office/drawing/2014/main" id="{52D94028-6371-45F5-B4A5-8FD889920516}"/>
                  </a:ext>
                </a:extLst>
              </p:cNvPr>
              <p:cNvCxnSpPr>
                <a:cxnSpLocks noChangeAspect="1" noChangeShapeType="1"/>
                <a:stCxn id="86" idx="0"/>
                <a:endCxn id="82"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 name="Rectangle 192">
                <a:extLst>
                  <a:ext uri="{FF2B5EF4-FFF2-40B4-BE49-F238E27FC236}">
                    <a16:creationId xmlns:a16="http://schemas.microsoft.com/office/drawing/2014/main" id="{2E84FACA-D3A0-4618-BE38-66508BB68F40}"/>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3">
                <a:extLst>
                  <a:ext uri="{FF2B5EF4-FFF2-40B4-BE49-F238E27FC236}">
                    <a16:creationId xmlns:a16="http://schemas.microsoft.com/office/drawing/2014/main" id="{30D86F11-F02E-4300-BE22-F25D6DFF80E7}"/>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4">
                <a:extLst>
                  <a:ext uri="{FF2B5EF4-FFF2-40B4-BE49-F238E27FC236}">
                    <a16:creationId xmlns:a16="http://schemas.microsoft.com/office/drawing/2014/main" id="{4AB13F59-A014-4DC5-8C3A-CC462FC5E1C9}"/>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81" name="Rectangle 195">
                <a:extLst>
                  <a:ext uri="{FF2B5EF4-FFF2-40B4-BE49-F238E27FC236}">
                    <a16:creationId xmlns:a16="http://schemas.microsoft.com/office/drawing/2014/main" id="{3211B04C-B257-4DCB-94D5-3266CF124984}"/>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6">
                <a:extLst>
                  <a:ext uri="{FF2B5EF4-FFF2-40B4-BE49-F238E27FC236}">
                    <a16:creationId xmlns:a16="http://schemas.microsoft.com/office/drawing/2014/main" id="{59E05C2D-9198-4285-92D6-884F014D5261}"/>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197">
                <a:extLst>
                  <a:ext uri="{FF2B5EF4-FFF2-40B4-BE49-F238E27FC236}">
                    <a16:creationId xmlns:a16="http://schemas.microsoft.com/office/drawing/2014/main" id="{5035A1A9-4339-4ED2-A2B6-8FDA9B650EE2}"/>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198">
                <a:extLst>
                  <a:ext uri="{FF2B5EF4-FFF2-40B4-BE49-F238E27FC236}">
                    <a16:creationId xmlns:a16="http://schemas.microsoft.com/office/drawing/2014/main" id="{60FB537D-7D0D-4676-83CF-EC1473996F77}"/>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5" name="Rectangle 199">
                <a:extLst>
                  <a:ext uri="{FF2B5EF4-FFF2-40B4-BE49-F238E27FC236}">
                    <a16:creationId xmlns:a16="http://schemas.microsoft.com/office/drawing/2014/main" id="{A11A8B35-F74C-4FD3-AF03-9E5223C1F551}"/>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6" name="Rectangle 200">
                <a:extLst>
                  <a:ext uri="{FF2B5EF4-FFF2-40B4-BE49-F238E27FC236}">
                    <a16:creationId xmlns:a16="http://schemas.microsoft.com/office/drawing/2014/main" id="{EE777AD8-3FBB-4B87-A344-17E278A0D9A3}"/>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7" name="Rectangle 201">
                <a:extLst>
                  <a:ext uri="{FF2B5EF4-FFF2-40B4-BE49-F238E27FC236}">
                    <a16:creationId xmlns:a16="http://schemas.microsoft.com/office/drawing/2014/main" id="{EDB7342B-43A0-4917-B279-992E801515EB}"/>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8" name="AutoShape 202">
                <a:extLst>
                  <a:ext uri="{FF2B5EF4-FFF2-40B4-BE49-F238E27FC236}">
                    <a16:creationId xmlns:a16="http://schemas.microsoft.com/office/drawing/2014/main" id="{CD3D8554-63C0-4A1F-9101-D7BBCFCBC708}"/>
                  </a:ext>
                </a:extLst>
              </p:cNvPr>
              <p:cNvCxnSpPr>
                <a:cxnSpLocks noChangeAspect="1" noChangeShapeType="1"/>
                <a:stCxn id="87" idx="3"/>
                <a:endCxn id="87"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3">
                <a:extLst>
                  <a:ext uri="{FF2B5EF4-FFF2-40B4-BE49-F238E27FC236}">
                    <a16:creationId xmlns:a16="http://schemas.microsoft.com/office/drawing/2014/main" id="{CE17C9C4-2581-43AD-8C4C-3A61A5499E86}"/>
                  </a:ext>
                </a:extLst>
              </p:cNvPr>
              <p:cNvCxnSpPr>
                <a:cxnSpLocks noChangeAspect="1" noChangeShapeType="1"/>
                <a:stCxn id="87" idx="1"/>
                <a:endCxn id="8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4">
                <a:extLst>
                  <a:ext uri="{FF2B5EF4-FFF2-40B4-BE49-F238E27FC236}">
                    <a16:creationId xmlns:a16="http://schemas.microsoft.com/office/drawing/2014/main" id="{26D0048D-89EB-4A0B-98DC-73D553F4249F}"/>
                  </a:ext>
                </a:extLst>
              </p:cNvPr>
              <p:cNvCxnSpPr>
                <a:cxnSpLocks noChangeAspect="1" noChangeShapeType="1"/>
                <a:stCxn id="87" idx="1"/>
                <a:endCxn id="8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5">
                <a:extLst>
                  <a:ext uri="{FF2B5EF4-FFF2-40B4-BE49-F238E27FC236}">
                    <a16:creationId xmlns:a16="http://schemas.microsoft.com/office/drawing/2014/main" id="{23232FCE-05E3-4BE4-9250-9875FE2D9A12}"/>
                  </a:ext>
                </a:extLst>
              </p:cNvPr>
              <p:cNvCxnSpPr>
                <a:cxnSpLocks noChangeAspect="1" noChangeShapeType="1"/>
                <a:stCxn id="87" idx="1"/>
                <a:endCxn id="8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6">
                <a:extLst>
                  <a:ext uri="{FF2B5EF4-FFF2-40B4-BE49-F238E27FC236}">
                    <a16:creationId xmlns:a16="http://schemas.microsoft.com/office/drawing/2014/main" id="{6CD25A1E-416D-4D7D-AFC5-2E6953CF1220}"/>
                  </a:ext>
                </a:extLst>
              </p:cNvPr>
              <p:cNvCxnSpPr>
                <a:cxnSpLocks noChangeAspect="1" noChangeShapeType="1"/>
                <a:stCxn id="87" idx="1"/>
                <a:endCxn id="8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07">
                <a:extLst>
                  <a:ext uri="{FF2B5EF4-FFF2-40B4-BE49-F238E27FC236}">
                    <a16:creationId xmlns:a16="http://schemas.microsoft.com/office/drawing/2014/main" id="{AB7DEC81-2313-4341-82CA-7E7576230EA1}"/>
                  </a:ext>
                </a:extLst>
              </p:cNvPr>
              <p:cNvCxnSpPr>
                <a:cxnSpLocks noChangeAspect="1" noChangeShapeType="1"/>
                <a:stCxn id="80" idx="3"/>
                <a:endCxn id="80"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08">
                <a:extLst>
                  <a:ext uri="{FF2B5EF4-FFF2-40B4-BE49-F238E27FC236}">
                    <a16:creationId xmlns:a16="http://schemas.microsoft.com/office/drawing/2014/main" id="{F9C3609B-9212-4A58-ACBC-F4ECEE146E3D}"/>
                  </a:ext>
                </a:extLst>
              </p:cNvPr>
              <p:cNvCxnSpPr>
                <a:cxnSpLocks noChangeAspect="1" noChangeShapeType="1"/>
                <a:stCxn id="87" idx="1"/>
                <a:endCxn id="8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09">
                <a:extLst>
                  <a:ext uri="{FF2B5EF4-FFF2-40B4-BE49-F238E27FC236}">
                    <a16:creationId xmlns:a16="http://schemas.microsoft.com/office/drawing/2014/main" id="{D859A707-1C39-4525-8B42-A86BC16C246E}"/>
                  </a:ext>
                </a:extLst>
              </p:cNvPr>
              <p:cNvCxnSpPr>
                <a:cxnSpLocks noChangeAspect="1" noChangeShapeType="1"/>
                <a:stCxn id="87" idx="1"/>
                <a:endCxn id="8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0">
                <a:extLst>
                  <a:ext uri="{FF2B5EF4-FFF2-40B4-BE49-F238E27FC236}">
                    <a16:creationId xmlns:a16="http://schemas.microsoft.com/office/drawing/2014/main" id="{0B3F6896-C8E6-4183-8195-2CBE45992068}"/>
                  </a:ext>
                </a:extLst>
              </p:cNvPr>
              <p:cNvCxnSpPr>
                <a:cxnSpLocks noChangeAspect="1" noChangeShapeType="1"/>
                <a:stCxn id="87" idx="1"/>
                <a:endCxn id="8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AutoShape 211">
                <a:extLst>
                  <a:ext uri="{FF2B5EF4-FFF2-40B4-BE49-F238E27FC236}">
                    <a16:creationId xmlns:a16="http://schemas.microsoft.com/office/drawing/2014/main" id="{47C146E1-E390-46C5-9F09-F571D7DD51C3}"/>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AutoShape 212">
                <a:extLst>
                  <a:ext uri="{FF2B5EF4-FFF2-40B4-BE49-F238E27FC236}">
                    <a16:creationId xmlns:a16="http://schemas.microsoft.com/office/drawing/2014/main" id="{822A04C1-021D-4BD6-90D5-5EA55EBBFB99}"/>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AutoShape 213">
                <a:extLst>
                  <a:ext uri="{FF2B5EF4-FFF2-40B4-BE49-F238E27FC236}">
                    <a16:creationId xmlns:a16="http://schemas.microsoft.com/office/drawing/2014/main" id="{159AC850-0398-4348-881F-EA59DA9F0ABC}"/>
                  </a:ext>
                </a:extLst>
              </p:cNvPr>
              <p:cNvCxnSpPr>
                <a:cxnSpLocks noChangeAspect="1" noChangeShapeType="1"/>
                <a:stCxn id="80" idx="1"/>
                <a:endCxn id="80"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0" name="Line 214">
                <a:extLst>
                  <a:ext uri="{FF2B5EF4-FFF2-40B4-BE49-F238E27FC236}">
                    <a16:creationId xmlns:a16="http://schemas.microsoft.com/office/drawing/2014/main" id="{AFE23C3A-F97C-40B7-8528-FD205CD4F95B}"/>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5">
                <a:extLst>
                  <a:ext uri="{FF2B5EF4-FFF2-40B4-BE49-F238E27FC236}">
                    <a16:creationId xmlns:a16="http://schemas.microsoft.com/office/drawing/2014/main" id="{5783275C-E0C7-4F66-BF45-185DA682657D}"/>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6">
                <a:extLst>
                  <a:ext uri="{FF2B5EF4-FFF2-40B4-BE49-F238E27FC236}">
                    <a16:creationId xmlns:a16="http://schemas.microsoft.com/office/drawing/2014/main" id="{8507FACC-A60D-4961-9425-4D92F3FDE936}"/>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17">
                <a:extLst>
                  <a:ext uri="{FF2B5EF4-FFF2-40B4-BE49-F238E27FC236}">
                    <a16:creationId xmlns:a16="http://schemas.microsoft.com/office/drawing/2014/main" id="{2EA94327-FD4D-4A41-AF56-8F1E3EB09942}"/>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18">
                <a:extLst>
                  <a:ext uri="{FF2B5EF4-FFF2-40B4-BE49-F238E27FC236}">
                    <a16:creationId xmlns:a16="http://schemas.microsoft.com/office/drawing/2014/main" id="{89F6384C-7E65-4AB0-9768-4E0C4B594A19}"/>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19">
                <a:extLst>
                  <a:ext uri="{FF2B5EF4-FFF2-40B4-BE49-F238E27FC236}">
                    <a16:creationId xmlns:a16="http://schemas.microsoft.com/office/drawing/2014/main" id="{4DA92842-F485-4839-8626-973AE239F845}"/>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0">
                <a:extLst>
                  <a:ext uri="{FF2B5EF4-FFF2-40B4-BE49-F238E27FC236}">
                    <a16:creationId xmlns:a16="http://schemas.microsoft.com/office/drawing/2014/main" id="{B09389C4-D334-46F5-BCC1-5F0E71DB0C6E}"/>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1">
                <a:extLst>
                  <a:ext uri="{FF2B5EF4-FFF2-40B4-BE49-F238E27FC236}">
                    <a16:creationId xmlns:a16="http://schemas.microsoft.com/office/drawing/2014/main" id="{B6FA0560-5A7B-436A-8B4C-253859A3E620}"/>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2">
                <a:extLst>
                  <a:ext uri="{FF2B5EF4-FFF2-40B4-BE49-F238E27FC236}">
                    <a16:creationId xmlns:a16="http://schemas.microsoft.com/office/drawing/2014/main" id="{88B0D252-689C-4898-BE89-D10C50A234E1}"/>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3">
                <a:extLst>
                  <a:ext uri="{FF2B5EF4-FFF2-40B4-BE49-F238E27FC236}">
                    <a16:creationId xmlns:a16="http://schemas.microsoft.com/office/drawing/2014/main" id="{342DDA77-7437-440E-87E1-A9E8EAA16E7B}"/>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4">
                <a:extLst>
                  <a:ext uri="{FF2B5EF4-FFF2-40B4-BE49-F238E27FC236}">
                    <a16:creationId xmlns:a16="http://schemas.microsoft.com/office/drawing/2014/main" id="{876E0D72-5854-423B-B99B-6A3282059865}"/>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Line 225">
                <a:extLst>
                  <a:ext uri="{FF2B5EF4-FFF2-40B4-BE49-F238E27FC236}">
                    <a16:creationId xmlns:a16="http://schemas.microsoft.com/office/drawing/2014/main" id="{57873698-B78F-495C-A607-D6AE765C1514}"/>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2" name="Line 226">
                <a:extLst>
                  <a:ext uri="{FF2B5EF4-FFF2-40B4-BE49-F238E27FC236}">
                    <a16:creationId xmlns:a16="http://schemas.microsoft.com/office/drawing/2014/main" id="{3513DA95-1B66-4251-825A-385C86AB0297}"/>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3" name="Line 227">
                <a:extLst>
                  <a:ext uri="{FF2B5EF4-FFF2-40B4-BE49-F238E27FC236}">
                    <a16:creationId xmlns:a16="http://schemas.microsoft.com/office/drawing/2014/main" id="{9DB75048-AF19-448E-92B2-2FB79D7509DF}"/>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4" name="Oval 228">
                <a:extLst>
                  <a:ext uri="{FF2B5EF4-FFF2-40B4-BE49-F238E27FC236}">
                    <a16:creationId xmlns:a16="http://schemas.microsoft.com/office/drawing/2014/main" id="{6D457278-7903-427C-B1B3-CD0FA34F7EBE}"/>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29">
                <a:extLst>
                  <a:ext uri="{FF2B5EF4-FFF2-40B4-BE49-F238E27FC236}">
                    <a16:creationId xmlns:a16="http://schemas.microsoft.com/office/drawing/2014/main" id="{E93F65F1-A2A2-4CCB-9C25-46CF20CDB83B}"/>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0">
                <a:extLst>
                  <a:ext uri="{FF2B5EF4-FFF2-40B4-BE49-F238E27FC236}">
                    <a16:creationId xmlns:a16="http://schemas.microsoft.com/office/drawing/2014/main" id="{FDCB789A-4E38-47A9-B0F0-47E5157E769E}"/>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1">
                <a:extLst>
                  <a:ext uri="{FF2B5EF4-FFF2-40B4-BE49-F238E27FC236}">
                    <a16:creationId xmlns:a16="http://schemas.microsoft.com/office/drawing/2014/main" id="{E7980933-9420-4E9C-9E7D-1A08563F953A}"/>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2">
                <a:extLst>
                  <a:ext uri="{FF2B5EF4-FFF2-40B4-BE49-F238E27FC236}">
                    <a16:creationId xmlns:a16="http://schemas.microsoft.com/office/drawing/2014/main" id="{467A28A4-F78E-40AC-86E6-293D118BDA45}"/>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3">
                <a:extLst>
                  <a:ext uri="{FF2B5EF4-FFF2-40B4-BE49-F238E27FC236}">
                    <a16:creationId xmlns:a16="http://schemas.microsoft.com/office/drawing/2014/main" id="{1799C820-246A-406D-AD61-5A8C4122707F}"/>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4">
                <a:extLst>
                  <a:ext uri="{FF2B5EF4-FFF2-40B4-BE49-F238E27FC236}">
                    <a16:creationId xmlns:a16="http://schemas.microsoft.com/office/drawing/2014/main" id="{99DFA9A0-8EF6-4337-B5C3-29373339CD8F}"/>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Oval 235">
                <a:extLst>
                  <a:ext uri="{FF2B5EF4-FFF2-40B4-BE49-F238E27FC236}">
                    <a16:creationId xmlns:a16="http://schemas.microsoft.com/office/drawing/2014/main" id="{175FBEC0-5FD6-4F18-8FC6-0510E8398A9A}"/>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 name="Oval 236">
                <a:extLst>
                  <a:ext uri="{FF2B5EF4-FFF2-40B4-BE49-F238E27FC236}">
                    <a16:creationId xmlns:a16="http://schemas.microsoft.com/office/drawing/2014/main" id="{1572D2EA-2AE4-476C-921A-EC6384610EAB}"/>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 name="Oval 237">
                <a:extLst>
                  <a:ext uri="{FF2B5EF4-FFF2-40B4-BE49-F238E27FC236}">
                    <a16:creationId xmlns:a16="http://schemas.microsoft.com/office/drawing/2014/main" id="{F46DF44D-9BD6-4E17-A4F8-9C70048629AB}"/>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4" name="Line 238">
                <a:extLst>
                  <a:ext uri="{FF2B5EF4-FFF2-40B4-BE49-F238E27FC236}">
                    <a16:creationId xmlns:a16="http://schemas.microsoft.com/office/drawing/2014/main" id="{3D3F1041-F90D-4203-9E30-A47AEDA944D8}"/>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5" name="Line 239">
                <a:extLst>
                  <a:ext uri="{FF2B5EF4-FFF2-40B4-BE49-F238E27FC236}">
                    <a16:creationId xmlns:a16="http://schemas.microsoft.com/office/drawing/2014/main" id="{09416BD6-FABC-4F7C-B4B7-5D8E6C738195}"/>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6" name="Line 240">
                <a:extLst>
                  <a:ext uri="{FF2B5EF4-FFF2-40B4-BE49-F238E27FC236}">
                    <a16:creationId xmlns:a16="http://schemas.microsoft.com/office/drawing/2014/main" id="{08FB3653-FF73-471E-9C76-F0E4EEA56426}"/>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7" name="AutoShape 241">
                <a:extLst>
                  <a:ext uri="{FF2B5EF4-FFF2-40B4-BE49-F238E27FC236}">
                    <a16:creationId xmlns:a16="http://schemas.microsoft.com/office/drawing/2014/main" id="{1733C8BA-23D0-4A4D-8DAC-1194901E9F0C}"/>
                  </a:ext>
                </a:extLst>
              </p:cNvPr>
              <p:cNvCxnSpPr>
                <a:cxnSpLocks noChangeAspect="1" noChangeShapeType="1"/>
                <a:stCxn id="136" idx="0"/>
                <a:endCxn id="132"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8" name="Rectangle 242">
                <a:extLst>
                  <a:ext uri="{FF2B5EF4-FFF2-40B4-BE49-F238E27FC236}">
                    <a16:creationId xmlns:a16="http://schemas.microsoft.com/office/drawing/2014/main" id="{620D0BA5-E342-4D00-B3B5-CE923FC8EA4C}"/>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3">
                <a:extLst>
                  <a:ext uri="{FF2B5EF4-FFF2-40B4-BE49-F238E27FC236}">
                    <a16:creationId xmlns:a16="http://schemas.microsoft.com/office/drawing/2014/main" id="{1736D4FB-2A95-445E-AAF8-1679A05C402E}"/>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4">
                <a:extLst>
                  <a:ext uri="{FF2B5EF4-FFF2-40B4-BE49-F238E27FC236}">
                    <a16:creationId xmlns:a16="http://schemas.microsoft.com/office/drawing/2014/main" id="{653E45E6-C00E-45A4-8423-372B159711AD}"/>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31" name="Rectangle 245">
                <a:extLst>
                  <a:ext uri="{FF2B5EF4-FFF2-40B4-BE49-F238E27FC236}">
                    <a16:creationId xmlns:a16="http://schemas.microsoft.com/office/drawing/2014/main" id="{7F75934C-DCFB-4D0B-A3F1-010935CCA2DD}"/>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6">
                <a:extLst>
                  <a:ext uri="{FF2B5EF4-FFF2-40B4-BE49-F238E27FC236}">
                    <a16:creationId xmlns:a16="http://schemas.microsoft.com/office/drawing/2014/main" id="{7852B346-F59A-4D14-B2AC-DD07F70BE4F8}"/>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47">
                <a:extLst>
                  <a:ext uri="{FF2B5EF4-FFF2-40B4-BE49-F238E27FC236}">
                    <a16:creationId xmlns:a16="http://schemas.microsoft.com/office/drawing/2014/main" id="{DB0475B5-DC9F-4702-AA41-A6572A073042}"/>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48">
                <a:extLst>
                  <a:ext uri="{FF2B5EF4-FFF2-40B4-BE49-F238E27FC236}">
                    <a16:creationId xmlns:a16="http://schemas.microsoft.com/office/drawing/2014/main" id="{AB622095-F7DC-4A8E-8072-3BCC3B1D42E7}"/>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5" name="Rectangle 249">
                <a:extLst>
                  <a:ext uri="{FF2B5EF4-FFF2-40B4-BE49-F238E27FC236}">
                    <a16:creationId xmlns:a16="http://schemas.microsoft.com/office/drawing/2014/main" id="{D866787F-70D0-4925-8194-C09334E1AF13}"/>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6" name="Rectangle 250">
                <a:extLst>
                  <a:ext uri="{FF2B5EF4-FFF2-40B4-BE49-F238E27FC236}">
                    <a16:creationId xmlns:a16="http://schemas.microsoft.com/office/drawing/2014/main" id="{BCD32A1B-07E2-4C72-B5BE-D46509539107}"/>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7" name="Rectangle 251">
                <a:extLst>
                  <a:ext uri="{FF2B5EF4-FFF2-40B4-BE49-F238E27FC236}">
                    <a16:creationId xmlns:a16="http://schemas.microsoft.com/office/drawing/2014/main" id="{5052262B-2BA4-4A03-BA63-FFBDB7FF005B}"/>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8" name="AutoShape 252">
                <a:extLst>
                  <a:ext uri="{FF2B5EF4-FFF2-40B4-BE49-F238E27FC236}">
                    <a16:creationId xmlns:a16="http://schemas.microsoft.com/office/drawing/2014/main" id="{6CC60F32-A7AF-4324-9CE7-96140BDC88DA}"/>
                  </a:ext>
                </a:extLst>
              </p:cNvPr>
              <p:cNvCxnSpPr>
                <a:cxnSpLocks noChangeAspect="1" noChangeShapeType="1"/>
                <a:stCxn id="137" idx="3"/>
                <a:endCxn id="137"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3">
                <a:extLst>
                  <a:ext uri="{FF2B5EF4-FFF2-40B4-BE49-F238E27FC236}">
                    <a16:creationId xmlns:a16="http://schemas.microsoft.com/office/drawing/2014/main" id="{B54904A0-F6C4-4CF4-BD9F-0A303618D8BF}"/>
                  </a:ext>
                </a:extLst>
              </p:cNvPr>
              <p:cNvCxnSpPr>
                <a:cxnSpLocks noChangeAspect="1" noChangeShapeType="1"/>
                <a:stCxn id="137" idx="1"/>
                <a:endCxn id="13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4">
                <a:extLst>
                  <a:ext uri="{FF2B5EF4-FFF2-40B4-BE49-F238E27FC236}">
                    <a16:creationId xmlns:a16="http://schemas.microsoft.com/office/drawing/2014/main" id="{144CCE09-30FD-46FA-9C4C-052348DEB675}"/>
                  </a:ext>
                </a:extLst>
              </p:cNvPr>
              <p:cNvCxnSpPr>
                <a:cxnSpLocks noChangeAspect="1" noChangeShapeType="1"/>
                <a:stCxn id="137" idx="1"/>
                <a:endCxn id="13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5">
                <a:extLst>
                  <a:ext uri="{FF2B5EF4-FFF2-40B4-BE49-F238E27FC236}">
                    <a16:creationId xmlns:a16="http://schemas.microsoft.com/office/drawing/2014/main" id="{59CFDEC7-6B54-4670-A7BB-3CB19F650D1B}"/>
                  </a:ext>
                </a:extLst>
              </p:cNvPr>
              <p:cNvCxnSpPr>
                <a:cxnSpLocks noChangeAspect="1" noChangeShapeType="1"/>
                <a:stCxn id="137" idx="1"/>
                <a:endCxn id="13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6">
                <a:extLst>
                  <a:ext uri="{FF2B5EF4-FFF2-40B4-BE49-F238E27FC236}">
                    <a16:creationId xmlns:a16="http://schemas.microsoft.com/office/drawing/2014/main" id="{BA36F6A7-C8AC-4B11-A235-F12996999DC3}"/>
                  </a:ext>
                </a:extLst>
              </p:cNvPr>
              <p:cNvCxnSpPr>
                <a:cxnSpLocks noChangeAspect="1" noChangeShapeType="1"/>
                <a:stCxn id="137" idx="1"/>
                <a:endCxn id="13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57">
                <a:extLst>
                  <a:ext uri="{FF2B5EF4-FFF2-40B4-BE49-F238E27FC236}">
                    <a16:creationId xmlns:a16="http://schemas.microsoft.com/office/drawing/2014/main" id="{88A305B3-D922-43B8-9DEE-D0BD3A960FD0}"/>
                  </a:ext>
                </a:extLst>
              </p:cNvPr>
              <p:cNvCxnSpPr>
                <a:cxnSpLocks noChangeAspect="1" noChangeShapeType="1"/>
                <a:stCxn id="130" idx="3"/>
                <a:endCxn id="130"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58">
                <a:extLst>
                  <a:ext uri="{FF2B5EF4-FFF2-40B4-BE49-F238E27FC236}">
                    <a16:creationId xmlns:a16="http://schemas.microsoft.com/office/drawing/2014/main" id="{39F3B633-EC88-49E5-8C48-0210715512CE}"/>
                  </a:ext>
                </a:extLst>
              </p:cNvPr>
              <p:cNvCxnSpPr>
                <a:cxnSpLocks noChangeAspect="1" noChangeShapeType="1"/>
                <a:stCxn id="137" idx="1"/>
                <a:endCxn id="13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59">
                <a:extLst>
                  <a:ext uri="{FF2B5EF4-FFF2-40B4-BE49-F238E27FC236}">
                    <a16:creationId xmlns:a16="http://schemas.microsoft.com/office/drawing/2014/main" id="{2CF96566-463D-45F7-BFFF-571000C8184B}"/>
                  </a:ext>
                </a:extLst>
              </p:cNvPr>
              <p:cNvCxnSpPr>
                <a:cxnSpLocks noChangeAspect="1" noChangeShapeType="1"/>
                <a:stCxn id="137" idx="1"/>
                <a:endCxn id="13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0">
                <a:extLst>
                  <a:ext uri="{FF2B5EF4-FFF2-40B4-BE49-F238E27FC236}">
                    <a16:creationId xmlns:a16="http://schemas.microsoft.com/office/drawing/2014/main" id="{D40E5C46-2560-4C44-999B-10504FD489F5}"/>
                  </a:ext>
                </a:extLst>
              </p:cNvPr>
              <p:cNvCxnSpPr>
                <a:cxnSpLocks noChangeAspect="1" noChangeShapeType="1"/>
                <a:stCxn id="137" idx="1"/>
                <a:endCxn id="13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AutoShape 261">
                <a:extLst>
                  <a:ext uri="{FF2B5EF4-FFF2-40B4-BE49-F238E27FC236}">
                    <a16:creationId xmlns:a16="http://schemas.microsoft.com/office/drawing/2014/main" id="{E7D039C4-1DF3-41A2-825A-8660B7790E59}"/>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AutoShape 262">
                <a:extLst>
                  <a:ext uri="{FF2B5EF4-FFF2-40B4-BE49-F238E27FC236}">
                    <a16:creationId xmlns:a16="http://schemas.microsoft.com/office/drawing/2014/main" id="{F4B64D2C-E040-474F-AB78-39562256373D}"/>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AutoShape 263">
                <a:extLst>
                  <a:ext uri="{FF2B5EF4-FFF2-40B4-BE49-F238E27FC236}">
                    <a16:creationId xmlns:a16="http://schemas.microsoft.com/office/drawing/2014/main" id="{8C108ABB-D93E-4FFE-A06D-4A2E8873EE53}"/>
                  </a:ext>
                </a:extLst>
              </p:cNvPr>
              <p:cNvCxnSpPr>
                <a:cxnSpLocks noChangeAspect="1" noChangeShapeType="1"/>
                <a:stCxn id="130" idx="1"/>
                <a:endCxn id="130"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0" name="Line 264">
                <a:extLst>
                  <a:ext uri="{FF2B5EF4-FFF2-40B4-BE49-F238E27FC236}">
                    <a16:creationId xmlns:a16="http://schemas.microsoft.com/office/drawing/2014/main" id="{46615127-F9C0-4CF6-93A7-D49B56C9408A}"/>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5">
                <a:extLst>
                  <a:ext uri="{FF2B5EF4-FFF2-40B4-BE49-F238E27FC236}">
                    <a16:creationId xmlns:a16="http://schemas.microsoft.com/office/drawing/2014/main" id="{77CEED7A-E581-41FA-875B-216FEB2EEC60}"/>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6">
                <a:extLst>
                  <a:ext uri="{FF2B5EF4-FFF2-40B4-BE49-F238E27FC236}">
                    <a16:creationId xmlns:a16="http://schemas.microsoft.com/office/drawing/2014/main" id="{F3A720B3-3960-409B-AE22-7DD39EF5B830}"/>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67">
                <a:extLst>
                  <a:ext uri="{FF2B5EF4-FFF2-40B4-BE49-F238E27FC236}">
                    <a16:creationId xmlns:a16="http://schemas.microsoft.com/office/drawing/2014/main" id="{2F04FE26-C09F-4365-B240-82F6E7B07E37}"/>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68">
                <a:extLst>
                  <a:ext uri="{FF2B5EF4-FFF2-40B4-BE49-F238E27FC236}">
                    <a16:creationId xmlns:a16="http://schemas.microsoft.com/office/drawing/2014/main" id="{576E47AF-3681-4C61-9B66-07D15EEC5112}"/>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69">
                <a:extLst>
                  <a:ext uri="{FF2B5EF4-FFF2-40B4-BE49-F238E27FC236}">
                    <a16:creationId xmlns:a16="http://schemas.microsoft.com/office/drawing/2014/main" id="{3DB96554-473A-42B7-BC73-2ACC2BE0B42C}"/>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0">
                <a:extLst>
                  <a:ext uri="{FF2B5EF4-FFF2-40B4-BE49-F238E27FC236}">
                    <a16:creationId xmlns:a16="http://schemas.microsoft.com/office/drawing/2014/main" id="{A3F1516E-6321-4277-A5AA-455EAF5A5732}"/>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1">
                <a:extLst>
                  <a:ext uri="{FF2B5EF4-FFF2-40B4-BE49-F238E27FC236}">
                    <a16:creationId xmlns:a16="http://schemas.microsoft.com/office/drawing/2014/main" id="{AF9F9807-CC8E-4B09-9FE7-CCAA84757976}"/>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2">
                <a:extLst>
                  <a:ext uri="{FF2B5EF4-FFF2-40B4-BE49-F238E27FC236}">
                    <a16:creationId xmlns:a16="http://schemas.microsoft.com/office/drawing/2014/main" id="{1E86163A-6D13-45A4-9B84-75630D66136A}"/>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3">
                <a:extLst>
                  <a:ext uri="{FF2B5EF4-FFF2-40B4-BE49-F238E27FC236}">
                    <a16:creationId xmlns:a16="http://schemas.microsoft.com/office/drawing/2014/main" id="{50FB0C73-2C11-416E-8A77-B3343CC26989}"/>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4">
                <a:extLst>
                  <a:ext uri="{FF2B5EF4-FFF2-40B4-BE49-F238E27FC236}">
                    <a16:creationId xmlns:a16="http://schemas.microsoft.com/office/drawing/2014/main" id="{CF729A31-0D86-4B58-8AD3-CBD65B0BD177}"/>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Line 275">
                <a:extLst>
                  <a:ext uri="{FF2B5EF4-FFF2-40B4-BE49-F238E27FC236}">
                    <a16:creationId xmlns:a16="http://schemas.microsoft.com/office/drawing/2014/main" id="{CC9DBED7-34DA-43AC-8978-70BF55FD14F5}"/>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2" name="Line 276">
                <a:extLst>
                  <a:ext uri="{FF2B5EF4-FFF2-40B4-BE49-F238E27FC236}">
                    <a16:creationId xmlns:a16="http://schemas.microsoft.com/office/drawing/2014/main" id="{7F02F5D2-3661-4C38-9E8B-CCABFEFBF5DD}"/>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3" name="Line 277">
                <a:extLst>
                  <a:ext uri="{FF2B5EF4-FFF2-40B4-BE49-F238E27FC236}">
                    <a16:creationId xmlns:a16="http://schemas.microsoft.com/office/drawing/2014/main" id="{36D7B1A5-B3EA-45A4-AC1C-76B852A4BBFF}"/>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4" name="Oval 278">
                <a:extLst>
                  <a:ext uri="{FF2B5EF4-FFF2-40B4-BE49-F238E27FC236}">
                    <a16:creationId xmlns:a16="http://schemas.microsoft.com/office/drawing/2014/main" id="{B9C4E9B1-3497-41D9-B49E-52DB498CAF6D}"/>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79">
                <a:extLst>
                  <a:ext uri="{FF2B5EF4-FFF2-40B4-BE49-F238E27FC236}">
                    <a16:creationId xmlns:a16="http://schemas.microsoft.com/office/drawing/2014/main" id="{D970DC74-CE17-4367-A0D2-EAF5F0A8B430}"/>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0">
                <a:extLst>
                  <a:ext uri="{FF2B5EF4-FFF2-40B4-BE49-F238E27FC236}">
                    <a16:creationId xmlns:a16="http://schemas.microsoft.com/office/drawing/2014/main" id="{7050A3AC-735C-4303-B79D-A7506E601FAE}"/>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1">
                <a:extLst>
                  <a:ext uri="{FF2B5EF4-FFF2-40B4-BE49-F238E27FC236}">
                    <a16:creationId xmlns:a16="http://schemas.microsoft.com/office/drawing/2014/main" id="{BAEBA7B9-21D5-4B2E-948D-DC8FE0746E94}"/>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2">
                <a:extLst>
                  <a:ext uri="{FF2B5EF4-FFF2-40B4-BE49-F238E27FC236}">
                    <a16:creationId xmlns:a16="http://schemas.microsoft.com/office/drawing/2014/main" id="{C0F8AE69-745D-42C9-B6E4-134C4992468F}"/>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3">
                <a:extLst>
                  <a:ext uri="{FF2B5EF4-FFF2-40B4-BE49-F238E27FC236}">
                    <a16:creationId xmlns:a16="http://schemas.microsoft.com/office/drawing/2014/main" id="{4340A0E3-AF64-4E98-B1D3-C1DD82CCC0AB}"/>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4">
                <a:extLst>
                  <a:ext uri="{FF2B5EF4-FFF2-40B4-BE49-F238E27FC236}">
                    <a16:creationId xmlns:a16="http://schemas.microsoft.com/office/drawing/2014/main" id="{57BB2B1D-0C74-47F7-ABA7-40348CBF0E11}"/>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Oval 285">
                <a:extLst>
                  <a:ext uri="{FF2B5EF4-FFF2-40B4-BE49-F238E27FC236}">
                    <a16:creationId xmlns:a16="http://schemas.microsoft.com/office/drawing/2014/main" id="{4588D11D-55F8-4563-AA26-9BB199DC5476}"/>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2" name="Oval 286">
                <a:extLst>
                  <a:ext uri="{FF2B5EF4-FFF2-40B4-BE49-F238E27FC236}">
                    <a16:creationId xmlns:a16="http://schemas.microsoft.com/office/drawing/2014/main" id="{C4CBB964-1EDB-41DD-A6E7-4EC1319E5C5E}"/>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3" name="Oval 287">
                <a:extLst>
                  <a:ext uri="{FF2B5EF4-FFF2-40B4-BE49-F238E27FC236}">
                    <a16:creationId xmlns:a16="http://schemas.microsoft.com/office/drawing/2014/main" id="{E20118E0-2B7A-453B-A6AD-D2DEDF0B997E}"/>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4" name="Line 288">
                <a:extLst>
                  <a:ext uri="{FF2B5EF4-FFF2-40B4-BE49-F238E27FC236}">
                    <a16:creationId xmlns:a16="http://schemas.microsoft.com/office/drawing/2014/main" id="{B950AE0A-DF78-4461-B59C-AB82FFE7AB51}"/>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5" name="Line 289">
                <a:extLst>
                  <a:ext uri="{FF2B5EF4-FFF2-40B4-BE49-F238E27FC236}">
                    <a16:creationId xmlns:a16="http://schemas.microsoft.com/office/drawing/2014/main" id="{4063F788-DD98-4EBD-ABAB-BA7F944CC8B6}"/>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6" name="Line 290">
                <a:extLst>
                  <a:ext uri="{FF2B5EF4-FFF2-40B4-BE49-F238E27FC236}">
                    <a16:creationId xmlns:a16="http://schemas.microsoft.com/office/drawing/2014/main" id="{9F323B7D-7982-445F-9076-63A2AAFB9EE7}"/>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7" name="AutoShape 291">
                <a:extLst>
                  <a:ext uri="{FF2B5EF4-FFF2-40B4-BE49-F238E27FC236}">
                    <a16:creationId xmlns:a16="http://schemas.microsoft.com/office/drawing/2014/main" id="{2AE2C519-755C-4A99-8C0B-49A77043F905}"/>
                  </a:ext>
                </a:extLst>
              </p:cNvPr>
              <p:cNvCxnSpPr>
                <a:cxnSpLocks noChangeAspect="1" noChangeShapeType="1"/>
                <a:stCxn id="186" idx="0"/>
                <a:endCxn id="182"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8" name="Rectangle 292">
                <a:extLst>
                  <a:ext uri="{FF2B5EF4-FFF2-40B4-BE49-F238E27FC236}">
                    <a16:creationId xmlns:a16="http://schemas.microsoft.com/office/drawing/2014/main" id="{8CBF1515-D67A-4647-A6F9-B57B0193F08C}"/>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3">
                <a:extLst>
                  <a:ext uri="{FF2B5EF4-FFF2-40B4-BE49-F238E27FC236}">
                    <a16:creationId xmlns:a16="http://schemas.microsoft.com/office/drawing/2014/main" id="{7F80024F-9C10-45E1-A2EE-AD2E53760934}"/>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4">
                <a:extLst>
                  <a:ext uri="{FF2B5EF4-FFF2-40B4-BE49-F238E27FC236}">
                    <a16:creationId xmlns:a16="http://schemas.microsoft.com/office/drawing/2014/main" id="{AA030920-083C-44A6-9D7A-24DA65083F98}"/>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81" name="Rectangle 295">
                <a:extLst>
                  <a:ext uri="{FF2B5EF4-FFF2-40B4-BE49-F238E27FC236}">
                    <a16:creationId xmlns:a16="http://schemas.microsoft.com/office/drawing/2014/main" id="{34C8EDD7-5657-4E30-8620-58CEAAF7A2F7}"/>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6">
                <a:extLst>
                  <a:ext uri="{FF2B5EF4-FFF2-40B4-BE49-F238E27FC236}">
                    <a16:creationId xmlns:a16="http://schemas.microsoft.com/office/drawing/2014/main" id="{2F5CA394-02D3-4E4C-B42D-07EC9F1DA120}"/>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297">
                <a:extLst>
                  <a:ext uri="{FF2B5EF4-FFF2-40B4-BE49-F238E27FC236}">
                    <a16:creationId xmlns:a16="http://schemas.microsoft.com/office/drawing/2014/main" id="{3510F739-CDBE-45D8-8E6A-0A7E968612AB}"/>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298">
                <a:extLst>
                  <a:ext uri="{FF2B5EF4-FFF2-40B4-BE49-F238E27FC236}">
                    <a16:creationId xmlns:a16="http://schemas.microsoft.com/office/drawing/2014/main" id="{A2373E07-4051-48D6-A5BA-98A7FF17264D}"/>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5" name="Rectangle 299">
                <a:extLst>
                  <a:ext uri="{FF2B5EF4-FFF2-40B4-BE49-F238E27FC236}">
                    <a16:creationId xmlns:a16="http://schemas.microsoft.com/office/drawing/2014/main" id="{76E8BF13-DB14-4BAB-9B69-C6DDA3D99B22}"/>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6" name="Rectangle 300">
                <a:extLst>
                  <a:ext uri="{FF2B5EF4-FFF2-40B4-BE49-F238E27FC236}">
                    <a16:creationId xmlns:a16="http://schemas.microsoft.com/office/drawing/2014/main" id="{6D1F9D90-D801-4EC1-AB6A-162A4709D93B}"/>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7" name="Rectangle 301">
                <a:extLst>
                  <a:ext uri="{FF2B5EF4-FFF2-40B4-BE49-F238E27FC236}">
                    <a16:creationId xmlns:a16="http://schemas.microsoft.com/office/drawing/2014/main" id="{EA583A14-80EA-49D0-9522-81C079671ACA}"/>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8" name="AutoShape 302">
                <a:extLst>
                  <a:ext uri="{FF2B5EF4-FFF2-40B4-BE49-F238E27FC236}">
                    <a16:creationId xmlns:a16="http://schemas.microsoft.com/office/drawing/2014/main" id="{352BCA7E-247D-4E15-8C97-693877E46135}"/>
                  </a:ext>
                </a:extLst>
              </p:cNvPr>
              <p:cNvCxnSpPr>
                <a:cxnSpLocks noChangeAspect="1" noChangeShapeType="1"/>
                <a:stCxn id="187" idx="3"/>
                <a:endCxn id="187"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3">
                <a:extLst>
                  <a:ext uri="{FF2B5EF4-FFF2-40B4-BE49-F238E27FC236}">
                    <a16:creationId xmlns:a16="http://schemas.microsoft.com/office/drawing/2014/main" id="{7DD3539E-E4C2-462C-B509-E4240E74E8BB}"/>
                  </a:ext>
                </a:extLst>
              </p:cNvPr>
              <p:cNvCxnSpPr>
                <a:cxnSpLocks noChangeAspect="1" noChangeShapeType="1"/>
                <a:stCxn id="187" idx="1"/>
                <a:endCxn id="18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4">
                <a:extLst>
                  <a:ext uri="{FF2B5EF4-FFF2-40B4-BE49-F238E27FC236}">
                    <a16:creationId xmlns:a16="http://schemas.microsoft.com/office/drawing/2014/main" id="{7F2BFC11-E344-4677-9938-9DEE188333B5}"/>
                  </a:ext>
                </a:extLst>
              </p:cNvPr>
              <p:cNvCxnSpPr>
                <a:cxnSpLocks noChangeAspect="1" noChangeShapeType="1"/>
                <a:stCxn id="187" idx="1"/>
                <a:endCxn id="18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5">
                <a:extLst>
                  <a:ext uri="{FF2B5EF4-FFF2-40B4-BE49-F238E27FC236}">
                    <a16:creationId xmlns:a16="http://schemas.microsoft.com/office/drawing/2014/main" id="{47C49B81-2919-4582-87F5-525D6297F165}"/>
                  </a:ext>
                </a:extLst>
              </p:cNvPr>
              <p:cNvCxnSpPr>
                <a:cxnSpLocks noChangeAspect="1" noChangeShapeType="1"/>
                <a:stCxn id="187" idx="1"/>
                <a:endCxn id="18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6">
                <a:extLst>
                  <a:ext uri="{FF2B5EF4-FFF2-40B4-BE49-F238E27FC236}">
                    <a16:creationId xmlns:a16="http://schemas.microsoft.com/office/drawing/2014/main" id="{42E6D7D7-8D01-48DE-A742-4BCEAEAE686C}"/>
                  </a:ext>
                </a:extLst>
              </p:cNvPr>
              <p:cNvCxnSpPr>
                <a:cxnSpLocks noChangeAspect="1" noChangeShapeType="1"/>
                <a:stCxn id="187" idx="1"/>
                <a:endCxn id="18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07">
                <a:extLst>
                  <a:ext uri="{FF2B5EF4-FFF2-40B4-BE49-F238E27FC236}">
                    <a16:creationId xmlns:a16="http://schemas.microsoft.com/office/drawing/2014/main" id="{7018F56B-F51F-4F6E-81E7-43ABE1899CD8}"/>
                  </a:ext>
                </a:extLst>
              </p:cNvPr>
              <p:cNvCxnSpPr>
                <a:cxnSpLocks noChangeAspect="1" noChangeShapeType="1"/>
                <a:stCxn id="180" idx="3"/>
                <a:endCxn id="180"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08">
                <a:extLst>
                  <a:ext uri="{FF2B5EF4-FFF2-40B4-BE49-F238E27FC236}">
                    <a16:creationId xmlns:a16="http://schemas.microsoft.com/office/drawing/2014/main" id="{0A390F5A-164C-42C6-B548-96B9AB49D66B}"/>
                  </a:ext>
                </a:extLst>
              </p:cNvPr>
              <p:cNvCxnSpPr>
                <a:cxnSpLocks noChangeAspect="1" noChangeShapeType="1"/>
                <a:stCxn id="187" idx="1"/>
                <a:endCxn id="18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09">
                <a:extLst>
                  <a:ext uri="{FF2B5EF4-FFF2-40B4-BE49-F238E27FC236}">
                    <a16:creationId xmlns:a16="http://schemas.microsoft.com/office/drawing/2014/main" id="{3B8E2549-756D-48EF-93E9-059EF925E899}"/>
                  </a:ext>
                </a:extLst>
              </p:cNvPr>
              <p:cNvCxnSpPr>
                <a:cxnSpLocks noChangeAspect="1" noChangeShapeType="1"/>
                <a:stCxn id="187" idx="1"/>
                <a:endCxn id="18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0">
                <a:extLst>
                  <a:ext uri="{FF2B5EF4-FFF2-40B4-BE49-F238E27FC236}">
                    <a16:creationId xmlns:a16="http://schemas.microsoft.com/office/drawing/2014/main" id="{B54620BF-DE67-44F9-8961-F4FDBAB576BB}"/>
                  </a:ext>
                </a:extLst>
              </p:cNvPr>
              <p:cNvCxnSpPr>
                <a:cxnSpLocks noChangeAspect="1" noChangeShapeType="1"/>
                <a:stCxn id="187" idx="1"/>
                <a:endCxn id="18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AutoShape 311">
                <a:extLst>
                  <a:ext uri="{FF2B5EF4-FFF2-40B4-BE49-F238E27FC236}">
                    <a16:creationId xmlns:a16="http://schemas.microsoft.com/office/drawing/2014/main" id="{0F113148-9710-40D8-AB4D-063999807E59}"/>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AutoShape 312">
                <a:extLst>
                  <a:ext uri="{FF2B5EF4-FFF2-40B4-BE49-F238E27FC236}">
                    <a16:creationId xmlns:a16="http://schemas.microsoft.com/office/drawing/2014/main" id="{F051C8DD-21B2-4629-934F-EE9D6A8C5634}"/>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AutoShape 313">
                <a:extLst>
                  <a:ext uri="{FF2B5EF4-FFF2-40B4-BE49-F238E27FC236}">
                    <a16:creationId xmlns:a16="http://schemas.microsoft.com/office/drawing/2014/main" id="{2B214A99-A8A2-40F2-AAFE-90CF2C96E124}"/>
                  </a:ext>
                </a:extLst>
              </p:cNvPr>
              <p:cNvCxnSpPr>
                <a:cxnSpLocks noChangeAspect="1" noChangeShapeType="1"/>
                <a:stCxn id="180" idx="1"/>
                <a:endCxn id="180"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0" name="Line 314">
                <a:extLst>
                  <a:ext uri="{FF2B5EF4-FFF2-40B4-BE49-F238E27FC236}">
                    <a16:creationId xmlns:a16="http://schemas.microsoft.com/office/drawing/2014/main" id="{D39F0ED2-0281-46B7-BA52-D62F0FDD9519}"/>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5">
                <a:extLst>
                  <a:ext uri="{FF2B5EF4-FFF2-40B4-BE49-F238E27FC236}">
                    <a16:creationId xmlns:a16="http://schemas.microsoft.com/office/drawing/2014/main" id="{73338257-2D49-4A48-97EF-98A9EA23C3DF}"/>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6">
                <a:extLst>
                  <a:ext uri="{FF2B5EF4-FFF2-40B4-BE49-F238E27FC236}">
                    <a16:creationId xmlns:a16="http://schemas.microsoft.com/office/drawing/2014/main" id="{06673B8D-255A-4734-9050-CCEE78160808}"/>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17">
                <a:extLst>
                  <a:ext uri="{FF2B5EF4-FFF2-40B4-BE49-F238E27FC236}">
                    <a16:creationId xmlns:a16="http://schemas.microsoft.com/office/drawing/2014/main" id="{A2F422B4-DEE1-47F5-89CD-1CDEE0A4B6BC}"/>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18">
                <a:extLst>
                  <a:ext uri="{FF2B5EF4-FFF2-40B4-BE49-F238E27FC236}">
                    <a16:creationId xmlns:a16="http://schemas.microsoft.com/office/drawing/2014/main" id="{B6208C65-4F72-4271-B6C6-72E9AF4CFA2F}"/>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19">
                <a:extLst>
                  <a:ext uri="{FF2B5EF4-FFF2-40B4-BE49-F238E27FC236}">
                    <a16:creationId xmlns:a16="http://schemas.microsoft.com/office/drawing/2014/main" id="{E7B294DE-3FC1-4B87-A65F-4B1F48C7D0F3}"/>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0">
                <a:extLst>
                  <a:ext uri="{FF2B5EF4-FFF2-40B4-BE49-F238E27FC236}">
                    <a16:creationId xmlns:a16="http://schemas.microsoft.com/office/drawing/2014/main" id="{051531EC-8E57-4EB4-B864-679429635D40}"/>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1">
                <a:extLst>
                  <a:ext uri="{FF2B5EF4-FFF2-40B4-BE49-F238E27FC236}">
                    <a16:creationId xmlns:a16="http://schemas.microsoft.com/office/drawing/2014/main" id="{3E967EB9-6790-474F-A349-655BB81D5441}"/>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2">
                <a:extLst>
                  <a:ext uri="{FF2B5EF4-FFF2-40B4-BE49-F238E27FC236}">
                    <a16:creationId xmlns:a16="http://schemas.microsoft.com/office/drawing/2014/main" id="{BF2694E4-1935-433C-A2CE-9765C3033AD5}"/>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3">
                <a:extLst>
                  <a:ext uri="{FF2B5EF4-FFF2-40B4-BE49-F238E27FC236}">
                    <a16:creationId xmlns:a16="http://schemas.microsoft.com/office/drawing/2014/main" id="{E713EDB6-C231-4E00-8FF4-633488888BE0}"/>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4">
                <a:extLst>
                  <a:ext uri="{FF2B5EF4-FFF2-40B4-BE49-F238E27FC236}">
                    <a16:creationId xmlns:a16="http://schemas.microsoft.com/office/drawing/2014/main" id="{FFF51F2A-BE78-4954-8750-7653B7895BB5}"/>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Line 325">
                <a:extLst>
                  <a:ext uri="{FF2B5EF4-FFF2-40B4-BE49-F238E27FC236}">
                    <a16:creationId xmlns:a16="http://schemas.microsoft.com/office/drawing/2014/main" id="{EEA6760B-91E9-406F-9CF7-1ED7879D5258}"/>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2" name="Line 326">
                <a:extLst>
                  <a:ext uri="{FF2B5EF4-FFF2-40B4-BE49-F238E27FC236}">
                    <a16:creationId xmlns:a16="http://schemas.microsoft.com/office/drawing/2014/main" id="{87510E49-5DC7-4DF7-9F6F-1A436D723558}"/>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3" name="Line 327">
                <a:extLst>
                  <a:ext uri="{FF2B5EF4-FFF2-40B4-BE49-F238E27FC236}">
                    <a16:creationId xmlns:a16="http://schemas.microsoft.com/office/drawing/2014/main" id="{72940FEE-CD70-4EB7-AA21-E1F4A3C271AC}"/>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4" name="Oval 328">
                <a:extLst>
                  <a:ext uri="{FF2B5EF4-FFF2-40B4-BE49-F238E27FC236}">
                    <a16:creationId xmlns:a16="http://schemas.microsoft.com/office/drawing/2014/main" id="{9FF842DC-A38C-4471-B685-FE3AD0950B90}"/>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29">
                <a:extLst>
                  <a:ext uri="{FF2B5EF4-FFF2-40B4-BE49-F238E27FC236}">
                    <a16:creationId xmlns:a16="http://schemas.microsoft.com/office/drawing/2014/main" id="{EF87271C-485F-4D47-9B58-AAD7FFD34D7A}"/>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0">
                <a:extLst>
                  <a:ext uri="{FF2B5EF4-FFF2-40B4-BE49-F238E27FC236}">
                    <a16:creationId xmlns:a16="http://schemas.microsoft.com/office/drawing/2014/main" id="{B0612736-EE33-48CE-8423-0D2CA3BA6AC9}"/>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1">
                <a:extLst>
                  <a:ext uri="{FF2B5EF4-FFF2-40B4-BE49-F238E27FC236}">
                    <a16:creationId xmlns:a16="http://schemas.microsoft.com/office/drawing/2014/main" id="{7D75E3C1-F91A-4712-9DBB-43BABF40603F}"/>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2">
                <a:extLst>
                  <a:ext uri="{FF2B5EF4-FFF2-40B4-BE49-F238E27FC236}">
                    <a16:creationId xmlns:a16="http://schemas.microsoft.com/office/drawing/2014/main" id="{75BA5BE4-552C-449B-A9DA-F0923CA769CF}"/>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3">
                <a:extLst>
                  <a:ext uri="{FF2B5EF4-FFF2-40B4-BE49-F238E27FC236}">
                    <a16:creationId xmlns:a16="http://schemas.microsoft.com/office/drawing/2014/main" id="{3300770E-2B61-43E5-8E95-CFAFB5DA10C0}"/>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4">
                <a:extLst>
                  <a:ext uri="{FF2B5EF4-FFF2-40B4-BE49-F238E27FC236}">
                    <a16:creationId xmlns:a16="http://schemas.microsoft.com/office/drawing/2014/main" id="{67B77270-530C-4AA9-86D6-7C2DB61E8626}"/>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Oval 335">
                <a:extLst>
                  <a:ext uri="{FF2B5EF4-FFF2-40B4-BE49-F238E27FC236}">
                    <a16:creationId xmlns:a16="http://schemas.microsoft.com/office/drawing/2014/main" id="{C23422E9-E5CC-49B6-A4F7-860C9DBA7480}"/>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2" name="Oval 336">
                <a:extLst>
                  <a:ext uri="{FF2B5EF4-FFF2-40B4-BE49-F238E27FC236}">
                    <a16:creationId xmlns:a16="http://schemas.microsoft.com/office/drawing/2014/main" id="{ED0BCAD2-F4C6-4FC1-9C21-10AA9FE20440}"/>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3" name="Oval 337">
                <a:extLst>
                  <a:ext uri="{FF2B5EF4-FFF2-40B4-BE49-F238E27FC236}">
                    <a16:creationId xmlns:a16="http://schemas.microsoft.com/office/drawing/2014/main" id="{FE6A089D-8EA9-45E2-9C26-D58BC20997DC}"/>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4" name="Line 338">
                <a:extLst>
                  <a:ext uri="{FF2B5EF4-FFF2-40B4-BE49-F238E27FC236}">
                    <a16:creationId xmlns:a16="http://schemas.microsoft.com/office/drawing/2014/main" id="{270B136B-4E02-429F-9F24-B0847B63191F}"/>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5" name="Line 339">
                <a:extLst>
                  <a:ext uri="{FF2B5EF4-FFF2-40B4-BE49-F238E27FC236}">
                    <a16:creationId xmlns:a16="http://schemas.microsoft.com/office/drawing/2014/main" id="{1E7337A6-C733-4664-A01E-5B7D2AC335AA}"/>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6" name="Line 340">
                <a:extLst>
                  <a:ext uri="{FF2B5EF4-FFF2-40B4-BE49-F238E27FC236}">
                    <a16:creationId xmlns:a16="http://schemas.microsoft.com/office/drawing/2014/main" id="{E9707A5E-A6E4-4D59-9E34-D7566F58DFF4}"/>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7" name="AutoShape 341">
                <a:extLst>
                  <a:ext uri="{FF2B5EF4-FFF2-40B4-BE49-F238E27FC236}">
                    <a16:creationId xmlns:a16="http://schemas.microsoft.com/office/drawing/2014/main" id="{C90BF6E5-5936-46B1-87DC-1DBE68ACCB13}"/>
                  </a:ext>
                </a:extLst>
              </p:cNvPr>
              <p:cNvCxnSpPr>
                <a:cxnSpLocks noChangeAspect="1" noChangeShapeType="1"/>
                <a:stCxn id="236" idx="0"/>
                <a:endCxn id="232"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8" name="Rectangle 342">
                <a:extLst>
                  <a:ext uri="{FF2B5EF4-FFF2-40B4-BE49-F238E27FC236}">
                    <a16:creationId xmlns:a16="http://schemas.microsoft.com/office/drawing/2014/main" id="{3D57463B-44D6-43C9-A361-16D06D36819D}"/>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3">
                <a:extLst>
                  <a:ext uri="{FF2B5EF4-FFF2-40B4-BE49-F238E27FC236}">
                    <a16:creationId xmlns:a16="http://schemas.microsoft.com/office/drawing/2014/main" id="{5CFA424B-4AF4-4FB5-937B-D18986F22610}"/>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4">
                <a:extLst>
                  <a:ext uri="{FF2B5EF4-FFF2-40B4-BE49-F238E27FC236}">
                    <a16:creationId xmlns:a16="http://schemas.microsoft.com/office/drawing/2014/main" id="{81A8BFA9-9957-4EC0-8F75-1FCEFC26B0BE}"/>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31" name="Rectangle 345">
                <a:extLst>
                  <a:ext uri="{FF2B5EF4-FFF2-40B4-BE49-F238E27FC236}">
                    <a16:creationId xmlns:a16="http://schemas.microsoft.com/office/drawing/2014/main" id="{926C238D-8C4D-4CC4-BCC1-9630A73E5041}"/>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6">
                <a:extLst>
                  <a:ext uri="{FF2B5EF4-FFF2-40B4-BE49-F238E27FC236}">
                    <a16:creationId xmlns:a16="http://schemas.microsoft.com/office/drawing/2014/main" id="{700793B7-0F9E-4AD6-8E3E-4B7A507EBD8C}"/>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47">
                <a:extLst>
                  <a:ext uri="{FF2B5EF4-FFF2-40B4-BE49-F238E27FC236}">
                    <a16:creationId xmlns:a16="http://schemas.microsoft.com/office/drawing/2014/main" id="{967D4654-C65E-4576-8CD7-E23638BD742A}"/>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48">
                <a:extLst>
                  <a:ext uri="{FF2B5EF4-FFF2-40B4-BE49-F238E27FC236}">
                    <a16:creationId xmlns:a16="http://schemas.microsoft.com/office/drawing/2014/main" id="{58B75325-1D4D-4FD6-961D-6785612C34C3}"/>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5" name="Rectangle 349">
                <a:extLst>
                  <a:ext uri="{FF2B5EF4-FFF2-40B4-BE49-F238E27FC236}">
                    <a16:creationId xmlns:a16="http://schemas.microsoft.com/office/drawing/2014/main" id="{F80E7EF3-6AEC-44F4-84B0-B2F0CFF8068C}"/>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6" name="Rectangle 350">
                <a:extLst>
                  <a:ext uri="{FF2B5EF4-FFF2-40B4-BE49-F238E27FC236}">
                    <a16:creationId xmlns:a16="http://schemas.microsoft.com/office/drawing/2014/main" id="{E956A93A-952B-459D-8734-1A4E4AF2A279}"/>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7" name="Rectangle 351">
                <a:extLst>
                  <a:ext uri="{FF2B5EF4-FFF2-40B4-BE49-F238E27FC236}">
                    <a16:creationId xmlns:a16="http://schemas.microsoft.com/office/drawing/2014/main" id="{F61DBADD-A6FD-456A-B29D-57BB6B3B07A7}"/>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8" name="AutoShape 352">
                <a:extLst>
                  <a:ext uri="{FF2B5EF4-FFF2-40B4-BE49-F238E27FC236}">
                    <a16:creationId xmlns:a16="http://schemas.microsoft.com/office/drawing/2014/main" id="{BAEB7249-1557-47FA-AB57-E9A731DC241E}"/>
                  </a:ext>
                </a:extLst>
              </p:cNvPr>
              <p:cNvCxnSpPr>
                <a:cxnSpLocks noChangeAspect="1" noChangeShapeType="1"/>
                <a:stCxn id="237" idx="3"/>
                <a:endCxn id="237"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3">
                <a:extLst>
                  <a:ext uri="{FF2B5EF4-FFF2-40B4-BE49-F238E27FC236}">
                    <a16:creationId xmlns:a16="http://schemas.microsoft.com/office/drawing/2014/main" id="{9B2D53D2-A690-4188-A49C-A655A0F53C84}"/>
                  </a:ext>
                </a:extLst>
              </p:cNvPr>
              <p:cNvCxnSpPr>
                <a:cxnSpLocks noChangeAspect="1" noChangeShapeType="1"/>
                <a:stCxn id="237" idx="1"/>
                <a:endCxn id="23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4">
                <a:extLst>
                  <a:ext uri="{FF2B5EF4-FFF2-40B4-BE49-F238E27FC236}">
                    <a16:creationId xmlns:a16="http://schemas.microsoft.com/office/drawing/2014/main" id="{C0E579B4-39D5-41D0-81A6-28B8B148F39B}"/>
                  </a:ext>
                </a:extLst>
              </p:cNvPr>
              <p:cNvCxnSpPr>
                <a:cxnSpLocks noChangeAspect="1" noChangeShapeType="1"/>
                <a:stCxn id="237" idx="1"/>
                <a:endCxn id="23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5">
                <a:extLst>
                  <a:ext uri="{FF2B5EF4-FFF2-40B4-BE49-F238E27FC236}">
                    <a16:creationId xmlns:a16="http://schemas.microsoft.com/office/drawing/2014/main" id="{D064A1FF-22D0-4F5F-AF92-B9EEC1D5FF90}"/>
                  </a:ext>
                </a:extLst>
              </p:cNvPr>
              <p:cNvCxnSpPr>
                <a:cxnSpLocks noChangeAspect="1" noChangeShapeType="1"/>
                <a:stCxn id="237" idx="1"/>
                <a:endCxn id="23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6">
                <a:extLst>
                  <a:ext uri="{FF2B5EF4-FFF2-40B4-BE49-F238E27FC236}">
                    <a16:creationId xmlns:a16="http://schemas.microsoft.com/office/drawing/2014/main" id="{112A9C41-ACF5-44D8-8CD9-EF9F82542CD7}"/>
                  </a:ext>
                </a:extLst>
              </p:cNvPr>
              <p:cNvCxnSpPr>
                <a:cxnSpLocks noChangeAspect="1" noChangeShapeType="1"/>
                <a:stCxn id="237" idx="1"/>
                <a:endCxn id="23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57">
                <a:extLst>
                  <a:ext uri="{FF2B5EF4-FFF2-40B4-BE49-F238E27FC236}">
                    <a16:creationId xmlns:a16="http://schemas.microsoft.com/office/drawing/2014/main" id="{8DA37937-E64B-4C65-9534-44A9868274E6}"/>
                  </a:ext>
                </a:extLst>
              </p:cNvPr>
              <p:cNvCxnSpPr>
                <a:cxnSpLocks noChangeAspect="1" noChangeShapeType="1"/>
                <a:stCxn id="230" idx="3"/>
                <a:endCxn id="230"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58">
                <a:extLst>
                  <a:ext uri="{FF2B5EF4-FFF2-40B4-BE49-F238E27FC236}">
                    <a16:creationId xmlns:a16="http://schemas.microsoft.com/office/drawing/2014/main" id="{6BB1152F-E106-4988-B5A3-E5A15E3C6C50}"/>
                  </a:ext>
                </a:extLst>
              </p:cNvPr>
              <p:cNvCxnSpPr>
                <a:cxnSpLocks noChangeAspect="1" noChangeShapeType="1"/>
                <a:stCxn id="237" idx="1"/>
                <a:endCxn id="23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59">
                <a:extLst>
                  <a:ext uri="{FF2B5EF4-FFF2-40B4-BE49-F238E27FC236}">
                    <a16:creationId xmlns:a16="http://schemas.microsoft.com/office/drawing/2014/main" id="{C2653D61-677D-4392-BBAC-3A9C98AE4015}"/>
                  </a:ext>
                </a:extLst>
              </p:cNvPr>
              <p:cNvCxnSpPr>
                <a:cxnSpLocks noChangeAspect="1" noChangeShapeType="1"/>
                <a:stCxn id="237" idx="1"/>
                <a:endCxn id="23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0">
                <a:extLst>
                  <a:ext uri="{FF2B5EF4-FFF2-40B4-BE49-F238E27FC236}">
                    <a16:creationId xmlns:a16="http://schemas.microsoft.com/office/drawing/2014/main" id="{8BA9CF4D-3E6D-4C4C-B2FA-3F0F9FF9C341}"/>
                  </a:ext>
                </a:extLst>
              </p:cNvPr>
              <p:cNvCxnSpPr>
                <a:cxnSpLocks noChangeAspect="1" noChangeShapeType="1"/>
                <a:stCxn id="237" idx="1"/>
                <a:endCxn id="23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7" name="AutoShape 361">
                <a:extLst>
                  <a:ext uri="{FF2B5EF4-FFF2-40B4-BE49-F238E27FC236}">
                    <a16:creationId xmlns:a16="http://schemas.microsoft.com/office/drawing/2014/main" id="{843E616C-DDB6-4F67-A211-0DB66FDF9E7A}"/>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8" name="AutoShape 362">
                <a:extLst>
                  <a:ext uri="{FF2B5EF4-FFF2-40B4-BE49-F238E27FC236}">
                    <a16:creationId xmlns:a16="http://schemas.microsoft.com/office/drawing/2014/main" id="{403FC8B9-2F87-40DD-90D4-3FF9E5C6BB96}"/>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9" name="AutoShape 363">
                <a:extLst>
                  <a:ext uri="{FF2B5EF4-FFF2-40B4-BE49-F238E27FC236}">
                    <a16:creationId xmlns:a16="http://schemas.microsoft.com/office/drawing/2014/main" id="{BD86B595-AB32-429C-B5D3-57AD2D3F61C3}"/>
                  </a:ext>
                </a:extLst>
              </p:cNvPr>
              <p:cNvCxnSpPr>
                <a:cxnSpLocks noChangeAspect="1" noChangeShapeType="1"/>
                <a:stCxn id="230" idx="1"/>
                <a:endCxn id="230"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0" name="Line 364">
                <a:extLst>
                  <a:ext uri="{FF2B5EF4-FFF2-40B4-BE49-F238E27FC236}">
                    <a16:creationId xmlns:a16="http://schemas.microsoft.com/office/drawing/2014/main" id="{2C57F2C7-C28C-4ACE-ADBE-467F0FB774A7}"/>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5">
                <a:extLst>
                  <a:ext uri="{FF2B5EF4-FFF2-40B4-BE49-F238E27FC236}">
                    <a16:creationId xmlns:a16="http://schemas.microsoft.com/office/drawing/2014/main" id="{6874700A-1712-4B32-B401-04F305381BD8}"/>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6">
                <a:extLst>
                  <a:ext uri="{FF2B5EF4-FFF2-40B4-BE49-F238E27FC236}">
                    <a16:creationId xmlns:a16="http://schemas.microsoft.com/office/drawing/2014/main" id="{20910693-5A70-4B47-BF84-13763686004A}"/>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67">
                <a:extLst>
                  <a:ext uri="{FF2B5EF4-FFF2-40B4-BE49-F238E27FC236}">
                    <a16:creationId xmlns:a16="http://schemas.microsoft.com/office/drawing/2014/main" id="{DEE8423E-B0C7-41A5-AC44-FC67FA5897D9}"/>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68">
                <a:extLst>
                  <a:ext uri="{FF2B5EF4-FFF2-40B4-BE49-F238E27FC236}">
                    <a16:creationId xmlns:a16="http://schemas.microsoft.com/office/drawing/2014/main" id="{F47F2624-E583-4C60-AAC1-E3F2A05B8158}"/>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69">
                <a:extLst>
                  <a:ext uri="{FF2B5EF4-FFF2-40B4-BE49-F238E27FC236}">
                    <a16:creationId xmlns:a16="http://schemas.microsoft.com/office/drawing/2014/main" id="{AA578C67-8123-4D65-90F2-5F3DDB75D64D}"/>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0">
                <a:extLst>
                  <a:ext uri="{FF2B5EF4-FFF2-40B4-BE49-F238E27FC236}">
                    <a16:creationId xmlns:a16="http://schemas.microsoft.com/office/drawing/2014/main" id="{1C382469-4CBC-4C65-8058-EA5D54689266}"/>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1">
                <a:extLst>
                  <a:ext uri="{FF2B5EF4-FFF2-40B4-BE49-F238E27FC236}">
                    <a16:creationId xmlns:a16="http://schemas.microsoft.com/office/drawing/2014/main" id="{5F4F8175-31CD-4BB1-A36E-F7E97ADCD800}"/>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2">
                <a:extLst>
                  <a:ext uri="{FF2B5EF4-FFF2-40B4-BE49-F238E27FC236}">
                    <a16:creationId xmlns:a16="http://schemas.microsoft.com/office/drawing/2014/main" id="{EFB82A6E-CE36-4B3D-9026-330C404B04DF}"/>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3">
                <a:extLst>
                  <a:ext uri="{FF2B5EF4-FFF2-40B4-BE49-F238E27FC236}">
                    <a16:creationId xmlns:a16="http://schemas.microsoft.com/office/drawing/2014/main" id="{FA1C802B-030A-4ED1-9B51-6316AD9E4E1B}"/>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4">
                <a:extLst>
                  <a:ext uri="{FF2B5EF4-FFF2-40B4-BE49-F238E27FC236}">
                    <a16:creationId xmlns:a16="http://schemas.microsoft.com/office/drawing/2014/main" id="{3A0DD905-344D-44D3-AE39-D062855E0DFA}"/>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Line 375">
                <a:extLst>
                  <a:ext uri="{FF2B5EF4-FFF2-40B4-BE49-F238E27FC236}">
                    <a16:creationId xmlns:a16="http://schemas.microsoft.com/office/drawing/2014/main" id="{51F93959-3F32-4DCE-BD06-AC0FD94E2255}"/>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2" name="Line 376">
                <a:extLst>
                  <a:ext uri="{FF2B5EF4-FFF2-40B4-BE49-F238E27FC236}">
                    <a16:creationId xmlns:a16="http://schemas.microsoft.com/office/drawing/2014/main" id="{79C02B5A-D11A-403E-94E7-AE8C18D71C74}"/>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3" name="Line 377">
                <a:extLst>
                  <a:ext uri="{FF2B5EF4-FFF2-40B4-BE49-F238E27FC236}">
                    <a16:creationId xmlns:a16="http://schemas.microsoft.com/office/drawing/2014/main" id="{07D193A0-A7F6-4878-9FD7-816378ECFA2B}"/>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4" name="Oval 378">
                <a:extLst>
                  <a:ext uri="{FF2B5EF4-FFF2-40B4-BE49-F238E27FC236}">
                    <a16:creationId xmlns:a16="http://schemas.microsoft.com/office/drawing/2014/main" id="{0942CE73-E4B2-4E9A-B7BB-CF64378AD8D8}"/>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79">
                <a:extLst>
                  <a:ext uri="{FF2B5EF4-FFF2-40B4-BE49-F238E27FC236}">
                    <a16:creationId xmlns:a16="http://schemas.microsoft.com/office/drawing/2014/main" id="{C92E19A8-6554-4246-B7E2-9DFD12697A88}"/>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0">
                <a:extLst>
                  <a:ext uri="{FF2B5EF4-FFF2-40B4-BE49-F238E27FC236}">
                    <a16:creationId xmlns:a16="http://schemas.microsoft.com/office/drawing/2014/main" id="{15AAC349-9B7B-4326-BF7E-BC71625E82DD}"/>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1">
                <a:extLst>
                  <a:ext uri="{FF2B5EF4-FFF2-40B4-BE49-F238E27FC236}">
                    <a16:creationId xmlns:a16="http://schemas.microsoft.com/office/drawing/2014/main" id="{F990AF28-F375-4610-AC50-B2739919A2DA}"/>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2">
                <a:extLst>
                  <a:ext uri="{FF2B5EF4-FFF2-40B4-BE49-F238E27FC236}">
                    <a16:creationId xmlns:a16="http://schemas.microsoft.com/office/drawing/2014/main" id="{34038206-A3FE-4D1E-A4FD-845B72C01F31}"/>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3">
                <a:extLst>
                  <a:ext uri="{FF2B5EF4-FFF2-40B4-BE49-F238E27FC236}">
                    <a16:creationId xmlns:a16="http://schemas.microsoft.com/office/drawing/2014/main" id="{FB588530-6C68-471F-B11A-FF6779E6CD50}"/>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4">
                <a:extLst>
                  <a:ext uri="{FF2B5EF4-FFF2-40B4-BE49-F238E27FC236}">
                    <a16:creationId xmlns:a16="http://schemas.microsoft.com/office/drawing/2014/main" id="{5DE5B533-3997-49CA-A137-B1566163B0E5}"/>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Oval 385">
                <a:extLst>
                  <a:ext uri="{FF2B5EF4-FFF2-40B4-BE49-F238E27FC236}">
                    <a16:creationId xmlns:a16="http://schemas.microsoft.com/office/drawing/2014/main" id="{3B629B8D-5E1F-4A74-B030-EB90B50D4E6B}"/>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2" name="Oval 386">
                <a:extLst>
                  <a:ext uri="{FF2B5EF4-FFF2-40B4-BE49-F238E27FC236}">
                    <a16:creationId xmlns:a16="http://schemas.microsoft.com/office/drawing/2014/main" id="{294EC19B-1B92-47EB-814E-8ED87D92C093}"/>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3" name="Oval 387">
                <a:extLst>
                  <a:ext uri="{FF2B5EF4-FFF2-40B4-BE49-F238E27FC236}">
                    <a16:creationId xmlns:a16="http://schemas.microsoft.com/office/drawing/2014/main" id="{EC012093-A8E5-4B7F-9284-3BF805805D19}"/>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4" name="Line 388">
                <a:extLst>
                  <a:ext uri="{FF2B5EF4-FFF2-40B4-BE49-F238E27FC236}">
                    <a16:creationId xmlns:a16="http://schemas.microsoft.com/office/drawing/2014/main" id="{7A30C89F-DED0-431B-88B9-52013A04F721}"/>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5" name="Line 389">
                <a:extLst>
                  <a:ext uri="{FF2B5EF4-FFF2-40B4-BE49-F238E27FC236}">
                    <a16:creationId xmlns:a16="http://schemas.microsoft.com/office/drawing/2014/main" id="{D8D5BD56-8C71-4011-9565-F294F12F465C}"/>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6" name="Text Box 391">
                <a:extLst>
                  <a:ext uri="{FF2B5EF4-FFF2-40B4-BE49-F238E27FC236}">
                    <a16:creationId xmlns:a16="http://schemas.microsoft.com/office/drawing/2014/main" id="{5A5CDFD5-A7AD-4CD5-947E-027C7B658705}"/>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7" name="Text Box 392">
                <a:extLst>
                  <a:ext uri="{FF2B5EF4-FFF2-40B4-BE49-F238E27FC236}">
                    <a16:creationId xmlns:a16="http://schemas.microsoft.com/office/drawing/2014/main" id="{4E9BCE54-3C2F-41EF-8E07-7E1E06A3A234}"/>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8" name="Text Box 393">
                <a:extLst>
                  <a:ext uri="{FF2B5EF4-FFF2-40B4-BE49-F238E27FC236}">
                    <a16:creationId xmlns:a16="http://schemas.microsoft.com/office/drawing/2014/main" id="{5ED59851-2CD5-4099-A3B6-D897D4807DA6}"/>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9" name="Text Box 394">
                <a:extLst>
                  <a:ext uri="{FF2B5EF4-FFF2-40B4-BE49-F238E27FC236}">
                    <a16:creationId xmlns:a16="http://schemas.microsoft.com/office/drawing/2014/main" id="{C5B414A1-3C5E-4FE4-B75D-35231987CA4E}"/>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0" name="Text Box 395">
                <a:extLst>
                  <a:ext uri="{FF2B5EF4-FFF2-40B4-BE49-F238E27FC236}">
                    <a16:creationId xmlns:a16="http://schemas.microsoft.com/office/drawing/2014/main" id="{3C9C2EDE-77F0-4D92-9953-6BC7C2BE0A16}"/>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1" name="Arc 396">
                <a:extLst>
                  <a:ext uri="{FF2B5EF4-FFF2-40B4-BE49-F238E27FC236}">
                    <a16:creationId xmlns:a16="http://schemas.microsoft.com/office/drawing/2014/main" id="{9D250F5F-C00A-43AB-AB9E-0D076723C98D}"/>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153605"/>
                                        </p:tgtEl>
                                        <p:attrNameLst>
                                          <p:attrName>style.visibility</p:attrName>
                                        </p:attrNameLst>
                                      </p:cBhvr>
                                      <p:to>
                                        <p:strVal val="visible"/>
                                      </p:to>
                                    </p:set>
                                    <p:anim calcmode="lin" valueType="num">
                                      <p:cBhvr additive="base">
                                        <p:cTn id="7" dur="500" fill="hold"/>
                                        <p:tgtEl>
                                          <p:spTgt spid="153605"/>
                                        </p:tgtEl>
                                        <p:attrNameLst>
                                          <p:attrName>ppt_x</p:attrName>
                                        </p:attrNameLst>
                                      </p:cBhvr>
                                      <p:tavLst>
                                        <p:tav tm="0">
                                          <p:val>
                                            <p:strVal val="1+#ppt_w/2"/>
                                          </p:val>
                                        </p:tav>
                                        <p:tav tm="100000">
                                          <p:val>
                                            <p:strVal val="#ppt_x"/>
                                          </p:val>
                                        </p:tav>
                                      </p:tavLst>
                                    </p:anim>
                                    <p:anim calcmode="lin" valueType="num">
                                      <p:cBhvr additive="base">
                                        <p:cTn id="8" dur="500" fill="hold"/>
                                        <p:tgtEl>
                                          <p:spTgt spid="1536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91ED87-BFB2-4355-9EB2-6047B945A1E2}"/>
              </a:ext>
            </a:extLst>
          </p:cNvPr>
          <p:cNvSpPr>
            <a:spLocks noGrp="1"/>
          </p:cNvSpPr>
          <p:nvPr>
            <p:ph type="title"/>
          </p:nvPr>
        </p:nvSpPr>
        <p:spPr>
          <a:xfrm>
            <a:off x="838200" y="-3402"/>
            <a:ext cx="10515600" cy="1325563"/>
          </a:xfrm>
        </p:spPr>
        <p:txBody>
          <a:bodyPr/>
          <a:lstStyle/>
          <a:p>
            <a:r>
              <a:rPr lang="en-GB" b="1" dirty="0">
                <a:latin typeface="Verdana" panose="020B0604030504040204" pitchFamily="34" charset="0"/>
                <a:ea typeface="Verdana" panose="020B0604030504040204" pitchFamily="34" charset="0"/>
              </a:rPr>
              <a:t>References:</a:t>
            </a:r>
          </a:p>
        </p:txBody>
      </p:sp>
      <p:sp>
        <p:nvSpPr>
          <p:cNvPr id="3" name="Content Placeholder 2">
            <a:extLst>
              <a:ext uri="{FF2B5EF4-FFF2-40B4-BE49-F238E27FC236}">
                <a16:creationId xmlns:a16="http://schemas.microsoft.com/office/drawing/2014/main" id="{56377D62-0ABF-4E79-BC61-F111E1482B98}"/>
              </a:ext>
            </a:extLst>
          </p:cNvPr>
          <p:cNvSpPr>
            <a:spLocks noGrp="1"/>
          </p:cNvSpPr>
          <p:nvPr>
            <p:ph idx="1"/>
          </p:nvPr>
        </p:nvSpPr>
        <p:spPr>
          <a:xfrm>
            <a:off x="838200" y="1127982"/>
            <a:ext cx="10515600" cy="4351338"/>
          </a:xfrm>
        </p:spPr>
        <p:txBody>
          <a:bodyPr/>
          <a:lstStyle/>
          <a:p>
            <a:pPr marL="514350" indent="-514350">
              <a:buFont typeface="+mj-lt"/>
              <a:buAutoNum type="arabicPeriod"/>
            </a:pPr>
            <a:r>
              <a:rPr lang="en-GB" dirty="0"/>
              <a:t>Lee S, Russo D, Redman C.  Functional and structural aspects of the Kell blood group system.  </a:t>
            </a:r>
            <a:r>
              <a:rPr lang="en-GB" i="1" dirty="0"/>
              <a:t>Transfusion Medicine Reviews</a:t>
            </a:r>
            <a:r>
              <a:rPr lang="en-GB" dirty="0"/>
              <a:t> 2000; </a:t>
            </a:r>
            <a:r>
              <a:rPr lang="en-GB" b="1" dirty="0"/>
              <a:t>14 (2)</a:t>
            </a:r>
            <a:r>
              <a:rPr lang="en-GB" dirty="0"/>
              <a:t>: 93-103.</a:t>
            </a:r>
          </a:p>
          <a:p>
            <a:pPr marL="514350" indent="-514350">
              <a:buFont typeface="+mj-lt"/>
              <a:buAutoNum type="arabicPeriod"/>
            </a:pPr>
            <a:endParaRPr lang="en-GB" dirty="0"/>
          </a:p>
          <a:p>
            <a:pPr marL="514350" indent="-514350">
              <a:buFont typeface="+mj-lt"/>
              <a:buAutoNum type="arabicPeriod"/>
            </a:pPr>
            <a:r>
              <a:rPr lang="en-GB" dirty="0" err="1"/>
              <a:t>Velliquette</a:t>
            </a:r>
            <a:r>
              <a:rPr lang="en-GB" dirty="0"/>
              <a:t> RW, Hue-</a:t>
            </a:r>
            <a:r>
              <a:rPr lang="en-GB" dirty="0" err="1"/>
              <a:t>Roye</a:t>
            </a:r>
            <a:r>
              <a:rPr lang="en-GB" dirty="0"/>
              <a:t> K, Lomas-Francis C,  Gillen B, </a:t>
            </a:r>
            <a:r>
              <a:rPr lang="en-GB" dirty="0" err="1"/>
              <a:t>Schierts</a:t>
            </a:r>
            <a:r>
              <a:rPr lang="en-GB" dirty="0"/>
              <a:t> J, Gentzkow K, </a:t>
            </a:r>
            <a:r>
              <a:rPr lang="en-GB" dirty="0" err="1"/>
              <a:t>Peyrard</a:t>
            </a:r>
            <a:r>
              <a:rPr lang="en-GB" dirty="0"/>
              <a:t> T, von </a:t>
            </a:r>
            <a:r>
              <a:rPr lang="en-GB" dirty="0" err="1"/>
              <a:t>Zabern</a:t>
            </a:r>
            <a:r>
              <a:rPr lang="en-GB" dirty="0"/>
              <a:t> I, Flegel WA, </a:t>
            </a:r>
            <a:r>
              <a:rPr lang="en-GB" dirty="0" err="1"/>
              <a:t>Rodberg</a:t>
            </a:r>
            <a:r>
              <a:rPr lang="en-GB" dirty="0"/>
              <a:t> K, Debnath AK, Lee S, Reid ME.  Molecular basis of two novel and related high-prevalence antigens in the Kell blood group system, KUCI and KANT, and their serological and spatial association with K11 and KETI.  </a:t>
            </a:r>
            <a:r>
              <a:rPr lang="en-GB" i="1" dirty="0"/>
              <a:t>Transfusion</a:t>
            </a:r>
            <a:r>
              <a:rPr lang="en-GB" dirty="0"/>
              <a:t> 2013; </a:t>
            </a:r>
            <a:r>
              <a:rPr lang="en-GB" b="1" dirty="0"/>
              <a:t>53</a:t>
            </a:r>
            <a:r>
              <a:rPr lang="en-GB" dirty="0"/>
              <a:t>: 2872-2881.</a:t>
            </a:r>
          </a:p>
        </p:txBody>
      </p:sp>
      <p:grpSp>
        <p:nvGrpSpPr>
          <p:cNvPr id="4" name="Group 3">
            <a:extLst>
              <a:ext uri="{FF2B5EF4-FFF2-40B4-BE49-F238E27FC236}">
                <a16:creationId xmlns:a16="http://schemas.microsoft.com/office/drawing/2014/main" id="{2CF88637-4E74-4844-8EDB-A1D1BDB27545}"/>
              </a:ext>
            </a:extLst>
          </p:cNvPr>
          <p:cNvGrpSpPr/>
          <p:nvPr/>
        </p:nvGrpSpPr>
        <p:grpSpPr>
          <a:xfrm>
            <a:off x="0" y="5607698"/>
            <a:ext cx="12192000" cy="1250302"/>
            <a:chOff x="0" y="5607698"/>
            <a:chExt cx="12192000" cy="1250302"/>
          </a:xfrm>
        </p:grpSpPr>
        <p:sp>
          <p:nvSpPr>
            <p:cNvPr id="5" name="Rectangle 4">
              <a:extLst>
                <a:ext uri="{FF2B5EF4-FFF2-40B4-BE49-F238E27FC236}">
                  <a16:creationId xmlns:a16="http://schemas.microsoft.com/office/drawing/2014/main" id="{62928037-427C-4831-AE47-79E166887771}"/>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a:extLst>
                <a:ext uri="{FF2B5EF4-FFF2-40B4-BE49-F238E27FC236}">
                  <a16:creationId xmlns:a16="http://schemas.microsoft.com/office/drawing/2014/main" id="{B8F3B6E6-F0F9-4991-9F9A-08E9D3C5C2BC}"/>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a:extLst>
                <a:ext uri="{FF2B5EF4-FFF2-40B4-BE49-F238E27FC236}">
                  <a16:creationId xmlns:a16="http://schemas.microsoft.com/office/drawing/2014/main" id="{638EF683-EF8C-4E98-BD97-904653DB331B}"/>
                </a:ext>
              </a:extLst>
            </p:cNvPr>
            <p:cNvGrpSpPr>
              <a:grpSpLocks noChangeAspect="1"/>
            </p:cNvGrpSpPr>
            <p:nvPr/>
          </p:nvGrpSpPr>
          <p:grpSpPr bwMode="auto">
            <a:xfrm>
              <a:off x="1446003" y="6071153"/>
              <a:ext cx="463617" cy="516607"/>
              <a:chOff x="2839" y="1944"/>
              <a:chExt cx="596" cy="664"/>
            </a:xfrm>
          </p:grpSpPr>
          <p:sp>
            <p:nvSpPr>
              <p:cNvPr id="279" name="Line 8">
                <a:extLst>
                  <a:ext uri="{FF2B5EF4-FFF2-40B4-BE49-F238E27FC236}">
                    <a16:creationId xmlns:a16="http://schemas.microsoft.com/office/drawing/2014/main" id="{C84A6446-23C6-4BD1-8889-2C0816E643BF}"/>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a:extLst>
                  <a:ext uri="{FF2B5EF4-FFF2-40B4-BE49-F238E27FC236}">
                    <a16:creationId xmlns:a16="http://schemas.microsoft.com/office/drawing/2014/main" id="{EBAEB2F0-AD3B-478F-9244-886927E78585}"/>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a:extLst>
                  <a:ext uri="{FF2B5EF4-FFF2-40B4-BE49-F238E27FC236}">
                    <a16:creationId xmlns:a16="http://schemas.microsoft.com/office/drawing/2014/main" id="{EB0D2CF3-360F-44A9-AA10-3059A80C4B4A}"/>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a:extLst>
                  <a:ext uri="{FF2B5EF4-FFF2-40B4-BE49-F238E27FC236}">
                    <a16:creationId xmlns:a16="http://schemas.microsoft.com/office/drawing/2014/main" id="{3FA4C9CD-E335-4F5F-BFCC-25321811BC69}"/>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a:extLst>
                  <a:ext uri="{FF2B5EF4-FFF2-40B4-BE49-F238E27FC236}">
                    <a16:creationId xmlns:a16="http://schemas.microsoft.com/office/drawing/2014/main" id="{E5E407F1-FE01-474A-8365-B579E789B51D}"/>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a:extLst>
                  <a:ext uri="{FF2B5EF4-FFF2-40B4-BE49-F238E27FC236}">
                    <a16:creationId xmlns:a16="http://schemas.microsoft.com/office/drawing/2014/main" id="{BEB46B26-6735-4A1C-B568-CAABF698358B}"/>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a:extLst>
                  <a:ext uri="{FF2B5EF4-FFF2-40B4-BE49-F238E27FC236}">
                    <a16:creationId xmlns:a16="http://schemas.microsoft.com/office/drawing/2014/main" id="{0056F131-AA6D-4E54-9775-F976A8D1F386}"/>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a:extLst>
                  <a:ext uri="{FF2B5EF4-FFF2-40B4-BE49-F238E27FC236}">
                    <a16:creationId xmlns:a16="http://schemas.microsoft.com/office/drawing/2014/main" id="{9F15F3D4-B5FE-436A-AE7A-BDBB6C963F93}"/>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a:extLst>
                  <a:ext uri="{FF2B5EF4-FFF2-40B4-BE49-F238E27FC236}">
                    <a16:creationId xmlns:a16="http://schemas.microsoft.com/office/drawing/2014/main" id="{A839DE13-A4E8-440F-BB1F-B58355803914}"/>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a:extLst>
                  <a:ext uri="{FF2B5EF4-FFF2-40B4-BE49-F238E27FC236}">
                    <a16:creationId xmlns:a16="http://schemas.microsoft.com/office/drawing/2014/main" id="{7FD3AF10-C257-4113-ABDE-7517169CF73A}"/>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a:extLst>
                  <a:ext uri="{FF2B5EF4-FFF2-40B4-BE49-F238E27FC236}">
                    <a16:creationId xmlns:a16="http://schemas.microsoft.com/office/drawing/2014/main" id="{AA4A10CD-A8BD-4259-9C16-538874686DCF}"/>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a:extLst>
                  <a:ext uri="{FF2B5EF4-FFF2-40B4-BE49-F238E27FC236}">
                    <a16:creationId xmlns:a16="http://schemas.microsoft.com/office/drawing/2014/main" id="{18F35F51-6E7E-4F47-8AE3-39A3F0B7FE4A}"/>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a:extLst>
                  <a:ext uri="{FF2B5EF4-FFF2-40B4-BE49-F238E27FC236}">
                    <a16:creationId xmlns:a16="http://schemas.microsoft.com/office/drawing/2014/main" id="{729BA2D1-12CF-4D36-B69C-AC2F8ABAD0E9}"/>
                  </a:ext>
                </a:extLst>
              </p:cNvPr>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a:extLst>
                  <a:ext uri="{FF2B5EF4-FFF2-40B4-BE49-F238E27FC236}">
                    <a16:creationId xmlns:a16="http://schemas.microsoft.com/office/drawing/2014/main" id="{6C6BD746-8D4D-49C7-8CA8-14BCED566F31}"/>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a:extLst>
                  <a:ext uri="{FF2B5EF4-FFF2-40B4-BE49-F238E27FC236}">
                    <a16:creationId xmlns:a16="http://schemas.microsoft.com/office/drawing/2014/main" id="{B82886F5-F6EC-46C3-9BEB-5161049F74BA}"/>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a:extLst>
                  <a:ext uri="{FF2B5EF4-FFF2-40B4-BE49-F238E27FC236}">
                    <a16:creationId xmlns:a16="http://schemas.microsoft.com/office/drawing/2014/main" id="{8919BCF3-EF6B-46B1-9448-F24AD98925B8}"/>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a:extLst>
                  <a:ext uri="{FF2B5EF4-FFF2-40B4-BE49-F238E27FC236}">
                    <a16:creationId xmlns:a16="http://schemas.microsoft.com/office/drawing/2014/main" id="{FA840B9C-C52C-414D-82F9-B558693C9060}"/>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a:extLst>
                  <a:ext uri="{FF2B5EF4-FFF2-40B4-BE49-F238E27FC236}">
                    <a16:creationId xmlns:a16="http://schemas.microsoft.com/office/drawing/2014/main" id="{CAF50088-4EF0-4FD8-B39F-2C628EE10AEA}"/>
                  </a:ext>
                </a:extLst>
              </p:cNvPr>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a:extLst>
                  <a:ext uri="{FF2B5EF4-FFF2-40B4-BE49-F238E27FC236}">
                    <a16:creationId xmlns:a16="http://schemas.microsoft.com/office/drawing/2014/main" id="{B91731A0-8EED-44C7-B56A-22729D80D3D6}"/>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a:extLst>
                  <a:ext uri="{FF2B5EF4-FFF2-40B4-BE49-F238E27FC236}">
                    <a16:creationId xmlns:a16="http://schemas.microsoft.com/office/drawing/2014/main" id="{4CDD60F1-97D8-4379-A0EC-0B5A7BB990BD}"/>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a:extLst>
                  <a:ext uri="{FF2B5EF4-FFF2-40B4-BE49-F238E27FC236}">
                    <a16:creationId xmlns:a16="http://schemas.microsoft.com/office/drawing/2014/main" id="{BF59E601-B851-46BF-9D87-11BA282081A0}"/>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a:extLst>
                  <a:ext uri="{FF2B5EF4-FFF2-40B4-BE49-F238E27FC236}">
                    <a16:creationId xmlns:a16="http://schemas.microsoft.com/office/drawing/2014/main" id="{3E054B50-BA46-439B-A0F7-AC9BE25FFE7A}"/>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a:extLst>
                  <a:ext uri="{FF2B5EF4-FFF2-40B4-BE49-F238E27FC236}">
                    <a16:creationId xmlns:a16="http://schemas.microsoft.com/office/drawing/2014/main" id="{2493A148-C714-4ADC-B4E0-6DB0D4DA2B7E}"/>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a:extLst>
                  <a:ext uri="{FF2B5EF4-FFF2-40B4-BE49-F238E27FC236}">
                    <a16:creationId xmlns:a16="http://schemas.microsoft.com/office/drawing/2014/main" id="{7B592933-0AFF-428F-B4CE-E840845DF33B}"/>
                  </a:ext>
                </a:extLst>
              </p:cNvPr>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a:extLst>
                  <a:ext uri="{FF2B5EF4-FFF2-40B4-BE49-F238E27FC236}">
                    <a16:creationId xmlns:a16="http://schemas.microsoft.com/office/drawing/2014/main" id="{35EF0F31-A123-4A08-818D-40C926D030C1}"/>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a:extLst>
                  <a:ext uri="{FF2B5EF4-FFF2-40B4-BE49-F238E27FC236}">
                    <a16:creationId xmlns:a16="http://schemas.microsoft.com/office/drawing/2014/main" id="{3A4683EE-FE27-46E2-9100-57A09BEA262C}"/>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a:extLst>
                  <a:ext uri="{FF2B5EF4-FFF2-40B4-BE49-F238E27FC236}">
                    <a16:creationId xmlns:a16="http://schemas.microsoft.com/office/drawing/2014/main" id="{C763A499-E7BC-41F3-8272-7D3CBEC140DF}"/>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a:extLst>
                  <a:ext uri="{FF2B5EF4-FFF2-40B4-BE49-F238E27FC236}">
                    <a16:creationId xmlns:a16="http://schemas.microsoft.com/office/drawing/2014/main" id="{0475182E-C981-4B22-9E0E-81B429B3E149}"/>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a:extLst>
                  <a:ext uri="{FF2B5EF4-FFF2-40B4-BE49-F238E27FC236}">
                    <a16:creationId xmlns:a16="http://schemas.microsoft.com/office/drawing/2014/main" id="{891A4518-5D26-4AC0-BC94-07F3B89BA71F}"/>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a:extLst>
                  <a:ext uri="{FF2B5EF4-FFF2-40B4-BE49-F238E27FC236}">
                    <a16:creationId xmlns:a16="http://schemas.microsoft.com/office/drawing/2014/main" id="{DE3CE5FB-F0CF-45A2-9B51-AC44BC6AB5E1}"/>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a:extLst>
                  <a:ext uri="{FF2B5EF4-FFF2-40B4-BE49-F238E27FC236}">
                    <a16:creationId xmlns:a16="http://schemas.microsoft.com/office/drawing/2014/main" id="{0CE96520-2179-4348-ABF2-CA1BADC6F14A}"/>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a:extLst>
                  <a:ext uri="{FF2B5EF4-FFF2-40B4-BE49-F238E27FC236}">
                    <a16:creationId xmlns:a16="http://schemas.microsoft.com/office/drawing/2014/main" id="{2924B9A8-8198-4257-B0AB-748B9E9337D5}"/>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a:extLst>
                  <a:ext uri="{FF2B5EF4-FFF2-40B4-BE49-F238E27FC236}">
                    <a16:creationId xmlns:a16="http://schemas.microsoft.com/office/drawing/2014/main" id="{1DA515F9-764F-42DE-A304-00E3131FAE2D}"/>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a:extLst>
                  <a:ext uri="{FF2B5EF4-FFF2-40B4-BE49-F238E27FC236}">
                    <a16:creationId xmlns:a16="http://schemas.microsoft.com/office/drawing/2014/main" id="{A46DAEB8-52C7-4EF0-85E7-0C9FC8C57264}"/>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a:extLst>
                  <a:ext uri="{FF2B5EF4-FFF2-40B4-BE49-F238E27FC236}">
                    <a16:creationId xmlns:a16="http://schemas.microsoft.com/office/drawing/2014/main" id="{252FE8BC-A96D-49F7-BAD0-ECC69ADF54C9}"/>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a:extLst>
                  <a:ext uri="{FF2B5EF4-FFF2-40B4-BE49-F238E27FC236}">
                    <a16:creationId xmlns:a16="http://schemas.microsoft.com/office/drawing/2014/main" id="{8F6B1A45-94DB-415F-AC69-8BEDFCA74391}"/>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a:extLst>
                  <a:ext uri="{FF2B5EF4-FFF2-40B4-BE49-F238E27FC236}">
                    <a16:creationId xmlns:a16="http://schemas.microsoft.com/office/drawing/2014/main" id="{C45500A8-8E23-48FA-8928-257913BD6236}"/>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a:extLst>
                  <a:ext uri="{FF2B5EF4-FFF2-40B4-BE49-F238E27FC236}">
                    <a16:creationId xmlns:a16="http://schemas.microsoft.com/office/drawing/2014/main" id="{F1465579-27E2-4202-81E1-B0F6059B0FA3}"/>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a:extLst>
                <a:ext uri="{FF2B5EF4-FFF2-40B4-BE49-F238E27FC236}">
                  <a16:creationId xmlns:a16="http://schemas.microsoft.com/office/drawing/2014/main" id="{800D59E1-AB0B-42C3-9ED5-98D5D3305BB2}"/>
                </a:ext>
              </a:extLst>
            </p:cNvPr>
            <p:cNvGrpSpPr>
              <a:grpSpLocks noChangeAspect="1"/>
            </p:cNvGrpSpPr>
            <p:nvPr/>
          </p:nvGrpSpPr>
          <p:grpSpPr bwMode="auto">
            <a:xfrm>
              <a:off x="1982621" y="5735053"/>
              <a:ext cx="1024036" cy="1019723"/>
              <a:chOff x="3600" y="1632"/>
              <a:chExt cx="1594" cy="1587"/>
            </a:xfrm>
          </p:grpSpPr>
          <p:sp>
            <p:nvSpPr>
              <p:cNvPr id="9" name="Line 141">
                <a:extLst>
                  <a:ext uri="{FF2B5EF4-FFF2-40B4-BE49-F238E27FC236}">
                    <a16:creationId xmlns:a16="http://schemas.microsoft.com/office/drawing/2014/main" id="{36F0089C-6AB3-42C0-B77E-58A777E13B83}"/>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a:extLst>
                  <a:ext uri="{FF2B5EF4-FFF2-40B4-BE49-F238E27FC236}">
                    <a16:creationId xmlns:a16="http://schemas.microsoft.com/office/drawing/2014/main" id="{4AF6325D-E971-4C40-8B30-9C841EBE87C2}"/>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a:extLst>
                  <a:ext uri="{FF2B5EF4-FFF2-40B4-BE49-F238E27FC236}">
                    <a16:creationId xmlns:a16="http://schemas.microsoft.com/office/drawing/2014/main" id="{454C3255-8A9D-492B-908B-0C427B17C6BF}"/>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a:extLst>
                  <a:ext uri="{FF2B5EF4-FFF2-40B4-BE49-F238E27FC236}">
                    <a16:creationId xmlns:a16="http://schemas.microsoft.com/office/drawing/2014/main" id="{47FCE83B-FCD0-432F-BD71-38AB69182E33}"/>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a:extLst>
                  <a:ext uri="{FF2B5EF4-FFF2-40B4-BE49-F238E27FC236}">
                    <a16:creationId xmlns:a16="http://schemas.microsoft.com/office/drawing/2014/main" id="{95ED8F00-BBF7-42DB-A12F-5FDA990DAFF0}"/>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a:extLst>
                  <a:ext uri="{FF2B5EF4-FFF2-40B4-BE49-F238E27FC236}">
                    <a16:creationId xmlns:a16="http://schemas.microsoft.com/office/drawing/2014/main" id="{B3A864F3-6B32-4677-8EF5-FD26702DBF33}"/>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a:extLst>
                  <a:ext uri="{FF2B5EF4-FFF2-40B4-BE49-F238E27FC236}">
                    <a16:creationId xmlns:a16="http://schemas.microsoft.com/office/drawing/2014/main" id="{C9CBD8A7-1DC1-474E-ADD1-AC9A17931303}"/>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a:extLst>
                  <a:ext uri="{FF2B5EF4-FFF2-40B4-BE49-F238E27FC236}">
                    <a16:creationId xmlns:a16="http://schemas.microsoft.com/office/drawing/2014/main" id="{7AC71709-7601-487D-8D8A-9E9F69FA25CA}"/>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a:extLst>
                  <a:ext uri="{FF2B5EF4-FFF2-40B4-BE49-F238E27FC236}">
                    <a16:creationId xmlns:a16="http://schemas.microsoft.com/office/drawing/2014/main" id="{510B4DB9-7496-4149-80E6-2CE235A5CD4C}"/>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a:extLst>
                  <a:ext uri="{FF2B5EF4-FFF2-40B4-BE49-F238E27FC236}">
                    <a16:creationId xmlns:a16="http://schemas.microsoft.com/office/drawing/2014/main" id="{5B0AB6D8-85C2-402C-B17A-25C7F844447D}"/>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a:extLst>
                  <a:ext uri="{FF2B5EF4-FFF2-40B4-BE49-F238E27FC236}">
                    <a16:creationId xmlns:a16="http://schemas.microsoft.com/office/drawing/2014/main" id="{87696FCA-8C68-4E35-A44C-04EBF7F01C29}"/>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a:extLst>
                  <a:ext uri="{FF2B5EF4-FFF2-40B4-BE49-F238E27FC236}">
                    <a16:creationId xmlns:a16="http://schemas.microsoft.com/office/drawing/2014/main" id="{3427797B-8CB7-4E0B-92BD-8DA2B29A3DA0}"/>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a:extLst>
                  <a:ext uri="{FF2B5EF4-FFF2-40B4-BE49-F238E27FC236}">
                    <a16:creationId xmlns:a16="http://schemas.microsoft.com/office/drawing/2014/main" id="{EA8CA4E8-D24F-42E9-AFEE-AF2AB9825B4A}"/>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a:extLst>
                  <a:ext uri="{FF2B5EF4-FFF2-40B4-BE49-F238E27FC236}">
                    <a16:creationId xmlns:a16="http://schemas.microsoft.com/office/drawing/2014/main" id="{D6B7A475-ABB0-4104-ADEB-808EB014654A}"/>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a:extLst>
                  <a:ext uri="{FF2B5EF4-FFF2-40B4-BE49-F238E27FC236}">
                    <a16:creationId xmlns:a16="http://schemas.microsoft.com/office/drawing/2014/main" id="{CBB7B6CC-0615-481E-9772-7227563E914A}"/>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a:extLst>
                  <a:ext uri="{FF2B5EF4-FFF2-40B4-BE49-F238E27FC236}">
                    <a16:creationId xmlns:a16="http://schemas.microsoft.com/office/drawing/2014/main" id="{366C0967-21CE-4C9F-9606-008ABCF98DAB}"/>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a:extLst>
                  <a:ext uri="{FF2B5EF4-FFF2-40B4-BE49-F238E27FC236}">
                    <a16:creationId xmlns:a16="http://schemas.microsoft.com/office/drawing/2014/main" id="{900F143B-32AC-42E2-A418-257FF9A19768}"/>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a:extLst>
                  <a:ext uri="{FF2B5EF4-FFF2-40B4-BE49-F238E27FC236}">
                    <a16:creationId xmlns:a16="http://schemas.microsoft.com/office/drawing/2014/main" id="{9B66132B-7A03-4452-A8C1-C59F46576E63}"/>
                  </a:ext>
                </a:extLst>
              </p:cNvPr>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a:extLst>
                  <a:ext uri="{FF2B5EF4-FFF2-40B4-BE49-F238E27FC236}">
                    <a16:creationId xmlns:a16="http://schemas.microsoft.com/office/drawing/2014/main" id="{D570D97B-5343-4D21-86B4-1C05F047E7B4}"/>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a:extLst>
                  <a:ext uri="{FF2B5EF4-FFF2-40B4-BE49-F238E27FC236}">
                    <a16:creationId xmlns:a16="http://schemas.microsoft.com/office/drawing/2014/main" id="{46FDE3A7-C189-4020-BD30-8D2C5D96EE49}"/>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a:extLst>
                  <a:ext uri="{FF2B5EF4-FFF2-40B4-BE49-F238E27FC236}">
                    <a16:creationId xmlns:a16="http://schemas.microsoft.com/office/drawing/2014/main" id="{75B168C7-30FA-469F-9CBC-F2C60053AF55}"/>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a:extLst>
                  <a:ext uri="{FF2B5EF4-FFF2-40B4-BE49-F238E27FC236}">
                    <a16:creationId xmlns:a16="http://schemas.microsoft.com/office/drawing/2014/main" id="{3446AC33-95A0-4F70-BC5F-D33016F6CA21}"/>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a:extLst>
                  <a:ext uri="{FF2B5EF4-FFF2-40B4-BE49-F238E27FC236}">
                    <a16:creationId xmlns:a16="http://schemas.microsoft.com/office/drawing/2014/main" id="{65127653-9866-4F70-B3B6-7A9EEC0E8CE5}"/>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a:extLst>
                  <a:ext uri="{FF2B5EF4-FFF2-40B4-BE49-F238E27FC236}">
                    <a16:creationId xmlns:a16="http://schemas.microsoft.com/office/drawing/2014/main" id="{EF55513B-1E21-4BA1-A4FB-BBAF299075F1}"/>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a:extLst>
                  <a:ext uri="{FF2B5EF4-FFF2-40B4-BE49-F238E27FC236}">
                    <a16:creationId xmlns:a16="http://schemas.microsoft.com/office/drawing/2014/main" id="{07931552-AC46-4E7D-97FB-272DE57C3FDE}"/>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a:extLst>
                  <a:ext uri="{FF2B5EF4-FFF2-40B4-BE49-F238E27FC236}">
                    <a16:creationId xmlns:a16="http://schemas.microsoft.com/office/drawing/2014/main" id="{7480345A-1D27-480E-BDA2-B6AA8B37539B}"/>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a:extLst>
                  <a:ext uri="{FF2B5EF4-FFF2-40B4-BE49-F238E27FC236}">
                    <a16:creationId xmlns:a16="http://schemas.microsoft.com/office/drawing/2014/main" id="{DE715A14-DC79-4B5C-87C6-9EE4513AF54E}"/>
                  </a:ext>
                </a:extLst>
              </p:cNvPr>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a:extLst>
                  <a:ext uri="{FF2B5EF4-FFF2-40B4-BE49-F238E27FC236}">
                    <a16:creationId xmlns:a16="http://schemas.microsoft.com/office/drawing/2014/main" id="{F6ECA8B9-74B9-4ED2-9C74-45CCEB15C7D8}"/>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a:extLst>
                  <a:ext uri="{FF2B5EF4-FFF2-40B4-BE49-F238E27FC236}">
                    <a16:creationId xmlns:a16="http://schemas.microsoft.com/office/drawing/2014/main" id="{2B44E1BD-588F-4B79-8133-62F341AD5677}"/>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a:extLst>
                  <a:ext uri="{FF2B5EF4-FFF2-40B4-BE49-F238E27FC236}">
                    <a16:creationId xmlns:a16="http://schemas.microsoft.com/office/drawing/2014/main" id="{C2216E57-83CA-4F00-A504-9E8DDD47C97E}"/>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a:extLst>
                  <a:ext uri="{FF2B5EF4-FFF2-40B4-BE49-F238E27FC236}">
                    <a16:creationId xmlns:a16="http://schemas.microsoft.com/office/drawing/2014/main" id="{3C81BE91-9BF9-4F3B-9653-9B915E32A261}"/>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a:extLst>
                  <a:ext uri="{FF2B5EF4-FFF2-40B4-BE49-F238E27FC236}">
                    <a16:creationId xmlns:a16="http://schemas.microsoft.com/office/drawing/2014/main" id="{81841A28-0C16-452A-AF4C-69F0E69B6571}"/>
                  </a:ext>
                </a:extLst>
              </p:cNvPr>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a:extLst>
                  <a:ext uri="{FF2B5EF4-FFF2-40B4-BE49-F238E27FC236}">
                    <a16:creationId xmlns:a16="http://schemas.microsoft.com/office/drawing/2014/main" id="{927E86E5-750B-4AA4-89E6-00C3B6E033C6}"/>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a:extLst>
                  <a:ext uri="{FF2B5EF4-FFF2-40B4-BE49-F238E27FC236}">
                    <a16:creationId xmlns:a16="http://schemas.microsoft.com/office/drawing/2014/main" id="{CC01DBED-76D1-4010-86DD-B66FF9A1599D}"/>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a:extLst>
                  <a:ext uri="{FF2B5EF4-FFF2-40B4-BE49-F238E27FC236}">
                    <a16:creationId xmlns:a16="http://schemas.microsoft.com/office/drawing/2014/main" id="{55930ACC-B3F3-47E9-8D79-B37AA8DDE39E}"/>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a:extLst>
                  <a:ext uri="{FF2B5EF4-FFF2-40B4-BE49-F238E27FC236}">
                    <a16:creationId xmlns:a16="http://schemas.microsoft.com/office/drawing/2014/main" id="{491211EA-30BF-4303-9F31-346853FDF093}"/>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a:extLst>
                  <a:ext uri="{FF2B5EF4-FFF2-40B4-BE49-F238E27FC236}">
                    <a16:creationId xmlns:a16="http://schemas.microsoft.com/office/drawing/2014/main" id="{A66895DD-FFD7-4EEE-93AC-3C949C323E8C}"/>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a:extLst>
                  <a:ext uri="{FF2B5EF4-FFF2-40B4-BE49-F238E27FC236}">
                    <a16:creationId xmlns:a16="http://schemas.microsoft.com/office/drawing/2014/main" id="{DA4032B7-68F7-4105-987C-ADE3DA6AD9E4}"/>
                  </a:ext>
                </a:extLst>
              </p:cNvPr>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a:extLst>
                  <a:ext uri="{FF2B5EF4-FFF2-40B4-BE49-F238E27FC236}">
                    <a16:creationId xmlns:a16="http://schemas.microsoft.com/office/drawing/2014/main" id="{FBF4C946-276E-4DB0-B318-F34D0C2775CF}"/>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a:extLst>
                  <a:ext uri="{FF2B5EF4-FFF2-40B4-BE49-F238E27FC236}">
                    <a16:creationId xmlns:a16="http://schemas.microsoft.com/office/drawing/2014/main" id="{347B8502-F747-4183-9BE8-D4E8C3E5F700}"/>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a:extLst>
                  <a:ext uri="{FF2B5EF4-FFF2-40B4-BE49-F238E27FC236}">
                    <a16:creationId xmlns:a16="http://schemas.microsoft.com/office/drawing/2014/main" id="{EB48A890-DA23-4FB2-885F-51796753D635}"/>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a:extLst>
                  <a:ext uri="{FF2B5EF4-FFF2-40B4-BE49-F238E27FC236}">
                    <a16:creationId xmlns:a16="http://schemas.microsoft.com/office/drawing/2014/main" id="{69DA4974-672B-40CD-A444-BDCE5BE3CC2F}"/>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a:extLst>
                  <a:ext uri="{FF2B5EF4-FFF2-40B4-BE49-F238E27FC236}">
                    <a16:creationId xmlns:a16="http://schemas.microsoft.com/office/drawing/2014/main" id="{8BCC4EB7-FBAB-4875-96FE-13202E0A572E}"/>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a:extLst>
                  <a:ext uri="{FF2B5EF4-FFF2-40B4-BE49-F238E27FC236}">
                    <a16:creationId xmlns:a16="http://schemas.microsoft.com/office/drawing/2014/main" id="{6E667619-D1D6-435B-A92C-843F826C9227}"/>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a:extLst>
                  <a:ext uri="{FF2B5EF4-FFF2-40B4-BE49-F238E27FC236}">
                    <a16:creationId xmlns:a16="http://schemas.microsoft.com/office/drawing/2014/main" id="{56434A68-78F9-40CE-9E38-FC8FE4493BE2}"/>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a:extLst>
                  <a:ext uri="{FF2B5EF4-FFF2-40B4-BE49-F238E27FC236}">
                    <a16:creationId xmlns:a16="http://schemas.microsoft.com/office/drawing/2014/main" id="{CA5A241A-6A17-409C-BFE2-4A08F1C62BED}"/>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a:extLst>
                  <a:ext uri="{FF2B5EF4-FFF2-40B4-BE49-F238E27FC236}">
                    <a16:creationId xmlns:a16="http://schemas.microsoft.com/office/drawing/2014/main" id="{8B482FD3-931C-4B26-938B-C68E323F6B89}"/>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a:extLst>
                  <a:ext uri="{FF2B5EF4-FFF2-40B4-BE49-F238E27FC236}">
                    <a16:creationId xmlns:a16="http://schemas.microsoft.com/office/drawing/2014/main" id="{F81BB2BC-AA38-4DEC-9C54-DD2A82AFEBCE}"/>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a:extLst>
                  <a:ext uri="{FF2B5EF4-FFF2-40B4-BE49-F238E27FC236}">
                    <a16:creationId xmlns:a16="http://schemas.microsoft.com/office/drawing/2014/main" id="{6109D5EE-BF4A-42F3-BBDE-D5BD5456B9CA}"/>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a:extLst>
                  <a:ext uri="{FF2B5EF4-FFF2-40B4-BE49-F238E27FC236}">
                    <a16:creationId xmlns:a16="http://schemas.microsoft.com/office/drawing/2014/main" id="{352F260A-F565-4ADB-A566-A5B63D3427E8}"/>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a:extLst>
                  <a:ext uri="{FF2B5EF4-FFF2-40B4-BE49-F238E27FC236}">
                    <a16:creationId xmlns:a16="http://schemas.microsoft.com/office/drawing/2014/main" id="{E9CA35AC-33CF-44AB-8B05-4AFAE8F8058C}"/>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a:extLst>
                  <a:ext uri="{FF2B5EF4-FFF2-40B4-BE49-F238E27FC236}">
                    <a16:creationId xmlns:a16="http://schemas.microsoft.com/office/drawing/2014/main" id="{5053D7A4-814B-4898-A258-B38CD7E89A75}"/>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a:extLst>
                  <a:ext uri="{FF2B5EF4-FFF2-40B4-BE49-F238E27FC236}">
                    <a16:creationId xmlns:a16="http://schemas.microsoft.com/office/drawing/2014/main" id="{70C6C892-388C-4D10-A8B9-723AC7D89C12}"/>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a:extLst>
                  <a:ext uri="{FF2B5EF4-FFF2-40B4-BE49-F238E27FC236}">
                    <a16:creationId xmlns:a16="http://schemas.microsoft.com/office/drawing/2014/main" id="{AC75D3C7-A776-45B8-8772-77FB38578556}"/>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a:extLst>
                  <a:ext uri="{FF2B5EF4-FFF2-40B4-BE49-F238E27FC236}">
                    <a16:creationId xmlns:a16="http://schemas.microsoft.com/office/drawing/2014/main" id="{7F93534C-4ABF-40C8-B4DE-BAB89DB81FDF}"/>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a:extLst>
                  <a:ext uri="{FF2B5EF4-FFF2-40B4-BE49-F238E27FC236}">
                    <a16:creationId xmlns:a16="http://schemas.microsoft.com/office/drawing/2014/main" id="{EE293DEF-61B8-45BD-9FD5-42817683C565}"/>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a:extLst>
                  <a:ext uri="{FF2B5EF4-FFF2-40B4-BE49-F238E27FC236}">
                    <a16:creationId xmlns:a16="http://schemas.microsoft.com/office/drawing/2014/main" id="{197BAE35-67C9-4951-9400-0FBE0C615941}"/>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a:extLst>
                  <a:ext uri="{FF2B5EF4-FFF2-40B4-BE49-F238E27FC236}">
                    <a16:creationId xmlns:a16="http://schemas.microsoft.com/office/drawing/2014/main" id="{08B72EFA-F188-4170-9502-892534ADDB3D}"/>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a:extLst>
                  <a:ext uri="{FF2B5EF4-FFF2-40B4-BE49-F238E27FC236}">
                    <a16:creationId xmlns:a16="http://schemas.microsoft.com/office/drawing/2014/main" id="{EE83DF98-2312-4E31-8C04-24F4F0C45B94}"/>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a:extLst>
                  <a:ext uri="{FF2B5EF4-FFF2-40B4-BE49-F238E27FC236}">
                    <a16:creationId xmlns:a16="http://schemas.microsoft.com/office/drawing/2014/main" id="{BA2B5136-F62D-4259-AC5B-10873B9A8B9A}"/>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a:extLst>
                  <a:ext uri="{FF2B5EF4-FFF2-40B4-BE49-F238E27FC236}">
                    <a16:creationId xmlns:a16="http://schemas.microsoft.com/office/drawing/2014/main" id="{F751DAF4-08D2-45B0-94ED-2D1ECA707C3C}"/>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a:extLst>
                  <a:ext uri="{FF2B5EF4-FFF2-40B4-BE49-F238E27FC236}">
                    <a16:creationId xmlns:a16="http://schemas.microsoft.com/office/drawing/2014/main" id="{A6CB3993-8B29-4E9D-A739-AFC436644C25}"/>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a:extLst>
                  <a:ext uri="{FF2B5EF4-FFF2-40B4-BE49-F238E27FC236}">
                    <a16:creationId xmlns:a16="http://schemas.microsoft.com/office/drawing/2014/main" id="{20D90BE1-5D97-4C32-875C-205F7C570F22}"/>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a:extLst>
                  <a:ext uri="{FF2B5EF4-FFF2-40B4-BE49-F238E27FC236}">
                    <a16:creationId xmlns:a16="http://schemas.microsoft.com/office/drawing/2014/main" id="{6F5512B1-A918-4898-A29D-EDCA20FE3AF9}"/>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a:extLst>
                  <a:ext uri="{FF2B5EF4-FFF2-40B4-BE49-F238E27FC236}">
                    <a16:creationId xmlns:a16="http://schemas.microsoft.com/office/drawing/2014/main" id="{30BAE264-C406-45DB-A650-1B54D877688A}"/>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a:extLst>
                  <a:ext uri="{FF2B5EF4-FFF2-40B4-BE49-F238E27FC236}">
                    <a16:creationId xmlns:a16="http://schemas.microsoft.com/office/drawing/2014/main" id="{BF14CEFA-387A-4D3A-A13F-D45ADA9262AE}"/>
                  </a:ext>
                </a:extLst>
              </p:cNvPr>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a:extLst>
                  <a:ext uri="{FF2B5EF4-FFF2-40B4-BE49-F238E27FC236}">
                    <a16:creationId xmlns:a16="http://schemas.microsoft.com/office/drawing/2014/main" id="{DAC11398-F8E7-423E-98C2-6D5271822D91}"/>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a:extLst>
                  <a:ext uri="{FF2B5EF4-FFF2-40B4-BE49-F238E27FC236}">
                    <a16:creationId xmlns:a16="http://schemas.microsoft.com/office/drawing/2014/main" id="{547B8790-B452-4C7C-8926-B45C4BFAE5B0}"/>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a:extLst>
                  <a:ext uri="{FF2B5EF4-FFF2-40B4-BE49-F238E27FC236}">
                    <a16:creationId xmlns:a16="http://schemas.microsoft.com/office/drawing/2014/main" id="{CB01D8FD-3621-48CF-9488-022FBB8CFAFC}"/>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a:extLst>
                  <a:ext uri="{FF2B5EF4-FFF2-40B4-BE49-F238E27FC236}">
                    <a16:creationId xmlns:a16="http://schemas.microsoft.com/office/drawing/2014/main" id="{9905D968-C5B2-4E98-847A-E17A2D3504A1}"/>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a:extLst>
                  <a:ext uri="{FF2B5EF4-FFF2-40B4-BE49-F238E27FC236}">
                    <a16:creationId xmlns:a16="http://schemas.microsoft.com/office/drawing/2014/main" id="{AC5F42FF-C43F-4019-B33F-DFED120BFBAB}"/>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a:extLst>
                  <a:ext uri="{FF2B5EF4-FFF2-40B4-BE49-F238E27FC236}">
                    <a16:creationId xmlns:a16="http://schemas.microsoft.com/office/drawing/2014/main" id="{050D5D54-1B50-4463-9459-986A9AC6E2B9}"/>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a:extLst>
                  <a:ext uri="{FF2B5EF4-FFF2-40B4-BE49-F238E27FC236}">
                    <a16:creationId xmlns:a16="http://schemas.microsoft.com/office/drawing/2014/main" id="{95FA3090-F50C-408C-9CA5-385B3BFEE902}"/>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a:extLst>
                  <a:ext uri="{FF2B5EF4-FFF2-40B4-BE49-F238E27FC236}">
                    <a16:creationId xmlns:a16="http://schemas.microsoft.com/office/drawing/2014/main" id="{F77A82CC-2457-40D7-A607-8C62A48F625C}"/>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a:extLst>
                  <a:ext uri="{FF2B5EF4-FFF2-40B4-BE49-F238E27FC236}">
                    <a16:creationId xmlns:a16="http://schemas.microsoft.com/office/drawing/2014/main" id="{ED2DA5B7-2164-48F7-ACF8-30BF506C7A53}"/>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a:extLst>
                  <a:ext uri="{FF2B5EF4-FFF2-40B4-BE49-F238E27FC236}">
                    <a16:creationId xmlns:a16="http://schemas.microsoft.com/office/drawing/2014/main" id="{C9C5CA42-5B09-47AE-8A83-7ACD3960782A}"/>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a:extLst>
                  <a:ext uri="{FF2B5EF4-FFF2-40B4-BE49-F238E27FC236}">
                    <a16:creationId xmlns:a16="http://schemas.microsoft.com/office/drawing/2014/main" id="{BEF5A435-B91C-4D99-811A-E07D78A1A419}"/>
                  </a:ext>
                </a:extLst>
              </p:cNvPr>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a:extLst>
                  <a:ext uri="{FF2B5EF4-FFF2-40B4-BE49-F238E27FC236}">
                    <a16:creationId xmlns:a16="http://schemas.microsoft.com/office/drawing/2014/main" id="{65AABE41-ECB5-4A64-A2E0-BFE375C81406}"/>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a:extLst>
                  <a:ext uri="{FF2B5EF4-FFF2-40B4-BE49-F238E27FC236}">
                    <a16:creationId xmlns:a16="http://schemas.microsoft.com/office/drawing/2014/main" id="{C5AE100F-8EBE-46FA-AA3F-207AC3D3A058}"/>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a:extLst>
                  <a:ext uri="{FF2B5EF4-FFF2-40B4-BE49-F238E27FC236}">
                    <a16:creationId xmlns:a16="http://schemas.microsoft.com/office/drawing/2014/main" id="{0CA5C602-762A-4CCE-88C7-46AAE4E2EC6D}"/>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a:extLst>
                  <a:ext uri="{FF2B5EF4-FFF2-40B4-BE49-F238E27FC236}">
                    <a16:creationId xmlns:a16="http://schemas.microsoft.com/office/drawing/2014/main" id="{6FA2F200-C1DA-484B-85AB-A1D6EBA0846A}"/>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a:extLst>
                  <a:ext uri="{FF2B5EF4-FFF2-40B4-BE49-F238E27FC236}">
                    <a16:creationId xmlns:a16="http://schemas.microsoft.com/office/drawing/2014/main" id="{7C100DB3-70D5-47A5-BFED-329BC1B14853}"/>
                  </a:ext>
                </a:extLst>
              </p:cNvPr>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a:extLst>
                  <a:ext uri="{FF2B5EF4-FFF2-40B4-BE49-F238E27FC236}">
                    <a16:creationId xmlns:a16="http://schemas.microsoft.com/office/drawing/2014/main" id="{70B43A35-CB09-4801-8EFF-DE307CE086CB}"/>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a:extLst>
                  <a:ext uri="{FF2B5EF4-FFF2-40B4-BE49-F238E27FC236}">
                    <a16:creationId xmlns:a16="http://schemas.microsoft.com/office/drawing/2014/main" id="{D276A058-3DEE-4692-AF9B-23377BB374E3}"/>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a:extLst>
                  <a:ext uri="{FF2B5EF4-FFF2-40B4-BE49-F238E27FC236}">
                    <a16:creationId xmlns:a16="http://schemas.microsoft.com/office/drawing/2014/main" id="{72D75FE0-17EB-4C28-860A-868DD2846DC3}"/>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a:extLst>
                  <a:ext uri="{FF2B5EF4-FFF2-40B4-BE49-F238E27FC236}">
                    <a16:creationId xmlns:a16="http://schemas.microsoft.com/office/drawing/2014/main" id="{E8201170-49CB-4D6F-B520-C7C539E3CB4B}"/>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a:extLst>
                  <a:ext uri="{FF2B5EF4-FFF2-40B4-BE49-F238E27FC236}">
                    <a16:creationId xmlns:a16="http://schemas.microsoft.com/office/drawing/2014/main" id="{FD8C243D-4F77-47AD-83B4-83EBB81EA327}"/>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a:extLst>
                  <a:ext uri="{FF2B5EF4-FFF2-40B4-BE49-F238E27FC236}">
                    <a16:creationId xmlns:a16="http://schemas.microsoft.com/office/drawing/2014/main" id="{D86A915E-3F7D-4410-A436-F3BEA9AEF1AA}"/>
                  </a:ext>
                </a:extLst>
              </p:cNvPr>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a:extLst>
                  <a:ext uri="{FF2B5EF4-FFF2-40B4-BE49-F238E27FC236}">
                    <a16:creationId xmlns:a16="http://schemas.microsoft.com/office/drawing/2014/main" id="{63828984-92E5-4243-9356-A2512E2219A9}"/>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a:extLst>
                  <a:ext uri="{FF2B5EF4-FFF2-40B4-BE49-F238E27FC236}">
                    <a16:creationId xmlns:a16="http://schemas.microsoft.com/office/drawing/2014/main" id="{09F71CC9-1BC0-471F-B66F-262A6CB96BB8}"/>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a:extLst>
                  <a:ext uri="{FF2B5EF4-FFF2-40B4-BE49-F238E27FC236}">
                    <a16:creationId xmlns:a16="http://schemas.microsoft.com/office/drawing/2014/main" id="{5EBE9E93-852C-4F15-A6A4-91BA72FEC872}"/>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a:extLst>
                  <a:ext uri="{FF2B5EF4-FFF2-40B4-BE49-F238E27FC236}">
                    <a16:creationId xmlns:a16="http://schemas.microsoft.com/office/drawing/2014/main" id="{BC34B70F-028B-4FE9-A631-6F34BF3C9C0F}"/>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a:extLst>
                  <a:ext uri="{FF2B5EF4-FFF2-40B4-BE49-F238E27FC236}">
                    <a16:creationId xmlns:a16="http://schemas.microsoft.com/office/drawing/2014/main" id="{7AD826CD-94E5-40CB-8CCB-1E316FE5C030}"/>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a:extLst>
                  <a:ext uri="{FF2B5EF4-FFF2-40B4-BE49-F238E27FC236}">
                    <a16:creationId xmlns:a16="http://schemas.microsoft.com/office/drawing/2014/main" id="{A47CF612-AA37-4C4A-8464-1E22149CFC6D}"/>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a:extLst>
                  <a:ext uri="{FF2B5EF4-FFF2-40B4-BE49-F238E27FC236}">
                    <a16:creationId xmlns:a16="http://schemas.microsoft.com/office/drawing/2014/main" id="{32E4CD49-47EB-466F-B041-38DDDED7B87D}"/>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a:extLst>
                  <a:ext uri="{FF2B5EF4-FFF2-40B4-BE49-F238E27FC236}">
                    <a16:creationId xmlns:a16="http://schemas.microsoft.com/office/drawing/2014/main" id="{0C29F500-CB74-4F83-A175-C5EFA78FE62C}"/>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a:extLst>
                  <a:ext uri="{FF2B5EF4-FFF2-40B4-BE49-F238E27FC236}">
                    <a16:creationId xmlns:a16="http://schemas.microsoft.com/office/drawing/2014/main" id="{95C4DA22-9362-46D6-AD05-B918BA2596FF}"/>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a:extLst>
                  <a:ext uri="{FF2B5EF4-FFF2-40B4-BE49-F238E27FC236}">
                    <a16:creationId xmlns:a16="http://schemas.microsoft.com/office/drawing/2014/main" id="{2987C986-3C9B-4078-859D-74A0B22E68CD}"/>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a:extLst>
                  <a:ext uri="{FF2B5EF4-FFF2-40B4-BE49-F238E27FC236}">
                    <a16:creationId xmlns:a16="http://schemas.microsoft.com/office/drawing/2014/main" id="{87256EDD-7766-4CFC-87D4-F85746CC7827}"/>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a:extLst>
                  <a:ext uri="{FF2B5EF4-FFF2-40B4-BE49-F238E27FC236}">
                    <a16:creationId xmlns:a16="http://schemas.microsoft.com/office/drawing/2014/main" id="{9D687B37-D059-4742-BF64-F68706723D9E}"/>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a:extLst>
                  <a:ext uri="{FF2B5EF4-FFF2-40B4-BE49-F238E27FC236}">
                    <a16:creationId xmlns:a16="http://schemas.microsoft.com/office/drawing/2014/main" id="{B1D18722-A7D7-4988-B223-1FE727831FB2}"/>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a:extLst>
                  <a:ext uri="{FF2B5EF4-FFF2-40B4-BE49-F238E27FC236}">
                    <a16:creationId xmlns:a16="http://schemas.microsoft.com/office/drawing/2014/main" id="{A38DF1E5-A775-4C71-A5B5-15714297D0E7}"/>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a:extLst>
                  <a:ext uri="{FF2B5EF4-FFF2-40B4-BE49-F238E27FC236}">
                    <a16:creationId xmlns:a16="http://schemas.microsoft.com/office/drawing/2014/main" id="{DC189F0F-06BE-41FF-AE43-BD183A76196A}"/>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a:extLst>
                  <a:ext uri="{FF2B5EF4-FFF2-40B4-BE49-F238E27FC236}">
                    <a16:creationId xmlns:a16="http://schemas.microsoft.com/office/drawing/2014/main" id="{EE993A0A-26DE-4082-A397-D997D0BC6BD6}"/>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a:extLst>
                  <a:ext uri="{FF2B5EF4-FFF2-40B4-BE49-F238E27FC236}">
                    <a16:creationId xmlns:a16="http://schemas.microsoft.com/office/drawing/2014/main" id="{A8B600B8-B77F-48BF-B122-80011BFE4DE8}"/>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a:extLst>
                  <a:ext uri="{FF2B5EF4-FFF2-40B4-BE49-F238E27FC236}">
                    <a16:creationId xmlns:a16="http://schemas.microsoft.com/office/drawing/2014/main" id="{62060F9E-7285-4FD5-8DED-642DDA63BCAE}"/>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a:extLst>
                  <a:ext uri="{FF2B5EF4-FFF2-40B4-BE49-F238E27FC236}">
                    <a16:creationId xmlns:a16="http://schemas.microsoft.com/office/drawing/2014/main" id="{82B12D43-C209-4485-9107-CB396EDA6391}"/>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a:extLst>
                  <a:ext uri="{FF2B5EF4-FFF2-40B4-BE49-F238E27FC236}">
                    <a16:creationId xmlns:a16="http://schemas.microsoft.com/office/drawing/2014/main" id="{1A5F18BC-2E6A-4D77-B904-9DEB3A8B2AC3}"/>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a:extLst>
                  <a:ext uri="{FF2B5EF4-FFF2-40B4-BE49-F238E27FC236}">
                    <a16:creationId xmlns:a16="http://schemas.microsoft.com/office/drawing/2014/main" id="{4DC40D53-699F-45F8-838D-0202EA06FDDD}"/>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a:extLst>
                  <a:ext uri="{FF2B5EF4-FFF2-40B4-BE49-F238E27FC236}">
                    <a16:creationId xmlns:a16="http://schemas.microsoft.com/office/drawing/2014/main" id="{AA0AE602-58A2-4843-A2A6-3C72F50AD41F}"/>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a:extLst>
                  <a:ext uri="{FF2B5EF4-FFF2-40B4-BE49-F238E27FC236}">
                    <a16:creationId xmlns:a16="http://schemas.microsoft.com/office/drawing/2014/main" id="{F25107C2-A62D-430A-8887-90B84617E693}"/>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a:extLst>
                  <a:ext uri="{FF2B5EF4-FFF2-40B4-BE49-F238E27FC236}">
                    <a16:creationId xmlns:a16="http://schemas.microsoft.com/office/drawing/2014/main" id="{CB68C486-684A-4E97-9E94-6CB1DFCF5376}"/>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a:extLst>
                  <a:ext uri="{FF2B5EF4-FFF2-40B4-BE49-F238E27FC236}">
                    <a16:creationId xmlns:a16="http://schemas.microsoft.com/office/drawing/2014/main" id="{207667CA-284B-419F-A3C7-BE3E65062042}"/>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a:extLst>
                  <a:ext uri="{FF2B5EF4-FFF2-40B4-BE49-F238E27FC236}">
                    <a16:creationId xmlns:a16="http://schemas.microsoft.com/office/drawing/2014/main" id="{DFE0D2A3-E0B0-4517-A0CB-BF5A4FA3D879}"/>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a:extLst>
                  <a:ext uri="{FF2B5EF4-FFF2-40B4-BE49-F238E27FC236}">
                    <a16:creationId xmlns:a16="http://schemas.microsoft.com/office/drawing/2014/main" id="{EBFC9FB5-5261-4FDE-BA2C-4E407AD22D33}"/>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a:extLst>
                  <a:ext uri="{FF2B5EF4-FFF2-40B4-BE49-F238E27FC236}">
                    <a16:creationId xmlns:a16="http://schemas.microsoft.com/office/drawing/2014/main" id="{12B98C14-7BAA-4D3D-AE8A-0841D06EC217}"/>
                  </a:ext>
                </a:extLst>
              </p:cNvPr>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a:extLst>
                  <a:ext uri="{FF2B5EF4-FFF2-40B4-BE49-F238E27FC236}">
                    <a16:creationId xmlns:a16="http://schemas.microsoft.com/office/drawing/2014/main" id="{273F7D2A-8700-4229-9E4D-AD59C5D958D5}"/>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a:extLst>
                  <a:ext uri="{FF2B5EF4-FFF2-40B4-BE49-F238E27FC236}">
                    <a16:creationId xmlns:a16="http://schemas.microsoft.com/office/drawing/2014/main" id="{1E862DA0-431B-40D9-ADF1-0FB98C666D6E}"/>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a:extLst>
                  <a:ext uri="{FF2B5EF4-FFF2-40B4-BE49-F238E27FC236}">
                    <a16:creationId xmlns:a16="http://schemas.microsoft.com/office/drawing/2014/main" id="{992FFF81-572C-4546-97FF-0DB144C073CA}"/>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a:extLst>
                  <a:ext uri="{FF2B5EF4-FFF2-40B4-BE49-F238E27FC236}">
                    <a16:creationId xmlns:a16="http://schemas.microsoft.com/office/drawing/2014/main" id="{21B20EA8-C05A-4D02-9958-D88C0EB48590}"/>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a:extLst>
                  <a:ext uri="{FF2B5EF4-FFF2-40B4-BE49-F238E27FC236}">
                    <a16:creationId xmlns:a16="http://schemas.microsoft.com/office/drawing/2014/main" id="{4BBE2577-BE9C-4DCE-BCCB-EB166D976DB7}"/>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a:extLst>
                  <a:ext uri="{FF2B5EF4-FFF2-40B4-BE49-F238E27FC236}">
                    <a16:creationId xmlns:a16="http://schemas.microsoft.com/office/drawing/2014/main" id="{C6CADC5B-6DA0-49DF-89D3-5C653BC03728}"/>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a:extLst>
                  <a:ext uri="{FF2B5EF4-FFF2-40B4-BE49-F238E27FC236}">
                    <a16:creationId xmlns:a16="http://schemas.microsoft.com/office/drawing/2014/main" id="{188394CF-599C-4342-AC78-4C579B325A73}"/>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a:extLst>
                  <a:ext uri="{FF2B5EF4-FFF2-40B4-BE49-F238E27FC236}">
                    <a16:creationId xmlns:a16="http://schemas.microsoft.com/office/drawing/2014/main" id="{A78CE428-547C-433B-B9DB-BA3CB57E139B}"/>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a:extLst>
                  <a:ext uri="{FF2B5EF4-FFF2-40B4-BE49-F238E27FC236}">
                    <a16:creationId xmlns:a16="http://schemas.microsoft.com/office/drawing/2014/main" id="{7976CED2-FB1F-4F34-AA61-DA6509DA88C9}"/>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a:extLst>
                  <a:ext uri="{FF2B5EF4-FFF2-40B4-BE49-F238E27FC236}">
                    <a16:creationId xmlns:a16="http://schemas.microsoft.com/office/drawing/2014/main" id="{52CA4E1C-50EB-4DFE-B299-EE5D7219F21E}"/>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a:extLst>
                  <a:ext uri="{FF2B5EF4-FFF2-40B4-BE49-F238E27FC236}">
                    <a16:creationId xmlns:a16="http://schemas.microsoft.com/office/drawing/2014/main" id="{110DE634-B7D0-4A8D-9153-AC0CC630AD57}"/>
                  </a:ext>
                </a:extLst>
              </p:cNvPr>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a:extLst>
                  <a:ext uri="{FF2B5EF4-FFF2-40B4-BE49-F238E27FC236}">
                    <a16:creationId xmlns:a16="http://schemas.microsoft.com/office/drawing/2014/main" id="{F0F2D3FC-D13D-4E91-8217-DCED239EE737}"/>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a:extLst>
                  <a:ext uri="{FF2B5EF4-FFF2-40B4-BE49-F238E27FC236}">
                    <a16:creationId xmlns:a16="http://schemas.microsoft.com/office/drawing/2014/main" id="{CB6B1CBC-A913-4CD0-B065-E1CC42D5F8C8}"/>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a:extLst>
                  <a:ext uri="{FF2B5EF4-FFF2-40B4-BE49-F238E27FC236}">
                    <a16:creationId xmlns:a16="http://schemas.microsoft.com/office/drawing/2014/main" id="{E0B2AED6-3282-42C2-9D79-5C511079A6D0}"/>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a:extLst>
                  <a:ext uri="{FF2B5EF4-FFF2-40B4-BE49-F238E27FC236}">
                    <a16:creationId xmlns:a16="http://schemas.microsoft.com/office/drawing/2014/main" id="{EDD783D2-9CA7-4CEA-A6D5-EC29E572F070}"/>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a:extLst>
                  <a:ext uri="{FF2B5EF4-FFF2-40B4-BE49-F238E27FC236}">
                    <a16:creationId xmlns:a16="http://schemas.microsoft.com/office/drawing/2014/main" id="{778D6C1B-C795-4992-BA77-4B6EF5DD70B3}"/>
                  </a:ext>
                </a:extLst>
              </p:cNvPr>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a:extLst>
                  <a:ext uri="{FF2B5EF4-FFF2-40B4-BE49-F238E27FC236}">
                    <a16:creationId xmlns:a16="http://schemas.microsoft.com/office/drawing/2014/main" id="{2F04CA14-56E4-45F6-B625-BAD74547CCF5}"/>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a:extLst>
                  <a:ext uri="{FF2B5EF4-FFF2-40B4-BE49-F238E27FC236}">
                    <a16:creationId xmlns:a16="http://schemas.microsoft.com/office/drawing/2014/main" id="{98DA5E3D-1E0A-47FB-B732-B95CAB1D1F42}"/>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a:extLst>
                  <a:ext uri="{FF2B5EF4-FFF2-40B4-BE49-F238E27FC236}">
                    <a16:creationId xmlns:a16="http://schemas.microsoft.com/office/drawing/2014/main" id="{6413967E-7DB1-4412-9343-DF7843166EDA}"/>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a:extLst>
                  <a:ext uri="{FF2B5EF4-FFF2-40B4-BE49-F238E27FC236}">
                    <a16:creationId xmlns:a16="http://schemas.microsoft.com/office/drawing/2014/main" id="{699B2BB0-B288-43BF-9352-C56EE57A91A3}"/>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a:extLst>
                  <a:ext uri="{FF2B5EF4-FFF2-40B4-BE49-F238E27FC236}">
                    <a16:creationId xmlns:a16="http://schemas.microsoft.com/office/drawing/2014/main" id="{666A8F2F-E89F-4B64-A76A-166850A7A592}"/>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a:extLst>
                  <a:ext uri="{FF2B5EF4-FFF2-40B4-BE49-F238E27FC236}">
                    <a16:creationId xmlns:a16="http://schemas.microsoft.com/office/drawing/2014/main" id="{B6CEC18A-3B59-43FB-A34B-269ECF692DB7}"/>
                  </a:ext>
                </a:extLst>
              </p:cNvPr>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a:extLst>
                  <a:ext uri="{FF2B5EF4-FFF2-40B4-BE49-F238E27FC236}">
                    <a16:creationId xmlns:a16="http://schemas.microsoft.com/office/drawing/2014/main" id="{7DA11CEB-5EA2-49B9-98F7-DB7748D32461}"/>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a:extLst>
                  <a:ext uri="{FF2B5EF4-FFF2-40B4-BE49-F238E27FC236}">
                    <a16:creationId xmlns:a16="http://schemas.microsoft.com/office/drawing/2014/main" id="{0339CAEB-D7CA-4A0E-9C1C-63D135F5057D}"/>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a:extLst>
                  <a:ext uri="{FF2B5EF4-FFF2-40B4-BE49-F238E27FC236}">
                    <a16:creationId xmlns:a16="http://schemas.microsoft.com/office/drawing/2014/main" id="{23BE182F-1E0B-4610-BC0C-52FCD6EB78FA}"/>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a:extLst>
                  <a:ext uri="{FF2B5EF4-FFF2-40B4-BE49-F238E27FC236}">
                    <a16:creationId xmlns:a16="http://schemas.microsoft.com/office/drawing/2014/main" id="{BEC9F670-B88B-456C-90BD-3BB66A8C71B2}"/>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a:extLst>
                  <a:ext uri="{FF2B5EF4-FFF2-40B4-BE49-F238E27FC236}">
                    <a16:creationId xmlns:a16="http://schemas.microsoft.com/office/drawing/2014/main" id="{3264902A-6821-4248-AE18-EE81CC1EA882}"/>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a:extLst>
                  <a:ext uri="{FF2B5EF4-FFF2-40B4-BE49-F238E27FC236}">
                    <a16:creationId xmlns:a16="http://schemas.microsoft.com/office/drawing/2014/main" id="{7997C04D-464B-4DCD-B664-A02679B416D2}"/>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a:extLst>
                  <a:ext uri="{FF2B5EF4-FFF2-40B4-BE49-F238E27FC236}">
                    <a16:creationId xmlns:a16="http://schemas.microsoft.com/office/drawing/2014/main" id="{508BE12A-1E20-4778-8EE1-266B5D0737F1}"/>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a:extLst>
                  <a:ext uri="{FF2B5EF4-FFF2-40B4-BE49-F238E27FC236}">
                    <a16:creationId xmlns:a16="http://schemas.microsoft.com/office/drawing/2014/main" id="{5E817AC9-8472-45E9-844A-05D17BBF0A88}"/>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a:extLst>
                  <a:ext uri="{FF2B5EF4-FFF2-40B4-BE49-F238E27FC236}">
                    <a16:creationId xmlns:a16="http://schemas.microsoft.com/office/drawing/2014/main" id="{E13959DC-7343-4B09-B22E-D6702201987D}"/>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a:extLst>
                  <a:ext uri="{FF2B5EF4-FFF2-40B4-BE49-F238E27FC236}">
                    <a16:creationId xmlns:a16="http://schemas.microsoft.com/office/drawing/2014/main" id="{FBF87DAB-1C25-420B-B8F7-4D9F05A0559C}"/>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a:extLst>
                  <a:ext uri="{FF2B5EF4-FFF2-40B4-BE49-F238E27FC236}">
                    <a16:creationId xmlns:a16="http://schemas.microsoft.com/office/drawing/2014/main" id="{1619EA69-101D-4F50-A466-059977DA8800}"/>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a:extLst>
                  <a:ext uri="{FF2B5EF4-FFF2-40B4-BE49-F238E27FC236}">
                    <a16:creationId xmlns:a16="http://schemas.microsoft.com/office/drawing/2014/main" id="{F2982CBC-F836-4AD5-8AD0-B9798519548D}"/>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a:extLst>
                  <a:ext uri="{FF2B5EF4-FFF2-40B4-BE49-F238E27FC236}">
                    <a16:creationId xmlns:a16="http://schemas.microsoft.com/office/drawing/2014/main" id="{983B7A94-B70E-4467-9239-B7997150D0A5}"/>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a:extLst>
                  <a:ext uri="{FF2B5EF4-FFF2-40B4-BE49-F238E27FC236}">
                    <a16:creationId xmlns:a16="http://schemas.microsoft.com/office/drawing/2014/main" id="{3879F407-A62A-423B-96BA-F6FF5FC0070F}"/>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a:extLst>
                  <a:ext uri="{FF2B5EF4-FFF2-40B4-BE49-F238E27FC236}">
                    <a16:creationId xmlns:a16="http://schemas.microsoft.com/office/drawing/2014/main" id="{ADC63F39-86A7-4B2B-8B05-6A37E2976CAC}"/>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a:extLst>
                  <a:ext uri="{FF2B5EF4-FFF2-40B4-BE49-F238E27FC236}">
                    <a16:creationId xmlns:a16="http://schemas.microsoft.com/office/drawing/2014/main" id="{77288CF1-6DFD-42F1-B376-8C2A2898EFB9}"/>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a:extLst>
                  <a:ext uri="{FF2B5EF4-FFF2-40B4-BE49-F238E27FC236}">
                    <a16:creationId xmlns:a16="http://schemas.microsoft.com/office/drawing/2014/main" id="{CBAAE688-3CE1-4FDE-B20C-F475AD96D0BF}"/>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a:extLst>
                  <a:ext uri="{FF2B5EF4-FFF2-40B4-BE49-F238E27FC236}">
                    <a16:creationId xmlns:a16="http://schemas.microsoft.com/office/drawing/2014/main" id="{A5FDA749-A6E6-44C3-9B37-A1D07CBB7D8A}"/>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a:extLst>
                  <a:ext uri="{FF2B5EF4-FFF2-40B4-BE49-F238E27FC236}">
                    <a16:creationId xmlns:a16="http://schemas.microsoft.com/office/drawing/2014/main" id="{0CC6FAB3-6917-4C4C-BF04-C9ECF7DDA6CF}"/>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a:extLst>
                  <a:ext uri="{FF2B5EF4-FFF2-40B4-BE49-F238E27FC236}">
                    <a16:creationId xmlns:a16="http://schemas.microsoft.com/office/drawing/2014/main" id="{80A782FE-471E-4F7B-BE15-D7B5573E8722}"/>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a:extLst>
                  <a:ext uri="{FF2B5EF4-FFF2-40B4-BE49-F238E27FC236}">
                    <a16:creationId xmlns:a16="http://schemas.microsoft.com/office/drawing/2014/main" id="{F8734DBB-83A0-4D30-A838-8A005C0C0A00}"/>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a:extLst>
                  <a:ext uri="{FF2B5EF4-FFF2-40B4-BE49-F238E27FC236}">
                    <a16:creationId xmlns:a16="http://schemas.microsoft.com/office/drawing/2014/main" id="{FEE6F836-D428-4D2C-970B-F1362F83F8E0}"/>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a:extLst>
                  <a:ext uri="{FF2B5EF4-FFF2-40B4-BE49-F238E27FC236}">
                    <a16:creationId xmlns:a16="http://schemas.microsoft.com/office/drawing/2014/main" id="{3F180AC1-74FF-4657-A35E-A597B33D3E5B}"/>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a:extLst>
                  <a:ext uri="{FF2B5EF4-FFF2-40B4-BE49-F238E27FC236}">
                    <a16:creationId xmlns:a16="http://schemas.microsoft.com/office/drawing/2014/main" id="{CB09732F-FECD-4C8B-A45B-03F47383B354}"/>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a:extLst>
                  <a:ext uri="{FF2B5EF4-FFF2-40B4-BE49-F238E27FC236}">
                    <a16:creationId xmlns:a16="http://schemas.microsoft.com/office/drawing/2014/main" id="{FDE24B01-3FF9-46B4-9CB1-47280AD2503C}"/>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a:extLst>
                  <a:ext uri="{FF2B5EF4-FFF2-40B4-BE49-F238E27FC236}">
                    <a16:creationId xmlns:a16="http://schemas.microsoft.com/office/drawing/2014/main" id="{2CC325DF-DEC9-4A28-8F6D-354080730120}"/>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a:extLst>
                  <a:ext uri="{FF2B5EF4-FFF2-40B4-BE49-F238E27FC236}">
                    <a16:creationId xmlns:a16="http://schemas.microsoft.com/office/drawing/2014/main" id="{6BB12B06-F8EA-4A1E-A7E8-0E58BD7FFE2E}"/>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a:extLst>
                  <a:ext uri="{FF2B5EF4-FFF2-40B4-BE49-F238E27FC236}">
                    <a16:creationId xmlns:a16="http://schemas.microsoft.com/office/drawing/2014/main" id="{306A5FDA-0AE2-4CA2-BE34-ACC300F94432}"/>
                  </a:ext>
                </a:extLst>
              </p:cNvPr>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a:extLst>
                  <a:ext uri="{FF2B5EF4-FFF2-40B4-BE49-F238E27FC236}">
                    <a16:creationId xmlns:a16="http://schemas.microsoft.com/office/drawing/2014/main" id="{914CF3A0-39B5-49C2-8A9C-84574A6D82EA}"/>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a:extLst>
                  <a:ext uri="{FF2B5EF4-FFF2-40B4-BE49-F238E27FC236}">
                    <a16:creationId xmlns:a16="http://schemas.microsoft.com/office/drawing/2014/main" id="{22502E70-DEF6-4B40-B5D9-03D3AA71DC0D}"/>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a:extLst>
                  <a:ext uri="{FF2B5EF4-FFF2-40B4-BE49-F238E27FC236}">
                    <a16:creationId xmlns:a16="http://schemas.microsoft.com/office/drawing/2014/main" id="{77496ADC-540D-448C-A18E-22683DB6317C}"/>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a:extLst>
                  <a:ext uri="{FF2B5EF4-FFF2-40B4-BE49-F238E27FC236}">
                    <a16:creationId xmlns:a16="http://schemas.microsoft.com/office/drawing/2014/main" id="{E73173DC-113C-4BC5-B9E4-477C0CC3959A}"/>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a:extLst>
                  <a:ext uri="{FF2B5EF4-FFF2-40B4-BE49-F238E27FC236}">
                    <a16:creationId xmlns:a16="http://schemas.microsoft.com/office/drawing/2014/main" id="{C981D867-0EA6-4657-9740-658F8E0DAAED}"/>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a:extLst>
                  <a:ext uri="{FF2B5EF4-FFF2-40B4-BE49-F238E27FC236}">
                    <a16:creationId xmlns:a16="http://schemas.microsoft.com/office/drawing/2014/main" id="{43A40026-EB2B-48DA-A28F-C53B061E61A7}"/>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a:extLst>
                  <a:ext uri="{FF2B5EF4-FFF2-40B4-BE49-F238E27FC236}">
                    <a16:creationId xmlns:a16="http://schemas.microsoft.com/office/drawing/2014/main" id="{97EAFC75-9961-4905-93DB-2F591868D92A}"/>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a:extLst>
                  <a:ext uri="{FF2B5EF4-FFF2-40B4-BE49-F238E27FC236}">
                    <a16:creationId xmlns:a16="http://schemas.microsoft.com/office/drawing/2014/main" id="{4092CE40-4789-4E28-BE27-884703DD64BE}"/>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a:extLst>
                  <a:ext uri="{FF2B5EF4-FFF2-40B4-BE49-F238E27FC236}">
                    <a16:creationId xmlns:a16="http://schemas.microsoft.com/office/drawing/2014/main" id="{97E8EEF8-67B2-44E5-8D29-06B655C908D2}"/>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a:extLst>
                  <a:ext uri="{FF2B5EF4-FFF2-40B4-BE49-F238E27FC236}">
                    <a16:creationId xmlns:a16="http://schemas.microsoft.com/office/drawing/2014/main" id="{6D68D1AE-9974-4454-98B8-F5EE39EE826A}"/>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a:extLst>
                  <a:ext uri="{FF2B5EF4-FFF2-40B4-BE49-F238E27FC236}">
                    <a16:creationId xmlns:a16="http://schemas.microsoft.com/office/drawing/2014/main" id="{2710AC5F-5BB8-4AE6-8447-15364F4AA0D0}"/>
                  </a:ext>
                </a:extLst>
              </p:cNvPr>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a:extLst>
                  <a:ext uri="{FF2B5EF4-FFF2-40B4-BE49-F238E27FC236}">
                    <a16:creationId xmlns:a16="http://schemas.microsoft.com/office/drawing/2014/main" id="{63A74326-528B-4074-934D-F25D28E5DB3D}"/>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a:extLst>
                  <a:ext uri="{FF2B5EF4-FFF2-40B4-BE49-F238E27FC236}">
                    <a16:creationId xmlns:a16="http://schemas.microsoft.com/office/drawing/2014/main" id="{DBC563F6-91D5-44F7-8DF0-B3312F8E33FD}"/>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a:extLst>
                  <a:ext uri="{FF2B5EF4-FFF2-40B4-BE49-F238E27FC236}">
                    <a16:creationId xmlns:a16="http://schemas.microsoft.com/office/drawing/2014/main" id="{67341819-B4D9-4E44-90C2-D3C27C6B5941}"/>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a:extLst>
                  <a:ext uri="{FF2B5EF4-FFF2-40B4-BE49-F238E27FC236}">
                    <a16:creationId xmlns:a16="http://schemas.microsoft.com/office/drawing/2014/main" id="{91E8F0BC-BB2A-4E58-BFAA-22C735FF6C18}"/>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a:extLst>
                  <a:ext uri="{FF2B5EF4-FFF2-40B4-BE49-F238E27FC236}">
                    <a16:creationId xmlns:a16="http://schemas.microsoft.com/office/drawing/2014/main" id="{E58252A1-9331-4E0D-A485-B39C9AE3B6C8}"/>
                  </a:ext>
                </a:extLst>
              </p:cNvPr>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a:extLst>
                  <a:ext uri="{FF2B5EF4-FFF2-40B4-BE49-F238E27FC236}">
                    <a16:creationId xmlns:a16="http://schemas.microsoft.com/office/drawing/2014/main" id="{ADA48191-ECE6-4A97-91AB-56B9848FA302}"/>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a:extLst>
                  <a:ext uri="{FF2B5EF4-FFF2-40B4-BE49-F238E27FC236}">
                    <a16:creationId xmlns:a16="http://schemas.microsoft.com/office/drawing/2014/main" id="{82213701-C16D-4D96-BBA1-AAAA06B85F0F}"/>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a:extLst>
                  <a:ext uri="{FF2B5EF4-FFF2-40B4-BE49-F238E27FC236}">
                    <a16:creationId xmlns:a16="http://schemas.microsoft.com/office/drawing/2014/main" id="{D04590E9-B253-4B41-B04D-1491AC52D950}"/>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a:extLst>
                  <a:ext uri="{FF2B5EF4-FFF2-40B4-BE49-F238E27FC236}">
                    <a16:creationId xmlns:a16="http://schemas.microsoft.com/office/drawing/2014/main" id="{1859D9EE-F833-40A3-BE84-8025534091BD}"/>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a:extLst>
                  <a:ext uri="{FF2B5EF4-FFF2-40B4-BE49-F238E27FC236}">
                    <a16:creationId xmlns:a16="http://schemas.microsoft.com/office/drawing/2014/main" id="{B1E811A3-7475-408F-897D-66E7D9418032}"/>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a:extLst>
                  <a:ext uri="{FF2B5EF4-FFF2-40B4-BE49-F238E27FC236}">
                    <a16:creationId xmlns:a16="http://schemas.microsoft.com/office/drawing/2014/main" id="{556500FA-074A-45A5-BE1A-024942A45DB6}"/>
                  </a:ext>
                </a:extLst>
              </p:cNvPr>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a:extLst>
                  <a:ext uri="{FF2B5EF4-FFF2-40B4-BE49-F238E27FC236}">
                    <a16:creationId xmlns:a16="http://schemas.microsoft.com/office/drawing/2014/main" id="{2592C99F-B7E5-4B95-88FC-9A85000AEBD6}"/>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a:extLst>
                  <a:ext uri="{FF2B5EF4-FFF2-40B4-BE49-F238E27FC236}">
                    <a16:creationId xmlns:a16="http://schemas.microsoft.com/office/drawing/2014/main" id="{A51ACF38-7302-4353-9DF8-BA680A9DBC8A}"/>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a:extLst>
                  <a:ext uri="{FF2B5EF4-FFF2-40B4-BE49-F238E27FC236}">
                    <a16:creationId xmlns:a16="http://schemas.microsoft.com/office/drawing/2014/main" id="{D14F0E33-EBDF-4686-BBEC-D9B6D116A2D6}"/>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a:extLst>
                  <a:ext uri="{FF2B5EF4-FFF2-40B4-BE49-F238E27FC236}">
                    <a16:creationId xmlns:a16="http://schemas.microsoft.com/office/drawing/2014/main" id="{2FA66CA2-A7ED-440D-AFA5-7EB4CE154621}"/>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a:extLst>
                  <a:ext uri="{FF2B5EF4-FFF2-40B4-BE49-F238E27FC236}">
                    <a16:creationId xmlns:a16="http://schemas.microsoft.com/office/drawing/2014/main" id="{D3A08E90-20EF-409D-978D-8EFBDB8DC130}"/>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a:extLst>
                  <a:ext uri="{FF2B5EF4-FFF2-40B4-BE49-F238E27FC236}">
                    <a16:creationId xmlns:a16="http://schemas.microsoft.com/office/drawing/2014/main" id="{5CB3260A-02DA-4B9F-BC8B-24FCDAFA210B}"/>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a:extLst>
                  <a:ext uri="{FF2B5EF4-FFF2-40B4-BE49-F238E27FC236}">
                    <a16:creationId xmlns:a16="http://schemas.microsoft.com/office/drawing/2014/main" id="{FE6725DB-706C-4D42-BFF8-5886AC0B7C0F}"/>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a:extLst>
                  <a:ext uri="{FF2B5EF4-FFF2-40B4-BE49-F238E27FC236}">
                    <a16:creationId xmlns:a16="http://schemas.microsoft.com/office/drawing/2014/main" id="{9125C6C1-A979-4173-828E-82FFBB958F39}"/>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a:extLst>
                  <a:ext uri="{FF2B5EF4-FFF2-40B4-BE49-F238E27FC236}">
                    <a16:creationId xmlns:a16="http://schemas.microsoft.com/office/drawing/2014/main" id="{D3EA140D-3DF4-4518-A9DD-CEFCEDAD6F4D}"/>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a:extLst>
                  <a:ext uri="{FF2B5EF4-FFF2-40B4-BE49-F238E27FC236}">
                    <a16:creationId xmlns:a16="http://schemas.microsoft.com/office/drawing/2014/main" id="{C1A23B70-E6EC-4726-9264-6CA4D3A27D99}"/>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a:extLst>
                  <a:ext uri="{FF2B5EF4-FFF2-40B4-BE49-F238E27FC236}">
                    <a16:creationId xmlns:a16="http://schemas.microsoft.com/office/drawing/2014/main" id="{1C889D97-70AC-4A89-8846-D3BF66235D59}"/>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a:extLst>
                  <a:ext uri="{FF2B5EF4-FFF2-40B4-BE49-F238E27FC236}">
                    <a16:creationId xmlns:a16="http://schemas.microsoft.com/office/drawing/2014/main" id="{9225DFE1-BA44-4743-96A1-D82F5EB65969}"/>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a:extLst>
                  <a:ext uri="{FF2B5EF4-FFF2-40B4-BE49-F238E27FC236}">
                    <a16:creationId xmlns:a16="http://schemas.microsoft.com/office/drawing/2014/main" id="{B9A95688-9D1E-46C2-99A3-F668DC104334}"/>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a:extLst>
                  <a:ext uri="{FF2B5EF4-FFF2-40B4-BE49-F238E27FC236}">
                    <a16:creationId xmlns:a16="http://schemas.microsoft.com/office/drawing/2014/main" id="{D0816C9C-2FA3-42A9-AB49-871993BB6A2A}"/>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a:extLst>
                  <a:ext uri="{FF2B5EF4-FFF2-40B4-BE49-F238E27FC236}">
                    <a16:creationId xmlns:a16="http://schemas.microsoft.com/office/drawing/2014/main" id="{020D3C2A-E9F2-4AD0-B27B-F8A5514BE59D}"/>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a:extLst>
                  <a:ext uri="{FF2B5EF4-FFF2-40B4-BE49-F238E27FC236}">
                    <a16:creationId xmlns:a16="http://schemas.microsoft.com/office/drawing/2014/main" id="{8300D73E-AEA5-4EAC-8730-A4661E0AD43C}"/>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a:extLst>
                  <a:ext uri="{FF2B5EF4-FFF2-40B4-BE49-F238E27FC236}">
                    <a16:creationId xmlns:a16="http://schemas.microsoft.com/office/drawing/2014/main" id="{5AD84AB7-4F18-4B28-9557-241C0CCBFD68}"/>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a:extLst>
                  <a:ext uri="{FF2B5EF4-FFF2-40B4-BE49-F238E27FC236}">
                    <a16:creationId xmlns:a16="http://schemas.microsoft.com/office/drawing/2014/main" id="{5EAE2202-2059-48CF-852D-39EC44FBFD35}"/>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a:extLst>
                  <a:ext uri="{FF2B5EF4-FFF2-40B4-BE49-F238E27FC236}">
                    <a16:creationId xmlns:a16="http://schemas.microsoft.com/office/drawing/2014/main" id="{43FA7134-3171-449D-B093-4884096EFBC4}"/>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a:extLst>
                  <a:ext uri="{FF2B5EF4-FFF2-40B4-BE49-F238E27FC236}">
                    <a16:creationId xmlns:a16="http://schemas.microsoft.com/office/drawing/2014/main" id="{9F09E27C-13EB-40CD-A91F-55533F0665AE}"/>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a:extLst>
                  <a:ext uri="{FF2B5EF4-FFF2-40B4-BE49-F238E27FC236}">
                    <a16:creationId xmlns:a16="http://schemas.microsoft.com/office/drawing/2014/main" id="{5581C001-C68F-4760-8B14-ABBEB8CEE6B2}"/>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a:extLst>
                  <a:ext uri="{FF2B5EF4-FFF2-40B4-BE49-F238E27FC236}">
                    <a16:creationId xmlns:a16="http://schemas.microsoft.com/office/drawing/2014/main" id="{66BE6952-DAC7-4019-BB77-CBAEA9B3696A}"/>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a:extLst>
                  <a:ext uri="{FF2B5EF4-FFF2-40B4-BE49-F238E27FC236}">
                    <a16:creationId xmlns:a16="http://schemas.microsoft.com/office/drawing/2014/main" id="{3EDEF4EA-9AAF-4E58-88F0-A43D90E25BF2}"/>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a:extLst>
                  <a:ext uri="{FF2B5EF4-FFF2-40B4-BE49-F238E27FC236}">
                    <a16:creationId xmlns:a16="http://schemas.microsoft.com/office/drawing/2014/main" id="{C09AF389-0642-4D27-87A7-947E02500345}"/>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a:extLst>
                  <a:ext uri="{FF2B5EF4-FFF2-40B4-BE49-F238E27FC236}">
                    <a16:creationId xmlns:a16="http://schemas.microsoft.com/office/drawing/2014/main" id="{CA64F1EC-1A06-4A7F-94E5-B195304DE003}"/>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a:extLst>
                  <a:ext uri="{FF2B5EF4-FFF2-40B4-BE49-F238E27FC236}">
                    <a16:creationId xmlns:a16="http://schemas.microsoft.com/office/drawing/2014/main" id="{A3FF990F-9A25-4CF5-A773-08EA3D7386DA}"/>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a:extLst>
                  <a:ext uri="{FF2B5EF4-FFF2-40B4-BE49-F238E27FC236}">
                    <a16:creationId xmlns:a16="http://schemas.microsoft.com/office/drawing/2014/main" id="{4BFD5FBD-1292-431D-A6BD-958736950A3A}"/>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a:extLst>
                  <a:ext uri="{FF2B5EF4-FFF2-40B4-BE49-F238E27FC236}">
                    <a16:creationId xmlns:a16="http://schemas.microsoft.com/office/drawing/2014/main" id="{0E6C2E69-5DD8-4C9E-9347-44C0D6121102}"/>
                  </a:ext>
                </a:extLst>
              </p:cNvPr>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a:extLst>
                  <a:ext uri="{FF2B5EF4-FFF2-40B4-BE49-F238E27FC236}">
                    <a16:creationId xmlns:a16="http://schemas.microsoft.com/office/drawing/2014/main" id="{FA456F23-9F6F-4837-A561-5E9DC93E9EEE}"/>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a:extLst>
                  <a:ext uri="{FF2B5EF4-FFF2-40B4-BE49-F238E27FC236}">
                    <a16:creationId xmlns:a16="http://schemas.microsoft.com/office/drawing/2014/main" id="{08D6A8BD-D244-4433-BEFD-8934BFF34FCC}"/>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a:extLst>
                  <a:ext uri="{FF2B5EF4-FFF2-40B4-BE49-F238E27FC236}">
                    <a16:creationId xmlns:a16="http://schemas.microsoft.com/office/drawing/2014/main" id="{62A4A5CB-0F14-4167-B5CB-09ADE28A8445}"/>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a:extLst>
                  <a:ext uri="{FF2B5EF4-FFF2-40B4-BE49-F238E27FC236}">
                    <a16:creationId xmlns:a16="http://schemas.microsoft.com/office/drawing/2014/main" id="{696F3284-23AC-4685-87FC-C320BDF3DCAE}"/>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a:extLst>
                  <a:ext uri="{FF2B5EF4-FFF2-40B4-BE49-F238E27FC236}">
                    <a16:creationId xmlns:a16="http://schemas.microsoft.com/office/drawing/2014/main" id="{21995B90-6AB3-4B2C-8759-B54F7D29A0E1}"/>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a:extLst>
                  <a:ext uri="{FF2B5EF4-FFF2-40B4-BE49-F238E27FC236}">
                    <a16:creationId xmlns:a16="http://schemas.microsoft.com/office/drawing/2014/main" id="{9D5F1A6F-EC0A-46EA-8AF7-D0DBCC310C87}"/>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a:extLst>
                  <a:ext uri="{FF2B5EF4-FFF2-40B4-BE49-F238E27FC236}">
                    <a16:creationId xmlns:a16="http://schemas.microsoft.com/office/drawing/2014/main" id="{B32FE3F3-4BF3-401D-81DF-B56CDB9E8D6D}"/>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a:extLst>
                  <a:ext uri="{FF2B5EF4-FFF2-40B4-BE49-F238E27FC236}">
                    <a16:creationId xmlns:a16="http://schemas.microsoft.com/office/drawing/2014/main" id="{EA64ABE5-C9F8-47A5-A161-083E1E6BCF4B}"/>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a:extLst>
                  <a:ext uri="{FF2B5EF4-FFF2-40B4-BE49-F238E27FC236}">
                    <a16:creationId xmlns:a16="http://schemas.microsoft.com/office/drawing/2014/main" id="{EE25774B-0A29-4F53-94A3-3DAD29AC2807}"/>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a:extLst>
                  <a:ext uri="{FF2B5EF4-FFF2-40B4-BE49-F238E27FC236}">
                    <a16:creationId xmlns:a16="http://schemas.microsoft.com/office/drawing/2014/main" id="{30F45D20-951A-461C-8042-618F041E56B6}"/>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a:extLst>
                  <a:ext uri="{FF2B5EF4-FFF2-40B4-BE49-F238E27FC236}">
                    <a16:creationId xmlns:a16="http://schemas.microsoft.com/office/drawing/2014/main" id="{0E722FEC-14CB-426B-9DFF-C8D49605E95B}"/>
                  </a:ext>
                </a:extLst>
              </p:cNvPr>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a:extLst>
                  <a:ext uri="{FF2B5EF4-FFF2-40B4-BE49-F238E27FC236}">
                    <a16:creationId xmlns:a16="http://schemas.microsoft.com/office/drawing/2014/main" id="{1E000779-5746-48CF-A34A-17E0F5C869AA}"/>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a:extLst>
                  <a:ext uri="{FF2B5EF4-FFF2-40B4-BE49-F238E27FC236}">
                    <a16:creationId xmlns:a16="http://schemas.microsoft.com/office/drawing/2014/main" id="{CB5F818C-D782-4B6E-89F6-4BB564E0E488}"/>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a:extLst>
                  <a:ext uri="{FF2B5EF4-FFF2-40B4-BE49-F238E27FC236}">
                    <a16:creationId xmlns:a16="http://schemas.microsoft.com/office/drawing/2014/main" id="{5551CF8D-5B21-48C5-99AA-EF7E11642668}"/>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a:extLst>
                  <a:ext uri="{FF2B5EF4-FFF2-40B4-BE49-F238E27FC236}">
                    <a16:creationId xmlns:a16="http://schemas.microsoft.com/office/drawing/2014/main" id="{0F183249-6A1A-4DA3-A617-DB8CD8990A41}"/>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a:extLst>
                  <a:ext uri="{FF2B5EF4-FFF2-40B4-BE49-F238E27FC236}">
                    <a16:creationId xmlns:a16="http://schemas.microsoft.com/office/drawing/2014/main" id="{B37B8675-BAA4-4FA4-B5B8-318706644006}"/>
                  </a:ext>
                </a:extLst>
              </p:cNvPr>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a:extLst>
                  <a:ext uri="{FF2B5EF4-FFF2-40B4-BE49-F238E27FC236}">
                    <a16:creationId xmlns:a16="http://schemas.microsoft.com/office/drawing/2014/main" id="{2D0DE413-C944-4170-824F-721601DB7EAE}"/>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a:extLst>
                  <a:ext uri="{FF2B5EF4-FFF2-40B4-BE49-F238E27FC236}">
                    <a16:creationId xmlns:a16="http://schemas.microsoft.com/office/drawing/2014/main" id="{E1008C55-429D-46AE-BD92-E67C7DCE289F}"/>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a:extLst>
                  <a:ext uri="{FF2B5EF4-FFF2-40B4-BE49-F238E27FC236}">
                    <a16:creationId xmlns:a16="http://schemas.microsoft.com/office/drawing/2014/main" id="{95D9AA5C-D873-436C-9A27-BE2FCA4AA4E9}"/>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a:extLst>
                  <a:ext uri="{FF2B5EF4-FFF2-40B4-BE49-F238E27FC236}">
                    <a16:creationId xmlns:a16="http://schemas.microsoft.com/office/drawing/2014/main" id="{06F3CEE7-F7E9-4E5A-92A4-2E275065D8FD}"/>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a:extLst>
                  <a:ext uri="{FF2B5EF4-FFF2-40B4-BE49-F238E27FC236}">
                    <a16:creationId xmlns:a16="http://schemas.microsoft.com/office/drawing/2014/main" id="{CBCD609F-7141-4511-9A18-3FF6EF3A369E}"/>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a:extLst>
                  <a:ext uri="{FF2B5EF4-FFF2-40B4-BE49-F238E27FC236}">
                    <a16:creationId xmlns:a16="http://schemas.microsoft.com/office/drawing/2014/main" id="{65F98843-F6BF-4026-9C5F-CD584A279258}"/>
                  </a:ext>
                </a:extLst>
              </p:cNvPr>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a:extLst>
                  <a:ext uri="{FF2B5EF4-FFF2-40B4-BE49-F238E27FC236}">
                    <a16:creationId xmlns:a16="http://schemas.microsoft.com/office/drawing/2014/main" id="{516EE462-63D5-48C8-B558-73DC439E662B}"/>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a:extLst>
                  <a:ext uri="{FF2B5EF4-FFF2-40B4-BE49-F238E27FC236}">
                    <a16:creationId xmlns:a16="http://schemas.microsoft.com/office/drawing/2014/main" id="{C8189D1C-C447-4399-9098-F4F6F983217B}"/>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a:extLst>
                  <a:ext uri="{FF2B5EF4-FFF2-40B4-BE49-F238E27FC236}">
                    <a16:creationId xmlns:a16="http://schemas.microsoft.com/office/drawing/2014/main" id="{E863BD05-E76D-4891-BD41-6ED93FB51105}"/>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a:extLst>
                  <a:ext uri="{FF2B5EF4-FFF2-40B4-BE49-F238E27FC236}">
                    <a16:creationId xmlns:a16="http://schemas.microsoft.com/office/drawing/2014/main" id="{466E2374-6A89-4FF2-89A3-9DBDD26531E2}"/>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a:extLst>
                  <a:ext uri="{FF2B5EF4-FFF2-40B4-BE49-F238E27FC236}">
                    <a16:creationId xmlns:a16="http://schemas.microsoft.com/office/drawing/2014/main" id="{3A635DD6-038F-4672-A81B-EEB0528B2CDF}"/>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a:extLst>
                  <a:ext uri="{FF2B5EF4-FFF2-40B4-BE49-F238E27FC236}">
                    <a16:creationId xmlns:a16="http://schemas.microsoft.com/office/drawing/2014/main" id="{93A28A68-209F-4016-A4AD-0012D24A85BE}"/>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a:extLst>
                  <a:ext uri="{FF2B5EF4-FFF2-40B4-BE49-F238E27FC236}">
                    <a16:creationId xmlns:a16="http://schemas.microsoft.com/office/drawing/2014/main" id="{5B4985A3-76F9-46F6-9535-62255DE1134A}"/>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a:extLst>
                  <a:ext uri="{FF2B5EF4-FFF2-40B4-BE49-F238E27FC236}">
                    <a16:creationId xmlns:a16="http://schemas.microsoft.com/office/drawing/2014/main" id="{0FDC40FF-554F-4759-9D82-47613A48CE58}"/>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a:extLst>
                  <a:ext uri="{FF2B5EF4-FFF2-40B4-BE49-F238E27FC236}">
                    <a16:creationId xmlns:a16="http://schemas.microsoft.com/office/drawing/2014/main" id="{71317F78-8D37-4A20-A60C-19A1D2EEDA4A}"/>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a:extLst>
                  <a:ext uri="{FF2B5EF4-FFF2-40B4-BE49-F238E27FC236}">
                    <a16:creationId xmlns:a16="http://schemas.microsoft.com/office/drawing/2014/main" id="{54DE1FBB-098B-40E4-9313-2B68B5AE4759}"/>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a:extLst>
                  <a:ext uri="{FF2B5EF4-FFF2-40B4-BE49-F238E27FC236}">
                    <a16:creationId xmlns:a16="http://schemas.microsoft.com/office/drawing/2014/main" id="{EA09C1C8-94AB-4AC8-AE7C-4BF82BD71425}"/>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a:extLst>
                  <a:ext uri="{FF2B5EF4-FFF2-40B4-BE49-F238E27FC236}">
                    <a16:creationId xmlns:a16="http://schemas.microsoft.com/office/drawing/2014/main" id="{EDBE9968-020B-47ED-8C04-1543F88263B5}"/>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a:extLst>
                  <a:ext uri="{FF2B5EF4-FFF2-40B4-BE49-F238E27FC236}">
                    <a16:creationId xmlns:a16="http://schemas.microsoft.com/office/drawing/2014/main" id="{6992F793-ADED-40A6-8977-B51AE416C5E8}"/>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a:extLst>
                  <a:ext uri="{FF2B5EF4-FFF2-40B4-BE49-F238E27FC236}">
                    <a16:creationId xmlns:a16="http://schemas.microsoft.com/office/drawing/2014/main" id="{A84DCCBC-E8E9-4329-94AA-59951641D89C}"/>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a:extLst>
                  <a:ext uri="{FF2B5EF4-FFF2-40B4-BE49-F238E27FC236}">
                    <a16:creationId xmlns:a16="http://schemas.microsoft.com/office/drawing/2014/main" id="{55321F65-1C34-46F6-B63B-6BCCA3BCF325}"/>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a:extLst>
                  <a:ext uri="{FF2B5EF4-FFF2-40B4-BE49-F238E27FC236}">
                    <a16:creationId xmlns:a16="http://schemas.microsoft.com/office/drawing/2014/main" id="{51A00E5E-3DC9-450C-BB63-3056E20209F8}"/>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a:extLst>
                  <a:ext uri="{FF2B5EF4-FFF2-40B4-BE49-F238E27FC236}">
                    <a16:creationId xmlns:a16="http://schemas.microsoft.com/office/drawing/2014/main" id="{68BAE6E0-943F-4B62-AB7D-D12AB4084AF9}"/>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a:extLst>
                  <a:ext uri="{FF2B5EF4-FFF2-40B4-BE49-F238E27FC236}">
                    <a16:creationId xmlns:a16="http://schemas.microsoft.com/office/drawing/2014/main" id="{B4476E65-E2A3-4410-8CE0-C90DDA333297}"/>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a:extLst>
                  <a:ext uri="{FF2B5EF4-FFF2-40B4-BE49-F238E27FC236}">
                    <a16:creationId xmlns:a16="http://schemas.microsoft.com/office/drawing/2014/main" id="{71E4C094-511C-4A29-B903-30EC4DC6A3C3}"/>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a:extLst>
                  <a:ext uri="{FF2B5EF4-FFF2-40B4-BE49-F238E27FC236}">
                    <a16:creationId xmlns:a16="http://schemas.microsoft.com/office/drawing/2014/main" id="{C7226E0D-381E-431A-9BE1-6E7B2E054745}"/>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a:extLst>
                  <a:ext uri="{FF2B5EF4-FFF2-40B4-BE49-F238E27FC236}">
                    <a16:creationId xmlns:a16="http://schemas.microsoft.com/office/drawing/2014/main" id="{26E2E875-F025-486A-9A00-7176C37DFE8C}"/>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a:extLst>
                  <a:ext uri="{FF2B5EF4-FFF2-40B4-BE49-F238E27FC236}">
                    <a16:creationId xmlns:a16="http://schemas.microsoft.com/office/drawing/2014/main" id="{5E7924A2-DE29-4EBE-BE65-17DE7EBF2587}"/>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a:extLst>
                  <a:ext uri="{FF2B5EF4-FFF2-40B4-BE49-F238E27FC236}">
                    <a16:creationId xmlns:a16="http://schemas.microsoft.com/office/drawing/2014/main" id="{F2A86663-0914-4CBC-8D8A-00CC979524C0}"/>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a:extLst>
                  <a:ext uri="{FF2B5EF4-FFF2-40B4-BE49-F238E27FC236}">
                    <a16:creationId xmlns:a16="http://schemas.microsoft.com/office/drawing/2014/main" id="{891E65A5-8835-403C-9DB1-3C9F077A474C}"/>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a:extLst>
                  <a:ext uri="{FF2B5EF4-FFF2-40B4-BE49-F238E27FC236}">
                    <a16:creationId xmlns:a16="http://schemas.microsoft.com/office/drawing/2014/main" id="{B5BC449F-2747-4FA8-ACC4-745114502471}"/>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a:extLst>
                  <a:ext uri="{FF2B5EF4-FFF2-40B4-BE49-F238E27FC236}">
                    <a16:creationId xmlns:a16="http://schemas.microsoft.com/office/drawing/2014/main" id="{583A4C69-4893-4153-B277-A4ED9B00701B}"/>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a:extLst>
                  <a:ext uri="{FF2B5EF4-FFF2-40B4-BE49-F238E27FC236}">
                    <a16:creationId xmlns:a16="http://schemas.microsoft.com/office/drawing/2014/main" id="{14C35331-CFF4-4588-9BF7-292EF3F490DA}"/>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a:extLst>
                  <a:ext uri="{FF2B5EF4-FFF2-40B4-BE49-F238E27FC236}">
                    <a16:creationId xmlns:a16="http://schemas.microsoft.com/office/drawing/2014/main" id="{FEC64CAD-406D-417D-A5A3-9F3D5FCDC70E}"/>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a:extLst>
                  <a:ext uri="{FF2B5EF4-FFF2-40B4-BE49-F238E27FC236}">
                    <a16:creationId xmlns:a16="http://schemas.microsoft.com/office/drawing/2014/main" id="{4C6C0E17-EE47-4D37-9B47-15BF6B7FA164}"/>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a:extLst>
                  <a:ext uri="{FF2B5EF4-FFF2-40B4-BE49-F238E27FC236}">
                    <a16:creationId xmlns:a16="http://schemas.microsoft.com/office/drawing/2014/main" id="{EE67E56F-39F6-4A53-8E8E-8C75DD0C7566}"/>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a:extLst>
                  <a:ext uri="{FF2B5EF4-FFF2-40B4-BE49-F238E27FC236}">
                    <a16:creationId xmlns:a16="http://schemas.microsoft.com/office/drawing/2014/main" id="{9AA46A92-33E0-4A5A-8D5E-CE5755C33869}"/>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a:extLst>
                  <a:ext uri="{FF2B5EF4-FFF2-40B4-BE49-F238E27FC236}">
                    <a16:creationId xmlns:a16="http://schemas.microsoft.com/office/drawing/2014/main" id="{F8082A51-CCDC-4354-99B2-BA8B262FD2D2}"/>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90293278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a:extLst>
              <a:ext uri="{FF2B5EF4-FFF2-40B4-BE49-F238E27FC236}">
                <a16:creationId xmlns:a16="http://schemas.microsoft.com/office/drawing/2014/main" id="{93B7E05E-1092-400C-9F8D-E72097878F46}"/>
              </a:ext>
            </a:extLst>
          </p:cNvPr>
          <p:cNvSpPr>
            <a:spLocks noGrp="1"/>
          </p:cNvSpPr>
          <p:nvPr>
            <p:ph type="title" idx="4294967295"/>
          </p:nvPr>
        </p:nvSpPr>
        <p:spPr>
          <a:xfrm>
            <a:off x="2606675" y="2419350"/>
            <a:ext cx="6978650" cy="1155700"/>
          </a:xfrm>
        </p:spPr>
        <p:txBody>
          <a:bodyPr>
            <a:noAutofit/>
          </a:bodyPr>
          <a:lstStyle/>
          <a:p>
            <a:pPr algn="ctr" eaLnBrk="1" hangingPunct="1"/>
            <a:r>
              <a:rPr lang="en-GB" altLang="en-US" b="1" dirty="0">
                <a:latin typeface="Verdana" panose="020B0604030504040204" pitchFamily="34" charset="0"/>
                <a:ea typeface="Verdana" panose="020B0604030504040204" pitchFamily="34" charset="0"/>
              </a:rPr>
              <a:t>She was typed as group O, </a:t>
            </a:r>
            <a:r>
              <a:rPr lang="en-GB" altLang="en-US" b="1" dirty="0" err="1">
                <a:latin typeface="Verdana" panose="020B0604030504040204" pitchFamily="34" charset="0"/>
                <a:ea typeface="Verdana" panose="020B0604030504040204" pitchFamily="34" charset="0"/>
              </a:rPr>
              <a:t>rr</a:t>
            </a:r>
            <a:r>
              <a:rPr lang="en-GB" altLang="en-US" b="1" dirty="0">
                <a:latin typeface="Verdana" panose="020B0604030504040204" pitchFamily="34" charset="0"/>
                <a:ea typeface="Verdana" panose="020B0604030504040204" pitchFamily="34" charset="0"/>
              </a:rPr>
              <a:t> (D-, C-, c+, E-, e+), K+, k+.</a:t>
            </a:r>
          </a:p>
        </p:txBody>
      </p:sp>
      <p:grpSp>
        <p:nvGrpSpPr>
          <p:cNvPr id="3" name="Group 2">
            <a:extLst>
              <a:ext uri="{FF2B5EF4-FFF2-40B4-BE49-F238E27FC236}">
                <a16:creationId xmlns:a16="http://schemas.microsoft.com/office/drawing/2014/main" id="{DAA9DF36-0EE3-4F0F-A0D5-56D7783DEDE6}"/>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3E9A758E-B10B-429B-96E0-5D7F1123D27B}"/>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CAEC8D33-873E-4C55-9ABA-368A2B509B9B}"/>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677CAF33-2834-4447-8C62-B99A1EDF9981}"/>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E5C14E0B-4776-4BC5-93DC-30358133FDCB}"/>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65353C4C-C034-463E-B251-ACD4483E2602}"/>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92494235-8366-4EFE-8428-762B9242AEF6}"/>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21F052C3-18DF-4C41-A1D6-6F851F2000C2}"/>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BE25C620-2906-467B-9E1E-2BDE34E9F806}"/>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72935630-83DE-4152-8C13-248D8E833712}"/>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975D6632-98C6-4B1E-8154-43E69027FDFE}"/>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6C908A24-C894-420B-B7A9-8EF2312C255F}"/>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2301B049-0363-41E7-BCA3-9AD198A34D5C}"/>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7DC4C5EF-C950-49B6-B069-52B5041BB3BF}"/>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D8167842-E880-4F7A-B2EF-AABFFC814151}"/>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2B0EBB13-13E8-4004-9A7A-538A74CCC830}"/>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1B28D154-70AF-497D-A0EF-6059AB8C63A7}"/>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D61BC5CD-D3B0-44D4-84D9-38F3197E2DA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7FBF6502-61F3-43FA-BCAE-104933DCD3A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F9CA5006-FEF1-477E-8B29-AB71C293E6A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96809F7B-D18F-404F-8CF1-9E22EED510E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D8480364-AE45-49FC-AEB2-A9EB77D11AB1}"/>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9E546B87-6A3B-4061-8431-F2657D29901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36D60A94-0ED8-4245-A93D-39660291326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F22E689B-6D40-4904-9554-97DBA72437C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82C23590-7BE6-48FC-BE80-0FCEF4E12423}"/>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0CB80455-8AEE-486A-AFED-DF5C38FE6BFB}"/>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F46BE733-4F00-4A9F-A4C6-06EF1D38D4E7}"/>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EA35FBD4-37ED-44AF-A2E7-E0476A70D990}"/>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91B155E5-6F0A-4A71-ADA6-2D7D04A3E04C}"/>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8FD129B6-F423-47E3-AA86-4AA01342E77E}"/>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70801D63-C159-4939-9B9A-518E24835C42}"/>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6F0791C6-222B-4AFE-B039-C6831B444694}"/>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27F9BA92-848E-4869-9BF2-96A84FEAF47D}"/>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C739FA71-9D86-41F2-AD55-B2ACF0928339}"/>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1B075F93-67B3-4BB3-B301-9859D6E65766}"/>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760B9A2A-3970-4D3D-AC4B-69CB4EF29AD9}"/>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E3B164F4-E8DE-43F8-A357-CBF4D8025544}"/>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BC7FB6EE-BE25-4BEF-99F9-E0B922580ACA}"/>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8D514E74-9FB2-45F5-A487-06D7667B4103}"/>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630D8637-F0FF-49F1-AC2A-37FAA41AB477}"/>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F4C670FD-1761-44B5-856E-57B7E6B35157}"/>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23EFF370-2CA1-40E1-8FC9-19171F541E29}"/>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2B03DAE5-EF71-4641-90EF-C62C29499305}"/>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EF237C74-3A02-4C3D-90A0-052B7EF3E9D9}"/>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550D48C6-CD92-433F-A2F1-39EC89C42230}"/>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6E369979-8615-4016-BE4B-E3119791C224}"/>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8346EBC8-3B4B-421D-9548-461AA596F47D}"/>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C09D6AE0-DA42-4D63-BA73-39F7D4622A19}"/>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A1C544FC-1F4C-4329-88BB-46D533B80C70}"/>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C3408951-498B-4807-BC07-FD948A08C522}"/>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15115814-B4BB-45B9-8F61-DD0081AFD1A6}"/>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BE594C05-D26E-404C-9FE0-030ECB5E3B41}"/>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3D327A2D-A173-4CEB-8851-902C2094D898}"/>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FB6755ED-5BFF-4BE4-8C6B-EEC53B475020}"/>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EFC16EEF-4BF9-4EA4-A55B-BB6A37D230FF}"/>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C3A51EAE-515D-4BCA-8FA8-5F8B55DD24C4}"/>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BFD10199-97A3-47DE-9A1F-B5847C011045}"/>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05AF40AC-8893-415D-AE63-34B358606D19}"/>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DCFD46C6-5557-4A52-AA3D-A2690965A006}"/>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D3EEB223-033F-485F-BFCE-144146DFBA87}"/>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31BE29C2-2D45-459E-92C5-AC040A2C9662}"/>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B7D2CCB0-AC30-490D-8D63-79EF20DD16D9}"/>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74459D34-0CF1-4406-99B1-7F350120D9CD}"/>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53757CF5-AF40-46C2-9EE7-4FBA1327E704}"/>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78000EDE-CDC0-4AFB-AE9F-D7FFDBF34DBD}"/>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72B9929C-3E0D-45C0-835F-BD1D284C71DF}"/>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D813FFA4-1C8B-456E-A4BE-304DA990AA1C}"/>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C0279FC0-E4F0-4201-AC10-2C63A06FE944}"/>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7FEB5293-C776-46FE-9525-23579BB274CC}"/>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1830D868-2521-4C33-813E-7BB953F8273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D7904D82-9949-45A7-9D61-A751D92C43C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CA8239CC-2A7E-47FB-A8FC-C6E2976A2DD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75729486-C582-4463-BA86-8F28462D6B6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1C1CDA80-D8F0-4756-9C31-72AA91261C6F}"/>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4FDF2243-FDD3-4A2B-93C4-ABA1D365783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EF74CFAF-5610-420A-80D1-356C65DDEA9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33061D14-0169-4EB9-807D-A780FA1C801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D44BEE2B-09F9-4A15-BB89-55059CABF31E}"/>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7A608875-9C4D-406B-8FB0-324CB816EFF9}"/>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BA353503-8861-4311-8551-E0011FF5553C}"/>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89811733-31B5-4BD0-A0C8-E72157E57218}"/>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BF9CF079-B9B6-4391-AC9A-9558016DDF68}"/>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5C889034-4D7C-4057-BEE4-3E4CD4ECCCFB}"/>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438B1EB1-F8E4-4536-A1EE-6E71E9B6FCC9}"/>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121FD1E9-B700-4EBF-A486-DBEF17408288}"/>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A821466D-C652-48BB-908A-DE98BB540825}"/>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755EEE09-DF50-4A7B-BF93-FC5AE45C6E7D}"/>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C94B6786-607B-446B-A1E0-F99EC73EE49F}"/>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DEB90799-36C6-477B-A6D5-EED5B27B03D8}"/>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7C275D41-6FAF-491D-8CA3-FBFADDEA4683}"/>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74974DF1-9926-4CBA-B1E0-1FB25D020F7D}"/>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BFAB12C7-C452-4529-AEA1-D294978A0DB8}"/>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0FE419B8-BC23-4C53-8B5A-E7DBC8077143}"/>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0968DCB9-B734-42E7-89D1-28EB794650A6}"/>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C9B34023-B7A1-4B39-8C5A-E44F865E668E}"/>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322DD8BA-93F5-4161-BCE5-207E102E7882}"/>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8AD897C4-3CA3-41F9-BB94-916F220DBB04}"/>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0FE12B54-88C8-495C-85CC-1FED066A9D00}"/>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2B62D59E-B2AA-476B-98DF-49B9BB1D8CDF}"/>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8E953569-5623-44DE-A5DA-B978629BCCD0}"/>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A8BD6620-864B-4387-971C-BF751D5C9B47}"/>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8E3658CC-FAA5-4D49-BE83-70732D6722DE}"/>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C1857D6F-A0D4-4A53-8C8E-45BD8257B2D2}"/>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48360647-4BB0-4C5E-B4E8-7CA81F7C5B60}"/>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4FDCF006-DF29-477F-A8E6-1BA37F6CDB11}"/>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9A02F5EC-618D-48F2-946A-783E55E119C6}"/>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5DD54D1C-5D3F-4D62-BE6E-689DC5D32F0B}"/>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7FF74265-7CDD-4FCD-8A47-4BAB45D01B34}"/>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BC544781-D3D3-43FA-8678-B9DF7AF55835}"/>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ADA4D48A-1591-4743-88F8-4411E1DCF718}"/>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2A880CE9-30A1-4508-AF5D-2F9965CEF056}"/>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2E011BC8-83C7-4755-A82B-4712565D00FD}"/>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AB6C8242-144A-423F-A5C3-D6D62BA35BF7}"/>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2F969951-CF53-4AD1-9F60-37182A4D1573}"/>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8769C24D-C319-4B8C-AAA4-16696465F52C}"/>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0D382364-4DFA-40D0-A423-525E7A6E3E8A}"/>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66BB1BA5-F000-478F-8042-C55D427B89D0}"/>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A9B87959-5B22-4770-BBFA-68890B94299C}"/>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C447A1CC-A234-41BA-9EF8-FBF591D0AAB4}"/>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3315B044-DF8B-4894-B482-EC0EA03BC88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09F62D2E-38E5-4E23-8807-AF1CDF35E30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9DA5414D-2A48-4A8A-AA8F-65D2D14009D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EAE6E3C4-F667-4692-8308-9775DC532AF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36038E30-0D2D-4631-8832-01D07072660C}"/>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8C3198C8-43A9-4E23-8447-B7988662819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E49FFE18-DBE5-4C16-8721-93ACDC8A4FC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4C0F04BA-F7ED-4A6B-9F22-08F57B418D5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BF03FDB9-D861-48D8-9B8B-B92864A975E6}"/>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C5FE1786-0B4B-4478-A353-DFC549904918}"/>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A991A56B-4084-4E99-B165-9F753218E3CC}"/>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9606DEDE-C06B-40F1-AC2B-528639995644}"/>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CDD06695-EB20-4E3D-8486-82EB13783B5D}"/>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4D8E851A-3C55-434E-8458-D20C03E9F92D}"/>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1D2A5EDD-47E4-4977-A9C0-65133A062AAD}"/>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BDCC2279-424C-44C8-9788-E2E5194EF798}"/>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D9638CF8-F72A-4068-B745-2F833F9004C8}"/>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A203451A-A509-4816-A04F-B94300A5514B}"/>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8DEE9086-C48C-49D9-9A52-FC13A05052F8}"/>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6FBE0802-F137-4953-B3A0-D4864B83373E}"/>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DD3F9309-4F0E-40BC-AB76-F0E71B02BD47}"/>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68BE8026-1DC5-422A-A416-05D53638FDD4}"/>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C29D4489-3090-4996-A869-F9F8E8BEEDB4}"/>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37B18489-9A60-4F9C-9D3B-B8E219B8C0FD}"/>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E0316C67-C75D-4D88-8D43-ED19C8FE74FA}"/>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791D876C-88CC-43F3-8931-7F01A167F771}"/>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CAEC6BA2-9252-4A5C-904C-519E78D86DA2}"/>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9B3B6A77-DFE2-4092-8913-9AB70F972A83}"/>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6C3720F4-024A-44B4-BC02-7151A60B919A}"/>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67C6AAC0-F5C9-40CA-95F8-6E11A67F5E6E}"/>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3DDEEA35-FE16-4F42-BB1A-FC6D8740174B}"/>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674D55EC-364A-47DC-86DD-FB9BEA0B8CC8}"/>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3D8A4532-C0EA-4841-BA7D-B6B80D78AFC9}"/>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477A6464-7263-4691-9A41-E00CC82442CD}"/>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203B109F-D247-4975-B0B7-165BD3E57AB8}"/>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1BCBFD12-B565-4361-B354-A6AFD3C8CEBB}"/>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036048FD-5E7A-4BB1-87E0-496F7A4A38D4}"/>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3E8D41FB-E566-4A3C-B88A-D15EED15C9BF}"/>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8896895E-D186-4F37-8424-E3392481DDC4}"/>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34A3D682-7AE4-417C-B15F-43809ADB804F}"/>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5A3B7286-C7D0-4555-A050-D6EF5A3AE2CC}"/>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16137BAF-EB74-48E3-9392-11168DCD11FF}"/>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52FE9BFA-6780-453F-8854-619922E2C736}"/>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2F215E12-D112-4E3A-8F5F-8071A2C8ECB8}"/>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883E4EA0-14E7-4184-BF56-F0B1EED59958}"/>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835013FF-A852-45B9-85A1-CB0555F0A546}"/>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95B5579C-E5F6-4C18-B2D5-4254812C1975}"/>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D52ACF0F-29FC-4AE3-8CA4-B5162A557F02}"/>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B1DF0576-D2C7-435B-ADA9-89BAFD3D4F6A}"/>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EBF8A68A-C59E-4068-BF76-9FA0ADD54160}"/>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D906B76D-7C2F-424E-B811-BF1A9BB82FC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EC10D86D-825B-4D7D-9B79-739FD882D45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25018ABC-45D2-4746-86BE-239502AF7B0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59E64CBE-62A1-4071-8D94-08EC7963243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7F9CE6A1-0588-466A-B34B-B047F7839B27}"/>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A4D70B39-0948-438D-8D6A-6209966EF6E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530CA29F-6CE0-4C29-BFA6-2EDE33DEE51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E62AAE47-23E2-49AA-9CA5-944E25AAD1F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D4CFD33E-1302-4099-8864-563ACAB3F1B0}"/>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D96099AF-1D6B-4F9A-8B19-D37A25FB677C}"/>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FC20C350-0EBE-4106-BC04-A2102765A0D6}"/>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70E4D7BD-3263-4A81-A34B-872390E39572}"/>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22259426-3856-4991-A16D-6054A2F97C67}"/>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1C07F393-15C6-460E-B7E7-1E26B5E0F9FF}"/>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ACD313D9-E652-44AA-9F2A-274D285DED7F}"/>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2E1122F5-DDD7-48B6-ACB5-EC6894EAC17F}"/>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CB317EA1-0D12-496B-8627-D9B1B903BB40}"/>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100AFB11-36F4-4C28-A01C-9DF79E33C118}"/>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09B0F3FC-CD89-48FB-941A-69FCC55B226A}"/>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1A42673A-01D8-405F-87AF-CDBFFC3B1F72}"/>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16DC8BF7-2931-459B-820F-16299040E063}"/>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7F33F815-995C-4E21-9195-11F4120DBA7B}"/>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0EAD3E29-61EB-442C-9A51-4097EC422709}"/>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FE69826A-C9D5-4DA7-9AAB-3C4D204A9984}"/>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EBC5BC06-77FE-4AC5-9A63-AA25A8A27EBD}"/>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0ABA3E50-62FD-466F-A6A9-A83E76EAD179}"/>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55A57221-F2D5-4694-9100-451A714FA559}"/>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4285569C-1AFB-4F7C-939F-C0266DC4E5E0}"/>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C9854709-ECB5-4CD0-8784-D0B7BB1773C2}"/>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4AB3A25C-DCDE-4355-9062-9C252B6FDC8D}"/>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1D7AB785-0F25-4459-827A-627335E0657A}"/>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5989C166-E3FC-489B-920A-BCE304FE5995}"/>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D97CCD00-1654-4D0A-94FD-453D6D1B8717}"/>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90F6503C-AAAF-4681-97BF-702A42323D0C}"/>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608E5A81-E876-465A-BE23-589F27044057}"/>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90AA2592-D1DE-4B24-8524-65C486F98B46}"/>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275F87A4-DD2D-4367-872B-20B84200497C}"/>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7150C1CA-081C-4D01-AA19-36545700CB14}"/>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ED8A8D31-C8E0-4951-B815-8DC31C3251BE}"/>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3C4D7CB0-4340-44F8-84EF-06FE8557AB6C}"/>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42A69B4F-4EA2-4E0F-965F-96911B2A19E9}"/>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285DDDD4-84FD-4BEA-867A-31693FBC85A5}"/>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1A073A59-6676-4D81-8918-105949071632}"/>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DAA2AD3E-53F8-448C-A82E-5FDC3FB44FA5}"/>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B8F0C5D0-A357-4965-A8E8-A9C328FDAB7C}"/>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5AD29870-80B7-41C0-8000-2BADE9D7F15F}"/>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FA8D6649-390E-4E56-980E-4FB3B4053B75}"/>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7D412378-07EC-4BC9-A728-6E532BE0E398}"/>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73866C41-5968-4F75-B76E-05D1DE44E34F}"/>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2E5C50EB-46AA-4C4E-84E7-F3B2824BE524}"/>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E9EDA294-0B7A-4A4D-8F40-ECC292A689F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B13CA83E-3945-49BB-84EA-7550DB16C27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DEF2170F-42D4-4F9D-B489-D529A5A6626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D1E434F9-DDCE-4939-8C6B-730A6B80C6A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BCD49EAC-2946-47B6-99D9-C401459D08B0}"/>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BAE49037-CF03-4C4A-8013-D8BFE28DED1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8FE48E78-E46A-49F8-9865-D8F72472B18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54FC9661-4CBA-4039-904D-9FD29C0808C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D33CC02F-2E10-4E6D-BB0C-B2CA47BEEC8D}"/>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A9662849-DCF7-415E-847D-78BC0BC7C462}"/>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027A0124-12E1-4B43-AB79-58A0BCA13016}"/>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15A4E3D9-5629-40CE-BBAA-8C5101241F5F}"/>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123D993F-1E24-4F28-988A-6CCC7DD3D93B}"/>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95A78D39-B378-443C-8CC1-D09A0058E77F}"/>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09C81D19-6604-4452-98C6-0261C68B6162}"/>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3B66909E-D8E6-4A5F-9227-B7488DAB2A28}"/>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E63E9BF0-9013-49ED-B002-BF22DE130821}"/>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D343E1E5-F456-41C3-811D-8559BAF3E420}"/>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1C60E57A-5102-4339-87F8-A4702B6DD91A}"/>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0E2233A0-B3F3-4C82-9FD7-15403B42FEDA}"/>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24753194-EADC-440E-8837-20F43009684B}"/>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3F3737C8-FEC1-4582-AF5C-32851FE5100A}"/>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A2798279-140A-4F97-8EF6-BEEE7AF2F67E}"/>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40E00CEF-2961-4E0A-80E4-2F8460CA6942}"/>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A9654214-BCA8-484A-8ABA-16B77F6CF0EF}"/>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7D58691C-400A-4960-A57A-CCB8F3082FFC}"/>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C6247CFA-666C-40E1-B6DF-F62264C62EFB}"/>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46B5D5AC-544F-46DC-B660-42723798D780}"/>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672FAB89-8921-457A-AB88-F86254ADA811}"/>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7828456E-9AF5-4ECA-8866-451C93E74B7B}"/>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BF9A11A5-E392-4AAC-846F-EF074C1918AC}"/>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B858D132-8115-44D3-B3E3-F657FC119A55}"/>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79582571-4667-4F13-99CF-7DE5A5026AD7}"/>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99D2823D-F583-4558-9BFA-DA7AE4CEC285}"/>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9DEFDFC8-A2C2-4F8B-A29E-725DEC0BCF1B}"/>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4EA2F29D-7132-43D6-A003-DC3DC57E64BC}"/>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C225C0C8-CED4-4AC4-B30D-55865E2E7F5B}"/>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27D7B206-D617-492E-8CE2-1D34E592EFBD}"/>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37642FE4-E4C5-4CFF-BD0D-80B090C4FC74}"/>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857381A9-6BC4-4746-BD93-37D3C977492E}"/>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2B7009D8-D24B-4FC8-AA2C-9959A1F83D60}"/>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7720168D-5228-4BC1-82EC-CD3FA5A8AE8B}"/>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FC763C59-688D-40B1-8560-49EC844226CB}"/>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78D8B909-3A70-4BFB-99F0-E83FCBDE45C1}"/>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D8AA2CAB-A122-4930-8A98-97591D1F1FF2}"/>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A496B9C4-E74F-41C4-BEE6-E9B16F349433}"/>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520DDE74-189A-4EA9-A590-833097B95F96}"/>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B66E1796-1E84-4969-ABF4-02A56DC43E6C}"/>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B75133AB-5BF3-4D36-9A7A-590E9C024107}"/>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90E830E5-0DF7-4BFC-81D4-2AAE20F21C16}"/>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8B5F35E4-B19F-47CA-BF99-D72EE04D9BA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D2C77EE2-ABCE-4E49-9C00-614CA030D57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E7E8A815-F1DB-4FAF-8205-B99012FC230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C9E1DC53-4B4C-4232-BCC9-48214637F89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B455000B-A4F4-4367-AA03-180CB8CB3E2A}"/>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2A82EFE4-0189-416A-96D5-21FA783B958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5165DD33-D8A2-4237-9586-4CE2A33EBDD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51491031-1AFD-42D3-BCC3-441B8479B2A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EE96A0B0-EF21-41FE-B01B-36B3E96091A1}"/>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EFC304E6-CA1B-429B-8B23-6EF3D9ECF9CA}"/>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481288AB-30F8-4834-9851-85F37BB7BBEB}"/>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BA54FA80-45D1-44CC-A805-7B4C4068F913}"/>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2A1544E0-D713-4B3F-BBFB-D2B3C00641BC}"/>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515850F7-B743-4D98-9834-D55325C2629C}"/>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9FB0EA6E-B144-43F2-B416-AFB964FBAED2}"/>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5441FE5E-7F44-4EE9-B59E-1BB00F7620F8}"/>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3B6F977C-8151-4BC9-9A2F-D91C2B389009}"/>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BDC4B97C-BD38-495A-842C-A7BD3986A2DF}"/>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658AADDC-7D65-472B-A6C3-5705444F788C}"/>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4AF29C02-22F4-4EAA-9EBD-FA1B4DAE2CDB}"/>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BB6F3F5D-E649-4B4D-BD53-FD57F3BA9B57}"/>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3AE59B32-08FC-41AA-B6F0-D36EBE283482}"/>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20F1EBCA-122E-4DE2-BF30-0A02493C2B1A}"/>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9969131D-8E13-4DE1-98FA-4CAC6D137116}"/>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66688641-6FD4-4767-B556-E1335D098A98}"/>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B77B1279-6181-468D-9FCC-1852DF562AA4}"/>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48430E1D-E7C1-44D5-8468-B1F3F7CEC644}"/>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6FF303FD-1A7F-43A9-9943-26A453C799B2}"/>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0203645F-6625-4403-AD54-11AD940AAE63}"/>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EBE26344-EA50-40A9-8404-5DBC4C83DA33}"/>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577B043F-4FBE-47FF-BCF4-2834177DB83B}"/>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B60EB0F9-B12F-4880-A8F4-6895E9E73C7A}"/>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9D49A6D7-07B3-4B82-83B2-01A0A6BAA9EC}"/>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1E33C5F9-031D-4682-9500-8BD458D08C8F}"/>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8380513D-ED0F-4BD7-904F-AA2F62C79B49}"/>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1F6EEF0A-C93F-471C-AC7B-C0DE83790511}"/>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D16F8ED7-A7EC-45BA-BE4C-1F5767CFF8D3}"/>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D1665DE4-2CDF-4C82-87C3-4EA527929B63}"/>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9E3B1CE9-7A8E-4A6C-A883-ACAD4BB2B2B5}"/>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0E7B8AF2-6E8A-4583-8296-0B8679CE19C6}"/>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F4427108-5EEE-4273-A021-B29D1CF884E0}"/>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3E71AB56-1762-44E0-9679-89B43963B6AA}"/>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960D3E12-2935-4638-A86E-DFF04B38686A}"/>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4">
            <a:extLst>
              <a:ext uri="{FF2B5EF4-FFF2-40B4-BE49-F238E27FC236}">
                <a16:creationId xmlns:a16="http://schemas.microsoft.com/office/drawing/2014/main" id="{EA9CC701-CD92-41DC-B15A-524A2F77AC23}"/>
              </a:ext>
            </a:extLst>
          </p:cNvPr>
          <p:cNvSpPr>
            <a:spLocks noGrp="1"/>
          </p:cNvSpPr>
          <p:nvPr>
            <p:ph type="title" idx="4294967295"/>
          </p:nvPr>
        </p:nvSpPr>
        <p:spPr>
          <a:xfrm>
            <a:off x="2606675" y="2419350"/>
            <a:ext cx="6978650" cy="1155700"/>
          </a:xfrm>
        </p:spPr>
        <p:txBody>
          <a:bodyPr>
            <a:noAutofit/>
          </a:bodyPr>
          <a:lstStyle/>
          <a:p>
            <a:pPr algn="ctr" eaLnBrk="1" hangingPunct="1"/>
            <a:r>
              <a:rPr lang="en-GB" altLang="en-US" b="1" dirty="0">
                <a:latin typeface="Verdana" panose="020B0604030504040204" pitchFamily="34" charset="0"/>
                <a:ea typeface="Verdana" panose="020B0604030504040204" pitchFamily="34" charset="0"/>
              </a:rPr>
              <a:t>Her partner typed as group O, R</a:t>
            </a:r>
            <a:r>
              <a:rPr lang="en-GB" altLang="en-US" b="1" baseline="-25000" dirty="0">
                <a:latin typeface="Verdana" panose="020B0604030504040204" pitchFamily="34" charset="0"/>
                <a:ea typeface="Verdana" panose="020B0604030504040204" pitchFamily="34" charset="0"/>
              </a:rPr>
              <a:t>1</a:t>
            </a:r>
            <a:r>
              <a:rPr lang="en-GB" altLang="en-US" b="1" dirty="0">
                <a:latin typeface="Verdana" panose="020B0604030504040204" pitchFamily="34" charset="0"/>
                <a:ea typeface="Verdana" panose="020B0604030504040204" pitchFamily="34" charset="0"/>
              </a:rPr>
              <a:t>R</a:t>
            </a:r>
            <a:r>
              <a:rPr lang="en-GB" altLang="en-US" b="1" baseline="-25000" dirty="0">
                <a:latin typeface="Verdana" panose="020B0604030504040204" pitchFamily="34" charset="0"/>
                <a:ea typeface="Verdana" panose="020B0604030504040204" pitchFamily="34" charset="0"/>
              </a:rPr>
              <a:t>2 </a:t>
            </a:r>
            <a:r>
              <a:rPr lang="en-GB" altLang="en-US" b="1" dirty="0">
                <a:latin typeface="Verdana" panose="020B0604030504040204" pitchFamily="34" charset="0"/>
                <a:ea typeface="Verdana" panose="020B0604030504040204" pitchFamily="34" charset="0"/>
              </a:rPr>
              <a:t>(</a:t>
            </a:r>
            <a:r>
              <a:rPr lang="en-GB" altLang="en-US" b="1" i="1" dirty="0" err="1">
                <a:latin typeface="Verdana" panose="020B0604030504040204" pitchFamily="34" charset="0"/>
                <a:ea typeface="Verdana" panose="020B0604030504040204" pitchFamily="34" charset="0"/>
              </a:rPr>
              <a:t>DCe</a:t>
            </a:r>
            <a:r>
              <a:rPr lang="en-GB" altLang="en-US" b="1" dirty="0">
                <a:latin typeface="Verdana" panose="020B0604030504040204" pitchFamily="34" charset="0"/>
                <a:ea typeface="Verdana" panose="020B0604030504040204" pitchFamily="34" charset="0"/>
              </a:rPr>
              <a:t>/</a:t>
            </a:r>
            <a:r>
              <a:rPr lang="en-GB" altLang="en-US" b="1" i="1" dirty="0" err="1">
                <a:latin typeface="Verdana" panose="020B0604030504040204" pitchFamily="34" charset="0"/>
                <a:ea typeface="Verdana" panose="020B0604030504040204" pitchFamily="34" charset="0"/>
              </a:rPr>
              <a:t>DcE</a:t>
            </a:r>
            <a:r>
              <a:rPr lang="en-GB" altLang="en-US" b="1" dirty="0">
                <a:latin typeface="Verdana" panose="020B0604030504040204" pitchFamily="34" charset="0"/>
                <a:ea typeface="Verdana" panose="020B0604030504040204" pitchFamily="34" charset="0"/>
              </a:rPr>
              <a:t>), K-.</a:t>
            </a:r>
          </a:p>
        </p:txBody>
      </p:sp>
      <p:grpSp>
        <p:nvGrpSpPr>
          <p:cNvPr id="3" name="Group 2">
            <a:extLst>
              <a:ext uri="{FF2B5EF4-FFF2-40B4-BE49-F238E27FC236}">
                <a16:creationId xmlns:a16="http://schemas.microsoft.com/office/drawing/2014/main" id="{9DA9A4CD-D901-481D-9800-ACF89FD7E7B2}"/>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E7C562DE-1D55-459D-BF7D-36446DFAAB75}"/>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E4106B4A-C92F-4106-9205-B84D12477654}"/>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839A20B1-E6C1-43BF-AF45-444907F233D2}"/>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7442E67C-D596-4659-8B54-5B820A0FC35E}"/>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F8842FFC-9414-43AD-A12A-A51D77A9B1EA}"/>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EE7C0398-66F8-42D5-8A09-2500700A093B}"/>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58E2CCC4-5FBE-4523-B701-11C90A1E8883}"/>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BE8114FA-68E9-4750-B7E3-9853CC3A05B2}"/>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9972BE9C-4671-4EE5-848C-E34EA283A4D8}"/>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5E758C7F-7907-48CE-A90E-096FAE21749E}"/>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E8DC797B-E6AB-4156-9051-5178453C8A30}"/>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47F44E77-91D4-492B-8E9B-35CA1CD23F50}"/>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398A07CE-6197-46D1-843A-F956606DA41F}"/>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B1A881EF-1C06-4F09-A4B5-25FFC1DA1B1B}"/>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487B363C-9613-4C5C-B705-78DCC1875CF3}"/>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16A88C4C-C22F-4DF4-8319-6C4838B5046B}"/>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F3434FBB-B3EE-477B-B1BB-9F1F944855F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96FD3D8B-114E-41EC-B24B-91B334083C9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9BC12486-7A55-4B80-922B-059CE80494C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E1ABF850-EE97-4D87-9773-042857ADE90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CBDDFBB1-ECD2-4EA3-9FBB-0B7CCCCB8D69}"/>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842710E2-84DE-4BB6-9336-CC4076497EC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3B0CC3D4-79B6-4786-9F9F-25423F770C0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FDA9587F-F03C-4FD7-836B-384AD752EA3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B9C30A4E-5294-4D98-9EE3-A70D5CD4091B}"/>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AB94E972-65BE-4E47-82ED-1BC34E22D6EF}"/>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2EF1F2B8-3EF7-40A9-AF58-FCAD817A988F}"/>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A3F14885-481A-4160-A82A-29AF87169EFB}"/>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32B9E38A-8FB2-49D3-8FA1-A2B63D092D63}"/>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3D5E2B8B-6910-4C80-B285-8078BA3BBC4B}"/>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44609429-4AFF-4DAF-AFF6-5ED653AC6177}"/>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CC298D3A-45F6-4C33-A806-934FA812FA2E}"/>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459270C8-F1DA-4233-B866-FBD8A7541ED6}"/>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41E8A35F-2D7B-4F66-837A-8BB189AA11F3}"/>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422924C0-06C7-4E50-8725-200CD90E9E8E}"/>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00C26C42-2BB3-48E1-B416-1D0F91F0087D}"/>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D1D52FAF-C18D-41E3-8787-FB792EA9A4DF}"/>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5BCFC461-529D-49BA-ACA4-0A0F66D79BD8}"/>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792B4620-C94E-4DFA-8285-26BA5AE6836A}"/>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56916200-61C4-480B-A790-379CF24C1223}"/>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D4C5C6FE-5B90-472E-8B86-F45C4878A20B}"/>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D2A98D2E-7146-420B-9703-44C51A745562}"/>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11B2CD68-09B8-40AA-8E28-97747C8386A8}"/>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01BF9A63-1776-4EB6-A2EB-D8F669FEBC5F}"/>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2D0490A4-4A42-4720-8409-001F562188FA}"/>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E27E6B66-CEC7-4FEF-9747-0ED96D9FB9D7}"/>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09576CC0-5695-4FCD-A170-F7C1491E8B80}"/>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69D761AC-B2BA-4A7A-8A14-B1B33BB50441}"/>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17DA9B84-9A59-46DF-AE82-5278B1E8675A}"/>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C61DB122-430D-465C-978B-930644321DDE}"/>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2EFC6EA1-3B00-476E-AAA7-C1CF3458D289}"/>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54611EE2-31C5-4537-82F2-5EE819DCD4E6}"/>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99957A38-9046-4510-B9BB-697AF7FCF031}"/>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94720F06-4B08-48E4-B1DC-32E668FC1448}"/>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412FA793-3EBB-40DD-936B-FF8766F17744}"/>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0BD8DF4E-C640-4BD6-9F3E-286938254714}"/>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44C180E2-CAFB-4714-ABF9-612CD57EAEAA}"/>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F6BCDA94-E25C-4F59-AB12-114C3086EC46}"/>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6DD55C0F-E364-4321-BD7F-98241094C031}"/>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14115D2D-67ED-405D-BB8D-ADC53A91A125}"/>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D112FF9B-8684-4686-81FA-9E08F9C9B110}"/>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44C325AF-49AC-4AD2-9799-4ADD2493A41E}"/>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DA4BF2D6-C9D6-4D88-AF3A-0D3068177822}"/>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CC334B3B-7193-4130-B89F-DD097154B717}"/>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4D5C9C6D-CC6E-4F9C-AAE2-B601F11FCCF5}"/>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1876824E-A894-45FF-87F3-9C61AFF42E05}"/>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8D6B24EB-34ED-4D9D-9F3D-D355243CEAD7}"/>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300D15C6-E4EC-48AE-96D6-3DD826E6E95D}"/>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A3999BC5-D968-4750-8168-D7084966F3A9}"/>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BE2326CD-B2B6-4168-BFFF-CBC191F861A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BE5835B6-CFA7-40B9-B1AE-7A61B269AC6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6DEA6701-6B75-424A-80C6-16B57ADE832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F671F769-6B45-4F53-A863-9410CDE6450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E1620EA0-9DB5-49A6-A8C9-80CB93B3BD38}"/>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54561A8B-751E-4BE7-93CC-130EFE9E7BA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E6D6ECB6-6FA3-453F-98D9-24C65EE1615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6A074D51-FEBB-4796-AF7A-C2C28883C5E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4769AB43-C14D-42E0-9B4A-2A8E54516C4B}"/>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DF8AF07C-8E22-435F-B370-68DB03720DAD}"/>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F0C3509F-C3A4-4D90-BB16-DF179903F314}"/>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30EBBD56-71B3-46A0-8319-5457431A6403}"/>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97B5E4F2-4586-4E04-A6D4-B362F8E40937}"/>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4CDC3B7D-AA5C-4C7D-8765-1DAD46B668AA}"/>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8D226778-972E-4958-BEB3-9EF69F9FD4E1}"/>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34764A55-2349-4DC1-984A-6572832B903C}"/>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DF7DBF05-2B05-4BF9-B830-44376EF399EA}"/>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0A14A8F2-4D06-4D8B-B66D-3358A6BA90E2}"/>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51DF177C-9495-4381-922D-B99D2F6A1CD0}"/>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9DA79D19-8246-4DE6-BFCC-BEA7C8CCB58C}"/>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36C11FF2-0809-4FDD-B20D-8B206270CDBA}"/>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285B6DC7-2E78-4E1C-9E09-0ADE64591332}"/>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5270C06A-B70D-48E6-BC7C-AA27A49237DA}"/>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B95ECF0E-7D96-43A5-A86B-1064AA285693}"/>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337541A3-D1CA-4C35-AC5C-5650C134E718}"/>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60F2B6C1-3E50-4E62-BF7B-CB4518A2E1B6}"/>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3230E39F-E34E-4F22-ACC9-F63A6C0BDB42}"/>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468C8208-8B51-45AA-A0D1-CBE43301AF82}"/>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CD71B299-E343-48A1-A993-446FD79DEC40}"/>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EE3743D0-822E-4957-88B4-423108AE07DA}"/>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225DF91C-1631-489A-8851-875DE4FAA0D0}"/>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A3C0D83C-9698-42B4-8C44-1B72708BDC48}"/>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37E1BCAE-DDFC-4C88-BCD1-9C3E4CC8D99D}"/>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CC258C46-B4D0-4841-9576-7AB1ED459CB4}"/>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26F889A6-D151-4AB5-9A4C-4DD226706ED4}"/>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14FD2B5B-6E74-4055-BA12-9BEEC48C9A65}"/>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B6D22209-F25A-4592-A7E1-C7E2E6CC30DB}"/>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02BB8AD2-B6D6-4F2C-8159-70AB8C65ACF5}"/>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53EDB32C-D7D8-47BE-AF32-41643631A1B4}"/>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06BB2C11-E038-4F74-87FC-6847E668AC14}"/>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B8161762-2A84-4569-B45C-2A0F3EDCB626}"/>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FD5C263D-88CE-42F3-A35F-F538D7E46534}"/>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4D55C38A-0F49-47EB-92C8-ABF5833A42B8}"/>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D91783C5-58AE-4659-83FC-8E1ED1A99CAC}"/>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ACDEDCB9-6FC7-456C-873E-C25DC7AD5868}"/>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82C732D3-0E29-4250-A710-974D34496F3A}"/>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77F33C3B-ACA5-4C40-A77F-2ED8C2E510ED}"/>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B8A2AC0A-A6BE-4DA2-A1B6-52957F57ACCB}"/>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5763314A-21DE-40C7-8F89-E2CDC6851EA1}"/>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11EF3BAA-4F3A-468C-88D2-3AC3621D6D54}"/>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4497D427-64EB-431E-BB85-F06D4EDD7EC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41F4D143-EB0C-4445-B6BD-4CA3C8BD19A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31D9DF75-9B49-42E9-950D-94D7B5EFDEA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C6128AFF-8B73-46C2-804A-BF8911783BD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EEA2257B-26BF-49EB-BE28-5E23F237A729}"/>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B62FB5B4-16E0-4351-ACBE-8DA78B9288F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679D758E-4B2C-473D-965C-D43DA0041EB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41C62341-60AE-4A07-839F-7CD33711DB7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8318538C-600D-4080-977A-668E27D315B0}"/>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634926A9-DCB5-4BA1-A722-87062256EB46}"/>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A89716C3-408F-471B-B569-962FD1314C28}"/>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8A8D539F-873B-4C1E-8E44-BD4FA8CFF55D}"/>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0E4A9826-2E5F-4A13-821A-5BA5740E5622}"/>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6FA43D79-5F05-4769-A0B4-E21CB94C7FE3}"/>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86463B83-C14A-40D4-A135-2C9BC6A02104}"/>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9BF16CB9-6024-443A-A5A8-E164D943C769}"/>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36A1C98E-695B-4BB5-9DE8-5BA6329CA2F0}"/>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39DBE731-A20F-4F15-8435-EF6D7A39996D}"/>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9F95DC58-298F-47A7-AD25-3E12AFDEB389}"/>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3DB2A9B0-75E4-4667-8896-6FFDE9D80468}"/>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A40EAF4A-6021-492B-9627-C2DD652F0C80}"/>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9C715CE6-14BB-4E6D-BCEF-2A2DD872DBFD}"/>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5AB655DD-3B14-4F74-85A0-C4FAD21A3831}"/>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8FFC27C6-5BFC-426D-B3AE-3DEEAEAE14FA}"/>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24CFA461-F4DF-4A0F-8B3F-277F0D4D71DC}"/>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8DED0494-9F24-4698-A820-AF694FD06ADC}"/>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3DF06A70-5E7A-42B5-B3C5-14D53F7920B6}"/>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FC81B834-76E1-4B68-8327-AFB54C07ADA7}"/>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1E029ED5-97AE-4EC2-A6FE-0BB59722351B}"/>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C307AAAC-B739-4B07-8976-079009DDE136}"/>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FD4199FD-945F-4DA3-A684-EE47D3F09FB1}"/>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38B30E45-E41A-486A-9C2F-722F3480176F}"/>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A37207DC-A34D-4585-9AB9-0C2A3C4EDA71}"/>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19E2D535-7871-442A-A3A9-420FFADC15C2}"/>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D0CFB502-5B8E-45C9-9768-1E90EE5ADA3A}"/>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5AFB4EA0-1BC3-4C45-948A-C35859A4D784}"/>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68FFE42D-FD9E-4CE2-AB63-9114B265F9E5}"/>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07AECB30-115D-4BB1-AE4C-724AAA79D65D}"/>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FFC89641-5480-4CAB-B868-B03B75B49BB2}"/>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8D0C0FDA-F083-41E6-81F6-29EAA36A8B7D}"/>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C52AA9A6-8E24-4296-BF25-1E6BBA3B7746}"/>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ED7C6E1B-B993-4AAF-BB6D-117300FBE308}"/>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7023C04C-0FDB-4525-8BDA-5BC4AC4BB18B}"/>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DF2CD1C9-97ED-4C2E-B0C3-88E83C88D56B}"/>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7D775422-62AE-4069-9281-15045757E0E0}"/>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D74C43C5-E8C3-41CF-87D8-5A283399AC88}"/>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26278E4A-336E-4D0C-B53D-B664DA68AD99}"/>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0701679F-5055-4755-A872-B05E31938136}"/>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C405C5AE-81DF-4B10-81D4-08DF23F8B330}"/>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13913A04-A3F5-4E00-AA61-9A40B7A5134A}"/>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7E29FEC4-38C4-4AE2-9B9A-8027191668A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964BF939-41C8-4BB6-8A17-DA08357F2EC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039A009A-8210-42DD-9528-D512F716C0C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72946BE9-83A9-4ED1-9BAE-FE7F365C45F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3B42581A-6072-42CD-8B53-EAFA6E5D6934}"/>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0EECE236-E994-4305-96C2-DB5CB0930B8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3314987E-1887-45FD-ACE0-07D35A9A14E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EA030019-B9F7-44E2-8E26-803EA8ED022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9C7C69EF-4AF6-411A-83E5-30AD18B65E98}"/>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10B85C23-BAF7-4F2B-A359-D98B2F1F1CF7}"/>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C4A8E1BB-E399-4ECA-B9E3-FFCAE13A92E4}"/>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CF6E64B1-99EC-4A14-9F3B-66BCA050CB97}"/>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D43CB5A2-02D9-43BE-94AE-5C961743BAA9}"/>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386FBEAB-22ED-4F9A-B404-19CEA1F8EC13}"/>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79BD7DFD-807D-4C5B-9479-8B2485273694}"/>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BFDECD71-F83A-4AD1-A439-F454B8AD5915}"/>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DC46A18D-F058-4739-BAF0-C13245A273C5}"/>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57393E62-3456-47D2-87CF-AC05FA4D093B}"/>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59E16058-55B3-46E1-80C8-6544B23DFB69}"/>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11CA26F0-1427-4314-A0D9-21AACD2847A0}"/>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D1628613-1BFF-410D-A7A7-042A2285D961}"/>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6997DDB5-5D68-4C8E-A1D5-E13797897C1A}"/>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4DC08683-5FBB-4CB1-A7CD-782270299C2D}"/>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7D897104-FCAF-4193-9B8E-DADBE233CA9A}"/>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8F35C860-2254-4D8C-AB22-BFFA77DC3B9D}"/>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F2D7B9A9-14DA-4F98-8467-AA87E7E36600}"/>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829C09E5-F766-4AC7-B457-5AEEBEE1310A}"/>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CF0B741F-3043-415A-8F19-41F811710A0D}"/>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281FC36E-EA0C-458D-A5F3-F8031C05DE2A}"/>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57A927BE-EAB9-484A-8ACC-C7BCBF7B707F}"/>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B7627E2C-EA26-4D39-BEC7-348F7806217C}"/>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35388FD5-8CF9-4B90-A0A6-349DFA472AB6}"/>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4DE8D27D-D859-40F7-90C6-8C7323FE0A5E}"/>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86E34230-20BB-418E-9007-D2D495916DF3}"/>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BC1B5D53-4955-465A-9DA0-CEB5075520A4}"/>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395E850A-5295-4510-ADAF-5E178E0630EA}"/>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FC23FEA4-0303-44CD-87D8-0558C817B786}"/>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D3D7D2EB-6301-4A61-9DDF-D47BC27D2432}"/>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1C14F5A1-1EF2-44B9-B9FA-3CD1ED1B102C}"/>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D3F770BA-4CF8-43E0-B787-54D1C039237B}"/>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C72CF670-AA68-4A89-81D8-C281FFA0244D}"/>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A3DD8049-835D-4406-84C0-12D09756D5C8}"/>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87623E00-C1F7-4893-8EEB-8661C354BE0B}"/>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BCB40ADF-EFD8-4D09-A1B2-606F3E78420B}"/>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F2EF65EB-8ADF-43D3-9C38-013039B0C1F3}"/>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241C60BE-9A26-4E84-8D40-B5329BE77D8E}"/>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93E2853A-8CF0-467C-91B9-DAD90FF669D9}"/>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474E8490-E37B-426D-BA0F-7F8EEDA49E5E}"/>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12F6F943-BC5C-4ED2-A92F-E1C21BA0024B}"/>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2DB0C21E-82FB-4EF1-A568-D222E3BF6BDC}"/>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486148F5-0F94-4AB9-B158-8BB5D666F88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F6910FAE-72D6-4DF5-8AC1-62BAAC6DC17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B83AFA30-1B38-43BC-B3E7-785A0992D53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293577AC-9946-44E2-AC73-99EF90DCFBF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A75EEDEC-7541-4680-9DDA-AFAECDFF13B1}"/>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A2731318-B5C6-4DE2-8A39-5D0E8E81894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1C02D254-75FC-425B-B836-46A1BCC7B78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CED23614-D8CE-48C2-A2D3-8EAC4426945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AB73A419-50A4-4524-A8D5-85B89A892186}"/>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4ABE30F7-E567-4A65-988A-4736B88C44D5}"/>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39B32903-E881-4157-A553-419B2D381AF8}"/>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4236EF69-74DF-4922-AC37-F20A8923E579}"/>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E8B04495-CB10-42B8-BC55-9922B081E308}"/>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E86D2147-7ABB-424C-B85D-EC0D424D078D}"/>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53A5C96E-4B90-4F51-A466-E86355197D77}"/>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24C957FE-6E55-43ED-98DE-9011ECFECE7F}"/>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37280B28-CC23-4CCD-A795-7B838C92EF32}"/>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7EAB423C-463A-43E6-9286-1364145F078E}"/>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56220EB5-4B7B-4A53-A13C-CC16328EECC4}"/>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4AC54767-1ADF-4E0A-A84B-62BB709A23FA}"/>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E222F13B-0B89-4175-A0B1-4B2748B9B857}"/>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C190A441-3816-4892-AAE1-A57647866383}"/>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E4F0B9F9-5BED-4D07-BA9E-F59D900CE200}"/>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2799A726-85D3-4239-B734-C36FCBB554AA}"/>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B164084A-BBFE-4625-915A-5BC708AAF9FA}"/>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E6E43758-2ACA-4BEA-9BD0-EBFC3394783C}"/>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48995662-58AF-4B57-A5CC-D9979F92B2A9}"/>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083931DC-480E-4C4C-B68F-13E7D76F450C}"/>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BF6276D1-8F97-4291-B633-203FCBC8DE14}"/>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6311FA0F-94EE-49D3-82EE-78D4AFD48965}"/>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3A66C3B8-F997-4E05-8A15-FC0ECFE1D0A4}"/>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781A60ED-B759-46BD-9824-3227F168F34C}"/>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F4BB18C8-D4AF-4734-B07B-E2096F6988AE}"/>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CDC980F9-56FA-4ADB-BE2C-6ABEC487637F}"/>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3B0E74E1-4A1A-4C05-A732-CA184AB4F6D0}"/>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95EA6906-DE9E-4C2E-8A54-E136AF65B025}"/>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FE0769DB-FA27-4E0D-9DDF-0981BB0EB026}"/>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AABC1A64-245C-45A3-A819-7BAD5D3F7E1C}"/>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D090E560-4399-4B52-A3B9-5C4CF6F040EE}"/>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5DC324C0-ABB0-4885-A6AF-EE429C0156E9}"/>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DD052521-BDC8-46DA-A664-DC14FBAA6D96}"/>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3DDF405A-6C31-4A99-8CF3-6AB92855D024}"/>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FE0E8D53-899C-4ED8-BB37-6FD767B3F829}"/>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E8DBBE19-6BCC-4455-8AFE-68593826454C}"/>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C21C49B4-637D-422A-A61E-FCD1DED85091}"/>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2A6620F0-D092-4BAF-9750-71050FA4B1F9}"/>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3AF83A07-2C7A-4047-99FB-A9429C3A4DED}"/>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6C8988C8-BB4F-4A5D-9E90-E05A135398EE}"/>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32468091-BA5A-4A17-B7D8-55E4116239F0}"/>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E5148BE9-39F9-4646-A4A8-2C62576E09BC}"/>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ED42D624-E9A8-47C7-B3D2-1B74C0437BD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D0118652-29D5-4509-93A6-5A0DAB9B99D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30822963-89F6-4407-874F-B74A712DA5E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8A018359-CE45-43A8-A4D8-E70BD0E4B9B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86F967AF-8379-4D07-94EE-9D080617312F}"/>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00E629B3-C000-4EF2-8522-69993AA3B27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52D9FDAC-26DA-4969-9FF6-DC6EFF47BB0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AE05C3FC-44E6-4EE7-AE63-4F86C4C434D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DEE3C120-713F-4FE3-960A-9A45DC7E14A5}"/>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5DD00828-A73C-42EF-A4DF-4064F65CEEF2}"/>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C2F950E7-3977-4F91-B5B5-91912CB2135A}"/>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632A6B5A-2BBB-4E5C-8DA7-4BB2D9897493}"/>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9FC19C78-F2F7-496E-8CB6-672930AD02A6}"/>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EF61F33B-E0F7-4012-86C5-F7E818356CF1}"/>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60CF932B-1AAA-4AE7-BC94-4C3929248EBB}"/>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609B5AA0-149C-4E66-A076-A8CA35462A45}"/>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6705A37C-5CB1-41DC-9105-14ADA5AB1D7F}"/>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9EAFFC5C-1269-46FD-A002-13C897865E0A}"/>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71A4AE38-EB98-465E-9C14-79712A9E76FB}"/>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A7B21883-DC13-4C9C-9416-3597E918C9A1}"/>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A1B7E8D7-64C6-41A1-8A20-F33BF63DC869}"/>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F514869E-482F-4C5D-84BB-72E657CCA1CB}"/>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A67E83EC-5DD5-4B60-9B39-CD7F0D7064E4}"/>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068E9499-2689-4867-B255-C20EBB4E3A3D}"/>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64CB816D-BF6D-4427-B256-95D5A9FFBB6C}"/>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E97A1924-9B2A-454D-A30B-359C1DA77372}"/>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E6247B29-ADA8-40E4-8CB8-448F8B645B79}"/>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849A6858-8DAF-4224-837C-5A37DCB2141D}"/>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1062A9F3-E806-4A3E-B26C-A245469A5149}"/>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A8293768-F85D-4974-8286-CC59C49AE872}"/>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107F583D-3AEE-4DEC-BDA7-ADA980DEC298}"/>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680D030F-5895-408C-B1A3-1B3C30D060D8}"/>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77609BD6-0594-4EF0-B173-8EE754982EFB}"/>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F61F1719-8F3B-47E3-B837-EA6F1D99BCC2}"/>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110E48CF-C14E-48DF-98C0-1E5A30041C90}"/>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F9C4CE3E-C874-4F1D-B95E-32AE2550078E}"/>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80DBD3D1-D928-4214-9C2A-C1165EAE2D83}"/>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E598EDFC-2593-4770-9DA1-FC9FAF788955}"/>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7BDE961D-CF33-46DF-BA7B-A84086F007BE}"/>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57190FC9-DF58-4F1D-935F-FB11ADBD05E1}"/>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61727A51-F504-4EB1-9C58-5D565FA54F5F}"/>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008DB23B-47FA-418D-B35F-34379683E102}"/>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723A79F4-4A21-4B05-BF02-A6EDF09F2D81}"/>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4">
            <a:extLst>
              <a:ext uri="{FF2B5EF4-FFF2-40B4-BE49-F238E27FC236}">
                <a16:creationId xmlns:a16="http://schemas.microsoft.com/office/drawing/2014/main" id="{2044B0B1-2037-463E-BCF3-3DBFEEA54AD3}"/>
              </a:ext>
            </a:extLst>
          </p:cNvPr>
          <p:cNvSpPr>
            <a:spLocks noGrp="1"/>
          </p:cNvSpPr>
          <p:nvPr>
            <p:ph type="title" idx="4294967295"/>
          </p:nvPr>
        </p:nvSpPr>
        <p:spPr>
          <a:xfrm>
            <a:off x="2606675" y="2419350"/>
            <a:ext cx="6978650" cy="1155700"/>
          </a:xfrm>
        </p:spPr>
        <p:txBody>
          <a:bodyPr>
            <a:noAutofit/>
          </a:bodyPr>
          <a:lstStyle/>
          <a:p>
            <a:pPr algn="ctr" eaLnBrk="1" hangingPunct="1"/>
            <a:r>
              <a:rPr lang="en-GB" altLang="en-US" sz="4000" b="1" dirty="0">
                <a:latin typeface="Verdana" panose="020B0604030504040204" pitchFamily="34" charset="0"/>
                <a:ea typeface="Verdana" panose="020B0604030504040204" pitchFamily="34" charset="0"/>
              </a:rPr>
              <a:t>This, of course, meant that the baby was an obligate D Positive, as long as the father was not something unusual, such as an R</a:t>
            </a:r>
            <a:r>
              <a:rPr lang="en-GB" altLang="en-US" sz="4000" b="1" baseline="-25000" dirty="0">
                <a:latin typeface="Verdana" panose="020B0604030504040204" pitchFamily="34" charset="0"/>
                <a:ea typeface="Verdana" panose="020B0604030504040204" pitchFamily="34" charset="0"/>
              </a:rPr>
              <a:t>1</a:t>
            </a:r>
            <a:r>
              <a:rPr lang="en-GB" altLang="en-US" sz="4000" b="1" dirty="0">
                <a:latin typeface="Verdana" panose="020B0604030504040204" pitchFamily="34" charset="0"/>
                <a:ea typeface="Verdana" panose="020B0604030504040204" pitchFamily="34" charset="0"/>
              </a:rPr>
              <a:t>r” (</a:t>
            </a:r>
            <a:r>
              <a:rPr lang="en-GB" altLang="en-US" sz="4000" b="1" i="1" dirty="0" err="1">
                <a:latin typeface="Verdana" panose="020B0604030504040204" pitchFamily="34" charset="0"/>
                <a:ea typeface="Verdana" panose="020B0604030504040204" pitchFamily="34" charset="0"/>
              </a:rPr>
              <a:t>DCe</a:t>
            </a:r>
            <a:r>
              <a:rPr lang="en-GB" altLang="en-US" sz="4000" b="1" dirty="0">
                <a:latin typeface="Verdana" panose="020B0604030504040204" pitchFamily="34" charset="0"/>
                <a:ea typeface="Verdana" panose="020B0604030504040204" pitchFamily="34" charset="0"/>
              </a:rPr>
              <a:t>/</a:t>
            </a:r>
            <a:r>
              <a:rPr lang="en-GB" altLang="en-US" sz="4000" b="1" i="1" dirty="0" err="1">
                <a:latin typeface="Verdana" panose="020B0604030504040204" pitchFamily="34" charset="0"/>
                <a:ea typeface="Verdana" panose="020B0604030504040204" pitchFamily="34" charset="0"/>
              </a:rPr>
              <a:t>dcE</a:t>
            </a:r>
            <a:r>
              <a:rPr lang="en-GB" altLang="en-US" sz="4000" b="1" dirty="0">
                <a:latin typeface="Verdana" panose="020B0604030504040204" pitchFamily="34" charset="0"/>
                <a:ea typeface="Verdana" panose="020B0604030504040204" pitchFamily="34" charset="0"/>
              </a:rPr>
              <a:t>), an R</a:t>
            </a:r>
            <a:r>
              <a:rPr lang="en-GB" altLang="en-US" sz="4000" b="1" baseline="-25000" dirty="0">
                <a:latin typeface="Verdana" panose="020B0604030504040204" pitchFamily="34" charset="0"/>
                <a:ea typeface="Verdana" panose="020B0604030504040204" pitchFamily="34" charset="0"/>
              </a:rPr>
              <a:t>2</a:t>
            </a:r>
            <a:r>
              <a:rPr lang="en-GB" altLang="en-US" sz="4000" b="1" dirty="0">
                <a:latin typeface="Verdana" panose="020B0604030504040204" pitchFamily="34" charset="0"/>
                <a:ea typeface="Verdana" panose="020B0604030504040204" pitchFamily="34" charset="0"/>
              </a:rPr>
              <a:t>r’ (</a:t>
            </a:r>
            <a:r>
              <a:rPr lang="en-GB" altLang="en-US" sz="4000" b="1" i="1" dirty="0" err="1">
                <a:latin typeface="Verdana" panose="020B0604030504040204" pitchFamily="34" charset="0"/>
                <a:ea typeface="Verdana" panose="020B0604030504040204" pitchFamily="34" charset="0"/>
              </a:rPr>
              <a:t>DcE</a:t>
            </a:r>
            <a:r>
              <a:rPr lang="en-GB" altLang="en-US" sz="4000" b="1" dirty="0">
                <a:latin typeface="Verdana" panose="020B0604030504040204" pitchFamily="34" charset="0"/>
                <a:ea typeface="Verdana" panose="020B0604030504040204" pitchFamily="34" charset="0"/>
              </a:rPr>
              <a:t>/</a:t>
            </a:r>
            <a:r>
              <a:rPr lang="en-GB" altLang="en-US" sz="4000" b="1" i="1" dirty="0" err="1">
                <a:latin typeface="Verdana" panose="020B0604030504040204" pitchFamily="34" charset="0"/>
                <a:ea typeface="Verdana" panose="020B0604030504040204" pitchFamily="34" charset="0"/>
              </a:rPr>
              <a:t>dCe</a:t>
            </a:r>
            <a:r>
              <a:rPr lang="en-GB" altLang="en-US" sz="4000" b="1" dirty="0">
                <a:latin typeface="Verdana" panose="020B0604030504040204" pitchFamily="34" charset="0"/>
                <a:ea typeface="Verdana" panose="020B0604030504040204" pitchFamily="34" charset="0"/>
              </a:rPr>
              <a:t>) or an R</a:t>
            </a:r>
            <a:r>
              <a:rPr lang="en-GB" altLang="en-US" sz="4000" b="1" baseline="-25000" dirty="0">
                <a:latin typeface="Verdana" panose="020B0604030504040204" pitchFamily="34" charset="0"/>
                <a:ea typeface="Verdana" panose="020B0604030504040204" pitchFamily="34" charset="0"/>
              </a:rPr>
              <a:t>o</a:t>
            </a:r>
            <a:r>
              <a:rPr lang="en-GB" altLang="en-US" sz="4000" b="1" dirty="0">
                <a:latin typeface="Verdana" panose="020B0604030504040204" pitchFamily="34" charset="0"/>
                <a:ea typeface="Verdana" panose="020B0604030504040204" pitchFamily="34" charset="0"/>
              </a:rPr>
              <a:t>r</a:t>
            </a:r>
            <a:r>
              <a:rPr lang="en-GB" altLang="en-US" sz="4000" b="1" baseline="30000" dirty="0">
                <a:latin typeface="Verdana" panose="020B0604030504040204" pitchFamily="34" charset="0"/>
                <a:ea typeface="Verdana" panose="020B0604030504040204" pitchFamily="34" charset="0"/>
              </a:rPr>
              <a:t>y</a:t>
            </a:r>
            <a:r>
              <a:rPr lang="en-GB" altLang="en-US" sz="4000" b="1" dirty="0">
                <a:latin typeface="Verdana" panose="020B0604030504040204" pitchFamily="34" charset="0"/>
                <a:ea typeface="Verdana" panose="020B0604030504040204" pitchFamily="34" charset="0"/>
              </a:rPr>
              <a:t> (</a:t>
            </a:r>
            <a:r>
              <a:rPr lang="en-GB" altLang="en-US" sz="4000" b="1" i="1" dirty="0" err="1">
                <a:latin typeface="Verdana" panose="020B0604030504040204" pitchFamily="34" charset="0"/>
                <a:ea typeface="Verdana" panose="020B0604030504040204" pitchFamily="34" charset="0"/>
              </a:rPr>
              <a:t>Dce</a:t>
            </a:r>
            <a:r>
              <a:rPr lang="en-GB" altLang="en-US" sz="4000" b="1" dirty="0">
                <a:latin typeface="Verdana" panose="020B0604030504040204" pitchFamily="34" charset="0"/>
                <a:ea typeface="Verdana" panose="020B0604030504040204" pitchFamily="34" charset="0"/>
              </a:rPr>
              <a:t>/</a:t>
            </a:r>
            <a:r>
              <a:rPr lang="en-GB" altLang="en-US" sz="4000" b="1" i="1" dirty="0" err="1">
                <a:latin typeface="Verdana" panose="020B0604030504040204" pitchFamily="34" charset="0"/>
                <a:ea typeface="Verdana" panose="020B0604030504040204" pitchFamily="34" charset="0"/>
              </a:rPr>
              <a:t>dCE</a:t>
            </a:r>
            <a:r>
              <a:rPr lang="en-GB" altLang="en-US" sz="4000" b="1" dirty="0">
                <a:latin typeface="Verdana" panose="020B0604030504040204" pitchFamily="34" charset="0"/>
                <a:ea typeface="Verdana" panose="020B0604030504040204" pitchFamily="34" charset="0"/>
              </a:rPr>
              <a:t>)!</a:t>
            </a:r>
          </a:p>
        </p:txBody>
      </p:sp>
      <p:grpSp>
        <p:nvGrpSpPr>
          <p:cNvPr id="3" name="Group 2">
            <a:extLst>
              <a:ext uri="{FF2B5EF4-FFF2-40B4-BE49-F238E27FC236}">
                <a16:creationId xmlns:a16="http://schemas.microsoft.com/office/drawing/2014/main" id="{1248FEC9-D463-4B03-A936-FC57733414E6}"/>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47C64587-A782-45A6-BA74-C6337411CD5A}"/>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596919A6-391E-46D4-95EF-799695943286}"/>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4DAEB740-BB33-4579-B7B4-4828BF6EA37E}"/>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DE89AB57-9739-4AD3-81E0-4DC376CB1371}"/>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B125A777-749B-4C4F-A4AE-9991FC16DAE2}"/>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6B1D39A3-E2DE-4695-8FE7-E69F2D2A8530}"/>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9AD06EBB-8B57-41F6-A6B3-142C503BD7F9}"/>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F8781390-7FC9-466D-89D1-4E49970734E4}"/>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B0DA1D90-74E4-4497-B7B9-94261B8A1248}"/>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1697698B-68D9-4C1E-9F70-C08A9D61C092}"/>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4DE692FC-FEEE-4BBD-8C5D-3A937AFA347A}"/>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150AF2A3-BE5C-4DAE-898D-B429F87CF8CC}"/>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617D8825-1091-484A-A9DF-B5C8235B5E56}"/>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BFEF5B93-31A4-48A1-8A05-956112DFAC01}"/>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486DDFE3-1013-4C7C-8C12-02549072424A}"/>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A6E96693-2F5B-4674-9C42-8442239B1672}"/>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618F7915-8EDC-4266-9BC5-04806162BF0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77567EC6-1729-4732-B3BD-D4D4BCCBBDB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F211B99B-CDA7-40BD-92D7-32A91F24818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5C521519-7304-4E0A-9162-8F3EBAF2E67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34FA3BFA-38F6-4190-9569-FE1B85D22957}"/>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A4D6E023-7C2D-4B45-96FE-D7FF9AE9FC3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38DA42F9-34F2-4368-8CAE-FA48B6F1EF5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B7B58E35-8D3A-4AE9-A62C-DB9175273AA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A896476F-95D0-4E0D-B265-03AC697204D3}"/>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4DA068BD-77B4-49F3-B6B3-852323B58F9E}"/>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1D5E5DE1-D2CF-483D-90AE-98988B4A9697}"/>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B050C9F6-B431-4C61-88E6-4082DEF87F8E}"/>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5DA7DDD9-56E6-4460-B374-3D8C7ED1203B}"/>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36FD263C-C534-4B28-A704-B68F562E0DBF}"/>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B765C5A0-741B-4437-BFDA-728D86C9455F}"/>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1E38AD31-E302-4769-A542-7356988C7245}"/>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59F5B8D2-F1CE-44B2-BBFC-DE12BE351608}"/>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14398BAE-B17D-4D15-B23A-4E3525545835}"/>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72FEAB18-13C3-4492-8948-A07EDD9F7CBC}"/>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13071798-83FE-4C30-8A8F-5F84ECED9C09}"/>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27DFC185-C594-4435-A223-BBF9CBB9A116}"/>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28FC1AD4-4153-4003-8436-ADE0ADFBCA38}"/>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A8D203B0-8ADA-4584-A3A4-BE28CC1F0E77}"/>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5069502C-617D-4A9B-B47E-5C57BAFA6242}"/>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71D1665F-D8DA-430F-9C67-A327D8E00257}"/>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201DF6CE-3DAB-4959-AE88-C63F09F4DFFA}"/>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355FF961-4F4F-4638-B0D7-D54EF5F506ED}"/>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D0002A5C-FE0C-4F0D-9F80-6520AE150333}"/>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208A4015-6C46-444A-8439-A09812E62CDC}"/>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C8014D56-F9F2-4644-B758-CD1B1C42E43B}"/>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5E799E0E-9C40-4803-BF87-D7FFAE0D14CA}"/>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8E927957-723D-41F9-8811-E3EF61C2FDE6}"/>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9F90E6F7-F494-46B0-89F0-2F4788D8A720}"/>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B379E2B8-06AF-448A-8088-00FA9AD7B31A}"/>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D8107156-4A46-42C3-8F22-65F41B0C1B60}"/>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BA65D22C-B128-49DF-BCEB-0720A572E5AB}"/>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6DBC1BEE-62BB-46FE-B24E-19A207A8E854}"/>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552540FA-0645-424B-B769-BDFFB9301BBC}"/>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DDF83D7F-BABE-4387-9EEA-CB2099775BF1}"/>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3F0AF923-9701-4F18-B1A3-5BB132F7BFE5}"/>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739B0BDD-3B66-4B12-B0D0-5A783117A6AA}"/>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C91CB3FC-1486-409E-82B0-A744A6B65E78}"/>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4112E78B-4364-4A8C-992D-92C60141AA3F}"/>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747C1D50-425A-4D06-B916-E2B3138357EE}"/>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59C16D14-85BF-4BEF-BA99-89A6865D7BD0}"/>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70B40492-5DCE-438E-9D78-04974227F0E2}"/>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D2EBDC0B-707A-45E4-B6C3-E70C33F865C6}"/>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3A240A98-237B-4896-B77C-048D8D2A9FBB}"/>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CF03108B-5D32-42DE-B4C5-2C66179FE7D2}"/>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10367CCB-4FCC-4954-B6FA-C28CD5215473}"/>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D0586572-2381-4934-A12C-B461940CE447}"/>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E99BF687-2485-45E4-BA41-16715E01EA10}"/>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AA83D8AD-93E1-4D62-AFF5-B593DB458767}"/>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2EBB297F-B817-42F0-9E92-F90DD4C3640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9101757E-5725-424F-B63B-BC0CE44C1A5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BB1FDF44-9BD6-4903-B402-819400E01C8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CD9A23E7-E2C5-49B5-BEA5-179D0E51780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3089D464-76E5-41DB-B450-8A9EA82F14EA}"/>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9215DBAD-E3D7-4935-BC74-857309CD2D6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1545ED07-8649-4FD1-99AA-90CC77266D7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57888E8A-D899-41DE-A997-3CC6C523703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7070CA76-9921-4DD7-9F3A-958E5F77CF90}"/>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BA1B5414-D3CD-4D68-B670-9055103F5C0F}"/>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316E804F-CA8E-44C3-8810-6E04AA8484DB}"/>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014229F3-D1A8-4E00-BE9F-C56CC76FE19F}"/>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0E1771C2-6137-49A1-9D26-A6E0BDDEEB4B}"/>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9CA937A0-B7E7-4CD2-8C74-85FED48582AA}"/>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33B7CCDB-2C65-45C3-8A68-9B003B413F85}"/>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21EC5A84-BBE1-4A0A-9816-B2E29023CAD7}"/>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EA2E0678-3968-48C1-8EB8-E2CCD01B7ADC}"/>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2FFCB7A5-CCE2-471C-9E01-46784168FB69}"/>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1448BEF5-0B94-4208-9DFD-CE9E4332B26B}"/>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7926B5E1-0782-4E3E-9B80-EA880282719D}"/>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8A2294FB-BD69-4A20-956D-63820EFE6BBD}"/>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88400443-08A2-4F06-8F76-822EF5656CA5}"/>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AE406179-9056-40AD-B197-8BA8D3473CC9}"/>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A9CB1E25-CCEC-4934-BF6C-3AFB486021CE}"/>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FD0E34C5-4A3F-4BA5-A70E-439D4D27AAF5}"/>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83EDB767-E763-40EB-99E0-A8C69A4BDC2D}"/>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73ECD9F0-91C6-4683-943A-0F0C49DED6A0}"/>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F4168F70-E8D5-4648-AF63-97769B96C738}"/>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3B2E5DD3-24FA-4A3F-B874-184330271753}"/>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E6325A28-ABF2-4B61-AC8C-D5FA9D857111}"/>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A2B660F0-F9AA-46EF-9BB5-E483B756E019}"/>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F3F9CA97-1EE4-40EB-9D4D-2DE508723042}"/>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8969DD9C-2483-41C1-8B4C-FBF4F46A8739}"/>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63D4EB00-B5AD-4424-8DBF-32B8EAE2F9D8}"/>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7178AC3A-6040-4557-BA54-F045A202BDA1}"/>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F92B0E37-0FE1-482E-BA88-A09A2FDCF892}"/>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05608016-79FD-4F32-AC69-F53036A09601}"/>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A89982E6-36D2-4FA9-9289-029006907180}"/>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C68C3A29-ED31-41C5-AF90-B3A044D07BAC}"/>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3CBD5C49-385F-4BD4-A98E-CF64847EA4C4}"/>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A6CB065C-D925-43E8-8197-F2115FBE7857}"/>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C0BEB4DA-FB50-4F4B-800F-006041EC895B}"/>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DF13F5A7-3E2C-4EF8-B1AD-B89D22956B06}"/>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5AF10608-5612-4045-84F8-9ADF855038CB}"/>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2AC3C2FF-847C-4846-90BE-1206730CD70D}"/>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95047029-7D21-41E7-9FFC-0F6BCB47DA67}"/>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42F5DB58-4E8D-4FD9-9B25-73AF9F69FA62}"/>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F1A9F83F-33B7-4663-A1F2-3F4C846A339E}"/>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428235DB-97E2-4A3E-8B4C-ABE65007B0C5}"/>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7071FDFC-616C-4BC7-BA19-B4CFADDB7C86}"/>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C29BFECA-2ED1-4063-A6BC-FC5EF2E27B1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F26B5D02-E3FC-4D3D-A66A-6012B5BD74F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35AEE449-D827-4A83-843C-38FF0B11126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38C2E0A5-D8C0-4FC4-8139-5FD5A252B8A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A6589576-3F4B-42AD-962C-80F8411FE434}"/>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F27BB281-5C0E-48E5-A872-507235E4553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728BA36D-D4FC-443E-A267-995FE6BF248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A573EFC5-9B18-40BB-8A93-F41DEA10217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E85C9A07-E0C2-4EFE-9297-489FE39887E4}"/>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2FDAEBCA-9998-4B74-9E68-4FDD872224DE}"/>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4E10C94D-5E85-4C91-9B6E-0CCF5EA053D1}"/>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977CA919-93F4-487E-BD1F-BFDBDA38ED1B}"/>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FABB3D3B-D6A8-43BE-8D6D-99BB978F1AEE}"/>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08D25763-227F-4338-B99F-580511C2C00D}"/>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ED1B83A0-9918-4B6B-8AF2-7395EE6E955F}"/>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990A7FC5-5B09-48CA-9F40-596E1C7B37C8}"/>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09A8514D-BED2-4417-962F-0F00E2C38E91}"/>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7B6C8E0A-D2FF-4AA7-9CE2-55C395EB9496}"/>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B08C72D2-C680-45AF-9EC9-9CF3C2510E0D}"/>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B56DDC90-88B6-4F54-8EE3-C1D29C747857}"/>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DD2A1485-8912-4BBB-84D4-F9E7629973E9}"/>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A79EEC70-0C16-4CD0-A16C-83807FAD7EEE}"/>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BDC99E32-8CBC-4AD7-8400-DBBAE2D50CE7}"/>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50E474E7-99F8-4DF9-9DC9-C8E02C535945}"/>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09804C87-E27D-4537-8C7E-62BBE5BC01A0}"/>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2DFCF376-BA68-4607-82A3-D878908A4A7C}"/>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198A9DEC-11B0-4B53-B4E9-8E140AA7D5BD}"/>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C84105A2-DE37-470C-A98A-930E84A98B58}"/>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D19B2374-AF33-4555-84E6-59F93C32ADAE}"/>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03F0888C-E04A-4F20-8754-39C648DA6E88}"/>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1F878CD6-E957-423D-9AE7-011ADFFE55AD}"/>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D0028E91-EB45-4ECE-9214-0BB7439F5D27}"/>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03F42CD2-6AA5-4064-9482-702821696500}"/>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A500C0BC-5C1B-4D56-B0BB-45EF72922DE3}"/>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4CE8B902-F6A6-494F-8B7E-F8930BB7343D}"/>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B5B1586F-5C34-42AF-86CB-161735C1512A}"/>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4983F4C2-60A2-40A8-B9D6-7686F6F8497E}"/>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E5ECE711-99BA-4E21-BF90-69384FC19605}"/>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A626209B-331D-4124-9086-E6F77220B071}"/>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07787616-C6CB-4F52-AAA1-481015DB5515}"/>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2D33935C-AC4C-4036-9C33-AB0311E33BEE}"/>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B8A4E1E9-DC87-46F6-8C4D-954C7548AE94}"/>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6DD52637-4C84-4426-924B-59AE47C960F2}"/>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D8748788-2151-4F9E-912A-8FE5C96A7154}"/>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EFC8A22C-3B07-4ED4-828B-44FC3F94D43F}"/>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895C8B37-1AFD-4DD0-96C3-C0599492BB03}"/>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AE58A1C2-A146-4186-B2D2-28ED52578B2C}"/>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B1B3CCC0-9B74-44AB-B35E-9C32B073325F}"/>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E0D7F367-0211-4249-A288-CD9DCE1C7238}"/>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2D0F2F8B-C769-4AD8-9409-96768ED1D426}"/>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01CC98E1-7FC6-4D57-BA15-8493F5B0953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E12C1E6A-0A5C-4A94-8E5B-C383F02C84D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A7A8D9F1-63CE-498B-BE72-90BD3D6FBB2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22C10435-521C-405F-8632-CFDBA4CA073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E75BA703-799A-4EA1-A4F7-BA903C9F56E8}"/>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9CFA5C3E-1043-4201-89DA-2723CCAD9E6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C5BF946C-7B95-4B0A-9864-D3E61DB96A6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53782D82-A5D7-453E-B3EB-E375499398C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94D85190-349D-4359-97E6-A4ADDC586E55}"/>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09F35CEE-59C7-498F-AB51-4A162C03608B}"/>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94633EDC-8F20-44CD-8910-4209CFF9709E}"/>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71A95A75-06D5-4D50-B355-D4E2562A81C6}"/>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585A0FDD-3EA9-4B3F-96F4-BC19E6003D2E}"/>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80153060-E0E4-4C83-AEBA-C0CAE3353046}"/>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9187C117-B20B-4157-B39D-C001CDDF4C6B}"/>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D5F925F5-AD8A-4326-B799-ED395F6062EA}"/>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F93319A3-1D47-41D5-88A3-16205A7B930E}"/>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48F1AEDF-CAE4-4B9D-97AC-523D2C3C9DFB}"/>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E457E44D-4A65-4CBE-AC66-1CCA0EC23F3A}"/>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435A0AE1-ED8D-418B-8CC7-FE1BEC0705C3}"/>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070039F3-4F61-41EA-9304-8587DC8C4D7D}"/>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AAA29664-9EDA-4DC8-8C27-94AA7B72A00F}"/>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340D8AC3-4123-4768-B285-CAC9C8874BD6}"/>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FB5F597D-2884-4ADE-9085-64DC074B4253}"/>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3844353C-FF74-48BC-A2CF-EC966C7CC0DE}"/>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9FE0702E-93AB-4C1C-A2B9-469EDEF59991}"/>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D0F56B57-39D6-4F17-B938-0551D4B8D322}"/>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41C9055D-156C-421E-9035-78066209572B}"/>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7B242F99-F62D-4B9B-88C8-FB7C6ECFD964}"/>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36C59247-0D32-4AFD-805F-A9FDB02F4D4C}"/>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F860D233-3BEC-42A4-A51C-F30D4C1E478A}"/>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FC8AB84C-E75D-45C5-979E-7EF71AB90044}"/>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B3636F7A-CB5F-4BBB-855A-13F22F60CF65}"/>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72F2B0A4-0B1A-4DA5-AEA8-014AF0C07BC8}"/>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C176BDE8-B7BB-4BA7-A53B-2AEDCD03F44A}"/>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881D55FD-7614-47AF-8B98-709BF90F2306}"/>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83768D5C-843D-400B-B3A9-8152AF455A60}"/>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7D7D169F-60B2-45D6-82D6-9B485DA1DE88}"/>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0DE087E3-968D-416D-8B2B-DBDFA70F927F}"/>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5F977124-0971-412C-AF0D-727B218D00F8}"/>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EEF282F2-9D24-4B90-8960-26DA10ACA221}"/>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E05B1DBD-1525-4D11-B6E9-B69CFB963963}"/>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9150AF87-C47D-4F35-ADE4-3B35D77CA8A5}"/>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E19D7DE5-1527-49E0-982E-EFEB88FA2879}"/>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6FCB123F-DA0C-43EF-981B-7072AAB130D6}"/>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82738581-70BB-4329-B4F2-E6C42EA86EA3}"/>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6ADF0309-5A31-4BE8-A4B3-54BAEF3546EB}"/>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ABF0DB9A-C674-4ADE-A5B6-ECE269D0ED1F}"/>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F89FE045-8B5E-49A8-AF17-56EB38991EAE}"/>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1225B18A-F7B8-4C6E-AB6D-4A86D1FD1375}"/>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D7F941C9-E6B2-4070-92B1-0E6DCF4E7E1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3F0495D2-6EE6-4208-B90E-5FFC2C3BC5F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E8D11012-128D-4B9B-81C1-36A4067C638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38FD24CF-E089-40D5-BAA0-0D9B4A5D9C4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6E85EFF1-925B-4E09-8426-DD37F29FF3D1}"/>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50F4DCD9-50F1-4EB3-B8EA-46200F418EE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6FE79F08-C6E8-439E-9828-D1034799BC1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9D88E6B6-C17F-4E93-BFA0-1AAD7FB929E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128B3BC7-AA56-46D6-A6C8-E8CAE1FAABDD}"/>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7259ED70-EA55-4532-BF4F-317ED9286554}"/>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255655CD-A37D-4DA9-9654-2FDDC4626608}"/>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A7C52136-FB88-4D00-B509-9C1525CE3EFE}"/>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29C30983-7D29-42C0-9FFE-E558DC43F7AC}"/>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BEF1904D-A51B-4210-8104-912180A8323B}"/>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7CB56F60-FE2C-4E5E-91B5-3EE1EA53D731}"/>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A5EBF750-831A-476D-A1FB-7B843BF56BBC}"/>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B7CC0FFB-75FC-4B85-ACBF-A9F8EF8B87FF}"/>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8E8148CF-C1EE-485C-9537-BE0A2FAE721A}"/>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5A02EEAA-B098-4324-AFAA-90D07146E7BC}"/>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92DD9AE1-3575-48BC-B845-C22F4E6EA291}"/>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7A449791-F0F7-4FDB-8339-D0C9A96E678E}"/>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8743EF9A-A298-41EB-9350-FD5F7A9B81BE}"/>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5D066571-81CD-4D9F-9C64-28F0F97BD2BA}"/>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9B93667E-D38D-48B0-92B6-5EDDEF81D681}"/>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DA11FAA0-126B-43B4-A408-BCF3ED734607}"/>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1ED4236A-3115-419B-AE0B-991A567C8B6C}"/>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50AFB783-D082-463C-B579-728495F05445}"/>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D3E95C77-6C52-471F-9836-3027C1DF5B4C}"/>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6E6FB75E-FB73-427F-BB94-F5CBE3304E3B}"/>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240F81C3-3B79-4981-A9A5-18039C526104}"/>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317F8D5F-E069-4512-B065-609591FC149B}"/>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7D021DB4-03D4-48FF-957A-C30E37E8F6E6}"/>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B0D810B5-650C-46FC-A525-45655DDF3F24}"/>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11567EC9-3B94-401F-9040-B1136AF8F2ED}"/>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E6856092-57E5-4AC1-A5D9-8C318A07708C}"/>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EC37D260-5BFD-4588-807D-A8CCDBFC8417}"/>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377EBBBA-FAE9-4E92-B3C9-7F250D5EAE16}"/>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8471F261-01D2-49FF-856F-3C51071E9ABE}"/>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700AA584-8B27-41DE-B6CA-BA9FBC4E653A}"/>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1E8B6950-11DB-4425-8B0F-AB95A25DFAED}"/>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3154C8B4-7257-4EE1-AD70-DAEED5B7FA35}"/>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79ACEB1C-0671-4CC7-9C35-3B5BC8EC5363}"/>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1CD6ACA5-17D1-4614-A6C7-196B4E1C5FE6}"/>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C0310184-C5E2-42C8-921C-C1585214C4DF}"/>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7CB62E8E-E28F-4169-A221-82D3811E7D70}"/>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97223A29-B184-45EF-8B59-02070942D2BF}"/>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3033FEE5-A7E2-44FC-A3FA-0ACEBFA59C2A}"/>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E164BAC3-4F50-4F22-B227-47F7C89258F2}"/>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BC94E4A1-ABFC-4915-998A-E2D3903F0E75}"/>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CE2F9D58-9782-4DBA-8B72-908C9942AF99}"/>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9B26A5FA-66DC-4B6A-B871-6651FDD8F5A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174C1BAC-02EF-419B-8759-5C2B9C8EDEB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1180D177-3B75-4432-B719-9EAEF62F82B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876DCC64-AB97-43CA-88AB-95FFE8973BE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520B2F19-9D49-4DBE-B3CD-BB3AA06751D7}"/>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80BBFE38-F112-4651-B30B-FED60EE1B3C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FB871BD8-212A-421E-BDA0-40C523C809C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6F322544-ACFF-4886-83FA-C8ECEFCD883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668A65A8-22E2-4328-80A3-9925B57EE733}"/>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5D4AF719-2601-454E-9168-3646662342F7}"/>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A1A2ED21-8EFB-431A-AEBC-5E28B653ECE4}"/>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59B29159-19FA-4109-910B-B704AD444D4C}"/>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E044D151-A0A3-4684-8642-71E3C8611151}"/>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22D43713-09CA-48B9-AED4-781AF96FE175}"/>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1FEE4CEB-484C-429C-B056-4DF3F1BE91C8}"/>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D406AF04-0420-42D5-9358-D2E4E09AE71B}"/>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91339433-CCE8-4755-8EC3-55A84A60D07A}"/>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3EAEC37D-67FD-4869-A16E-E740EA056F7F}"/>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17D5DFDE-D80D-40C6-8210-CF3C27AC8E7A}"/>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5C7A46C2-2FC2-4743-B7DE-C442D873BABF}"/>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CC93479F-745D-4634-B97D-72231D1583AB}"/>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130CC91F-8A31-4128-94BD-22B6E0ACE98C}"/>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8EFE741A-C19B-4B26-8B3C-8B492D93E88C}"/>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3034F5D2-EF2C-45B7-9E76-EE9C02B63036}"/>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3BD80649-A6B7-4E05-80E9-FFF4C2FBF64C}"/>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715C0AB2-E60C-4A9F-82FB-E341A67A7099}"/>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4BDA3983-0F26-4E7C-B236-DB5D5D764E9B}"/>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7D37BF56-8226-43F4-8324-856A327AFA5E}"/>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9BA5BB28-FD0B-4F0E-98B4-FBFD4F68492B}"/>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432190B0-164D-4374-894B-B2A87CFC692F}"/>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5BCE5EFB-6F74-4B4F-B1A7-CF25A8F7132C}"/>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93FE603C-184D-4361-A45E-994AF022B855}"/>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AD905391-E02C-4F1D-A605-B39F715280B3}"/>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5BA4ACF1-899B-49F1-8C88-0C3FFC171FF0}"/>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22A416F5-82DA-49EC-B769-4978900E479C}"/>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EE71241F-3259-4F69-8661-6B6BB33E70C2}"/>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3398AED5-C225-4488-856D-C3D1F0324CFB}"/>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FDDB0FC4-66AA-4D21-8659-9C24F065FBB2}"/>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5FE6CF63-CE9E-4BF6-94E9-5D89D35EB229}"/>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45275456-1C43-47F8-9806-A529475E8EEE}"/>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77FADBDC-95DC-4CB5-8ADE-6F8B823249F6}"/>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F2C88F5D-E79F-4FE4-BFBA-196FA9B7C913}"/>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38612494-D170-445A-AAB9-3DB6BD29485B}"/>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7E4E55F2-5A5F-464B-945A-0A1065D921E8}"/>
              </a:ext>
            </a:extLst>
          </p:cNvPr>
          <p:cNvSpPr>
            <a:spLocks noGrp="1"/>
          </p:cNvSpPr>
          <p:nvPr>
            <p:ph type="title" idx="4294967295"/>
          </p:nvPr>
        </p:nvSpPr>
        <p:spPr>
          <a:xfrm>
            <a:off x="2606675" y="2419350"/>
            <a:ext cx="6978650" cy="1155700"/>
          </a:xfrm>
        </p:spPr>
        <p:txBody>
          <a:bodyPr>
            <a:noAutofit/>
          </a:bodyPr>
          <a:lstStyle/>
          <a:p>
            <a:pPr algn="ctr" eaLnBrk="1" hangingPunct="1"/>
            <a:r>
              <a:rPr lang="en-GB" altLang="en-US" b="1" dirty="0">
                <a:latin typeface="Verdana" panose="020B0604030504040204" pitchFamily="34" charset="0"/>
                <a:ea typeface="Verdana" panose="020B0604030504040204" pitchFamily="34" charset="0"/>
              </a:rPr>
              <a:t>The woman’s anti-D levels were high throughout her pregnancy, with a peak of 55.3 IUmL</a:t>
            </a:r>
            <a:r>
              <a:rPr lang="en-GB" altLang="en-US" b="1" baseline="30000" dirty="0">
                <a:latin typeface="Verdana" panose="020B0604030504040204" pitchFamily="34" charset="0"/>
                <a:ea typeface="Verdana" panose="020B0604030504040204" pitchFamily="34" charset="0"/>
              </a:rPr>
              <a:t>-1</a:t>
            </a:r>
            <a:r>
              <a:rPr lang="en-GB" altLang="en-US" b="1" dirty="0">
                <a:latin typeface="Verdana" panose="020B0604030504040204" pitchFamily="34" charset="0"/>
                <a:ea typeface="Verdana" panose="020B0604030504040204" pitchFamily="34" charset="0"/>
              </a:rPr>
              <a:t>.</a:t>
            </a:r>
          </a:p>
        </p:txBody>
      </p:sp>
      <p:grpSp>
        <p:nvGrpSpPr>
          <p:cNvPr id="3" name="Group 2">
            <a:extLst>
              <a:ext uri="{FF2B5EF4-FFF2-40B4-BE49-F238E27FC236}">
                <a16:creationId xmlns:a16="http://schemas.microsoft.com/office/drawing/2014/main" id="{985F9CB7-6F8F-4DFD-9AFC-FBB71131FBAF}"/>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1FCDB6DE-477B-4395-BB80-16C1D74BE0EB}"/>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9BA2AE75-5939-4EF8-8161-8CFB610A1B60}"/>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3E84710F-8B2D-4ADD-968A-4E78DC60DA74}"/>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288DC1CF-AB8A-4CB5-9ED3-462E273E6E05}"/>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8308ECC9-DA4A-4695-A7CF-7A1B6559D7D9}"/>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180FE36E-2EEE-48FC-9C6C-8F66A57F0237}"/>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F7C2B63E-7FD5-497F-A795-D9BA631E91EB}"/>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18C9DF40-EC2C-4119-88AC-5C97ADF58518}"/>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3C777F62-5409-469E-9298-71DDCC7EF655}"/>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85F2038A-A6C4-4E16-BAC8-E6BA161FACE7}"/>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37B67D45-FAC4-4426-A2C5-FD7815E855AC}"/>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9833688A-C480-49E5-BE0A-BA7A1D01EACB}"/>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7CA83CE5-796A-4A5F-AFE2-377F23542C62}"/>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306DC761-BDDD-4044-925B-510F5B8DC743}"/>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99FCE494-A57D-45FD-A7A9-2A2B613CB45C}"/>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A72CCACA-9003-43C2-B5FB-9F3BD764C6DC}"/>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68DF0386-85FB-430B-926E-11B84F89042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34F841EE-7B9F-4A48-9957-67430B46831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89D7A809-34C6-4628-A3C5-F0A8F8AC380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A9A4BF6C-9D90-41A9-8A0C-B4EF714D3EF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5CAA4760-8882-452D-93FB-2A1CD898728D}"/>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90389610-7D33-4D02-868E-964368227CE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1B7B56C0-6C2C-404C-A9F2-8AD9E4F90AC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7B369AED-96D4-4828-AC3E-37392FEE508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4FCD3CD3-6D70-437A-9E88-ADD415E90A09}"/>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8851E01C-1A21-4E64-BAE4-179208132737}"/>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E167B32D-5DD3-4C54-A30D-EA624DA9379F}"/>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D0961378-FFD7-4C41-B489-AADB1E8EBE47}"/>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258EF79F-76E0-408C-BC5D-2ED5C99F8661}"/>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8F69D878-37BB-48D5-A0E6-54C95DF6BC67}"/>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4F91EE49-3BEB-473D-B402-C889C60B2E76}"/>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CFDF1E6D-DCC6-4F8E-9571-551C6D4A00F1}"/>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EE571C96-23CC-4DC7-84FF-C93CDDAD8F1E}"/>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CE281A2D-42D4-4610-94A2-C5E15B1B29F7}"/>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2D9E7FF4-0443-4E7C-98F6-78B0493EBC96}"/>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F56BAC50-26FF-478B-ABAA-ABD33ACEF022}"/>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C19E7C10-0382-4102-AC89-209E778C7E73}"/>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2A662DC5-DE0E-4312-895D-74DF3E16D6BE}"/>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6A3ACB91-6CA3-4FF0-A736-21E848CC4FB1}"/>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95BD2D3B-6535-43D8-AED1-CAD4E46ACB67}"/>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3C4D614E-9DCA-4693-A4F7-FA00D2F7012F}"/>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DEEE2478-9798-4384-8F17-E3DCD0C63027}"/>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E8A14517-6A71-4BE4-92AA-A845CAC72911}"/>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B13AA509-54A3-4CAB-829A-0BD1008A1ADB}"/>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BDCCCFE8-6A9E-4FDC-8AEC-8502412C6416}"/>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4F63E39D-5663-4963-AC71-94377BFB8F21}"/>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17273967-80F5-439D-9091-F36C4E025AD8}"/>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5C4EE874-8592-485F-B1CD-E9BB0557A182}"/>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ACD37B5F-E997-4C07-ADF7-9D9CEC22A1B2}"/>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AABD996E-D665-4A53-993C-E9697400B5F7}"/>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04697D07-D1C4-4AE0-A750-6312DFBDE625}"/>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9311CFF3-CDAA-47B6-A495-3C047FB31737}"/>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CB9C9DA9-38B1-4E16-8298-8C1DAB88E40E}"/>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948B3E24-1B1A-4B79-94D4-103469353221}"/>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4EB2BA2E-9357-4308-A206-A9C8A7A02160}"/>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D7DD7D67-45E9-42B9-980A-93DB7EF3476B}"/>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1210577F-958E-46F0-B576-459E67914751}"/>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27634557-631D-42A2-AF88-696A209DE756}"/>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618CF30E-47A0-48C4-B21A-BB465B027AA8}"/>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8AD0E061-A9E5-43B7-A842-5EA9668AFFBC}"/>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69D6AFB6-C7FB-4B40-B7AF-3868A073209C}"/>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109783A6-CE15-45AD-9C8A-4F6026B943D9}"/>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0EC75C31-922D-40B3-BA16-BABA7F95FBF5}"/>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14D3F732-1B54-4D9B-8C38-7814FD476622}"/>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9764E554-F545-469D-9D0F-455F67DF3880}"/>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52192C6D-43D4-4E22-B7A1-B2B6ABEE6ED5}"/>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3564A114-1DE2-47A9-92E7-12F902E5CB7B}"/>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F1046AC7-164A-4BE8-91C5-0B5019146A5C}"/>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ABD6A286-5037-405C-AB09-D3AD2E1B7F44}"/>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237A4846-A358-4C39-8EDB-E4DBD6A5104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E90586AA-EC6C-4797-9C31-24E3C008EB3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05EE40B5-A926-404E-A124-84C7ED255B4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465C5993-4C55-4F0D-BB4E-E6B41E93A58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5E66BD56-6961-47C1-BE11-5C957820C244}"/>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8EB17479-130F-47D9-8547-3F7EE5EF392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75F96343-32A8-423D-980A-741605EBBC0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13159661-44CF-454F-AF5A-0BAE8F56F47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9F70F4F2-A9CC-4A23-94F1-6509B298E40A}"/>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86217898-E7E2-46BC-9F2F-26A8588C3A29}"/>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AE747D9B-5984-418E-A146-1C8EBD3DE5FA}"/>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D754210B-589E-4477-AE9B-C86521B50224}"/>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05D17635-70BB-4451-9E83-6694F92B2FD0}"/>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1533B30D-77E6-4762-AC57-22FF330484D2}"/>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8D6818EB-3120-4F75-8C64-50760DB0723F}"/>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4BE47E9E-FB9E-4900-9CA5-D72D057D0CC9}"/>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10C3E4F1-3A1D-47EE-97C4-75B666D2EADB}"/>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B807F693-2288-4BF9-9B17-D1920EFF8F29}"/>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429364AD-2A45-42BB-AC4D-283565180B93}"/>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4A910FA6-3A8D-4BCA-9774-3D42C1D5CCC0}"/>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2A51B853-C3C3-4A9B-8071-6421E1292C80}"/>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E8189DCE-B91F-4B93-8987-89F9452E11E8}"/>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B2401244-2844-4599-9712-0BE61AFA3185}"/>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331151D6-C9CF-4392-9589-A2B09F0EF85C}"/>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699FEDC2-DE00-4EDE-A193-964C66A5425D}"/>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BA09AC60-E6F8-4A24-875E-1FF5FC190D32}"/>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6ACBCC85-A493-42C7-BF85-DFF5C611CD07}"/>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5212CC8A-B6C9-48BD-AE1B-80032419529D}"/>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EAD68C37-866C-43A9-8BAE-A90A1499A7CF}"/>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962ABBF8-BAD7-4567-944F-4998F1500737}"/>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89D5D468-5D83-469A-868A-3EE73ACECB7F}"/>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205C76AA-BE86-4579-892C-14B20238BB35}"/>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12447161-F8A0-4F62-9BD1-ED777F389E3C}"/>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736C3595-BC5F-462F-A839-5F735EB617FC}"/>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428C1E6C-0E5B-46E9-B58F-EDA067DC0B1C}"/>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A2E38D24-BD0E-480C-B8CF-BA82F61EB794}"/>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38295379-3649-4BDA-ADA2-1E0256417731}"/>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41FE215C-AE8F-4567-8E74-3162E8930684}"/>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E9DF282A-EEBD-423E-9B82-19648983034C}"/>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DD315B9E-014C-4BD7-A978-ABCFBE1969B7}"/>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D2AA77E9-5165-416A-85EF-51BBEBD77508}"/>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6F6A0F1B-6E76-49E6-8EAB-40E296A2BC7C}"/>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1B78D36F-C239-44AF-8938-71BED0C2EFA6}"/>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B7F41859-D852-452A-8572-5EE3121A6DA3}"/>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9118F9CC-B786-4A47-97BF-7929D47BDA1B}"/>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45F6A598-64DB-420B-A162-E8C0BAB68628}"/>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6A9DAF79-6A9F-44F9-AF8C-3B216EA3A8AF}"/>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C3AB4EAC-E35B-4288-B4AE-11AF88E31D23}"/>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CD84CD50-5F0B-4DD8-814D-67252C436AFC}"/>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038FFD98-F22F-4AE4-9E8D-6E43CE2F8625}"/>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3818A672-3C1C-4544-A699-2540459C4CA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1AF71AEC-1FE5-48C2-8082-80F193B3F81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37E012CD-3271-483E-B10E-06B949D5839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556A9120-9BC6-4DF5-A0A1-B968C1F81B3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4D8315F0-4F7F-481A-8721-DBC5A1CD192E}"/>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389EBD37-88E4-4BBC-BE38-BC34A87B9E8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EE81A45B-A4B0-41A3-B0F8-6F48035613F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DFFCFAC8-CB5A-47E1-AD2F-B6A090725B3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48015131-5366-4542-949C-BE9079905680}"/>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E86F22AE-2E26-466B-8296-239E0BE9FC21}"/>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F3840429-E266-418D-B303-CFF33E3DAF26}"/>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8CB85FAD-30C6-4D31-8FC6-368D1CB3FE32}"/>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DA197B90-3972-4ABA-8483-1693E9A39961}"/>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D2BB0E44-8FB4-4CFC-8D3E-F91EB9663D0E}"/>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22855D21-7832-4C2E-BCA5-C7FB2FFE3036}"/>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6FDED0D4-EEEE-4C93-AA4F-83DECF1DCA81}"/>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9554708B-1B66-440C-BBBD-9E5136D8EE58}"/>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5926BE4F-72F4-48BF-BAC2-D57627FEE1D2}"/>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4E2D0E1E-DDDB-4EA8-B6C2-A415E0B46CDB}"/>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84B73CFB-03EF-497E-8099-9607A52BB6EC}"/>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907A9917-8FB6-47F4-BCFD-FC9550505A38}"/>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9120589E-3EAA-48A3-AB7B-1CAA04590177}"/>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0C49AF5C-CB2B-4307-8E8E-B8F180976710}"/>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FFBA0E62-429B-4C7A-910D-50860875081D}"/>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600F9637-FEE9-4D8F-BD21-0C6955FE9328}"/>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1DCA3F70-5211-4690-BC1F-CFF65A343E29}"/>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8E6B2C70-384A-4B98-9E02-285D757E11BD}"/>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6A28EDD0-5D83-413D-B161-6AEA0E9B3F33}"/>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56485129-D23A-499C-83E6-F60FCD4DF8D1}"/>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79DB1109-DEC0-491A-95B5-D2FF10D0883C}"/>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827787D5-8881-45C7-8956-C59BC85A9AC2}"/>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4A45B937-1133-45DA-A91A-511594249A42}"/>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341CA521-5FD1-47C1-BC37-71BC83FD754C}"/>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BCEBEFF8-6C19-47DC-A366-A1447C8A7541}"/>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3F903E87-ECC9-460A-A868-EEA9732352C1}"/>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7EC665C1-266E-4626-BDC1-03D4FE2D9678}"/>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7691A036-CD95-4C17-B1CE-423E200A731A}"/>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8B80DC1F-DC10-40B0-A506-6A3F2C539458}"/>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5C77C518-06ED-412A-99AC-B93F3E5AD03E}"/>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E0E28DFA-5F56-437F-9180-9485B84B9153}"/>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78A5435C-7B56-449B-9B39-033DA1129732}"/>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F2567F6B-BDC7-4871-B6DB-ACA396FD5235}"/>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E1291218-F7B2-4E2C-90C4-3F2D3B74EDF4}"/>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A51D6393-0C44-4876-8763-C2D11EA0AD94}"/>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0442CC23-7ADF-4C66-A57C-3ADB10899ED2}"/>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A342FBAD-2C1A-4310-8C10-655D1CAC6616}"/>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03812EE6-826E-4642-99ED-63FC218D7794}"/>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56F80557-909B-486A-889D-2BD9D2C3803F}"/>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54202DB1-0B55-4E9A-8717-A05B73687B95}"/>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12EE620F-891F-4F67-B5C8-F9B1E9F70BCE}"/>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A172BB0A-D93A-458B-A0CD-99DF17D4CEA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F4756359-06EF-4539-B016-D7BB8638DE8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A40BA7DA-7A62-4B03-89CC-8510135677A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3DCC3579-2C59-4159-A2F3-E1FA5F672EC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647CB18B-3524-4AB3-83F6-5FDF0CBA9007}"/>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8E7FEB1F-299E-422B-99E0-7DB96151951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474A552F-50B6-46C5-8A3B-3293DFE7AFA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6BACC46F-F389-4848-B670-0FD263C1250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42F8C023-4762-4341-81D9-50F0C3C6A2BD}"/>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E1FAE037-9AC0-473E-A02B-60AFF409A16E}"/>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E1DE3A46-5218-4AF7-BC5D-A5EF4C57FAEE}"/>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592473BB-4223-4D25-930F-57BF96ACFFC7}"/>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66DC6C8F-F309-41F2-B527-CE5D82882F72}"/>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D8820A7B-E015-4D4E-BF3E-AF1FBE673C5D}"/>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B757684A-1C71-4638-B9C9-C4A3CA310944}"/>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D88CBFB6-855D-405A-9AEE-98F5DE59B9A0}"/>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5E4E6E8F-DC3B-4C93-AC4D-38A0FD24E87A}"/>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15CB764F-DEBB-4F81-8042-BE24CF9912E7}"/>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E358152F-635B-47C9-9A42-7CBEF4B94406}"/>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8AF27413-AC9B-494D-A995-A332CB0BEBC1}"/>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0E7044FA-2E69-45B7-B6C8-4091225E8A56}"/>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31036CED-8225-428E-89F0-B605987A0189}"/>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2D5B6324-5DE6-4FCF-8ACF-957540301AA9}"/>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9D680740-09CF-46CD-B118-158544F29C77}"/>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FC2787A4-E3D5-49DA-AC3B-7AF574B8FCA8}"/>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4FAE9064-FA0A-4911-9B79-41BCE81F7E4B}"/>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9087FAAC-441B-4CF8-B669-063765C60711}"/>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B15F205C-70A9-43B0-A184-794EB173AC8B}"/>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52B30526-15BC-4733-A8B3-8642573EBFB2}"/>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2EE68F50-36D8-4841-B658-533F67853D2B}"/>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0CA32217-271F-4B0D-B3B9-BDD208FE4A16}"/>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0D2A5B39-E8CA-4154-8B7A-4BC5D5C18747}"/>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C7BA4B2B-A254-4443-BABA-930B7048CDC6}"/>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810EA70A-053D-488D-BBB8-065A12F1CC34}"/>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B6EA5789-96C3-448A-BACB-87080FCA1C7D}"/>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1F26CAB0-2C0F-44D7-A6AB-ECE6FD05B4BB}"/>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84536800-68C4-44E2-8818-7A3F1EDD8523}"/>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1DD934FA-2C73-4E5C-A458-1F9644CE1506}"/>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BF4C5AA5-1001-410B-817F-7D1D1853C80E}"/>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4EBEB2B7-3EAC-4FFD-807C-FA275A9EAB53}"/>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E502D847-DCEF-4516-A31A-B66D78AF652B}"/>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24482AB0-D586-4F27-ABD8-DA7AD28427DA}"/>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500A91C6-6025-463A-8DC6-B1E9DEC8D2A9}"/>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349E6BE0-137E-436E-9EE2-9EBB384BE588}"/>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21A26F0E-325B-4334-91DD-C713D8579BFA}"/>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5B9F9136-1A5F-41B1-BD43-D2875F189B2A}"/>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BCEAF1CF-E7FB-4FB6-891B-00A3A68C222B}"/>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6E4090F9-2072-4D57-900C-9AD29C6AAC5F}"/>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201A2F7F-9397-446E-9D8A-20E1D217541B}"/>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437D833A-5FE1-48AD-AF86-D9EF17F2686D}"/>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0AD201F9-634B-45ED-A223-59EA035E7ED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B3CBBF84-FDD5-4754-B0A2-0ED22A54586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33B83A9F-1D4A-4C44-8CC2-59D352B3D65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27AE65DE-7AB1-4959-BAC2-40E216C5B34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20D68193-73AE-4A29-B342-224588781EA1}"/>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F724789C-9764-4708-90B5-CD948DB211C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C45C9DAE-C240-4011-809B-FF63A36B2F7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C782EC9D-C26E-4DFA-8508-7A2A22DC00D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0AD5FDEB-D088-45FF-9E21-9097C8EF7168}"/>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1DC2C9AB-0AE4-44D6-970C-0CCFB03F70EB}"/>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0F040F05-FB23-4B0C-9A25-82C0311F6813}"/>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48588AA6-0A78-4FFC-98C7-C82A28D3EB65}"/>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48AE35D9-5E01-4FFE-8A47-CF1E8AF0A7B7}"/>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59063FD5-271E-4635-8F69-6DBAECC3CD03}"/>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FC173896-BF71-47F7-AB70-524DF00E4B7E}"/>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8B9CB11A-1AC6-40D4-9A08-6E7593F05065}"/>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E3715AA1-B305-4CAD-B5B9-A39BF94B0C2D}"/>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C56F26DB-D28D-4A55-8460-7E7B01275E51}"/>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B287D60A-6AC4-42A3-A6E1-FFBE2E5C8E67}"/>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AAFE2BA4-B659-4087-9273-846626E0417B}"/>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2B82954C-735C-4019-9F4C-4E2C10A97D2B}"/>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A8C86A9A-25B3-408A-8C29-676464A649D2}"/>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078F17CF-6989-43AD-A93F-82BBD633A62B}"/>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52BC95B8-1DFC-4983-A221-56F285D63BF0}"/>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0C70B2AA-BA5A-429D-AAFB-D50B69871123}"/>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D1670877-ED1F-40E6-802E-25CEED8C38E8}"/>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2C5CEE86-9E0A-43D9-A329-375C4D110CC0}"/>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77ACB5D7-F586-4668-A273-8AD5619B754C}"/>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858C64BF-3EE6-4CAE-8A5C-6220CCDA407A}"/>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350C77B6-899C-4C7A-9E86-E6262322E732}"/>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0B23F598-61F6-4E62-B23B-607080E92A6D}"/>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A430F79E-5763-4203-8AA2-080A69A0BA78}"/>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7D5FE547-E3A8-430E-8165-818567D835F8}"/>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5A0FD96D-64CF-40BB-A1EF-5A26CD6B27B6}"/>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18D11F2B-0706-4E37-8AEB-08D2CBE78128}"/>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BF1B49AA-71C0-49BE-95F2-B84674027E17}"/>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A40814E0-11AD-4DCF-8879-5B12D2C6EE54}"/>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03B48055-AE18-4096-8187-296A9C2E45AE}"/>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C310BE22-B147-4E94-9EC2-C355E8967A91}"/>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69BE9639-2F5D-43DA-BF3B-DD2746C4553A}"/>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54AE53C7-EE41-417D-8882-0F9172DBF2E2}"/>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A0E74C4E-0E8A-456A-A4F8-28526A8DAC9B}"/>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8B464487-3008-48BF-B380-37305E18FD2B}"/>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B63123F7-FEF4-4F07-8712-0C58033E7B50}"/>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BC35FB19-85BB-4E93-917F-5FE548B2499B}"/>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A054D1B1-F953-4810-B5F5-11FB420E6955}"/>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B5EE1CAA-2FE9-4A20-9FE0-57B2957682B0}"/>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CA8A15C7-F459-4A4F-A770-2A7B65EC7D3C}"/>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61C4E682-C1A9-4C93-87F5-93C41691D578}"/>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BC1BC2BB-E8D4-4F6F-BC88-AF3D03614BCE}"/>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BB9BB6BC-A2DC-4E88-A611-5DE7F591D00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0CFF03CA-55B3-4FBB-B137-52D5D29FFB0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64C3945F-1B90-4F4F-97C4-56FDBB1E55E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7D7D5EE9-3FDB-43F2-970C-6AB30E8DBE6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8355C1C5-4BA2-4BDA-83D5-5F7BD7766CF6}"/>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7E210F4D-30C8-458F-AF1D-D8C4E2D2895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807893A7-8476-45F8-A4FA-8E2D0A939A2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ADA99225-167C-4DFE-B02E-B15D2E3B951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B179ED8A-802A-4E34-8FA8-46EEB27D0099}"/>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15E6E50D-2E7F-42D2-843B-DC0BCC407EE5}"/>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EF973707-C23E-4BF6-B991-3EA49B4BF10D}"/>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94AF0C4A-A6DE-4E4C-B512-E8944310F162}"/>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B1DC956B-2F41-4418-9739-52174B4DE1BC}"/>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F8528BCA-BA3D-4616-8CF5-A1D478A00563}"/>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6E633496-C278-4C0D-97BF-FE0E5FEBF62C}"/>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2B8B2A65-717E-4DBA-B084-B5A6A2598784}"/>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4FB4A530-28DA-4E51-8032-FCDE2919F24B}"/>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6C9912ED-BEFD-40E1-AD65-01DE6A2FA1BC}"/>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BF183A2B-9B45-4FE4-9EC9-8C187496888E}"/>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B2A76C3C-1C38-4874-BDAA-80CE10E9E2F6}"/>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E2656A20-E96F-470D-A468-D0FD3303DB22}"/>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7C5429DB-9F6B-4C17-AD0B-1B1877736E3E}"/>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EABB2A53-903D-4FA7-96A5-085E4EEA370E}"/>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4A55A0B4-26BF-468F-907B-75DFDF433463}"/>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DD05E229-7D6B-4414-92C8-5E6ED7EF72AC}"/>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5F83BEE2-7929-4E2C-89A0-6B36E67D5011}"/>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E5E49A19-9230-421C-8498-E85F8395005C}"/>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5D2AE3D5-DDAF-4984-AE5A-F4E67EA2936F}"/>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312D71D6-F939-494F-B1BE-09B9915A4AAC}"/>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D1D1423E-4919-4F8A-8015-032B8CD5B4B7}"/>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FACA2E60-41C8-43D1-916E-034E8109D1C0}"/>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88825E73-0BFA-4722-B341-4096F3BDFB88}"/>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8D0ED32A-A92A-47C7-8DEE-BD4F6B980805}"/>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6CB50A0B-7E01-4D63-B68D-88BD621F5003}"/>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77226F34-FB4B-4650-9495-9E96946CE10C}"/>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97D2A5E6-88CA-4B1B-ABD4-F76B5C32EEAE}"/>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FD822259-6AF9-4FB0-80AA-C07825035A83}"/>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198BA799-AC62-4192-8C24-66531C72BF42}"/>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E8B03E73-5B74-49FE-8F89-0ACAC590FA21}"/>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82466CEA-ADD8-4440-A958-C372B6DD5C79}"/>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48496F78-96D1-4B1F-9988-9E9F28C4189A}"/>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773AE27F-4546-4855-819E-5627A0300685}"/>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08410E7A-1EBF-4FF8-B8EF-78C6B503695F}"/>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4">
            <a:extLst>
              <a:ext uri="{FF2B5EF4-FFF2-40B4-BE49-F238E27FC236}">
                <a16:creationId xmlns:a16="http://schemas.microsoft.com/office/drawing/2014/main" id="{B1663EF6-6FDA-424A-8909-91289F14C290}"/>
              </a:ext>
            </a:extLst>
          </p:cNvPr>
          <p:cNvSpPr>
            <a:spLocks noGrp="1"/>
          </p:cNvSpPr>
          <p:nvPr>
            <p:ph type="title" idx="4294967295"/>
          </p:nvPr>
        </p:nvSpPr>
        <p:spPr>
          <a:xfrm>
            <a:off x="2606675" y="2419350"/>
            <a:ext cx="6978650" cy="1155700"/>
          </a:xfrm>
        </p:spPr>
        <p:txBody>
          <a:bodyPr>
            <a:noAutofit/>
          </a:bodyPr>
          <a:lstStyle/>
          <a:p>
            <a:pPr algn="ctr" eaLnBrk="1" hangingPunct="1"/>
            <a:r>
              <a:rPr lang="en-GB" altLang="en-US" b="1" dirty="0">
                <a:latin typeface="Verdana" panose="020B0604030504040204" pitchFamily="34" charset="0"/>
                <a:ea typeface="Verdana" panose="020B0604030504040204" pitchFamily="34" charset="0"/>
              </a:rPr>
              <a:t>Foetal genotyping on </a:t>
            </a:r>
            <a:r>
              <a:rPr lang="en-GB" altLang="en-US" b="1" dirty="0" err="1">
                <a:latin typeface="Verdana" panose="020B0604030504040204" pitchFamily="34" charset="0"/>
                <a:ea typeface="Verdana" panose="020B0604030504040204" pitchFamily="34" charset="0"/>
              </a:rPr>
              <a:t>cffDNA</a:t>
            </a:r>
            <a:r>
              <a:rPr lang="en-GB" altLang="en-US" b="1" dirty="0">
                <a:latin typeface="Verdana" panose="020B0604030504040204" pitchFamily="34" charset="0"/>
                <a:ea typeface="Verdana" panose="020B0604030504040204" pitchFamily="34" charset="0"/>
              </a:rPr>
              <a:t> (cell free foetal DNA) predicted, unsurprisingly, that the baby would be D Positive.</a:t>
            </a:r>
          </a:p>
        </p:txBody>
      </p:sp>
      <p:grpSp>
        <p:nvGrpSpPr>
          <p:cNvPr id="3" name="Group 2">
            <a:extLst>
              <a:ext uri="{FF2B5EF4-FFF2-40B4-BE49-F238E27FC236}">
                <a16:creationId xmlns:a16="http://schemas.microsoft.com/office/drawing/2014/main" id="{9E095AC5-4703-4719-8B36-C7D337314182}"/>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84F87CDB-840D-4267-8413-3AC941142734}"/>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EBBAAE71-83FD-4AFD-8033-048DA78F6DA6}"/>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08CC1310-2A8E-49AA-A223-F2746BCD7EE3}"/>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FDF26C20-3C3C-4DC3-9A51-5B00293F91B3}"/>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76500020-CC9C-413F-80CB-CC34DA148413}"/>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CAEF1ABF-1625-497B-862F-097EEAC72270}"/>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5161788C-D5F6-43DA-8FF4-86261DF2E21F}"/>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25D2D347-17FE-4D6C-9A00-7770018FE33F}"/>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114D8955-AA75-4E83-8AD9-78DEE67FC6B7}"/>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8CDF665C-0ED1-47D6-8CAA-623D10D9922F}"/>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0BAAC831-D906-4438-99C9-29257AA2F131}"/>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CAA38320-BD45-4B41-8B2F-87067986E3EE}"/>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FB0ECCA5-C772-4957-BC2E-DF0899BDB924}"/>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EFA3D3FD-D002-4297-BC2F-AB268588097A}"/>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B0D533D2-13E9-43FB-A69B-C61A5220AE0E}"/>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2A7DCE34-FF3C-4CBA-8069-3BC30D68DD95}"/>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70C93E1C-A75F-49F0-A64A-B0E29C35547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ADED7BE6-5DCE-4E55-B317-D10B9D96C07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5D4AC501-96C1-41F6-989C-A5A04521E9B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7B2A68FF-FA0E-41D1-BDFB-87ACACA944C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168AEB37-A6E0-4BBE-AA95-35A0499ED62A}"/>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2C62396E-B7CE-48C4-B3E4-F36DE984899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204C9E9D-2182-40D0-949D-1D6CD2CE8B6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DA271B5D-BA16-4CE2-AA24-92AEFEAD57B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9476EF85-F666-45F5-B8E3-B0A07883AE10}"/>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4E675246-7550-4E64-96D6-1139C8F1A46F}"/>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CBE9672F-8E2D-4F2B-9382-097EF69EB1C1}"/>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40EB4958-2B35-4DE5-8940-4F18F9516372}"/>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0AF7916A-4286-4476-AFFF-D30FD66325BF}"/>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788A502F-8B95-4DE6-B611-6716CE301D3E}"/>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DD275168-AB73-4089-A8E5-0E3B24E5E92A}"/>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C1984DF8-4A1E-43B7-B6D1-841C4EB42B6E}"/>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BD94D3DA-041E-4687-9A12-CFD5124CE912}"/>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5089E4F3-A828-4637-911A-9CC849282500}"/>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126A6B39-104D-4BD9-AAC1-B9BC15533A53}"/>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462212AD-B7A9-4C5C-B3DB-1D26F50C172E}"/>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B2B15E02-DB02-4D60-A3C6-0B61464D923D}"/>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8B1854CB-6460-439A-AB14-28E7311D8548}"/>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C2CB88E9-10BE-4337-A483-A38C1DBA317A}"/>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75A89544-46F9-4EA5-A77C-C539DC010870}"/>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A654E3B0-E70F-4FA2-8BDA-FC30B8DD0C24}"/>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874BB210-DCE2-4267-BE05-5163D38A7C29}"/>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FE41137C-02FA-4E7E-A538-3272DE33039A}"/>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AA9B7881-E94F-482C-8B50-4F1EEC93247E}"/>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4D160C9E-EAD7-419B-92EF-5AB233A6DB79}"/>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F92C8865-159E-4759-B58E-18BB52FC69F6}"/>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CA393DB3-8BB2-4361-9799-128DFFE8A639}"/>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7BD0D196-68E6-45F1-9080-90A3BC6E293E}"/>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A0A21EA2-9F73-4489-BC92-CF6FC623B851}"/>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CB7C960C-7099-4385-9033-5BE576051F4F}"/>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F203DCA5-0B86-4FCC-A627-778AFFF46303}"/>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2BD27D9C-B6A8-4E6A-B071-7CA3A12CA051}"/>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9FE1B9F1-FED8-4B38-9855-ED8E7893AE0C}"/>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666DA16A-0BDF-412E-9FA9-028767D7DC19}"/>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596B642B-EAEE-40DB-8B9E-18E9C96BB50E}"/>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89D0F238-EB1D-40A6-9DF6-2C74111C24CD}"/>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4839B677-1457-4896-B047-A3114300E6F6}"/>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977F8344-86CD-4860-82C0-348AB1C144F0}"/>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F31CBA0A-4C92-4E30-B53E-2727565C7F5E}"/>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1BBCE817-DB61-4BA9-9623-BF351F777D55}"/>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E8408392-B165-4491-B53C-55FCF5ABFB71}"/>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D27DE392-5F61-47E7-9006-03CA9EC590A3}"/>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C67C026B-A647-487D-A646-DDC7C215959D}"/>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F893F9CD-0213-4638-A23E-3BEDFD6517A2}"/>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9DCBCE86-0FBC-4CA1-BFEE-84E8CC146005}"/>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820008FC-EDEC-4855-80B5-367DD2127C0A}"/>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EC18C70E-6C9F-4640-8C9D-493568592287}"/>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24416F80-F11D-49D0-BEEB-F9C07C59C99C}"/>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5E12C4C4-CF74-4ED9-BE2F-443DCC203937}"/>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5A54FAD3-C544-4934-894A-669B734A6E1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F24C86EA-3ACD-4394-969F-BCF9B2D681C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DBF6FAC9-797F-4357-AB2F-5190776C193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92EC5457-6F80-44B8-B45B-C885253E369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15A20DC9-691D-427B-A42F-38606978E82B}"/>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38872C11-576D-4EEC-98A0-33DD6B6768E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D22D8BC0-0F8B-48D7-8165-3F83C93E371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33944D5F-B30A-41B1-8B99-23F7D5CA0D3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3830E296-393D-403B-8617-CAAADE507B5A}"/>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BBA6F703-E3E8-4199-8496-E1766CCA3D2F}"/>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71395D8B-0AB3-4245-AB56-8F3ECFDB6F36}"/>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B6044BFC-C432-4FA9-B4F8-41CA6B84A6DE}"/>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663924E0-2F1F-455F-83AF-7FEF7BDF591F}"/>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ACBD4982-7A50-49F6-9D91-13CB2C3B8035}"/>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85C36AF5-2CF0-4F3C-9DBE-CA8813DBE2D4}"/>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71D329AD-C64E-4E63-9E02-225A1049606D}"/>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27AE00A8-FFB8-49D0-84DC-04DC9B7665C6}"/>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72B31980-4926-4D7C-922B-1E7F66E12B01}"/>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47247797-FABF-46E0-BDD0-B243CD545673}"/>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D0070185-3346-45F4-8ADF-B6A67C4FEB6F}"/>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16F2EF18-8969-4A05-BAA4-1243194A916E}"/>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46DBDBC0-884F-47F6-9C79-C48B58993546}"/>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4333F440-EE4D-499A-B5E9-32ED6FE477AA}"/>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26BC4863-650D-482E-82C8-F6744E3F6FF8}"/>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C93924EC-9E6C-4418-96BF-3C3A25F837E6}"/>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5AA5CB0F-2972-44F0-A188-0E9A2535A711}"/>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207E37EE-E0A9-40D4-BDA3-9EAB50898537}"/>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1BC61732-C56F-47FC-9270-AFAB3B9DAB00}"/>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9412FB96-5E37-4F05-BD98-E5548D5B2DA1}"/>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A0E74EB2-440A-4056-9AF3-717AFE45C760}"/>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0BCF0642-1F29-4498-89A1-0B66BBD186C6}"/>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3BB9CD5E-E803-4BD4-8BAA-9073F9D3887F}"/>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4B226A9B-5F73-4332-B763-6718022AD3AF}"/>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2C6D2020-5E6B-4CE6-B97F-5B2EF28D3CA6}"/>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03AA50A6-10EF-47AB-BF7C-07D108F04B45}"/>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3D5F9929-2FE5-408F-9888-C4DA2BAB18BD}"/>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4ED067A5-A5D4-4619-9196-449AD3AA5FD8}"/>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5CF8BB26-2DB5-4EFB-8BB2-98D28F88DE24}"/>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5ECC9760-6A4E-4145-B87F-8E7765112B53}"/>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F6E456ED-B68A-4F45-BA2B-F565A77DE5D3}"/>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3BF9B9EC-8A79-42CF-960F-463726269E05}"/>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FDD32845-21D7-40A9-A3BD-65DBEE374590}"/>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0884BE08-2C44-4478-98DA-A59EE1BD885E}"/>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65C70ECE-AD18-40F1-BFB0-2C498AD0DAC3}"/>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0498FCD6-E679-4709-B805-D65D7D9997B9}"/>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6A278CBD-ACC8-4C38-B642-BEFB5F2CBAC3}"/>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76C96304-5F23-4B66-99DB-67D71BF4E2D9}"/>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3FDD74C2-08EB-4995-897D-802B512E784A}"/>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CC8B9D0B-1012-4E5C-928C-46718007E0D5}"/>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8C2250D3-BFC9-4629-AA66-A970C005B260}"/>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1D961B32-876B-44C0-AD6E-AB511DF51DE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087B4523-CAF9-4886-9465-1364BE6D22E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3263E957-6F42-49AA-BF9B-F01F3E07003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87401AD8-EAF9-4DFB-8E9C-ACA69FB8536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AE4DFC23-57FD-4F1B-9E03-02FED35B912A}"/>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8D4CB7D7-933C-489F-A316-A67616E48DC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DB3B5771-CACA-40C1-B836-B68ACA0875A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35F54DEF-7452-433D-A849-0451691C141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7242097A-DBEC-4925-B404-4D180EC40E5C}"/>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DAD425FC-F651-4E73-95F5-D1CCE2794322}"/>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A0126FC9-AAB4-47DC-8FC1-8AE567917B85}"/>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2457849F-A26B-4119-80E6-A274154F40C6}"/>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4EF29B7B-CFA7-455F-8ECA-007BD7C32C85}"/>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5ABB0DA7-6CD8-4E8C-B1C9-272F956D1A09}"/>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C2B130D8-0D8A-467E-82C0-22C648BA46E7}"/>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B704686D-D02F-43B6-B8A9-0721E49E8641}"/>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3F66B488-EDC7-4AC5-A770-40C9B0417E46}"/>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79FBEF1C-9465-4E46-9F1D-995B9CB30268}"/>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894CFDA6-802F-4480-957D-4D39C1A0F9E8}"/>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35E0C68C-36BF-4451-9B1C-0789FEB3B9D4}"/>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8C8EFBC2-06C9-45DB-838D-A89EE9816A9C}"/>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8DA21DC7-6C2E-476A-BB76-82F1940617E5}"/>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057BB495-8BA3-422F-AB70-D1EE2C009834}"/>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47930B52-0468-4DCF-9555-1DF46F405C4B}"/>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D661BB7E-7B92-4F85-BDCA-A435056D544B}"/>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986AA573-CD16-4D35-A89A-5A1422AA1B7D}"/>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FE577C78-D73D-4E10-B1E8-B83AE524E4F1}"/>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9D36EE3E-EA9C-4F73-B77B-C65DF6A182C4}"/>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52EF620B-7A53-4986-9CFF-6F21F70F701C}"/>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05FFD1DF-C33E-48AA-BAE4-CCB13EA15D43}"/>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5D09FF80-7081-4558-896F-12B085B16315}"/>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A4BD2EF7-326A-4148-A034-96C1ACBA8AD8}"/>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CB73522F-14E3-4E24-B492-DE6E45A76B5F}"/>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286A9338-E9A1-45F1-BC7B-6A3C5BABDE25}"/>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62E5851E-4DD5-4567-8B6B-5B55B10513C0}"/>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FE4129D8-9982-4677-BC21-235ACF8323CD}"/>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D5224433-030E-4715-9AAC-F0DB503C3D9C}"/>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34125144-ED1D-49D2-BFCC-96F7D9BCC27A}"/>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C27D9C01-1F85-4D4F-86DB-A796A1958C1C}"/>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56F65254-BDAE-44DA-82F5-2B9210AE39E2}"/>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CB767B6B-3F9D-4A83-9A63-B9D64F372DD5}"/>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CC3A8477-BEAE-4983-9A8F-76DFC8EF1401}"/>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7BB1A647-8ADF-4BC2-93B1-1135822F1917}"/>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FA3EBC5D-4A4A-46E0-A105-F0D2E8B6FFFD}"/>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C233DACB-507C-42B4-B2F5-DD4204CAE451}"/>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7988A32A-6546-4C73-8DE6-CEFC0F918A74}"/>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5AF1657B-6713-4CB2-9358-23790C3AAFBF}"/>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027AB639-43B6-44FC-8DCF-7AADA392EBD3}"/>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15DF1A9F-428E-4343-960B-58A7683C41B9}"/>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D0DEF1D8-BF1D-4393-B95D-171B08865234}"/>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F045C0D1-4343-4E83-986F-06A81D8EEC1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7BF744D7-8D21-4530-8911-D72324D66E9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BE168EA1-98BF-4487-ADE0-4696E52D2DC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B72B0CF9-DB7F-4847-ADEB-C19C1661AE4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FA2AE3C4-A939-4036-BC97-79D6060EE680}"/>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2C7F4136-1FA9-4200-A11A-923249D2015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7BE4AC41-8148-4A2B-B95A-96BB3E1FD63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CED423F7-E96A-4737-9897-0EF52049989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96CFB90B-B3B5-441B-8F1E-D50BEE0BE82F}"/>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FFFE499D-B2AE-40DA-8312-FCC8B5AB6655}"/>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CD623BA3-F565-4026-A77B-58512000F225}"/>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551DA3C4-2DA7-4585-AACC-8903D232D1BD}"/>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0BDFB7EE-B6BB-4619-8EFF-61F996940759}"/>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7529D9C9-411C-4AED-AFD0-BF117BDE88D2}"/>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7AD4C926-EF6C-4B49-A7DD-9FB76D6EFC7E}"/>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51BE33D6-8765-4C17-AAAC-1D5DFC264CF2}"/>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2A6C1C1F-F080-4171-B94A-A9FDC8BB263B}"/>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3A69AA6F-D503-42DB-B3C0-DD7679ECBF1F}"/>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EA7418D1-46F6-4D74-A0AC-0E4B2B825A68}"/>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9DFC703D-63F2-48C4-A942-463EF44CF1EE}"/>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7F4647AD-D223-49E3-8EC6-6ECE5E748A65}"/>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DD86F935-B95D-4348-88B6-50E6A7EF1CFB}"/>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CFAAF611-D80B-4049-9741-5B13A0B236A9}"/>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EFA5B1E1-6E66-4F43-9AE9-6FB4F169B4E3}"/>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F3A3B950-833E-4376-99B7-9F18877219ED}"/>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7991F965-4F6D-42C7-8384-6E59C96E5155}"/>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59243D2C-CA94-42A1-B22B-A13778AAAC95}"/>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AE6092F9-D820-4201-853F-377F21AE8C20}"/>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972DCA0D-B9F1-4CF3-9619-B4DCA0B97D7B}"/>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468D0FED-397D-4F0F-9FAB-96F87E6AB5F4}"/>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DB80D52C-9BFB-4F6D-B9AC-D0C9EE4BBD4B}"/>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57408313-4FF1-454D-B2AA-B211BF063BA9}"/>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FE3EAEF9-0CE6-432C-9E9C-74B1A436ED0A}"/>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ED1B7ACF-3338-494A-9DA8-90A44DE36AAF}"/>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44DDD698-73A8-4E5D-887B-B354F28D9E90}"/>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24078F4E-1927-452A-AC9B-C52D5018D756}"/>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0BADFB74-C024-4590-8152-A0A7492E1311}"/>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91397624-EA89-45A9-9113-59268633B01A}"/>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21FF798B-B7D3-431D-95FF-9A34E4A91996}"/>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255A6E39-4C32-48BF-A1EA-334AFE016010}"/>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E32DA1F6-C2B1-488E-AC9F-5A7667E6FABF}"/>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8C19CA90-EF8E-4E50-AE72-ED2754C10E8D}"/>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4A526ADF-A707-4AFD-B01E-4C40229EC551}"/>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F3446E30-5C5E-4404-AE9D-66B4A2CABE98}"/>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B58B3F71-4453-4CDB-8F52-5DAD346BE0A9}"/>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CC51717D-390B-4E59-A945-84AA0FE46839}"/>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26872DDD-4B11-4579-821C-74365328B958}"/>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55501C3E-A88F-4FE7-8613-CA9E0BF586A6}"/>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49456CB9-A7EF-4788-9A8E-E6436D82CFB1}"/>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EE89E1AF-99AB-420F-AC4F-32D7D39DCE6D}"/>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8310C4AC-F91F-4F8A-947A-B867C9A7828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A906260B-42AB-46EC-9EDD-F48EBB4E3D9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396F0334-E77F-4CCA-85B1-7CFBF2422D2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B8C1A144-B4AA-4064-9BEF-2458268B41D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4180FAA2-BE31-4A77-8385-6FDE9969013C}"/>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9D307E72-4D7E-413A-AB78-033203FE228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2BA6D256-FE15-4611-B557-D857C4B2CAF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2B88C7B9-A744-407C-AEBC-261AEBC2795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8DEE3CCE-B9F0-4409-BBCD-AF1BF1C1F15C}"/>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E69E8D9F-1805-41A1-B607-7BCAFB240AAA}"/>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378C0389-501B-4123-8A69-9B9C6A357476}"/>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E9F9B272-4105-4F7B-B741-9BA6A295F21E}"/>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C7BD9545-C96E-4722-A3E1-2F23BF7474D0}"/>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FCF1653A-4485-4C10-84B5-4257AE57EAA8}"/>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AD260950-DDA1-4C15-A298-D3D3E943D7CC}"/>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9DD5E407-8239-45F9-A046-788CE2598E64}"/>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8E80A14C-C700-442C-809C-38D453BBBBF5}"/>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74BA07B7-6631-4799-BF71-3A7643884701}"/>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2E134B6B-14D4-496B-AE2C-19964777FE9B}"/>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90FCA042-D5DA-4FD8-8F8E-1AF042804AF3}"/>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77F782BB-8764-464E-9CE0-9AAB16DCE25E}"/>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04DDB749-C628-4972-8FD0-80E85EB6C3A5}"/>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74AF4E98-8AB6-4892-8116-49A5A5A57C06}"/>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BC2B056A-2F64-4E40-AA24-9839D2EA1F36}"/>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08C7268F-27CD-4F99-ADAB-3EBC6124F13D}"/>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D63D39CA-56B2-4B0C-BE74-9A9104015F32}"/>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E1A2D061-CCD5-41DB-88C4-46A844C7FF6D}"/>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5A5EF85D-EC4D-40F9-A9AA-937C0827974B}"/>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7C61CF9D-2254-446F-8C81-996FBD88E4FD}"/>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1C07D6F0-C2C0-4DBC-BF2A-58B24AD94770}"/>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03427FC6-FE2B-4842-96DE-08C7EB788837}"/>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CB70ECCE-F100-46B0-BECC-A3C82CE008ED}"/>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E4871D5D-83B9-4934-BDC2-768573AC40BF}"/>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229F1600-87F7-42DF-A406-20A127D7C075}"/>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04B93723-D88D-46CA-A25E-8FF7FA3591B0}"/>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C342578E-6F5D-4872-B43A-CF5CA638A1C8}"/>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B6D4278A-484B-4B1D-A92A-D2B3ADBB00EE}"/>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5F2A3A60-9E35-453B-8FB9-FC0FCA912C72}"/>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289B21BA-3D64-4727-9569-BE37AEBDF39A}"/>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2553E84B-DFDE-414D-889E-769EE20A0740}"/>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42E2EA9A-4D70-42D1-A9DF-185514E8958A}"/>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6CF2D79B-2564-459B-A908-AC4DEEFB17F9}"/>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0B4E6C84-39D4-4521-A1CB-6FEAE9BAD316}"/>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988C1B29-036D-4176-A40A-7AE9D3F45F31}"/>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1D9E7B20-3CAB-4F27-AB4D-0AA73D5EC150}"/>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B2A1C64D-7FB1-4B98-87D3-B570507EDA1D}"/>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D459653F-22A1-44F0-B2F8-4CCFBE24E216}"/>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41E2490D-0E89-486D-B231-E1540D1A2E75}"/>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5446990E-7E27-48DC-9FB9-431A0902B4F6}"/>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24A69F8C-C2D8-4F47-B8B5-A117C8DC351D}"/>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4859B3EE-1150-483D-A433-40A20AB04C2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B0408C7F-AFFD-4F25-B122-BCBE183A10D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C57249F9-4E33-490C-B057-5484B7F58D5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8EEA3A55-761F-4EAD-B069-6975D954896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3535DE7A-F515-4AA8-AF50-F418C4C4C913}"/>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7D7F3251-27C7-449D-8196-B6D8CCA78A4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E752D7FE-F09A-4AB4-91FF-D09DF193594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4D46AAD1-2329-46B4-8B4F-0E670D88B0E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F6001322-778B-4EA9-913A-90C2B6783EB2}"/>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C472A513-13E5-403B-81B9-92787C7813E5}"/>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CE145C0A-CC5D-4DB2-98F7-9D826A11FEA0}"/>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129D523F-BF3B-442B-B73F-CD9126489BED}"/>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8930C858-99E7-40FB-845F-1878602A2C7C}"/>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3D325403-03D3-4E0A-85DC-E32DA655C31A}"/>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32F5DCAA-E5E0-40D7-8994-9003B53B0ECB}"/>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4AF86CA9-5A2F-46C3-8429-D52E921C3DF4}"/>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AD06571F-72C5-426D-9B27-37CB633BB338}"/>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E575679A-672D-45EB-853A-F7FD7A533C88}"/>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CE186EAF-BD34-46C2-BD92-1DEDF609B003}"/>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946CD8F3-78D7-4C04-A6B9-81421EA5D3B0}"/>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8318DCCC-A4D3-434E-B4F8-635048F2B9BA}"/>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17B9CA92-6E89-4BA9-943E-363E6B381F37}"/>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6494F2C6-2F54-44AB-BCFB-E636CA76A6D0}"/>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F8D0E804-EABA-4DFC-AFB1-4A44CD67BF4A}"/>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003C97D0-ADF6-4AA0-98D3-58BF7A085A19}"/>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22701461-E7AE-4DB9-A2C9-118B7B5ECA5E}"/>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91ABD001-354F-42C7-BD7B-C7A47EA951F1}"/>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1F73D802-EA3F-4F0A-AB3D-0BCC4BFF86C6}"/>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1F894EF7-2AA6-47C6-98AD-FF9CBDA099A6}"/>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10EE2291-B1D1-48FF-9E39-130528728DDD}"/>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3C50E89D-511B-427A-950B-C381615CC35E}"/>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C4255765-8115-4482-A301-DAF2AA3A43CC}"/>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695343E6-59D5-4BC1-BAF0-0611C81729D3}"/>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8DA0AED9-B941-46EC-A24E-8A9E4432786C}"/>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34478384-E404-43AB-9662-B7968341A9ED}"/>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0CC9245B-C437-48E7-8523-6985FFE39DB9}"/>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EC0498E4-A0A7-4B91-90FC-91FE6C70C420}"/>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2BB7D24D-A81D-4018-965F-5321F3960204}"/>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55B39395-6807-4E85-8DE5-171914A96AC4}"/>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D664C967-E551-49AD-AC17-B229FF5E77A3}"/>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9D42EBF1-2D50-445A-B13B-C53E2E8A9E6D}"/>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E6D216E8-755A-450B-B6A7-80159CB74236}"/>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EE935E14-D046-4952-8E83-CC1DB5369BEC}"/>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4">
            <a:extLst>
              <a:ext uri="{FF2B5EF4-FFF2-40B4-BE49-F238E27FC236}">
                <a16:creationId xmlns:a16="http://schemas.microsoft.com/office/drawing/2014/main" id="{3A0A1DCF-96B1-450D-846E-1503BF979BC4}"/>
              </a:ext>
            </a:extLst>
          </p:cNvPr>
          <p:cNvSpPr>
            <a:spLocks noGrp="1"/>
          </p:cNvSpPr>
          <p:nvPr>
            <p:ph type="title" idx="4294967295"/>
          </p:nvPr>
        </p:nvSpPr>
        <p:spPr>
          <a:xfrm>
            <a:off x="2606675" y="2419350"/>
            <a:ext cx="6978650" cy="1155700"/>
          </a:xfrm>
        </p:spPr>
        <p:txBody>
          <a:bodyPr>
            <a:noAutofit/>
          </a:bodyPr>
          <a:lstStyle/>
          <a:p>
            <a:pPr algn="ctr" eaLnBrk="1" hangingPunct="1"/>
            <a:r>
              <a:rPr lang="en-GB" altLang="en-US" b="1" dirty="0">
                <a:latin typeface="Verdana" panose="020B0604030504040204" pitchFamily="34" charset="0"/>
                <a:ea typeface="Verdana" panose="020B0604030504040204" pitchFamily="34" charset="0"/>
              </a:rPr>
              <a:t>We received a sample of cord blood from the baby.</a:t>
            </a:r>
          </a:p>
        </p:txBody>
      </p:sp>
      <p:grpSp>
        <p:nvGrpSpPr>
          <p:cNvPr id="3" name="Group 2">
            <a:extLst>
              <a:ext uri="{FF2B5EF4-FFF2-40B4-BE49-F238E27FC236}">
                <a16:creationId xmlns:a16="http://schemas.microsoft.com/office/drawing/2014/main" id="{B97B70C0-74E4-4782-B33E-6707DB8397BF}"/>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8026674F-1797-461F-816E-410BA92B3879}"/>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045A01DC-1ECE-4BDB-8CE8-55783AE7574A}"/>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EF7E1CF8-D1FE-40EC-90E0-AF9C28EB5FDA}"/>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6A102333-5C19-448B-8571-7BAF04E17CD7}"/>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AD1802FE-2A1C-4491-996F-98D755283EB0}"/>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61E1DB66-E639-4C29-B534-613CCC188759}"/>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5CADED66-96EE-470A-8324-9448999430BE}"/>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7861692B-7BF5-4523-AAAE-152A6D7B8DAA}"/>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6C89A19E-683C-4AC9-8892-8060262179B2}"/>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D6AFFE42-F6E7-43F5-8A4C-C1C02C1CC625}"/>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F735DE69-BD6E-4E0A-9805-1ECC3DE623DF}"/>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0A4E3C41-41E7-44B7-BB36-F927EE9AF9C9}"/>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80DE4BBF-DBC9-4A5E-BFAB-E93439A37D3A}"/>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3381C7E5-CEE8-42BC-BCAE-A1A52A702232}"/>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5E41B2AF-29C6-46AF-89F1-739CD855D861}"/>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2EC5EC0D-EB90-4922-945A-3F68F6D3636C}"/>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DB6465BA-5683-447A-A028-85F607465E1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91585C9A-F873-46C3-859B-AFCD2C9AE5E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AAE054A5-228C-4E8C-BDE3-F753C7CE567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5A2EB61F-FD8D-4A4B-AE02-97CC7B12D7C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86C77C03-C4AF-4430-94D5-81A6AC6212FB}"/>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48382A39-92CE-43C6-8F22-5ABBBB22EBD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CD31F683-12C8-4418-9834-6E71CFA1F4B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D65C4A60-ABE3-4EAD-B583-9ABFFB0FD3D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56D97299-F780-4335-BA3D-DA0B539867BA}"/>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42FD0825-BDE6-4B0B-A2B3-093E8900B0E9}"/>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CEEC200A-2717-4ED5-B49D-18CAB5CCC77C}"/>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652F217A-4783-4F6A-B89A-CDE7C7AB054C}"/>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7138A11B-720D-4553-876E-82F83B1807F4}"/>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89584419-5F06-43B2-ACEA-6C91789724C6}"/>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6545359F-6A9F-4D4E-99C3-C39F570A0F33}"/>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34086B1D-1E19-44CC-A01B-77A73523FB84}"/>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664377BC-7494-46A4-8FB1-46F087978429}"/>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778EBA7A-11D4-4AD5-821C-80BA47F5485F}"/>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0263E4A9-E6C5-408F-8B48-0789C86E4C08}"/>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B497E7C1-7892-46F7-BDB4-A9B46E9B019E}"/>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D1FA38EA-AE7E-49F3-A4D1-5B977DCBDB88}"/>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7DD18925-9387-4B15-98D5-001726CB3EC7}"/>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7E34E068-048E-483E-B3BF-C7A93E65B3E5}"/>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5041C0A7-9F0B-4830-A5CB-582C5FDC05D6}"/>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B62BB81B-8164-4218-BBCF-76FE16173E44}"/>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D820A374-756B-4D08-8B0D-6C457EC1558A}"/>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FA0CAED9-3148-4BB1-A02B-0AE3F59739BD}"/>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75730C8C-6303-4F69-AE96-2E2444AC35C6}"/>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A1D6BA2E-981E-47A6-BA3E-14F95EDE122D}"/>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EB3028BF-680F-4D63-B321-1F74F075548E}"/>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8FE5C4AE-DA05-446F-A6E7-16669CAC6333}"/>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EBD0ABD4-A1CD-43D2-B075-B70249D967D3}"/>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A71778E0-BD77-40D2-AC1A-B16401199969}"/>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CE03A1E2-8535-4B2C-87AE-2452EA7F64F3}"/>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9C9BE738-9CC5-4F10-A40A-F4A66F773A27}"/>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92B2E09C-3CDA-4F1F-BED8-4C836F55F748}"/>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7597FADB-27CA-4183-ADF1-69063036B506}"/>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9736BED6-AA91-43C4-9664-12539D64622A}"/>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791EBE6F-1FC9-4DF7-8869-94BE34EB40F4}"/>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FD71C97B-FCC4-42DB-9456-987C654FC0AF}"/>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B78453ED-4364-4F96-BC22-8DB14290582E}"/>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BD0F1235-3048-443A-A802-4D67ED70A294}"/>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23F96769-E77F-4058-9A7D-7598BB9E98F3}"/>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049A0DC9-949F-44BD-AF9B-3A41C451B863}"/>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FEF3D14B-D18A-4B2A-A21C-36C7C6571ED6}"/>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979AE416-8970-410A-928F-50EBB45DB065}"/>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75C2DD15-0268-41C0-BF27-587919D115EB}"/>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E0E62A99-396B-4990-962D-D9C1AEB658C3}"/>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95FAC92D-0922-4E45-976E-207E95EE1904}"/>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B70A7C18-0284-4E23-AC39-8AB927C2BF02}"/>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4A130A76-4783-48FE-AFD1-239716754761}"/>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1A69A3F8-C4E8-4BC7-94BE-C366D5A67B3C}"/>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510DD294-825A-4E5B-8DE8-7B135CC347D2}"/>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F1DF6238-9CC9-4607-9541-2291ACB25FA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25117424-5E3F-4CD1-9DD8-3B26EE1747F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07660A6C-49CA-4D5A-9A16-E43931366E3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EA978C72-9CFC-4331-B295-5C76E188F4F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C1340DC6-259F-41FA-8831-ADA7E5C59374}"/>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306B43E9-37F0-4C42-931A-375AB410F3A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FDF77C15-D638-4FDA-AB2E-73F13695B48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F5C72890-CCD7-4CFE-A279-ACF01E4B5AF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12914211-5997-4582-9589-0ACAB7FE678C}"/>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5350E77B-32C5-4C89-84B4-C8CC24710E33}"/>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0C6C4D76-0B0D-42FD-B2BB-3B21834F9C5C}"/>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5DFC7363-60B0-42EC-AB32-EDF164BE83B3}"/>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BF1D4110-A903-49F0-AAD5-7908ECA2BBDF}"/>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7DEB5167-60F7-4DED-AF47-67CEC593FDB2}"/>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86D6690C-FE52-460C-B0F4-F962BA618C35}"/>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6290D25A-0FB4-40A1-BD64-D574336ECFBF}"/>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0056232D-0669-47D6-975F-873D33158946}"/>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59220ADE-E4AA-4386-8488-E0509140BFA8}"/>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E6D3D2D9-EF40-4F5D-B271-6ADEAC1F1776}"/>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3F6ABF1E-5204-423C-8678-0BCB978E2CE6}"/>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26D0B406-16B0-441A-A82B-CA4C7230828E}"/>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5F3FC3E0-3CE7-4394-AB5E-721D35D21E4E}"/>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0592E052-B78C-4186-B8F8-53968A2EFC29}"/>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BB240294-1EB1-4D12-8F32-B755C6004366}"/>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E4A68FD9-C72C-47AC-B76C-1CDF16A74E88}"/>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E85F7BCF-7E29-4DAF-BBDF-E22D6AD99785}"/>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65820CD4-B650-42CE-88C0-F3328BA62DD8}"/>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A8D6403F-9B84-4500-B313-71FC8B63F5A8}"/>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7FAE570E-A999-48BF-9EEA-C81DFD512420}"/>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793C98B6-A217-45DD-B58C-B02D7408A36D}"/>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AB45F0CA-F5C1-4FB7-BC5D-A4E7CA6D75DF}"/>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64F0ED88-432C-4EB7-B904-3A900015EB75}"/>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969A6A69-F197-45C9-99D5-A4189067F812}"/>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8FFD589F-A758-442A-A4FD-F4CCBE71907E}"/>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A77795E5-BA20-4559-8948-39AAE13292AC}"/>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F5BFA248-4164-4267-9C72-A5B3E261EB9B}"/>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92F7654F-4FA5-431D-B417-1F42A5D29B84}"/>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BC50D09A-44BD-4034-84D4-7A1A5CF404E3}"/>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88E4F10C-1EAD-4CDA-B8EB-D87C5FEF8BF8}"/>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30CEF6F0-B177-468F-9355-BB94185BA80B}"/>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9A05CB85-40DA-4582-AD3C-D3F08F250105}"/>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D50F124B-CD2E-4B85-B1FB-9458E28757D7}"/>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806825C4-10CC-46DD-8B2E-4AEE303D6CF1}"/>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02A77093-B898-468D-B4B3-40795DE2DCCD}"/>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81C86159-0B7A-4D18-B29D-58EF8B92C50B}"/>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65DF20ED-F659-4868-9452-9F35FE64DC25}"/>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54E29EE5-1670-47AA-89DF-72F6D5331A39}"/>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3F66B561-99CF-4F5A-B9F4-14D0CF10AE06}"/>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09B902BD-E49A-4D36-B65C-E979087D4447}"/>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EC70FC11-363F-4DBE-A392-5D0D45FA214B}"/>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35BBC5DD-D6B2-4203-AE46-C5A7F68FD88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96D0C4DE-F623-47B2-A4A2-C9B3BD37C56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D200EB69-ACF6-436A-B485-807E180F687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2FC0BD6A-1DA4-4330-8AF0-03768A3663E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232CF738-860C-462E-8260-D3B831764577}"/>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F858411D-E1E0-4ACE-A0FD-C16AD0F678C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1B62B356-2A31-4DEC-A46A-450BB3B8D05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B7E8D3EC-A04B-46C6-B637-E63FC0FBF34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20BCCEEE-A203-4C1A-8280-17644636C4B0}"/>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EC6A174C-3EFB-4C47-AAF3-7018609E7AE3}"/>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9AF220B2-5D94-415F-933E-2733B7EAE86B}"/>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797831FB-4B57-46B6-9BD8-4F86B6C47935}"/>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15E2D19A-13FE-43F5-B8CE-175A424CF6DB}"/>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F9C31833-E588-414B-A054-83BA83537F32}"/>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CA3EC73A-748D-452D-9B75-46BEB06BF659}"/>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64082244-EAD7-4808-9788-5FD516BF041B}"/>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00EA34FF-705E-42E3-BAC9-23AFCD2639DA}"/>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9CA2B073-64FD-4894-886B-09580B8F7D0F}"/>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FDF32113-D69F-450C-BB34-A96A03F04992}"/>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90A22856-07FE-4CEB-A160-8E96FCD7A32E}"/>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C77266DB-5278-417E-BFF3-D4E3A3CCD3A6}"/>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07127071-AF9D-418B-886D-4532D81BD6B2}"/>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DB39E63D-1684-4674-A5F2-5EA45BAE9A6B}"/>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516FC7A0-30A2-4128-A52F-C0A5318E4C4F}"/>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8B2DF243-D1C0-47BB-BE65-88043628120D}"/>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EB2E407D-8B64-4CFE-B4AC-0FA063D01251}"/>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757CB40B-AC6B-468F-AB66-B549B3CDE43A}"/>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C68F119A-5442-4FA0-A3F8-4E67AB054E81}"/>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7EE4DD65-F077-4A61-9409-D370E4291BD5}"/>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43443B58-903C-41DF-A505-389476E6CC36}"/>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38DEE865-1807-4E68-A6DB-A2EBAB11A6EA}"/>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41EA3EF1-CD9C-46D4-9852-E4FFAE53AE8B}"/>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9F88C966-EAF0-4763-B00C-5F8D4E76D2CD}"/>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B7CF34FD-73A4-4F8B-8C65-D0E2212B7D2B}"/>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907D5EC6-D9AD-4CE2-A071-3A942954E908}"/>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A34982C1-4446-42CC-9872-3BB179B4EA66}"/>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8FF6222A-8D90-41D3-BB20-AF1066BB9677}"/>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D407EA8D-5FBF-4C3F-B3B4-FC7993E82448}"/>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D7872635-0419-483F-B9B2-9AF9F1324ADD}"/>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E78996A0-66DC-49D5-AB80-2510081172D0}"/>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32A38DFF-DF60-4E26-BE88-EF5B25B0FF36}"/>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EB6EEA86-581E-4232-A0AA-4FA1818A5A14}"/>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148DE0C1-444D-4D2B-A8DE-90FD597AB0C0}"/>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C8DAB271-C301-4B71-A164-0E3D4F4C606A}"/>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607F770D-337D-487C-ABF8-2FB28940A6CE}"/>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C8D22DF5-517E-4D42-9DE5-A700743B343F}"/>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FC6CC441-928F-4181-8324-C0B70860E961}"/>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72144B11-3E95-4B6D-9E13-1F5FF107E52B}"/>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B0B7044F-15DC-4C5A-BAA6-B78DE6CD9AE3}"/>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8D0B7EA2-8F8C-4033-B50C-111E8475D8BB}"/>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BD8AEA28-A089-48F2-968E-3978CA1DDCD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53D6DA3F-D61A-4168-BF6D-6B6AF1F9A93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25DC85EA-B824-4693-97FB-9E7633680C6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EAF5401D-5B79-4A03-89CE-D67405E99C8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F82A3311-D6E6-44BE-B6A1-4D77295D4E8A}"/>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1B077A8C-2EA8-4FCF-893C-A2E023CD301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1D312074-B451-4D50-ACD7-C3E98F0D935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C60F7722-B487-4676-848E-5E0F3B49135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918A8462-E4C6-46AF-AC8F-AC5A1A5B665B}"/>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AF720D14-E69B-4D5C-AF31-6D9993210991}"/>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1B3205B0-BA04-450C-849D-A9E28F4B3B9E}"/>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943006CD-55D7-47CC-A53C-A55ABDC00CE9}"/>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6873BB48-6484-4BB6-AA2E-98118D18A09A}"/>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13164596-7385-47BD-8B8A-6D617E683B9D}"/>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8FDD2767-C0C1-4985-B8B0-4562033ECB0A}"/>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0629BC1F-F19B-4283-B2DB-C50056AF31F9}"/>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44B18594-1099-46FC-BC47-DD3050BB2D49}"/>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E5D977C5-980E-424C-A6B4-DC2EA93F5082}"/>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69A5AD52-B1F9-41F4-B9DB-322FF5A2302F}"/>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F43DEC24-EB95-4D3F-AE8C-EBA3D53E7A9D}"/>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1EDA02F6-89F3-45E3-9EA2-07820A90A0AC}"/>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231FE6A4-0AE5-40A1-9C7B-3B9AB5F2936B}"/>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1B78B1E5-D868-4FEE-84BA-E706D260071D}"/>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2FA33F8D-D73A-4FB7-8341-E6193F3ACAB5}"/>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077E37EE-CE8B-4A64-B4C0-33E12C731A25}"/>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C62BE320-EEF7-4DA6-9576-2C19985A522A}"/>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72B07D36-F7D3-4D12-ADF6-8E7E25F944F0}"/>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B3B165B7-0325-4C08-A11E-778CF03548F0}"/>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944E962D-463B-4CB8-A50B-D226682AD2D8}"/>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6A171B59-DBCD-43ED-91C6-443D257A28A3}"/>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39B38072-6CD0-47BE-B4B1-BCEB05342425}"/>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4FB19B5F-EEDF-438A-B91D-695BFD2BD0E6}"/>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428A9B19-093A-4C3A-A3F8-4CC04088F8DB}"/>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2EA4A2A5-FA0F-43FD-B2B1-8F4AD4DA9481}"/>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550CF9EE-B284-473B-BE4E-499F0AC43FBA}"/>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CC9A04B5-4832-49C5-97EB-7C4064AED323}"/>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26954820-0C25-44C4-900D-DE8DB37A67B8}"/>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A6A8557F-D598-4952-A136-58FF15996E64}"/>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2D6BEACA-8656-48DC-8CCB-AF8DC55CE058}"/>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4307EEA4-C3C3-4079-BA8B-3859CDE27A2E}"/>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13129CCA-741E-4D5C-881D-B91C433581C0}"/>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03499570-B608-47C6-A239-D0427BFD2ED5}"/>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38709D4A-7717-415A-A733-D4915C69CE51}"/>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2BF2783A-832A-478E-86C0-03F8D845BF87}"/>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EE96276A-D697-4D99-8D31-3838DA5B5D29}"/>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E4106125-A205-455C-9D15-AD8C964BFD5C}"/>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C3D846EC-297A-4495-B247-E9E3D555C8F0}"/>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312C16C6-5CC1-4707-907B-143539FC8962}"/>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BD059DC4-0689-4B57-805A-2C2CA93C8E40}"/>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D0DC61AC-E952-407D-BDC1-0AF69FC016EC}"/>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EEBC8392-3C2F-4E46-9BCC-29C4D661BDB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4C544468-134C-4204-80FF-BD2372D4B13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1D09C283-B074-44E0-9FCE-BC0CFBB5F1F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B5C894F4-1D4C-4812-AB9F-09D884F878C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9EB46E41-7E9B-40DA-9121-C2CBF72346CE}"/>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E239F14A-E8A7-473E-9DE1-C293778E5ED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7C95F084-DE03-4642-8C93-A164E905551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CF31CF67-BB77-454D-A37E-E95790708BD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CB945BF4-89BD-4805-9963-4CC02766286C}"/>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69E73B15-F6A3-436B-B00C-607385322506}"/>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107C0624-0FD4-4D14-93D4-8993AC6C8DEA}"/>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F0D2218D-D218-4507-A55C-E90C140CED78}"/>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2F9502DB-FD71-4427-BB49-83358170EEB8}"/>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689EB48B-9512-49F4-ADBB-51AD8AB2178E}"/>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69066081-E360-4863-AB06-B64ACDE2FCDE}"/>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4275348E-A926-4762-80B2-48094D461553}"/>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1ADB0922-66F7-4671-A8FB-C9816205BD33}"/>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B61E9059-7287-472B-AC22-F752B0DC9762}"/>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3114CFA3-BA41-4E52-99CC-FDBF2308FD07}"/>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3A960457-11E9-4C8C-9E16-7C5FAAEA35D4}"/>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232A7225-91FD-4494-8D40-0B11322AB2D7}"/>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71F592AB-CC1B-40FC-9197-934B579F587F}"/>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42E02C6B-A318-49DD-887E-8E704C555197}"/>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10BF786E-DA8A-4847-8522-6F92368EC035}"/>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511AB566-C7CC-40F7-AD03-F21CEE5920EE}"/>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531155BD-A21C-446C-919F-2F63A1AB0DD6}"/>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02BF3E46-2A57-4307-B6BD-E58EAA6BEDE3}"/>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9F7CE707-5BBB-4331-B2B0-3EE86BC94972}"/>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F48BA59C-6E65-4748-AD4F-69354A22AC72}"/>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535BE70F-0837-41E6-BCEA-C0C1EA9617B9}"/>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39284CDF-89B4-46EE-B5EF-F735A1E55438}"/>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10C8A399-698D-4C89-980B-5E335817D5F0}"/>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26E3D3AD-7F99-4648-9CD5-D60BB1FBEE55}"/>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8562FE01-1E06-435A-B5F4-046C03E8E649}"/>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BDBC1EB7-A82B-4754-BD45-D3E66E50F323}"/>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21EA64AE-1868-4902-9F0C-3F3735659DDD}"/>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11580913-F57B-41F4-9DCE-61861DDFB96F}"/>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17765569-0900-423C-85FD-0AEDCE6F9B37}"/>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FD732B6F-5C24-4D61-817D-B68B4FB2C0E1}"/>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9E3E7096-D653-4883-B29B-EB230EE8C758}"/>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45F3991A-D7DD-45E2-B600-D48D145A06F4}"/>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ADCECD45-8876-4380-9EC0-C0DAE4E13D94}"/>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608327C4-0942-4D85-8D1A-54D993C06E57}"/>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7998EE49-C0E6-436C-9FAA-934242A825A5}"/>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0907B9C2-5E47-4CAB-BE8F-1298AFEDF254}"/>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88D31F6B-EBE4-4BBE-B663-048C3AA50A0D}"/>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9DA49CAA-B002-4DA8-8BC8-87678FA110C5}"/>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E82FE645-B60B-44AA-A146-C12EB824099C}"/>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299F7A24-A4AE-4B25-A495-7672CA928370}"/>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227E02D2-AEAC-473E-A080-C35027A0799A}"/>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92900399-A00C-4BD7-BC60-504F1C8CB31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DFBB3256-D5C3-4F3E-BDE7-163B4EC2EDC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C5DB700E-41F2-49BE-9B43-B16FE829A5D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DEA1F653-F8A7-4413-9081-689250C0EED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A70EDF56-C41F-4259-8393-49DD26CE7ED7}"/>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66B9A66E-F41A-4AF5-8292-9F84818A173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309EF567-7330-40D5-B205-0738A086CAB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BAC953F0-7C24-4B14-961C-B0C46182F50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81432050-A590-480D-9223-855D2BE0E694}"/>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0019FE02-A92C-453B-B1B2-F6CA0FA4EADE}"/>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B1424CD8-9375-48BE-906D-73B9FE905BDD}"/>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3576A9B3-C91D-4815-8EB8-6EB0888574C7}"/>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838A4F3F-CB2D-45C0-8360-38E0DBFD5E74}"/>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B11BE810-C3B9-4DE9-BD88-84526EF4A2B4}"/>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77BF3F8F-7507-4833-99DB-1E07699871E3}"/>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99BE3D08-66BF-42D8-85DB-B1573C959EA1}"/>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97645490-0688-4866-9444-709A6176E76B}"/>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CC08A0EB-6114-4F38-B615-F526C6FEF0EB}"/>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A1F10567-C3EE-408E-98E9-622D39BA9CA1}"/>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3235387B-84BB-45CB-ADC7-61B2EBEFB8E7}"/>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2CA62DB5-9B47-4D5A-BC5A-80ECD035D197}"/>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D669158E-8A2F-4A04-83B4-6960ADB4E199}"/>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88C77FAA-50E7-4415-9276-4B7687F0B982}"/>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C5CC46EE-895B-4444-AC61-A220EB30ABB0}"/>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6BF4A54F-B639-4F1D-8AF8-216ECC3F9D80}"/>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9F747A1E-75A2-4E18-B6EB-6B4E4A6CDCF1}"/>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FA240B34-CADA-4108-AEC5-ADCC1D9C653B}"/>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78CB42DB-4E95-491F-96AC-411E336EB472}"/>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07B3A37A-0E83-4812-A2BF-2CFB14FBBC00}"/>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6DCA16CA-A395-4227-B9AB-F1B06B91C72D}"/>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C746731D-8F1C-472A-B49E-116036F3587E}"/>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DF8432C3-55B6-47D4-946F-F578CD2FA3F5}"/>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B2F1C30E-787C-4E8C-8789-BFDA3AB823DD}"/>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80A520DA-38ED-43C8-B060-F3BD921D5464}"/>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FF78F9F5-860C-41BB-BE73-AE7A90F881EA}"/>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17E1957D-2800-41DB-99AD-A5A12B7EDE8C}"/>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224F055E-6DAB-4317-9DA1-01B9C0DFCC52}"/>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AAF36809-C4EC-40B8-8680-87A8F817A5E9}"/>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0E62F85D-4F6D-4F17-96DB-A6402F243C00}"/>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FA5FC94A-DB12-4FCD-BD3A-E737C9EC90C2}"/>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38E56206-AB74-4983-8264-099AE049CD2C}"/>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9BB0EAF6-9C5A-4CE2-958A-B06A6F0FAF91}"/>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8A75FD8F-86CA-441C-A01E-ADEF3937372C}"/>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a:extLst>
              <a:ext uri="{FF2B5EF4-FFF2-40B4-BE49-F238E27FC236}">
                <a16:creationId xmlns:a16="http://schemas.microsoft.com/office/drawing/2014/main" id="{510532FB-EEB9-42E9-9A8F-51A2EDC05CF3}"/>
              </a:ext>
            </a:extLst>
          </p:cNvPr>
          <p:cNvSpPr>
            <a:spLocks noGrp="1"/>
          </p:cNvSpPr>
          <p:nvPr>
            <p:ph type="title" idx="4294967295"/>
          </p:nvPr>
        </p:nvSpPr>
        <p:spPr>
          <a:xfrm>
            <a:off x="2606675" y="2419350"/>
            <a:ext cx="6978650" cy="1155700"/>
          </a:xfrm>
        </p:spPr>
        <p:txBody>
          <a:bodyPr>
            <a:noAutofit/>
          </a:bodyPr>
          <a:lstStyle/>
          <a:p>
            <a:pPr algn="ctr" eaLnBrk="1" hangingPunct="1"/>
            <a:r>
              <a:rPr lang="en-GB" altLang="en-US" b="1" dirty="0">
                <a:latin typeface="Verdana" panose="020B0604030504040204" pitchFamily="34" charset="0"/>
                <a:ea typeface="Verdana" panose="020B0604030504040204" pitchFamily="34" charset="0"/>
              </a:rPr>
              <a:t>The cord blood typed as group O, R</a:t>
            </a:r>
            <a:r>
              <a:rPr lang="en-GB" altLang="en-US" b="1" baseline="-25000" dirty="0">
                <a:latin typeface="Verdana" panose="020B0604030504040204" pitchFamily="34" charset="0"/>
                <a:ea typeface="Verdana" panose="020B0604030504040204" pitchFamily="34" charset="0"/>
              </a:rPr>
              <a:t>1</a:t>
            </a:r>
            <a:r>
              <a:rPr lang="en-GB" altLang="en-US" b="1" dirty="0">
                <a:latin typeface="Verdana" panose="020B0604030504040204" pitchFamily="34" charset="0"/>
                <a:ea typeface="Verdana" panose="020B0604030504040204" pitchFamily="34" charset="0"/>
              </a:rPr>
              <a:t>r (</a:t>
            </a:r>
            <a:r>
              <a:rPr lang="en-GB" altLang="en-US" b="1" dirty="0" err="1">
                <a:latin typeface="Verdana" panose="020B0604030504040204" pitchFamily="34" charset="0"/>
                <a:ea typeface="Verdana" panose="020B0604030504040204" pitchFamily="34" charset="0"/>
              </a:rPr>
              <a:t>DCe</a:t>
            </a:r>
            <a:r>
              <a:rPr lang="en-GB" altLang="en-US" b="1" dirty="0">
                <a:latin typeface="Verdana" panose="020B0604030504040204" pitchFamily="34" charset="0"/>
                <a:ea typeface="Verdana" panose="020B0604030504040204" pitchFamily="34" charset="0"/>
              </a:rPr>
              <a:t>/</a:t>
            </a:r>
            <a:r>
              <a:rPr lang="en-GB" altLang="en-US" b="1" dirty="0" err="1">
                <a:latin typeface="Verdana" panose="020B0604030504040204" pitchFamily="34" charset="0"/>
                <a:ea typeface="Verdana" panose="020B0604030504040204" pitchFamily="34" charset="0"/>
              </a:rPr>
              <a:t>dce</a:t>
            </a:r>
            <a:r>
              <a:rPr lang="en-GB" altLang="en-US" b="1" dirty="0">
                <a:latin typeface="Verdana" panose="020B0604030504040204" pitchFamily="34" charset="0"/>
                <a:ea typeface="Verdana" panose="020B0604030504040204" pitchFamily="34" charset="0"/>
              </a:rPr>
              <a:t>), </a:t>
            </a:r>
            <a:r>
              <a:rPr lang="en-GB" altLang="en-US" b="1" dirty="0" err="1">
                <a:latin typeface="Verdana" panose="020B0604030504040204" pitchFamily="34" charset="0"/>
                <a:ea typeface="Verdana" panose="020B0604030504040204" pitchFamily="34" charset="0"/>
              </a:rPr>
              <a:t>K+</a:t>
            </a:r>
            <a:r>
              <a:rPr lang="en-GB" altLang="en-US" b="1" dirty="0" err="1">
                <a:solidFill>
                  <a:srgbClr val="FF0000"/>
                </a:solidFill>
                <a:latin typeface="Verdana" panose="020B0604030504040204" pitchFamily="34" charset="0"/>
                <a:ea typeface="Verdana" panose="020B0604030504040204" pitchFamily="34" charset="0"/>
              </a:rPr>
              <a:t>k</a:t>
            </a:r>
            <a:r>
              <a:rPr lang="en-GB" altLang="en-US" b="1" dirty="0">
                <a:solidFill>
                  <a:srgbClr val="FF0000"/>
                </a:solidFill>
                <a:latin typeface="Verdana" panose="020B0604030504040204" pitchFamily="34" charset="0"/>
                <a:ea typeface="Verdana" panose="020B0604030504040204" pitchFamily="34" charset="0"/>
              </a:rPr>
              <a:t>-</a:t>
            </a:r>
            <a:r>
              <a:rPr lang="en-GB" altLang="en-US" b="1" dirty="0">
                <a:latin typeface="Verdana" panose="020B0604030504040204" pitchFamily="34" charset="0"/>
                <a:ea typeface="Verdana" panose="020B0604030504040204" pitchFamily="34" charset="0"/>
              </a:rPr>
              <a:t> (several times)!</a:t>
            </a:r>
          </a:p>
        </p:txBody>
      </p:sp>
      <p:grpSp>
        <p:nvGrpSpPr>
          <p:cNvPr id="3" name="Group 2">
            <a:extLst>
              <a:ext uri="{FF2B5EF4-FFF2-40B4-BE49-F238E27FC236}">
                <a16:creationId xmlns:a16="http://schemas.microsoft.com/office/drawing/2014/main" id="{1D27B7C1-51EA-4C21-90EC-B86AFC2F9BC8}"/>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49A970FA-B89C-4761-AC6A-A004CD87776A}"/>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30946BBC-1F25-4294-8C0A-F4C0A37A1E0B}"/>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722DC6C0-9F11-4038-B877-21808CF2A4E7}"/>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31BD430A-5E5F-464F-861D-D5C0521ABCE5}"/>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8AF541FB-C96E-4292-BBBC-4B5AC7D88CDA}"/>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9220DA16-D288-4508-BACE-CBCD91100EC8}"/>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A50D674C-10A0-4FA8-908B-B4E0899E090B}"/>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B2F384E4-803D-48F9-BCE0-49FAFBD95CD0}"/>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8CC7D0D2-5452-45AE-AEDA-80E0B6F539F0}"/>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87F9DA37-B281-49B0-A528-7B4B0166AA3E}"/>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589FB1ED-DFF1-4FD1-B3D9-A48E5D1BB7B4}"/>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276FC189-9F3C-4187-B40E-C042C6587036}"/>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A98C2CF8-1AA2-4EA4-91DE-26BB0857E64A}"/>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8FBCF77A-1A40-46B5-992A-64760B3DC3C5}"/>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31651884-C0FF-4D89-B9F3-D0CA31F1D5CF}"/>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55405C55-7B29-42E1-93F5-87C858DE47DF}"/>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9DC01C5F-A321-4A6F-96D0-947EBDDB529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66111E42-32E9-4A84-A8D0-ED74336333A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F2540B11-3BB8-4C5D-986F-143A3FE29EF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87708E71-FE26-4768-ACBE-4D8FBE68C6B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CE6C61CB-407C-4EED-8799-98C3A9FB3C44}"/>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3F00DF25-43C2-410B-8251-6C13D366D87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1783281B-F116-4092-B63A-E628E8A18AE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38E9122E-BB3B-4EE8-B039-8A3765C41AD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2589464D-06E4-4F9F-9081-79CFC9EFD111}"/>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4508CD58-F537-4EC8-91B0-BF9BCC74003A}"/>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AEC96213-FAEE-4BF5-A007-253FC8543A59}"/>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DEBA7F65-0D92-4BCD-AF8A-935DFBD39EA5}"/>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37707174-196E-456F-A9F2-FE23EADD93FD}"/>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53CE0554-57EB-4F37-BEAC-962E5845D298}"/>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2A3ABDAD-D2F8-4213-8A55-7834F272E074}"/>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76D485FA-7701-40AC-83A6-BB16A5EE5C62}"/>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EFCF30FA-B8C2-4894-83BE-1CB4C9FC4645}"/>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18A55A84-AB21-4706-B7CB-17D5E07E6A43}"/>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DBE59D97-F88C-4565-8125-BE4738E8A7B6}"/>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95D3A788-C33C-44F9-A010-38CEF72406A6}"/>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67F8730E-61DC-494E-9EC5-13EAF2202D6C}"/>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27DB10DE-F531-4D41-8580-D0E230FD4B9D}"/>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CB094169-AE4E-490E-AE75-2E4CB5D7829F}"/>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8F8C4636-6D76-463D-BFDC-8C84FA55113F}"/>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DDBFAC7B-F794-4307-A3C3-717E6B214A47}"/>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6A1A4BC6-6CBA-4F02-B75F-18419A812492}"/>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CC2E2C30-A842-49A3-AE20-758B8163F39B}"/>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4AC9FDAD-3C2D-4701-90CC-2BB2C5857E99}"/>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F02EB80F-9EB9-4EE3-8F0F-8FF2B24A8C03}"/>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E7336B7F-38D5-4A7C-B6D4-81C55F0AE27C}"/>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E431518C-74E9-4BFF-B48A-CF2F383EDF90}"/>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0264C56C-D838-4A95-B92D-0F89BA93F7A6}"/>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3B752FE9-30DB-420E-9402-9209C860A3AA}"/>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88977A5C-6AA0-4C67-83F0-E69EDD6832BF}"/>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FFDACE8B-FB89-4E29-BDCA-F40C395FC560}"/>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3369B37D-4BDB-4E28-AC89-83D74BDFB730}"/>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E22D497B-A758-4201-A733-0C02B6C3660C}"/>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713FFFB4-16CB-435D-AC04-E84352A69F59}"/>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FDA818B8-93C0-4765-9463-16402B12421A}"/>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1F4FD486-0A18-4ECC-8994-DCAFB84681C6}"/>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37C8D945-6735-49D4-A804-2734BB427CD9}"/>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CBB9B861-7836-43DA-82C4-E1D3252005DE}"/>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B82DF2F8-A26F-4DE8-B808-5DB0C384BF56}"/>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0F40DA09-9364-46CF-B689-D8F43A7F4B1A}"/>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802226D5-1CD7-47A1-AB78-D41C2CE3EC83}"/>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78651BC5-2623-4A35-BDBF-09C5C2C5C08D}"/>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5F982956-7F42-4C31-AE99-47D76D3C5AE0}"/>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436CC04D-11D0-4C54-80CF-E4377D747EF2}"/>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07CA8821-03E8-4619-98A0-8D6220B8DFFA}"/>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2F4557B3-A9CC-4D2E-ACFC-C1356B5B6BAA}"/>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4BA55AFE-D55D-4063-9F4E-A5F248EB3F55}"/>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09AEBB28-B87D-4A5E-A32D-D487E30EAB7C}"/>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8D2941C1-A4A0-4660-B043-9AD2640BB2AE}"/>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E05F1AE0-1353-4F30-B845-9E9FEAAA434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279A5786-28F1-45FD-8D7F-C0F1E16A310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81479BEB-594B-41C1-9461-98EFDC6C8DF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45D024FE-B842-43A7-9868-9DDE8BB7067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B3A6F09D-0DF8-46EF-92EE-6847E28D4A72}"/>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E0BC337C-B76B-4BE1-AF70-BDE5833F407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D31BE678-90E9-417E-90AE-86171B128D2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2BD8F067-6A39-4082-98B8-17134E98598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2D1EF79C-2A57-420D-8F52-04132A815258}"/>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5E0D0E61-E353-41F6-9B79-E14B22524AD1}"/>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F6F0D7A0-8E52-4D46-AB8D-57BB0499634F}"/>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6CA7C055-2977-48AD-A936-4CBB8AB2224B}"/>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E378910E-B65A-48ED-BDC4-F86ABDDA2DFF}"/>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0F659CCA-AC68-4F8A-A81C-DBCEEC48AD8E}"/>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4180ACAE-6460-40EE-8B7C-036794A5F5CA}"/>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B4A987C9-EFAD-4ED1-A744-3F8FC7B81568}"/>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35CC937C-71E8-4FC5-8DAF-E6DFAD075A1D}"/>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17E6F219-7FA3-4144-A368-B72C8C238B72}"/>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EBF24B05-B288-47A6-B926-ED55BD97818D}"/>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25113003-8380-470C-99F7-27D75DA7A098}"/>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48F67CE0-E301-4316-95EE-1BB035B17ADB}"/>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35E2CC0C-C1B4-486A-B0E1-1F4D2CD540CC}"/>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2B1DB79A-40EF-4084-9E5E-C664FAD28657}"/>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9E85D669-7846-47C7-8822-A336D7C6246C}"/>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34215EE2-225C-4281-9B65-DEA34972E163}"/>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FA5A93FF-AE0A-4BF2-83AD-3529EF374735}"/>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509ECFE2-3A6F-47B3-ADF8-0DCA8DD11C9B}"/>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45F9EC77-6725-40F2-BEC0-AEDF7240E81D}"/>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88F662FA-3CF9-4E99-9B0B-C5926DD8877A}"/>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96E5E68E-3396-4535-BF3A-11FB681940B5}"/>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B7BB6897-F50F-4D4F-9EFA-09B6FBC49130}"/>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A2057DA9-6449-489F-8091-9669A1305837}"/>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24485F76-0CB2-4A39-A174-C9C59E1F0A2F}"/>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4F779E00-8B97-4AA9-A738-63DCB2EC335D}"/>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2D170C3C-1843-447F-808C-A7CF26FFC83E}"/>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24C1DE43-8E84-4CD1-B3FD-E512D7C673A5}"/>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212E894A-AB4D-4770-BCC8-0AB07F2BB7B6}"/>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EC7FB107-1B21-423C-99E5-A6760AFDB2EF}"/>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FC67DE9F-4A25-4711-9C9D-F3BAFED8CD57}"/>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F6F93F2D-901F-4D28-83A0-3262C43014F5}"/>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44B040C9-5224-42D3-AF85-06069A244FD8}"/>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40394082-6975-4AD6-B4E9-F5E40717A05C}"/>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CB106054-92CA-49F5-B4C9-3A398D7B9224}"/>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535F9BF3-9AEE-4760-BFA9-1776D3499B11}"/>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670268A1-5DD7-4216-A8EF-E4133DE309D3}"/>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B430B18F-9CBD-4907-A834-9F10ADA28FA7}"/>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04428B29-70FB-4AC9-B21A-A20428F62D29}"/>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48B73339-1767-4478-9911-93E9AFB817CA}"/>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8DF4B17F-AEBF-4B16-A4A2-2B9CFA2C8F37}"/>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8FF1BACB-9B44-4820-AF9B-41D9F110A82C}"/>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2E272794-9475-4FD9-8040-F38159B4870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647EC67D-B43E-4746-8EF6-1EB362DBED8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44A126E1-079C-4CFD-A25A-596D6DCBAED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BBD65B0F-66EA-4BB6-8A75-3EC948729EA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DA949197-5EA8-4B7E-B9DA-782ADD66538E}"/>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0F58A507-2622-414F-B526-F3E5CE60BAD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F062C971-473B-46AE-AF91-C86ED0C10FF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260C9FB7-01B1-4FD1-AB0B-202F6F6A574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21BC9192-1E78-4F0F-A56B-3CC91B435DB0}"/>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D1E852F4-1239-4167-BC5D-E5A2102B83CF}"/>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966A7C4D-3EDD-4DB4-9F75-0B42072F7090}"/>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BE1DDAB9-BA3C-461C-A0CA-657B33D7E8FD}"/>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83897E35-C561-43CA-B4AB-EC416D8D2944}"/>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AC9E0F64-7752-4CCC-A9F2-953C0A3F8CFF}"/>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C0F8A2A7-FBB1-4DDC-AA49-140E71D763A8}"/>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5C893C69-0973-4853-AB9D-D3B5EF70FFE5}"/>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0615E04E-A30E-4C9C-A8E9-2C8976D7D3C1}"/>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12A9598C-B59B-4DB0-A7C0-2ADFC1ABBB31}"/>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EE1AEFB3-B913-4D93-B5D4-8C285FE42609}"/>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4F8FF8AE-2EB2-4DF7-9C0F-615C49EB8D64}"/>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C469D625-9BE8-463C-B795-657AE9617D94}"/>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07A8A194-FC05-4004-9A12-ABD7CED489F2}"/>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3799EA82-6C70-49A5-A14E-B003BB0C1686}"/>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A125683A-B896-412B-B5D0-AC93B83E0CFF}"/>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744BB267-3CD3-4008-BDB6-043E53CB4384}"/>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727EE37C-73EE-4984-94F3-2023DF06C3D6}"/>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6A01B5D8-697A-43DA-8186-AA3E0952B148}"/>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1A155315-0D28-4BCC-818D-D5E191F517F6}"/>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7222CFEB-9385-4977-BCCC-F2B1380203B6}"/>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0DE7004A-328F-46C6-8F9A-88952DB5C56D}"/>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45366E84-34B1-42D7-A69D-2F3D0D353A6C}"/>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8C9A573A-B226-428A-9B74-0826EDA22828}"/>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2E1F1B66-D15C-40D5-A08B-F7DC6CC4EC0B}"/>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F3C0BDE6-AE4C-4664-BE87-9C33EF456C65}"/>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12FC9532-C869-4212-9971-212EF76AE9D3}"/>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A2663720-78E5-4029-9AA4-DE506A9C7FB2}"/>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DB583543-D64D-4B66-8B63-19C857E00636}"/>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416BF643-521A-493B-A266-8A3E1317E825}"/>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B9FA6056-0FD4-44BF-A5F8-7D25BE7E3A34}"/>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01BA63E2-ACE7-46B9-8971-A6BCE0DA337D}"/>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2AC86AF3-51FB-4B08-B49B-32452FD54273}"/>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274B2ACC-4D37-4198-8688-AE59EECF5D7B}"/>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0D754F13-D732-417B-A020-36B7C7053B9D}"/>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8FB2E1A5-21A0-4A6C-A13A-5A6827379F22}"/>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13981E74-7E53-464A-AEBC-46963135C01E}"/>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BC505792-383B-4F4F-97E0-7FC37139AB7B}"/>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A7E56BCC-B1D1-4BE6-BB46-7A8706665C78}"/>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1BECED76-6225-4C3E-86F1-826FE35EC1C5}"/>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DB171BAF-4E10-4EF6-B198-C48DC887B5DF}"/>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BBB0EFAC-5524-459A-8F5A-81073B313AAE}"/>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1762529B-A7EB-4FE2-8F3E-DA926A4A2C4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8C73A470-1E4E-430F-B1F2-FE0C0339DD4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7C4E19D7-46AD-4FD3-80C7-DEE89DC6731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37712B81-CC66-476B-84B4-A542F1CB71E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3C4C56FB-3AEE-4CD1-AFEA-B669A078595A}"/>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D33D73DA-A172-4663-A0E5-678D451D45D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ADB5FC07-2616-4EEA-A0CA-A4593F9F488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D745D812-10E6-427D-876D-422EAE1C48F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A6DE7D4E-CD80-4844-9A18-C462074C78CF}"/>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76A095B1-C1B2-477B-AB9B-4E0CB2ACB00E}"/>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7547E34E-30F1-468C-9EC2-9ED10D2BF4E5}"/>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6C4E6E1F-35FD-4199-AC2C-E8DBDC5594EC}"/>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5F8CE2D0-8EB7-47E8-887B-82747522279B}"/>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FC57994E-FE8B-4F20-811D-119304F7915E}"/>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640D1025-B908-427A-8ABA-C09396057DD7}"/>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C22845B3-BA8E-4BB2-9223-F487099E002A}"/>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38A20CCF-630D-439C-8B7C-42A14EC424FC}"/>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2CF256A6-0EBB-4FBA-A6C5-A22CF4119BA6}"/>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87F01C0C-9A8D-403F-A74C-8FFE2CF3083C}"/>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D1CD11A5-3B66-4CBC-824F-0F49385FB9F7}"/>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AF31DDF3-0377-434F-BF53-C637595926EC}"/>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1047EC79-06F8-42C4-ADEE-184B288CEECA}"/>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82E79B3C-5F54-437A-BD56-59616543E635}"/>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BE647471-0566-4829-944C-251E29919F26}"/>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D2392FF8-F49F-4401-9DAA-67C95275C1F1}"/>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BCDEC553-2741-49A0-926A-FB541BBE8431}"/>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59657491-4001-4E36-AE78-E09C6E72C13B}"/>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6B15E486-63D1-4D87-A193-F0D9A8D93EC5}"/>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353543C2-679E-4B82-96EC-D518DFF88212}"/>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D7961F68-F124-413E-9BF1-438B18DCE40A}"/>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C9FCB1F0-260F-4BF5-8912-C03309D0EB65}"/>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38657668-6F92-4F80-B4A1-15BD482E9013}"/>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5E7518AA-1E12-4D96-AAF1-D1059F111ABA}"/>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A20D4922-20F9-46FE-AF87-86994C3703C6}"/>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3CF07EA8-2477-4AAB-BB8B-C3D347084322}"/>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429C2684-559C-4563-B34E-18DED272507E}"/>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5A6C0A0A-7197-4E25-879A-F74E9A2A999A}"/>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293A0F65-4C4E-4164-9D9D-71F2508CF678}"/>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0C89E31B-C153-43D9-8F50-EBB06252B6F0}"/>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0F0D0066-A8DB-4CFE-A0EC-9478FF9390C2}"/>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2300D572-7FC6-4C49-A403-7F95B81A5477}"/>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7BFC25EE-EC41-4038-925C-FF5E2051F1EB}"/>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92BBEC18-82B8-4608-B904-91E4964C3812}"/>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3D41C40F-887A-426D-9AE1-597596F21904}"/>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40CC3866-9B1C-407F-A6CA-7694B8ECEC8E}"/>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0412C2B9-C334-4307-8513-960B0A046930}"/>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FC24B565-A143-464D-B171-579475D48307}"/>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114D5C67-42EA-45BA-BF74-F3560CDAA83A}"/>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DC29D76B-3D1A-4FD0-848C-3F415BDDF496}"/>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1B586080-5BE6-490B-B9D3-907B26A14098}"/>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91D91ED2-9D53-435F-98A0-18D362CBDA0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970C6D1E-6D78-4F7C-99E8-BA8603CF85E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3F01955E-92A8-402C-A98F-9703CAFE8DC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8BE29E0A-5760-4E7C-9321-ADCF9EFAB65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4F77AC6E-CDB7-42C4-A90B-0A498E17DE09}"/>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D7D36812-CA20-4CBD-AB3B-05530D1B0DF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1BF763C4-A0DC-4B7A-9A06-15AC1AC1D75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22690598-EC89-48A0-9A60-485EBDD6CC0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B7157CB0-92B7-4E29-BF50-5EE092D8B9E0}"/>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378F99B6-C911-4EBE-B080-B59E22A3FD42}"/>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BCAB4E21-CE00-4DE0-838F-A8407403C426}"/>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9C4901D9-02D4-4687-843D-81DEF858A6EB}"/>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D634BB2C-E06E-4AB5-957A-08C96EB15045}"/>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C82A9BF3-7878-4A9B-AD66-D5DCABBC7D83}"/>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F7417622-4529-4E7C-98D5-1349D45B6D6E}"/>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6A85F6B2-B9AF-4179-A77B-D2371EFA6B3E}"/>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3151D4A8-4872-408A-A8AB-0F8F4C99CB75}"/>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5F15B998-A35C-45D0-81F2-260D229FB95E}"/>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4F166CAF-128B-4F4C-B8AF-E6FD6D3223DF}"/>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12B22BD5-FDBE-47D5-9C12-25B81527BB3E}"/>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2A66CD0F-61CF-4C2C-8C93-4F2380B7D816}"/>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90EC43ED-9ECE-4AEA-A4AE-5C772975846A}"/>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292AC253-A48E-4A71-836E-6DAA496F7619}"/>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73D2BF48-1D13-4DE2-8319-3995EDFB8800}"/>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A47FF74E-9737-4EBE-B353-47EF7B3EB1CB}"/>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4303E51A-9AA7-47F5-BB90-89C726A64925}"/>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54426334-7A9B-451E-A5D9-3B67B9CB290B}"/>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9AFEFEEE-7648-414B-BD21-7B8D0D5DD9B7}"/>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0665A722-FAFC-4B7C-BB5D-D6C61A4E4518}"/>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BD96C574-CF62-45A2-8288-9093BA081902}"/>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9964054C-1DFB-4D5C-9A09-20FC95AD1949}"/>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B720E900-9D04-4B75-AA21-D7E4E411BFB3}"/>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AC8BC239-050C-46AB-819A-93DF8EDB0B36}"/>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54E61F2D-B94F-4122-B148-28B6D405768B}"/>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8BBB8A8E-3A69-409E-ADAC-8C82E081DD7D}"/>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83674FB2-3BF8-4FBD-855A-FBA535679CBE}"/>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9089B9DF-0853-4F60-9527-DC749A10E2E6}"/>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C3453288-FEC8-4CF5-9476-3F271B03744B}"/>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C6D56A8A-F5F4-483D-9E5F-A5E487EBE84E}"/>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4C8938DC-8DC7-44CE-B9AE-AB2396FB1124}"/>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B0784E36-1C1E-495D-91B8-F698516864A0}"/>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783A02F7-2BDB-434E-9C15-1962B31A5508}"/>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A03C76DB-5841-49FE-9DA9-101D22AEF68E}"/>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EFB29E9C-AB04-4C20-8134-9C9F7DFC7160}"/>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59B7FDC8-679B-40BB-BE82-4C2F224ABED2}"/>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A64155BF-08E6-4E76-B134-66DC683C3C47}"/>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390677FC-AC5F-41E6-A1FB-2562B7B7F699}"/>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9901328F-F065-488B-9010-EB6B65E0DFA8}"/>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956B1977-5D80-4C65-A13E-94A0EFFAAE1E}"/>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76E7C002-4550-468F-992E-4E8A092A4D05}"/>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0C044A1E-8D37-40D6-9484-6953C4C036E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A1BE789D-E2F7-40E3-A2A9-CA4082F9183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95D364F4-AC2B-4050-9E47-8F33DC7F1B3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E46DA64F-DD11-4853-B84E-B3F0D8F5D97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C6CCE505-D2B6-4227-BD5B-D4A9ED49D583}"/>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A1F8D81B-A55F-4F06-B785-9076A6DA507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01133A62-32F0-47E1-8312-C37573EEE3B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1D90195F-FF20-4498-995C-6FD5DB61917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637834CD-C52F-417A-8A63-6996827B9F1E}"/>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288BDA28-41EC-4C51-8A46-7736CA580693}"/>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9679DC56-9278-44A4-8032-B1AD8D62B409}"/>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6D7CA875-F8C2-4B66-A1EA-588BC9DB8D4B}"/>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66F88C03-CC28-4FE2-9DBE-0893325767F8}"/>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7DB200E6-78CB-4C6B-B164-E08D693EF878}"/>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ACD0F18C-BB07-42A7-8299-2EC9B2F81BB5}"/>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E658782B-CDF7-4ED9-A220-67A7495D80AC}"/>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8C1B5A38-DA0F-48EF-8263-6F4FDFD12E8D}"/>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A7361951-0AE4-45A6-8952-2176862559D5}"/>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B51D504E-6B53-4F56-88D6-BF28170148B9}"/>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16DB6301-44D0-4304-A74D-2801AC0A0A2B}"/>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651E41AC-648F-4A17-BEE3-5BDB2D69E5BF}"/>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1AA5AC1E-E565-44E9-BB03-3235783A3C97}"/>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F49B5DEC-87A3-4717-ADA6-342A5E5F2718}"/>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4F6C3F3D-4783-4E35-9D51-4FCBFCCB553F}"/>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43A34DD1-3792-4208-892A-60F4F43F721B}"/>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2A4C6562-0F72-435A-95A4-7E33479FBB3B}"/>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318A5B0D-9E23-495C-A9DB-89E926AC498B}"/>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5542D1D9-713B-4380-A46F-7DF5756D86AC}"/>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43DC200B-0A3C-4C62-901D-E8FB8289D39B}"/>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FA1058D6-18B4-469C-96B4-E5AC3E9D5941}"/>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55AA38A2-7295-4B64-8292-991E0550A70B}"/>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7B0CA667-1420-406E-B793-ABFC20BDC66D}"/>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9D83D2F7-8E2C-4352-BBA4-63E205BFD506}"/>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F373C1B0-C163-48F9-A53B-8500A7E0E84D}"/>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092E1265-B16F-4698-A3A8-883455E21B23}"/>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CFE2FC0B-51B7-4774-8068-43E29562A595}"/>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C348A907-E608-4A8A-BDEB-78D198923F9F}"/>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A5C3EE2C-CAD3-473E-89FF-3F525FE6B1E0}"/>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EC09AC1A-E801-47AF-B0B3-B282BD9FE553}"/>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0543ACA2-5835-414A-BC4E-84EC1CC5BDC5}"/>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3F0AD237-66A2-43CC-8AB4-305B50D216ED}"/>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A6A59E0C-0B24-4D88-AACC-15F5AA5617B7}"/>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1015397F-692A-4188-AA6B-42C4DCF4DFD6}"/>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ransition>
    <p:blinds dir="vert"/>
  </p:transition>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100</TotalTime>
  <Words>1059</Words>
  <Application>Microsoft Office PowerPoint</Application>
  <PresentationFormat>Widescreen</PresentationFormat>
  <Paragraphs>120</Paragraphs>
  <Slides>26</Slides>
  <Notes>1</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26</vt:i4>
      </vt:variant>
    </vt:vector>
  </HeadingPairs>
  <TitlesOfParts>
    <vt:vector size="33" baseType="lpstr">
      <vt:lpstr>Arial</vt:lpstr>
      <vt:lpstr>Calibri</vt:lpstr>
      <vt:lpstr>Calibri Light</vt:lpstr>
      <vt:lpstr>Tahoma</vt:lpstr>
      <vt:lpstr>Times New Roman</vt:lpstr>
      <vt:lpstr>Verdana</vt:lpstr>
      <vt:lpstr>Office Theme</vt:lpstr>
      <vt:lpstr>Case 7.</vt:lpstr>
      <vt:lpstr>We received a sample from a pregnant woman who had anti-D.</vt:lpstr>
      <vt:lpstr>She was typed as group O, rr (D-, C-, c+, E-, e+), K+, k+.</vt:lpstr>
      <vt:lpstr>Her partner typed as group O, R1R2 (DCe/DcE), K-.</vt:lpstr>
      <vt:lpstr>This, of course, meant that the baby was an obligate D Positive, as long as the father was not something unusual, such as an R1r” (DCe/dcE), an R2r’ (DcE/dCe) or an Rory (Dce/dCE)!</vt:lpstr>
      <vt:lpstr>The woman’s anti-D levels were high throughout her pregnancy, with a peak of 55.3 IUmL-1.</vt:lpstr>
      <vt:lpstr>Foetal genotyping on cffDNA (cell free foetal DNA) predicted, unsurprisingly, that the baby would be D Positive.</vt:lpstr>
      <vt:lpstr>We received a sample of cord blood from the baby.</vt:lpstr>
      <vt:lpstr>The cord blood typed as group O, R1r (DCe/dce), K+k- (several times)!</vt:lpstr>
      <vt:lpstr>Why?</vt:lpstr>
      <vt:lpstr>Discrete enquires ruled out 1. No other baby was born to a woman with anti-D that day. The baby had never received a transfusion, either in utero or ex utero.</vt:lpstr>
      <vt:lpstr>The sample was sent to the International Blood Group Reference Laboratory (IBGRL), in case the baby had a very rare Ko haplotype.</vt:lpstr>
      <vt:lpstr>Although the baby had a positive DAT, the IBGRL reported that the baby was serologically K+k+, and genotyping confirmed the presence of the KEL2 gene.</vt:lpstr>
      <vt:lpstr>Did this mean that we had made an error in our k typing?</vt:lpstr>
      <vt:lpstr>It is known that a rare KEL1 mutation, resulting in a Serine residue at position 193, instead of the normal Methionine residue, can lead to a weakened expression of the K antigen, and some anti-K reagents do not detect this weakened K antigen.</vt:lpstr>
      <vt:lpstr>I wondered if, perhaps, something similar may have occurred, with a rare mutation in the KEL2 gene, resulting in a weakened k antigen that was only detected with some anti-k reagents.</vt:lpstr>
      <vt:lpstr>I managed to persuade Joyce Poole, then Head of Red Cell Serology at the IBGRL, that the entire KEL gene should be sequenced.</vt:lpstr>
      <vt:lpstr>Her agreement could well have been a way of keeping me quiet, to be honest, rather than she actually agreed with me!</vt:lpstr>
      <vt:lpstr>The results showed that there was the expected 578C&gt;T mutation in exon 6, which would result in a Threonine at position 193, resulting in a k antigen.</vt:lpstr>
      <vt:lpstr>There was, however, an additional, novel, heterozygous mutation in the KEL gene; a 1720G&gt;A in exon 16, encoding an Alanine574Threonine change in the Kell protein!</vt:lpstr>
      <vt:lpstr>Position 193 is geographically remote from position 574 in the Kell protein, but, the Kell protein is highly folded, with 16 Cysteine residues.</vt:lpstr>
      <vt:lpstr>PowerPoint Presentation</vt:lpstr>
      <vt:lpstr>It is known that the K11 antigen is weakly expressed on red cells that are either KANT Negative or KETI Negative, and that both KANT and KETI are geographically remote from K11 on the Kell protein2.</vt:lpstr>
      <vt:lpstr>It may be, therefore, that the novel mutation detected in the baby’s KEL gene affected the expression of the k antigen on the baby’s red cells.  Sadly, we were never able to prove this.</vt:lpstr>
      <vt:lpstr>PowerPoint Presentation</vt:lpstr>
      <vt:lpstr>References: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Case 7.</dc:title>
  <dc:creator>MALCOLM NEEDS</dc:creator>
  <cp:lastModifiedBy>MALCOLM NEEDS</cp:lastModifiedBy>
  <cp:revision>11</cp:revision>
  <dcterms:created xsi:type="dcterms:W3CDTF">2019-11-13T14:52:59Z</dcterms:created>
  <dcterms:modified xsi:type="dcterms:W3CDTF">2022-07-31T19:57:26Z</dcterms:modified>
</cp:coreProperties>
</file>